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4291" r:id="rId4"/>
    <p:sldMasterId id="2147483648" r:id="rId5"/>
    <p:sldMasterId id="2147484271" r:id="rId6"/>
  </p:sldMasterIdLst>
  <p:notesMasterIdLst>
    <p:notesMasterId r:id="rId35"/>
  </p:notesMasterIdLst>
  <p:sldIdLst>
    <p:sldId id="299" r:id="rId7"/>
    <p:sldId id="2147377146" r:id="rId8"/>
    <p:sldId id="2147377168" r:id="rId9"/>
    <p:sldId id="2147377157" r:id="rId10"/>
    <p:sldId id="2146846825" r:id="rId11"/>
    <p:sldId id="2147377158" r:id="rId12"/>
    <p:sldId id="2147377172" r:id="rId13"/>
    <p:sldId id="2147377159" r:id="rId14"/>
    <p:sldId id="2147377169" r:id="rId15"/>
    <p:sldId id="2147377180" r:id="rId16"/>
    <p:sldId id="2147377181" r:id="rId17"/>
    <p:sldId id="2147377182" r:id="rId18"/>
    <p:sldId id="2147377183" r:id="rId19"/>
    <p:sldId id="2147377185" r:id="rId20"/>
    <p:sldId id="2147377186" r:id="rId21"/>
    <p:sldId id="2147377184" r:id="rId22"/>
    <p:sldId id="2147377187" r:id="rId23"/>
    <p:sldId id="2147377188" r:id="rId24"/>
    <p:sldId id="2147377189" r:id="rId25"/>
    <p:sldId id="2147377190" r:id="rId26"/>
    <p:sldId id="2147377191" r:id="rId27"/>
    <p:sldId id="2147377192" r:id="rId28"/>
    <p:sldId id="2147377193" r:id="rId29"/>
    <p:sldId id="2147377197" r:id="rId30"/>
    <p:sldId id="2147377198" r:id="rId31"/>
    <p:sldId id="2147377199" r:id="rId32"/>
    <p:sldId id="2147377179" r:id="rId33"/>
    <p:sldId id="2147377200" r:id="rId34"/>
  </p:sldIdLst>
  <p:sldSz cx="9144000" cy="5143500" type="screen16x9"/>
  <p:notesSz cx="6858000" cy="9144000"/>
  <p:embeddedFontLst>
    <p:embeddedFont>
      <p:font typeface="Calibri" panose="020F0502020204030204" pitchFamily="34" charset="0"/>
      <p:regular r:id="rId36"/>
      <p:bold r:id="rId37"/>
      <p:italic r:id="rId38"/>
      <p:boldItalic r:id="rId39"/>
    </p:embeddedFont>
    <p:embeddedFont>
      <p:font typeface="Helvetica Neue" panose="020B0604020202020204" charset="0"/>
      <p:regular r:id="rId40"/>
      <p:bold r:id="rId41"/>
      <p:italic r:id="rId42"/>
      <p:boldItalic r:id="rId43"/>
    </p:embeddedFont>
    <p:embeddedFont>
      <p:font typeface="Rand" panose="020B0604020202020204" charset="0"/>
      <p:regular r:id="rId44"/>
      <p:bold r:id="rId45"/>
      <p:italic r:id="rId46"/>
      <p:boldItalic r:id="rId47"/>
    </p:embeddedFont>
    <p:embeddedFont>
      <p:font typeface="Tiempos Fine Light" panose="020B0604020202020204" charset="0"/>
      <p:regular r:id="rId48"/>
      <p: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15:clr>
            <a:srgbClr val="9AA0A6"/>
          </p15:clr>
        </p15:guide>
        <p15:guide id="2" pos="5652">
          <p15:clr>
            <a:srgbClr val="9AA0A6"/>
          </p15:clr>
        </p15:guide>
        <p15:guide id="3" pos="72">
          <p15:clr>
            <a:srgbClr val="9AA0A6"/>
          </p15:clr>
        </p15:guide>
        <p15:guide id="5" orient="horz" pos="3024">
          <p15:clr>
            <a:srgbClr val="9AA0A6"/>
          </p15:clr>
        </p15:guide>
        <p15:guide id="6" orient="horz" pos="2916">
          <p15:clr>
            <a:srgbClr val="9AA0A6"/>
          </p15:clr>
        </p15:guide>
        <p15:guide id="7" orient="horz" pos="120">
          <p15:clr>
            <a:srgbClr val="9AA0A6"/>
          </p15:clr>
        </p15:guide>
        <p15:guide id="9" orient="horz" pos="2261">
          <p15:clr>
            <a:srgbClr val="9AA0A6"/>
          </p15:clr>
        </p15:guide>
        <p15:guide id="10" pos="2880">
          <p15:clr>
            <a:srgbClr val="9AA0A6"/>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2E6C765-CF3F-F26D-A0C8-E86A1F74D474}" name="Will Houghteling" initials="WH" userId="S::will.houghteling@franklincovey.com::9499b97d-6032-478d-af8d-ec12bf05490c" providerId="AD"/>
  <p188:author id="{6DC6FCCC-3F8F-514A-D388-40F0EA684C64}" name="Matt Murdoch" initials="MM" userId="S::matt.murdoch@franklincovey.com::ecb67f68-30ae-44a2-b6a0-dbd9b9e98b28" providerId="AD"/>
  <p188:author id="{5BCE1CD1-8377-E543-1CE6-717D84D3C284}" name="Troy Cosey" initials="TC" userId="oPY+iuJbGhp/qxCu/UcolOVuoY1MEC4oltesK6PntPo=" providerId="None"/>
  <p188:author id="{477608DC-C22D-0348-B892-75D0EFBF1BB6}" name="Christine Trost" initials="CT" userId="S::christine.trost@franklincovey.com::8d3a3322-8503-4f5d-8c81-20529e464a8a" providerId="AD"/>
  <p188:author id="{F2F42AE9-E51E-A440-8E33-8395DD135D92}" name="Tammie McKenzie" initials="TM" userId="S::tammie.mckenzie@franklincovey.com::0fd103a3-ba6c-4a04-81a5-f2ed85e51b8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5259F9-85A5-92D5-509F-DABB5D7C7161}" v="504" dt="2023-10-03T14:51:16.8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64" autoAdjust="0"/>
    <p:restoredTop sz="92317" autoAdjust="0"/>
  </p:normalViewPr>
  <p:slideViewPr>
    <p:cSldViewPr snapToGrid="0">
      <p:cViewPr varScale="1">
        <p:scale>
          <a:sx n="140" d="100"/>
          <a:sy n="140" d="100"/>
        </p:scale>
        <p:origin x="984" y="126"/>
      </p:cViewPr>
      <p:guideLst>
        <p:guide orient="horz"/>
        <p:guide pos="5652"/>
        <p:guide pos="72"/>
        <p:guide orient="horz" pos="3024"/>
        <p:guide orient="horz" pos="2916"/>
        <p:guide orient="horz" pos="120"/>
        <p:guide orient="horz" pos="2261"/>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4.fntdata"/><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9.fntdata"/><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microsoft.com/office/2018/10/relationships/authors" Target="authors.xml"/><Relationship Id="rId8" Type="http://schemas.openxmlformats.org/officeDocument/2006/relationships/slide" Target="slides/slide2.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4.xml"/><Relationship Id="rId41" Type="http://schemas.openxmlformats.org/officeDocument/2006/relationships/font" Target="fonts/font6.fntdata"/><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1.fntdata"/><Relationship Id="rId49" Type="http://schemas.openxmlformats.org/officeDocument/2006/relationships/font" Target="fonts/font14.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dsay Jaremba" userId="S::lindsay.jaremba@franklincovey.com::92e81fd7-4692-4938-a6b4-ad14b3eacb01" providerId="AD" clId="Web-{3B5259F9-85A5-92D5-509F-DABB5D7C7161}"/>
    <pc:docChg chg="addSld modSld addMainMaster modMainMaster addSection delSection">
      <pc:chgData name="Lindsay Jaremba" userId="S::lindsay.jaremba@franklincovey.com::92e81fd7-4692-4938-a6b4-ad14b3eacb01" providerId="AD" clId="Web-{3B5259F9-85A5-92D5-509F-DABB5D7C7161}" dt="2023-10-03T14:51:16.845" v="268" actId="1076"/>
      <pc:docMkLst>
        <pc:docMk/>
      </pc:docMkLst>
      <pc:sldChg chg="modSp">
        <pc:chgData name="Lindsay Jaremba" userId="S::lindsay.jaremba@franklincovey.com::92e81fd7-4692-4938-a6b4-ad14b3eacb01" providerId="AD" clId="Web-{3B5259F9-85A5-92D5-509F-DABB5D7C7161}" dt="2023-10-03T14:51:16.845" v="268" actId="1076"/>
        <pc:sldMkLst>
          <pc:docMk/>
          <pc:sldMk cId="2176907875" sldId="299"/>
        </pc:sldMkLst>
        <pc:spChg chg="mod">
          <ac:chgData name="Lindsay Jaremba" userId="S::lindsay.jaremba@franklincovey.com::92e81fd7-4692-4938-a6b4-ad14b3eacb01" providerId="AD" clId="Web-{3B5259F9-85A5-92D5-509F-DABB5D7C7161}" dt="2023-10-03T14:51:04.750" v="266" actId="20577"/>
          <ac:spMkLst>
            <pc:docMk/>
            <pc:sldMk cId="2176907875" sldId="299"/>
            <ac:spMk id="2" creationId="{A7B47EAC-F071-B447-BCC0-FECCCB373B55}"/>
          </ac:spMkLst>
        </pc:spChg>
        <pc:spChg chg="mod">
          <ac:chgData name="Lindsay Jaremba" userId="S::lindsay.jaremba@franklincovey.com::92e81fd7-4692-4938-a6b4-ad14b3eacb01" providerId="AD" clId="Web-{3B5259F9-85A5-92D5-509F-DABB5D7C7161}" dt="2023-10-03T14:51:16.845" v="268" actId="1076"/>
          <ac:spMkLst>
            <pc:docMk/>
            <pc:sldMk cId="2176907875" sldId="299"/>
            <ac:spMk id="3" creationId="{04AE06F8-4FD4-498C-944D-0B26A3BCE86C}"/>
          </ac:spMkLst>
        </pc:spChg>
      </pc:sldChg>
      <pc:sldChg chg="modSp">
        <pc:chgData name="Lindsay Jaremba" userId="S::lindsay.jaremba@franklincovey.com::92e81fd7-4692-4938-a6b4-ad14b3eacb01" providerId="AD" clId="Web-{3B5259F9-85A5-92D5-509F-DABB5D7C7161}" dt="2023-10-03T14:50:45.078" v="263" actId="20577"/>
        <pc:sldMkLst>
          <pc:docMk/>
          <pc:sldMk cId="4085447342" sldId="2146846825"/>
        </pc:sldMkLst>
        <pc:spChg chg="mod">
          <ac:chgData name="Lindsay Jaremba" userId="S::lindsay.jaremba@franklincovey.com::92e81fd7-4692-4938-a6b4-ad14b3eacb01" providerId="AD" clId="Web-{3B5259F9-85A5-92D5-509F-DABB5D7C7161}" dt="2023-10-03T14:50:45.078" v="263" actId="20577"/>
          <ac:spMkLst>
            <pc:docMk/>
            <pc:sldMk cId="4085447342" sldId="2146846825"/>
            <ac:spMk id="3" creationId="{4E1A05EE-69FC-FB51-F1F3-7DF06B664901}"/>
          </ac:spMkLst>
        </pc:spChg>
      </pc:sldChg>
      <pc:sldChg chg="modSp">
        <pc:chgData name="Lindsay Jaremba" userId="S::lindsay.jaremba@franklincovey.com::92e81fd7-4692-4938-a6b4-ad14b3eacb01" providerId="AD" clId="Web-{3B5259F9-85A5-92D5-509F-DABB5D7C7161}" dt="2023-10-03T14:50:57.844" v="265" actId="20577"/>
        <pc:sldMkLst>
          <pc:docMk/>
          <pc:sldMk cId="327783447" sldId="2147377146"/>
        </pc:sldMkLst>
        <pc:spChg chg="mod">
          <ac:chgData name="Lindsay Jaremba" userId="S::lindsay.jaremba@franklincovey.com::92e81fd7-4692-4938-a6b4-ad14b3eacb01" providerId="AD" clId="Web-{3B5259F9-85A5-92D5-509F-DABB5D7C7161}" dt="2023-10-03T14:50:57.844" v="265" actId="20577"/>
          <ac:spMkLst>
            <pc:docMk/>
            <pc:sldMk cId="327783447" sldId="2147377146"/>
            <ac:spMk id="4" creationId="{FAEA2787-1B46-47AE-B1C4-3D492CF5DE26}"/>
          </ac:spMkLst>
        </pc:spChg>
      </pc:sldChg>
      <pc:sldChg chg="modSp">
        <pc:chgData name="Lindsay Jaremba" userId="S::lindsay.jaremba@franklincovey.com::92e81fd7-4692-4938-a6b4-ad14b3eacb01" providerId="AD" clId="Web-{3B5259F9-85A5-92D5-509F-DABB5D7C7161}" dt="2023-10-03T14:50:49.484" v="264" actId="20577"/>
        <pc:sldMkLst>
          <pc:docMk/>
          <pc:sldMk cId="648957408" sldId="2147377157"/>
        </pc:sldMkLst>
        <pc:spChg chg="mod">
          <ac:chgData name="Lindsay Jaremba" userId="S::lindsay.jaremba@franklincovey.com::92e81fd7-4692-4938-a6b4-ad14b3eacb01" providerId="AD" clId="Web-{3B5259F9-85A5-92D5-509F-DABB5D7C7161}" dt="2023-10-03T14:50:49.484" v="264" actId="20577"/>
          <ac:spMkLst>
            <pc:docMk/>
            <pc:sldMk cId="648957408" sldId="2147377157"/>
            <ac:spMk id="4" creationId="{FAEA2787-1B46-47AE-B1C4-3D492CF5DE26}"/>
          </ac:spMkLst>
        </pc:spChg>
      </pc:sldChg>
      <pc:sldChg chg="modSp">
        <pc:chgData name="Lindsay Jaremba" userId="S::lindsay.jaremba@franklincovey.com::92e81fd7-4692-4938-a6b4-ad14b3eacb01" providerId="AD" clId="Web-{3B5259F9-85A5-92D5-509F-DABB5D7C7161}" dt="2023-10-03T14:50:36.577" v="262" actId="20577"/>
        <pc:sldMkLst>
          <pc:docMk/>
          <pc:sldMk cId="2032741984" sldId="2147377158"/>
        </pc:sldMkLst>
        <pc:spChg chg="mod">
          <ac:chgData name="Lindsay Jaremba" userId="S::lindsay.jaremba@franklincovey.com::92e81fd7-4692-4938-a6b4-ad14b3eacb01" providerId="AD" clId="Web-{3B5259F9-85A5-92D5-509F-DABB5D7C7161}" dt="2023-10-03T14:50:36.577" v="262" actId="20577"/>
          <ac:spMkLst>
            <pc:docMk/>
            <pc:sldMk cId="2032741984" sldId="2147377158"/>
            <ac:spMk id="4" creationId="{FAEA2787-1B46-47AE-B1C4-3D492CF5DE26}"/>
          </ac:spMkLst>
        </pc:spChg>
      </pc:sldChg>
      <pc:sldChg chg="modSp">
        <pc:chgData name="Lindsay Jaremba" userId="S::lindsay.jaremba@franklincovey.com::92e81fd7-4692-4938-a6b4-ad14b3eacb01" providerId="AD" clId="Web-{3B5259F9-85A5-92D5-509F-DABB5D7C7161}" dt="2023-10-03T14:50:24.640" v="259" actId="20577"/>
        <pc:sldMkLst>
          <pc:docMk/>
          <pc:sldMk cId="1556206009" sldId="2147377159"/>
        </pc:sldMkLst>
        <pc:spChg chg="mod">
          <ac:chgData name="Lindsay Jaremba" userId="S::lindsay.jaremba@franklincovey.com::92e81fd7-4692-4938-a6b4-ad14b3eacb01" providerId="AD" clId="Web-{3B5259F9-85A5-92D5-509F-DABB5D7C7161}" dt="2023-10-03T14:50:24.640" v="259" actId="20577"/>
          <ac:spMkLst>
            <pc:docMk/>
            <pc:sldMk cId="1556206009" sldId="2147377159"/>
            <ac:spMk id="4" creationId="{FAEA2787-1B46-47AE-B1C4-3D492CF5DE26}"/>
          </ac:spMkLst>
        </pc:spChg>
      </pc:sldChg>
      <pc:sldChg chg="modSp">
        <pc:chgData name="Lindsay Jaremba" userId="S::lindsay.jaremba@franklincovey.com::92e81fd7-4692-4938-a6b4-ad14b3eacb01" providerId="AD" clId="Web-{3B5259F9-85A5-92D5-509F-DABB5D7C7161}" dt="2023-10-03T14:50:30.233" v="261" actId="20577"/>
        <pc:sldMkLst>
          <pc:docMk/>
          <pc:sldMk cId="1050523663" sldId="2147377172"/>
        </pc:sldMkLst>
        <pc:spChg chg="mod">
          <ac:chgData name="Lindsay Jaremba" userId="S::lindsay.jaremba@franklincovey.com::92e81fd7-4692-4938-a6b4-ad14b3eacb01" providerId="AD" clId="Web-{3B5259F9-85A5-92D5-509F-DABB5D7C7161}" dt="2023-10-03T14:50:30.233" v="261" actId="20577"/>
          <ac:spMkLst>
            <pc:docMk/>
            <pc:sldMk cId="1050523663" sldId="2147377172"/>
            <ac:spMk id="4" creationId="{FAEA2787-1B46-47AE-B1C4-3D492CF5DE26}"/>
          </ac:spMkLst>
        </pc:spChg>
      </pc:sldChg>
      <pc:sldChg chg="addSp modSp">
        <pc:chgData name="Lindsay Jaremba" userId="S::lindsay.jaremba@franklincovey.com::92e81fd7-4692-4938-a6b4-ad14b3eacb01" providerId="AD" clId="Web-{3B5259F9-85A5-92D5-509F-DABB5D7C7161}" dt="2023-10-03T14:47:36.930" v="232" actId="14100"/>
        <pc:sldMkLst>
          <pc:docMk/>
          <pc:sldMk cId="1843357009" sldId="2147377179"/>
        </pc:sldMkLst>
        <pc:spChg chg="mod">
          <ac:chgData name="Lindsay Jaremba" userId="S::lindsay.jaremba@franklincovey.com::92e81fd7-4692-4938-a6b4-ad14b3eacb01" providerId="AD" clId="Web-{3B5259F9-85A5-92D5-509F-DABB5D7C7161}" dt="2023-10-03T14:47:36.930" v="232" actId="14100"/>
          <ac:spMkLst>
            <pc:docMk/>
            <pc:sldMk cId="1843357009" sldId="2147377179"/>
            <ac:spMk id="2" creationId="{826263ED-EEDB-A7DE-672C-960B67E8C3BF}"/>
          </ac:spMkLst>
        </pc:spChg>
        <pc:spChg chg="mod">
          <ac:chgData name="Lindsay Jaremba" userId="S::lindsay.jaremba@franklincovey.com::92e81fd7-4692-4938-a6b4-ad14b3eacb01" providerId="AD" clId="Web-{3B5259F9-85A5-92D5-509F-DABB5D7C7161}" dt="2023-10-03T14:47:17.601" v="227" actId="20577"/>
          <ac:spMkLst>
            <pc:docMk/>
            <pc:sldMk cId="1843357009" sldId="2147377179"/>
            <ac:spMk id="4" creationId="{1B324C03-6CEE-5BBB-8F8D-72F3D7DF32C6}"/>
          </ac:spMkLst>
        </pc:spChg>
        <pc:spChg chg="add mod">
          <ac:chgData name="Lindsay Jaremba" userId="S::lindsay.jaremba@franklincovey.com::92e81fd7-4692-4938-a6b4-ad14b3eacb01" providerId="AD" clId="Web-{3B5259F9-85A5-92D5-509F-DABB5D7C7161}" dt="2023-10-03T14:46:00.208" v="217" actId="20577"/>
          <ac:spMkLst>
            <pc:docMk/>
            <pc:sldMk cId="1843357009" sldId="2147377179"/>
            <ac:spMk id="6" creationId="{7966CD65-7BEC-8348-06D8-F90E73FA7BB4}"/>
          </ac:spMkLst>
        </pc:spChg>
      </pc:sldChg>
      <pc:sldChg chg="modSp">
        <pc:chgData name="Lindsay Jaremba" userId="S::lindsay.jaremba@franklincovey.com::92e81fd7-4692-4938-a6b4-ad14b3eacb01" providerId="AD" clId="Web-{3B5259F9-85A5-92D5-509F-DABB5D7C7161}" dt="2023-10-03T14:50:14.545" v="257" actId="20577"/>
        <pc:sldMkLst>
          <pc:docMk/>
          <pc:sldMk cId="2191809215" sldId="2147377180"/>
        </pc:sldMkLst>
        <pc:spChg chg="mod">
          <ac:chgData name="Lindsay Jaremba" userId="S::lindsay.jaremba@franklincovey.com::92e81fd7-4692-4938-a6b4-ad14b3eacb01" providerId="AD" clId="Web-{3B5259F9-85A5-92D5-509F-DABB5D7C7161}" dt="2023-10-03T14:50:14.545" v="257" actId="20577"/>
          <ac:spMkLst>
            <pc:docMk/>
            <pc:sldMk cId="2191809215" sldId="2147377180"/>
            <ac:spMk id="4" creationId="{040D5CC3-4D1F-4A5D-A2D5-D70F30C13DFE}"/>
          </ac:spMkLst>
        </pc:spChg>
      </pc:sldChg>
      <pc:sldChg chg="modSp">
        <pc:chgData name="Lindsay Jaremba" userId="S::lindsay.jaremba@franklincovey.com::92e81fd7-4692-4938-a6b4-ad14b3eacb01" providerId="AD" clId="Web-{3B5259F9-85A5-92D5-509F-DABB5D7C7161}" dt="2023-10-03T14:50:07.576" v="255" actId="20577"/>
        <pc:sldMkLst>
          <pc:docMk/>
          <pc:sldMk cId="3459221463" sldId="2147377181"/>
        </pc:sldMkLst>
        <pc:spChg chg="mod">
          <ac:chgData name="Lindsay Jaremba" userId="S::lindsay.jaremba@franklincovey.com::92e81fd7-4692-4938-a6b4-ad14b3eacb01" providerId="AD" clId="Web-{3B5259F9-85A5-92D5-509F-DABB5D7C7161}" dt="2023-10-03T14:50:07.576" v="255" actId="20577"/>
          <ac:spMkLst>
            <pc:docMk/>
            <pc:sldMk cId="3459221463" sldId="2147377181"/>
            <ac:spMk id="4" creationId="{040D5CC3-4D1F-4A5D-A2D5-D70F30C13DFE}"/>
          </ac:spMkLst>
        </pc:spChg>
      </pc:sldChg>
      <pc:sldChg chg="modSp">
        <pc:chgData name="Lindsay Jaremba" userId="S::lindsay.jaremba@franklincovey.com::92e81fd7-4692-4938-a6b4-ad14b3eacb01" providerId="AD" clId="Web-{3B5259F9-85A5-92D5-509F-DABB5D7C7161}" dt="2023-10-03T14:50:00.248" v="254" actId="20577"/>
        <pc:sldMkLst>
          <pc:docMk/>
          <pc:sldMk cId="1640877445" sldId="2147377182"/>
        </pc:sldMkLst>
        <pc:spChg chg="mod">
          <ac:chgData name="Lindsay Jaremba" userId="S::lindsay.jaremba@franklincovey.com::92e81fd7-4692-4938-a6b4-ad14b3eacb01" providerId="AD" clId="Web-{3B5259F9-85A5-92D5-509F-DABB5D7C7161}" dt="2023-10-03T14:50:00.248" v="254" actId="20577"/>
          <ac:spMkLst>
            <pc:docMk/>
            <pc:sldMk cId="1640877445" sldId="2147377182"/>
            <ac:spMk id="4" creationId="{040D5CC3-4D1F-4A5D-A2D5-D70F30C13DFE}"/>
          </ac:spMkLst>
        </pc:spChg>
      </pc:sldChg>
      <pc:sldChg chg="modSp">
        <pc:chgData name="Lindsay Jaremba" userId="S::lindsay.jaremba@franklincovey.com::92e81fd7-4692-4938-a6b4-ad14b3eacb01" providerId="AD" clId="Web-{3B5259F9-85A5-92D5-509F-DABB5D7C7161}" dt="2023-10-03T14:49:54.123" v="253" actId="20577"/>
        <pc:sldMkLst>
          <pc:docMk/>
          <pc:sldMk cId="3699234408" sldId="2147377183"/>
        </pc:sldMkLst>
        <pc:spChg chg="mod">
          <ac:chgData name="Lindsay Jaremba" userId="S::lindsay.jaremba@franklincovey.com::92e81fd7-4692-4938-a6b4-ad14b3eacb01" providerId="AD" clId="Web-{3B5259F9-85A5-92D5-509F-DABB5D7C7161}" dt="2023-10-03T14:49:54.123" v="253" actId="20577"/>
          <ac:spMkLst>
            <pc:docMk/>
            <pc:sldMk cId="3699234408" sldId="2147377183"/>
            <ac:spMk id="4" creationId="{040D5CC3-4D1F-4A5D-A2D5-D70F30C13DFE}"/>
          </ac:spMkLst>
        </pc:spChg>
      </pc:sldChg>
      <pc:sldChg chg="modSp">
        <pc:chgData name="Lindsay Jaremba" userId="S::lindsay.jaremba@franklincovey.com::92e81fd7-4692-4938-a6b4-ad14b3eacb01" providerId="AD" clId="Web-{3B5259F9-85A5-92D5-509F-DABB5D7C7161}" dt="2023-10-03T14:49:30.028" v="247" actId="20577"/>
        <pc:sldMkLst>
          <pc:docMk/>
          <pc:sldMk cId="1247666428" sldId="2147377184"/>
        </pc:sldMkLst>
        <pc:spChg chg="mod">
          <ac:chgData name="Lindsay Jaremba" userId="S::lindsay.jaremba@franklincovey.com::92e81fd7-4692-4938-a6b4-ad14b3eacb01" providerId="AD" clId="Web-{3B5259F9-85A5-92D5-509F-DABB5D7C7161}" dt="2023-10-03T14:49:30.028" v="247" actId="20577"/>
          <ac:spMkLst>
            <pc:docMk/>
            <pc:sldMk cId="1247666428" sldId="2147377184"/>
            <ac:spMk id="4" creationId="{040D5CC3-4D1F-4A5D-A2D5-D70F30C13DFE}"/>
          </ac:spMkLst>
        </pc:spChg>
      </pc:sldChg>
      <pc:sldChg chg="modSp">
        <pc:chgData name="Lindsay Jaremba" userId="S::lindsay.jaremba@franklincovey.com::92e81fd7-4692-4938-a6b4-ad14b3eacb01" providerId="AD" clId="Web-{3B5259F9-85A5-92D5-509F-DABB5D7C7161}" dt="2023-10-03T14:49:47.482" v="251" actId="20577"/>
        <pc:sldMkLst>
          <pc:docMk/>
          <pc:sldMk cId="1846171481" sldId="2147377185"/>
        </pc:sldMkLst>
        <pc:spChg chg="mod">
          <ac:chgData name="Lindsay Jaremba" userId="S::lindsay.jaremba@franklincovey.com::92e81fd7-4692-4938-a6b4-ad14b3eacb01" providerId="AD" clId="Web-{3B5259F9-85A5-92D5-509F-DABB5D7C7161}" dt="2023-10-03T14:49:47.482" v="251" actId="20577"/>
          <ac:spMkLst>
            <pc:docMk/>
            <pc:sldMk cId="1846171481" sldId="2147377185"/>
            <ac:spMk id="4" creationId="{040D5CC3-4D1F-4A5D-A2D5-D70F30C13DFE}"/>
          </ac:spMkLst>
        </pc:spChg>
      </pc:sldChg>
      <pc:sldChg chg="modSp">
        <pc:chgData name="Lindsay Jaremba" userId="S::lindsay.jaremba@franklincovey.com::92e81fd7-4692-4938-a6b4-ad14b3eacb01" providerId="AD" clId="Web-{3B5259F9-85A5-92D5-509F-DABB5D7C7161}" dt="2023-10-03T14:49:47.373" v="249" actId="20577"/>
        <pc:sldMkLst>
          <pc:docMk/>
          <pc:sldMk cId="2022484697" sldId="2147377186"/>
        </pc:sldMkLst>
        <pc:spChg chg="mod">
          <ac:chgData name="Lindsay Jaremba" userId="S::lindsay.jaremba@franklincovey.com::92e81fd7-4692-4938-a6b4-ad14b3eacb01" providerId="AD" clId="Web-{3B5259F9-85A5-92D5-509F-DABB5D7C7161}" dt="2023-10-03T14:49:47.373" v="249" actId="20577"/>
          <ac:spMkLst>
            <pc:docMk/>
            <pc:sldMk cId="2022484697" sldId="2147377186"/>
            <ac:spMk id="4" creationId="{040D5CC3-4D1F-4A5D-A2D5-D70F30C13DFE}"/>
          </ac:spMkLst>
        </pc:spChg>
      </pc:sldChg>
      <pc:sldChg chg="modSp">
        <pc:chgData name="Lindsay Jaremba" userId="S::lindsay.jaremba@franklincovey.com::92e81fd7-4692-4938-a6b4-ad14b3eacb01" providerId="AD" clId="Web-{3B5259F9-85A5-92D5-509F-DABB5D7C7161}" dt="2023-10-03T14:49:15.340" v="245" actId="20577"/>
        <pc:sldMkLst>
          <pc:docMk/>
          <pc:sldMk cId="3635538206" sldId="2147377187"/>
        </pc:sldMkLst>
        <pc:spChg chg="mod">
          <ac:chgData name="Lindsay Jaremba" userId="S::lindsay.jaremba@franklincovey.com::92e81fd7-4692-4938-a6b4-ad14b3eacb01" providerId="AD" clId="Web-{3B5259F9-85A5-92D5-509F-DABB5D7C7161}" dt="2023-10-03T14:49:15.340" v="245" actId="20577"/>
          <ac:spMkLst>
            <pc:docMk/>
            <pc:sldMk cId="3635538206" sldId="2147377187"/>
            <ac:spMk id="4" creationId="{040D5CC3-4D1F-4A5D-A2D5-D70F30C13DFE}"/>
          </ac:spMkLst>
        </pc:spChg>
      </pc:sldChg>
      <pc:sldChg chg="modSp">
        <pc:chgData name="Lindsay Jaremba" userId="S::lindsay.jaremba@franklincovey.com::92e81fd7-4692-4938-a6b4-ad14b3eacb01" providerId="AD" clId="Web-{3B5259F9-85A5-92D5-509F-DABB5D7C7161}" dt="2023-10-03T14:49:04.590" v="243" actId="20577"/>
        <pc:sldMkLst>
          <pc:docMk/>
          <pc:sldMk cId="2453868276" sldId="2147377188"/>
        </pc:sldMkLst>
        <pc:spChg chg="mod">
          <ac:chgData name="Lindsay Jaremba" userId="S::lindsay.jaremba@franklincovey.com::92e81fd7-4692-4938-a6b4-ad14b3eacb01" providerId="AD" clId="Web-{3B5259F9-85A5-92D5-509F-DABB5D7C7161}" dt="2023-10-03T14:49:04.590" v="243" actId="20577"/>
          <ac:spMkLst>
            <pc:docMk/>
            <pc:sldMk cId="2453868276" sldId="2147377188"/>
            <ac:spMk id="4" creationId="{040D5CC3-4D1F-4A5D-A2D5-D70F30C13DFE}"/>
          </ac:spMkLst>
        </pc:spChg>
      </pc:sldChg>
      <pc:sldChg chg="modSp">
        <pc:chgData name="Lindsay Jaremba" userId="S::lindsay.jaremba@franklincovey.com::92e81fd7-4692-4938-a6b4-ad14b3eacb01" providerId="AD" clId="Web-{3B5259F9-85A5-92D5-509F-DABB5D7C7161}" dt="2023-10-03T14:48:57.105" v="241" actId="20577"/>
        <pc:sldMkLst>
          <pc:docMk/>
          <pc:sldMk cId="1628163710" sldId="2147377189"/>
        </pc:sldMkLst>
        <pc:spChg chg="mod">
          <ac:chgData name="Lindsay Jaremba" userId="S::lindsay.jaremba@franklincovey.com::92e81fd7-4692-4938-a6b4-ad14b3eacb01" providerId="AD" clId="Web-{3B5259F9-85A5-92D5-509F-DABB5D7C7161}" dt="2023-10-03T14:48:57.105" v="241" actId="20577"/>
          <ac:spMkLst>
            <pc:docMk/>
            <pc:sldMk cId="1628163710" sldId="2147377189"/>
            <ac:spMk id="4" creationId="{040D5CC3-4D1F-4A5D-A2D5-D70F30C13DFE}"/>
          </ac:spMkLst>
        </pc:spChg>
      </pc:sldChg>
      <pc:sldChg chg="modSp">
        <pc:chgData name="Lindsay Jaremba" userId="S::lindsay.jaremba@franklincovey.com::92e81fd7-4692-4938-a6b4-ad14b3eacb01" providerId="AD" clId="Web-{3B5259F9-85A5-92D5-509F-DABB5D7C7161}" dt="2023-10-03T14:48:52.808" v="240" actId="20577"/>
        <pc:sldMkLst>
          <pc:docMk/>
          <pc:sldMk cId="3154574673" sldId="2147377190"/>
        </pc:sldMkLst>
        <pc:spChg chg="mod">
          <ac:chgData name="Lindsay Jaremba" userId="S::lindsay.jaremba@franklincovey.com::92e81fd7-4692-4938-a6b4-ad14b3eacb01" providerId="AD" clId="Web-{3B5259F9-85A5-92D5-509F-DABB5D7C7161}" dt="2023-10-03T14:48:52.808" v="240" actId="20577"/>
          <ac:spMkLst>
            <pc:docMk/>
            <pc:sldMk cId="3154574673" sldId="2147377190"/>
            <ac:spMk id="4" creationId="{040D5CC3-4D1F-4A5D-A2D5-D70F30C13DFE}"/>
          </ac:spMkLst>
        </pc:spChg>
      </pc:sldChg>
      <pc:sldChg chg="modSp">
        <pc:chgData name="Lindsay Jaremba" userId="S::lindsay.jaremba@franklincovey.com::92e81fd7-4692-4938-a6b4-ad14b3eacb01" providerId="AD" clId="Web-{3B5259F9-85A5-92D5-509F-DABB5D7C7161}" dt="2023-10-03T14:48:42.886" v="238" actId="20577"/>
        <pc:sldMkLst>
          <pc:docMk/>
          <pc:sldMk cId="3589081469" sldId="2147377191"/>
        </pc:sldMkLst>
        <pc:spChg chg="mod">
          <ac:chgData name="Lindsay Jaremba" userId="S::lindsay.jaremba@franklincovey.com::92e81fd7-4692-4938-a6b4-ad14b3eacb01" providerId="AD" clId="Web-{3B5259F9-85A5-92D5-509F-DABB5D7C7161}" dt="2023-10-03T14:48:42.886" v="238" actId="20577"/>
          <ac:spMkLst>
            <pc:docMk/>
            <pc:sldMk cId="3589081469" sldId="2147377191"/>
            <ac:spMk id="4" creationId="{040D5CC3-4D1F-4A5D-A2D5-D70F30C13DFE}"/>
          </ac:spMkLst>
        </pc:spChg>
      </pc:sldChg>
      <pc:sldChg chg="modSp">
        <pc:chgData name="Lindsay Jaremba" userId="S::lindsay.jaremba@franklincovey.com::92e81fd7-4692-4938-a6b4-ad14b3eacb01" providerId="AD" clId="Web-{3B5259F9-85A5-92D5-509F-DABB5D7C7161}" dt="2023-10-03T14:48:35.370" v="237" actId="20577"/>
        <pc:sldMkLst>
          <pc:docMk/>
          <pc:sldMk cId="2594354868" sldId="2147377192"/>
        </pc:sldMkLst>
        <pc:spChg chg="mod">
          <ac:chgData name="Lindsay Jaremba" userId="S::lindsay.jaremba@franklincovey.com::92e81fd7-4692-4938-a6b4-ad14b3eacb01" providerId="AD" clId="Web-{3B5259F9-85A5-92D5-509F-DABB5D7C7161}" dt="2023-10-03T14:48:35.370" v="237" actId="20577"/>
          <ac:spMkLst>
            <pc:docMk/>
            <pc:sldMk cId="2594354868" sldId="2147377192"/>
            <ac:spMk id="4" creationId="{040D5CC3-4D1F-4A5D-A2D5-D70F30C13DFE}"/>
          </ac:spMkLst>
        </pc:spChg>
      </pc:sldChg>
      <pc:sldChg chg="modSp">
        <pc:chgData name="Lindsay Jaremba" userId="S::lindsay.jaremba@franklincovey.com::92e81fd7-4692-4938-a6b4-ad14b3eacb01" providerId="AD" clId="Web-{3B5259F9-85A5-92D5-509F-DABB5D7C7161}" dt="2023-10-03T14:48:27.416" v="236" actId="20577"/>
        <pc:sldMkLst>
          <pc:docMk/>
          <pc:sldMk cId="3388625786" sldId="2147377193"/>
        </pc:sldMkLst>
        <pc:spChg chg="mod">
          <ac:chgData name="Lindsay Jaremba" userId="S::lindsay.jaremba@franklincovey.com::92e81fd7-4692-4938-a6b4-ad14b3eacb01" providerId="AD" clId="Web-{3B5259F9-85A5-92D5-509F-DABB5D7C7161}" dt="2023-10-03T14:48:27.416" v="236" actId="20577"/>
          <ac:spMkLst>
            <pc:docMk/>
            <pc:sldMk cId="3388625786" sldId="2147377193"/>
            <ac:spMk id="4" creationId="{040D5CC3-4D1F-4A5D-A2D5-D70F30C13DFE}"/>
          </ac:spMkLst>
        </pc:spChg>
      </pc:sldChg>
      <pc:sldChg chg="modSp">
        <pc:chgData name="Lindsay Jaremba" userId="S::lindsay.jaremba@franklincovey.com::92e81fd7-4692-4938-a6b4-ad14b3eacb01" providerId="AD" clId="Web-{3B5259F9-85A5-92D5-509F-DABB5D7C7161}" dt="2023-10-03T14:48:18.119" v="235" actId="20577"/>
        <pc:sldMkLst>
          <pc:docMk/>
          <pc:sldMk cId="823703769" sldId="2147377197"/>
        </pc:sldMkLst>
        <pc:spChg chg="mod">
          <ac:chgData name="Lindsay Jaremba" userId="S::lindsay.jaremba@franklincovey.com::92e81fd7-4692-4938-a6b4-ad14b3eacb01" providerId="AD" clId="Web-{3B5259F9-85A5-92D5-509F-DABB5D7C7161}" dt="2023-10-03T14:48:18.119" v="235" actId="20577"/>
          <ac:spMkLst>
            <pc:docMk/>
            <pc:sldMk cId="823703769" sldId="2147377197"/>
            <ac:spMk id="4" creationId="{040D5CC3-4D1F-4A5D-A2D5-D70F30C13DFE}"/>
          </ac:spMkLst>
        </pc:spChg>
      </pc:sldChg>
      <pc:sldChg chg="modSp">
        <pc:chgData name="Lindsay Jaremba" userId="S::lindsay.jaremba@franklincovey.com::92e81fd7-4692-4938-a6b4-ad14b3eacb01" providerId="AD" clId="Web-{3B5259F9-85A5-92D5-509F-DABB5D7C7161}" dt="2023-10-03T14:48:08.994" v="234" actId="20577"/>
        <pc:sldMkLst>
          <pc:docMk/>
          <pc:sldMk cId="3619804476" sldId="2147377198"/>
        </pc:sldMkLst>
        <pc:spChg chg="mod">
          <ac:chgData name="Lindsay Jaremba" userId="S::lindsay.jaremba@franklincovey.com::92e81fd7-4692-4938-a6b4-ad14b3eacb01" providerId="AD" clId="Web-{3B5259F9-85A5-92D5-509F-DABB5D7C7161}" dt="2023-10-03T14:48:08.994" v="234" actId="20577"/>
          <ac:spMkLst>
            <pc:docMk/>
            <pc:sldMk cId="3619804476" sldId="2147377198"/>
            <ac:spMk id="4" creationId="{040D5CC3-4D1F-4A5D-A2D5-D70F30C13DFE}"/>
          </ac:spMkLst>
        </pc:spChg>
      </pc:sldChg>
      <pc:sldChg chg="modSp">
        <pc:chgData name="Lindsay Jaremba" userId="S::lindsay.jaremba@franklincovey.com::92e81fd7-4692-4938-a6b4-ad14b3eacb01" providerId="AD" clId="Web-{3B5259F9-85A5-92D5-509F-DABB5D7C7161}" dt="2023-10-03T14:47:55.947" v="233" actId="20577"/>
        <pc:sldMkLst>
          <pc:docMk/>
          <pc:sldMk cId="3717659067" sldId="2147377199"/>
        </pc:sldMkLst>
        <pc:spChg chg="mod">
          <ac:chgData name="Lindsay Jaremba" userId="S::lindsay.jaremba@franklincovey.com::92e81fd7-4692-4938-a6b4-ad14b3eacb01" providerId="AD" clId="Web-{3B5259F9-85A5-92D5-509F-DABB5D7C7161}" dt="2023-10-03T14:47:55.947" v="233" actId="20577"/>
          <ac:spMkLst>
            <pc:docMk/>
            <pc:sldMk cId="3717659067" sldId="2147377199"/>
            <ac:spMk id="4" creationId="{040D5CC3-4D1F-4A5D-A2D5-D70F30C13DFE}"/>
          </ac:spMkLst>
        </pc:spChg>
      </pc:sldChg>
      <pc:sldChg chg="modSp add">
        <pc:chgData name="Lindsay Jaremba" userId="S::lindsay.jaremba@franklincovey.com::92e81fd7-4692-4938-a6b4-ad14b3eacb01" providerId="AD" clId="Web-{3B5259F9-85A5-92D5-509F-DABB5D7C7161}" dt="2023-10-03T14:46:36.506" v="226" actId="14100"/>
        <pc:sldMkLst>
          <pc:docMk/>
          <pc:sldMk cId="2723019851" sldId="2147377200"/>
        </pc:sldMkLst>
        <pc:spChg chg="mod">
          <ac:chgData name="Lindsay Jaremba" userId="S::lindsay.jaremba@franklincovey.com::92e81fd7-4692-4938-a6b4-ad14b3eacb01" providerId="AD" clId="Web-{3B5259F9-85A5-92D5-509F-DABB5D7C7161}" dt="2023-10-03T14:46:36.506" v="226" actId="14100"/>
          <ac:spMkLst>
            <pc:docMk/>
            <pc:sldMk cId="2723019851" sldId="2147377200"/>
            <ac:spMk id="3" creationId="{2931357C-3C1D-A4FD-1C58-C79243FFD760}"/>
          </ac:spMkLst>
        </pc:spChg>
      </pc:sldChg>
      <pc:sldMasterChg chg="modSldLayout">
        <pc:chgData name="Lindsay Jaremba" userId="S::lindsay.jaremba@franklincovey.com::92e81fd7-4692-4938-a6b4-ad14b3eacb01" providerId="AD" clId="Web-{3B5259F9-85A5-92D5-509F-DABB5D7C7161}" dt="2023-10-03T14:41:51.496" v="105"/>
        <pc:sldMasterMkLst>
          <pc:docMk/>
          <pc:sldMasterMk cId="1424107778" sldId="2147483648"/>
        </pc:sldMasterMkLst>
        <pc:sldLayoutChg chg="replId">
          <pc:chgData name="Lindsay Jaremba" userId="S::lindsay.jaremba@franklincovey.com::92e81fd7-4692-4938-a6b4-ad14b3eacb01" providerId="AD" clId="Web-{3B5259F9-85A5-92D5-509F-DABB5D7C7161}" dt="2023-10-03T14:41:51.496" v="105"/>
          <pc:sldLayoutMkLst>
            <pc:docMk/>
            <pc:sldMasterMk cId="1424107778" sldId="2147483648"/>
            <pc:sldLayoutMk cId="2040991161" sldId="2147484273"/>
          </pc:sldLayoutMkLst>
        </pc:sldLayoutChg>
        <pc:sldLayoutChg chg="replId">
          <pc:chgData name="Lindsay Jaremba" userId="S::lindsay.jaremba@franklincovey.com::92e81fd7-4692-4938-a6b4-ad14b3eacb01" providerId="AD" clId="Web-{3B5259F9-85A5-92D5-509F-DABB5D7C7161}" dt="2023-10-03T14:41:51.496" v="105"/>
          <pc:sldLayoutMkLst>
            <pc:docMk/>
            <pc:sldMasterMk cId="1424107778" sldId="2147483648"/>
            <pc:sldLayoutMk cId="914640600" sldId="2147484274"/>
          </pc:sldLayoutMkLst>
        </pc:sldLayoutChg>
        <pc:sldLayoutChg chg="replId">
          <pc:chgData name="Lindsay Jaremba" userId="S::lindsay.jaremba@franklincovey.com::92e81fd7-4692-4938-a6b4-ad14b3eacb01" providerId="AD" clId="Web-{3B5259F9-85A5-92D5-509F-DABB5D7C7161}" dt="2023-10-03T14:41:51.496" v="105"/>
          <pc:sldLayoutMkLst>
            <pc:docMk/>
            <pc:sldMasterMk cId="1424107778" sldId="2147483648"/>
            <pc:sldLayoutMk cId="2279360475" sldId="2147484275"/>
          </pc:sldLayoutMkLst>
        </pc:sldLayoutChg>
        <pc:sldLayoutChg chg="replId">
          <pc:chgData name="Lindsay Jaremba" userId="S::lindsay.jaremba@franklincovey.com::92e81fd7-4692-4938-a6b4-ad14b3eacb01" providerId="AD" clId="Web-{3B5259F9-85A5-92D5-509F-DABB5D7C7161}" dt="2023-10-03T14:41:51.496" v="105"/>
          <pc:sldLayoutMkLst>
            <pc:docMk/>
            <pc:sldMasterMk cId="1424107778" sldId="2147483648"/>
            <pc:sldLayoutMk cId="3217808903" sldId="2147484276"/>
          </pc:sldLayoutMkLst>
        </pc:sldLayoutChg>
        <pc:sldLayoutChg chg="replId">
          <pc:chgData name="Lindsay Jaremba" userId="S::lindsay.jaremba@franklincovey.com::92e81fd7-4692-4938-a6b4-ad14b3eacb01" providerId="AD" clId="Web-{3B5259F9-85A5-92D5-509F-DABB5D7C7161}" dt="2023-10-03T14:41:51.496" v="105"/>
          <pc:sldLayoutMkLst>
            <pc:docMk/>
            <pc:sldMasterMk cId="1424107778" sldId="2147483648"/>
            <pc:sldLayoutMk cId="1701095433" sldId="2147484277"/>
          </pc:sldLayoutMkLst>
        </pc:sldLayoutChg>
        <pc:sldLayoutChg chg="replId">
          <pc:chgData name="Lindsay Jaremba" userId="S::lindsay.jaremba@franklincovey.com::92e81fd7-4692-4938-a6b4-ad14b3eacb01" providerId="AD" clId="Web-{3B5259F9-85A5-92D5-509F-DABB5D7C7161}" dt="2023-10-03T14:41:51.496" v="105"/>
          <pc:sldLayoutMkLst>
            <pc:docMk/>
            <pc:sldMasterMk cId="1424107778" sldId="2147483648"/>
            <pc:sldLayoutMk cId="2064076982" sldId="2147484278"/>
          </pc:sldLayoutMkLst>
        </pc:sldLayoutChg>
        <pc:sldLayoutChg chg="replId">
          <pc:chgData name="Lindsay Jaremba" userId="S::lindsay.jaremba@franklincovey.com::92e81fd7-4692-4938-a6b4-ad14b3eacb01" providerId="AD" clId="Web-{3B5259F9-85A5-92D5-509F-DABB5D7C7161}" dt="2023-10-03T14:41:51.496" v="105"/>
          <pc:sldLayoutMkLst>
            <pc:docMk/>
            <pc:sldMasterMk cId="1424107778" sldId="2147483648"/>
            <pc:sldLayoutMk cId="1639805238" sldId="2147484279"/>
          </pc:sldLayoutMkLst>
        </pc:sldLayoutChg>
        <pc:sldLayoutChg chg="replId">
          <pc:chgData name="Lindsay Jaremba" userId="S::lindsay.jaremba@franklincovey.com::92e81fd7-4692-4938-a6b4-ad14b3eacb01" providerId="AD" clId="Web-{3B5259F9-85A5-92D5-509F-DABB5D7C7161}" dt="2023-10-03T14:41:51.496" v="105"/>
          <pc:sldLayoutMkLst>
            <pc:docMk/>
            <pc:sldMasterMk cId="1424107778" sldId="2147483648"/>
            <pc:sldLayoutMk cId="2849587480" sldId="2147484280"/>
          </pc:sldLayoutMkLst>
        </pc:sldLayoutChg>
        <pc:sldLayoutChg chg="replId">
          <pc:chgData name="Lindsay Jaremba" userId="S::lindsay.jaremba@franklincovey.com::92e81fd7-4692-4938-a6b4-ad14b3eacb01" providerId="AD" clId="Web-{3B5259F9-85A5-92D5-509F-DABB5D7C7161}" dt="2023-10-03T14:41:51.496" v="105"/>
          <pc:sldLayoutMkLst>
            <pc:docMk/>
            <pc:sldMasterMk cId="1424107778" sldId="2147483648"/>
            <pc:sldLayoutMk cId="1782744995" sldId="2147484282"/>
          </pc:sldLayoutMkLst>
        </pc:sldLayoutChg>
        <pc:sldLayoutChg chg="replId">
          <pc:chgData name="Lindsay Jaremba" userId="S::lindsay.jaremba@franklincovey.com::92e81fd7-4692-4938-a6b4-ad14b3eacb01" providerId="AD" clId="Web-{3B5259F9-85A5-92D5-509F-DABB5D7C7161}" dt="2023-10-03T14:41:51.496" v="105"/>
          <pc:sldLayoutMkLst>
            <pc:docMk/>
            <pc:sldMasterMk cId="1424107778" sldId="2147483648"/>
            <pc:sldLayoutMk cId="1199444596" sldId="2147484297"/>
          </pc:sldLayoutMkLst>
        </pc:sldLayoutChg>
        <pc:sldLayoutChg chg="replId">
          <pc:chgData name="Lindsay Jaremba" userId="S::lindsay.jaremba@franklincovey.com::92e81fd7-4692-4938-a6b4-ad14b3eacb01" providerId="AD" clId="Web-{3B5259F9-85A5-92D5-509F-DABB5D7C7161}" dt="2023-10-03T14:41:51.496" v="105"/>
          <pc:sldLayoutMkLst>
            <pc:docMk/>
            <pc:sldMasterMk cId="1424107778" sldId="2147483648"/>
            <pc:sldLayoutMk cId="3771979738" sldId="2147484298"/>
          </pc:sldLayoutMkLst>
        </pc:sldLayoutChg>
        <pc:sldLayoutChg chg="replId">
          <pc:chgData name="Lindsay Jaremba" userId="S::lindsay.jaremba@franklincovey.com::92e81fd7-4692-4938-a6b4-ad14b3eacb01" providerId="AD" clId="Web-{3B5259F9-85A5-92D5-509F-DABB5D7C7161}" dt="2023-10-03T14:41:51.496" v="105"/>
          <pc:sldLayoutMkLst>
            <pc:docMk/>
            <pc:sldMasterMk cId="1424107778" sldId="2147483648"/>
            <pc:sldLayoutMk cId="2617266878" sldId="2147484299"/>
          </pc:sldLayoutMkLst>
        </pc:sldLayoutChg>
        <pc:sldLayoutChg chg="replId">
          <pc:chgData name="Lindsay Jaremba" userId="S::lindsay.jaremba@franklincovey.com::92e81fd7-4692-4938-a6b4-ad14b3eacb01" providerId="AD" clId="Web-{3B5259F9-85A5-92D5-509F-DABB5D7C7161}" dt="2023-10-03T14:41:51.496" v="105"/>
          <pc:sldLayoutMkLst>
            <pc:docMk/>
            <pc:sldMasterMk cId="1424107778" sldId="2147483648"/>
            <pc:sldLayoutMk cId="314730620" sldId="2147484300"/>
          </pc:sldLayoutMkLst>
        </pc:sldLayoutChg>
        <pc:sldLayoutChg chg="replId">
          <pc:chgData name="Lindsay Jaremba" userId="S::lindsay.jaremba@franklincovey.com::92e81fd7-4692-4938-a6b4-ad14b3eacb01" providerId="AD" clId="Web-{3B5259F9-85A5-92D5-509F-DABB5D7C7161}" dt="2023-10-03T14:41:51.496" v="105"/>
          <pc:sldLayoutMkLst>
            <pc:docMk/>
            <pc:sldMasterMk cId="1424107778" sldId="2147483648"/>
            <pc:sldLayoutMk cId="2999491237" sldId="2147484304"/>
          </pc:sldLayoutMkLst>
        </pc:sldLayoutChg>
        <pc:sldLayoutChg chg="replId">
          <pc:chgData name="Lindsay Jaremba" userId="S::lindsay.jaremba@franklincovey.com::92e81fd7-4692-4938-a6b4-ad14b3eacb01" providerId="AD" clId="Web-{3B5259F9-85A5-92D5-509F-DABB5D7C7161}" dt="2023-10-03T14:41:51.496" v="105"/>
          <pc:sldLayoutMkLst>
            <pc:docMk/>
            <pc:sldMasterMk cId="1424107778" sldId="2147483648"/>
            <pc:sldLayoutMk cId="2278604554" sldId="2147484306"/>
          </pc:sldLayoutMkLst>
        </pc:sldLayoutChg>
        <pc:sldLayoutChg chg="replId">
          <pc:chgData name="Lindsay Jaremba" userId="S::lindsay.jaremba@franklincovey.com::92e81fd7-4692-4938-a6b4-ad14b3eacb01" providerId="AD" clId="Web-{3B5259F9-85A5-92D5-509F-DABB5D7C7161}" dt="2023-10-03T14:41:51.496" v="105"/>
          <pc:sldLayoutMkLst>
            <pc:docMk/>
            <pc:sldMasterMk cId="1424107778" sldId="2147483648"/>
            <pc:sldLayoutMk cId="548831931" sldId="2147484309"/>
          </pc:sldLayoutMkLst>
        </pc:sldLayoutChg>
        <pc:sldLayoutChg chg="replId">
          <pc:chgData name="Lindsay Jaremba" userId="S::lindsay.jaremba@franklincovey.com::92e81fd7-4692-4938-a6b4-ad14b3eacb01" providerId="AD" clId="Web-{3B5259F9-85A5-92D5-509F-DABB5D7C7161}" dt="2023-10-03T14:41:51.496" v="105"/>
          <pc:sldLayoutMkLst>
            <pc:docMk/>
            <pc:sldMasterMk cId="1424107778" sldId="2147483648"/>
            <pc:sldLayoutMk cId="1877277212" sldId="2147484310"/>
          </pc:sldLayoutMkLst>
        </pc:sldLayoutChg>
        <pc:sldLayoutChg chg="replId">
          <pc:chgData name="Lindsay Jaremba" userId="S::lindsay.jaremba@franklincovey.com::92e81fd7-4692-4938-a6b4-ad14b3eacb01" providerId="AD" clId="Web-{3B5259F9-85A5-92D5-509F-DABB5D7C7161}" dt="2023-10-03T14:41:51.496" v="105"/>
          <pc:sldLayoutMkLst>
            <pc:docMk/>
            <pc:sldMasterMk cId="1424107778" sldId="2147483648"/>
            <pc:sldLayoutMk cId="2687240177" sldId="2147484311"/>
          </pc:sldLayoutMkLst>
        </pc:sldLayoutChg>
        <pc:sldLayoutChg chg="replId">
          <pc:chgData name="Lindsay Jaremba" userId="S::lindsay.jaremba@franklincovey.com::92e81fd7-4692-4938-a6b4-ad14b3eacb01" providerId="AD" clId="Web-{3B5259F9-85A5-92D5-509F-DABB5D7C7161}" dt="2023-10-03T14:41:51.496" v="105"/>
          <pc:sldLayoutMkLst>
            <pc:docMk/>
            <pc:sldMasterMk cId="1424107778" sldId="2147483648"/>
            <pc:sldLayoutMk cId="3353213087" sldId="2147484314"/>
          </pc:sldLayoutMkLst>
        </pc:sldLayoutChg>
        <pc:sldLayoutChg chg="replId">
          <pc:chgData name="Lindsay Jaremba" userId="S::lindsay.jaremba@franklincovey.com::92e81fd7-4692-4938-a6b4-ad14b3eacb01" providerId="AD" clId="Web-{3B5259F9-85A5-92D5-509F-DABB5D7C7161}" dt="2023-10-03T14:41:51.496" v="105"/>
          <pc:sldLayoutMkLst>
            <pc:docMk/>
            <pc:sldMasterMk cId="1424107778" sldId="2147483648"/>
            <pc:sldLayoutMk cId="1759048691" sldId="2147484315"/>
          </pc:sldLayoutMkLst>
        </pc:sldLayoutChg>
        <pc:sldLayoutChg chg="replId">
          <pc:chgData name="Lindsay Jaremba" userId="S::lindsay.jaremba@franklincovey.com::92e81fd7-4692-4938-a6b4-ad14b3eacb01" providerId="AD" clId="Web-{3B5259F9-85A5-92D5-509F-DABB5D7C7161}" dt="2023-10-03T14:41:51.496" v="105"/>
          <pc:sldLayoutMkLst>
            <pc:docMk/>
            <pc:sldMasterMk cId="1424107778" sldId="2147483648"/>
            <pc:sldLayoutMk cId="3369744172" sldId="2147484316"/>
          </pc:sldLayoutMkLst>
        </pc:sldLayoutChg>
        <pc:sldLayoutChg chg="replId">
          <pc:chgData name="Lindsay Jaremba" userId="S::lindsay.jaremba@franklincovey.com::92e81fd7-4692-4938-a6b4-ad14b3eacb01" providerId="AD" clId="Web-{3B5259F9-85A5-92D5-509F-DABB5D7C7161}" dt="2023-10-03T14:41:51.496" v="105"/>
          <pc:sldLayoutMkLst>
            <pc:docMk/>
            <pc:sldMasterMk cId="1424107778" sldId="2147483648"/>
            <pc:sldLayoutMk cId="1707060131" sldId="2147484317"/>
          </pc:sldLayoutMkLst>
        </pc:sldLayoutChg>
      </pc:sldMasterChg>
      <pc:sldMasterChg chg="add addSldLayout">
        <pc:chgData name="Lindsay Jaremba" userId="S::lindsay.jaremba@franklincovey.com::92e81fd7-4692-4938-a6b4-ad14b3eacb01" providerId="AD" clId="Web-{3B5259F9-85A5-92D5-509F-DABB5D7C7161}" dt="2023-10-03T14:41:51.496" v="105"/>
        <pc:sldMasterMkLst>
          <pc:docMk/>
          <pc:sldMasterMk cId="1424107778" sldId="2147484271"/>
        </pc:sldMasterMkLst>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1200016183" sldId="2147483650"/>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4191089133" sldId="2147483652"/>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3313929945" sldId="2147483653"/>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2135743325" sldId="2147483654"/>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669104087" sldId="2147483655"/>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3764915222" sldId="2147483656"/>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1951788087" sldId="2147483657"/>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2870639426" sldId="2147483668"/>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1509856026" sldId="2147483669"/>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271288752" sldId="2147483675"/>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4134044946" sldId="2147483676"/>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494247934" sldId="2147483677"/>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3307600245" sldId="2147483679"/>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209514757" sldId="2147483680"/>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1256239179" sldId="2147483688"/>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3292440847" sldId="2147483689"/>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1411332207" sldId="2147483690"/>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1187411705" sldId="2147483691"/>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3781459347" sldId="2147483692"/>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1275297373" sldId="2147483693"/>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1511408735" sldId="2147483694"/>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3464831483" sldId="2147483696"/>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3093031154" sldId="2147483697"/>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551862254" sldId="2147483698"/>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3183125147" sldId="2147483699"/>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3945732486" sldId="2147483700"/>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2279938313" sldId="2147483701"/>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1335881995" sldId="2147483702"/>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4137171840" sldId="2147483703"/>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566600280" sldId="2147483704"/>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2581020451" sldId="2147483705"/>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3931990943" sldId="2147483706"/>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4257609332" sldId="2147483707"/>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4265506141" sldId="2147483708"/>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3634966407" sldId="2147483709"/>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3732727996" sldId="2147483710"/>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894951917" sldId="2147483711"/>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1017740631" sldId="2147483712"/>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1577226003" sldId="2147483713"/>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4134730605" sldId="2147483714"/>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1890812647" sldId="2147483715"/>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3720371426" sldId="2147483716"/>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3888344476" sldId="2147483717"/>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795947561" sldId="2147483718"/>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2233179204" sldId="2147483719"/>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3439354260" sldId="2147483720"/>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822484163" sldId="2147483721"/>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3292822911" sldId="2147483722"/>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279320945" sldId="2147483723"/>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3916473598" sldId="2147483724"/>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1835205039" sldId="2147483725"/>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2879976947" sldId="2147483726"/>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3050413913" sldId="2147483727"/>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2734398048" sldId="2147483728"/>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2565407519" sldId="2147483729"/>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1511316122" sldId="2147483730"/>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2805930773" sldId="2147483731"/>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1484529835" sldId="2147483732"/>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3953512705" sldId="2147483733"/>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4239384245" sldId="2147483737"/>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1930335217" sldId="2147483738"/>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860495369" sldId="2147483739"/>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2746213101" sldId="2147483740"/>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3498111001" sldId="2147483741"/>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834885403" sldId="2147483742"/>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1182416396" sldId="2147483743"/>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1141461991" sldId="2147483744"/>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836937434" sldId="2147483745"/>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3744980059" sldId="2147483746"/>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3240276088" sldId="2147483747"/>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3624089870" sldId="2147483748"/>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1873427987" sldId="2147483749"/>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2184461765" sldId="2147483750"/>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3686287890" sldId="2147483751"/>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3311185040" sldId="2147483752"/>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4288389076" sldId="2147483753"/>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1141091116" sldId="2147483757"/>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3017476272" sldId="2147483758"/>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212995638" sldId="2147483759"/>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440650675" sldId="2147483760"/>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3757961792" sldId="2147483761"/>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1040020475" sldId="2147483763"/>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1814250135" sldId="2147483764"/>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1578229573" sldId="2147483765"/>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3362689641" sldId="2147483766"/>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1189937194" sldId="2147483767"/>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781978785" sldId="2147483768"/>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2777632116" sldId="2147483769"/>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1757681429" sldId="2147483770"/>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3856513850" sldId="2147483771"/>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1756617297" sldId="2147483772"/>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3497633732" sldId="2147483773"/>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1386625874" sldId="2147483774"/>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891238784" sldId="2147483776"/>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2138794408" sldId="2147483781"/>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3079058220" sldId="2147483782"/>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2531168136" sldId="2147483783"/>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2661647270" sldId="2147483784"/>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3346961119" sldId="2147483785"/>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1042435284" sldId="2147483786"/>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287672250" sldId="2147483787"/>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2126872984" sldId="2147483788"/>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4054463986" sldId="2147483789"/>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1043236161" sldId="2147483790"/>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2867024411" sldId="2147483792"/>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1564246742" sldId="2147483793"/>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2131900705" sldId="2147483794"/>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1965486816" sldId="2147483795"/>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537817710" sldId="2147483796"/>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737888110" sldId="2147483797"/>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3278577426" sldId="2147483798"/>
          </pc:sldLayoutMkLst>
        </pc:sldLayoutChg>
        <pc:sldLayoutChg chg="add">
          <pc:chgData name="Lindsay Jaremba" userId="S::lindsay.jaremba@franklincovey.com::92e81fd7-4692-4938-a6b4-ad14b3eacb01" providerId="AD" clId="Web-{3B5259F9-85A5-92D5-509F-DABB5D7C7161}" dt="2023-10-03T14:41:51.496" v="105"/>
          <pc:sldLayoutMkLst>
            <pc:docMk/>
            <pc:sldMasterMk cId="1424107778" sldId="2147484271"/>
            <pc:sldLayoutMk cId="3897644705" sldId="2147483799"/>
          </pc:sldLayoutMkLst>
        </pc:sldLayoutChg>
      </pc:sldMasterChg>
      <pc:sldMasterChg chg="replId modSldLayout">
        <pc:chgData name="Lindsay Jaremba" userId="S::lindsay.jaremba@franklincovey.com::92e81fd7-4692-4938-a6b4-ad14b3eacb01" providerId="AD" clId="Web-{3B5259F9-85A5-92D5-509F-DABB5D7C7161}" dt="2023-10-03T14:41:51.496" v="105"/>
        <pc:sldMasterMkLst>
          <pc:docMk/>
          <pc:sldMasterMk cId="2933578435" sldId="2147484291"/>
        </pc:sldMasterMkLst>
        <pc:sldLayoutChg chg="replId">
          <pc:chgData name="Lindsay Jaremba" userId="S::lindsay.jaremba@franklincovey.com::92e81fd7-4692-4938-a6b4-ad14b3eacb01" providerId="AD" clId="Web-{3B5259F9-85A5-92D5-509F-DABB5D7C7161}" dt="2023-10-03T14:41:51.496" v="105"/>
          <pc:sldLayoutMkLst>
            <pc:docMk/>
            <pc:sldMasterMk cId="2933578435" sldId="2147484291"/>
            <pc:sldLayoutMk cId="1570344305" sldId="2147484272"/>
          </pc:sldLayoutMkLst>
        </pc:sldLayoutChg>
        <pc:sldLayoutChg chg="replId">
          <pc:chgData name="Lindsay Jaremba" userId="S::lindsay.jaremba@franklincovey.com::92e81fd7-4692-4938-a6b4-ad14b3eacb01" providerId="AD" clId="Web-{3B5259F9-85A5-92D5-509F-DABB5D7C7161}" dt="2023-10-03T14:41:51.496" v="105"/>
          <pc:sldLayoutMkLst>
            <pc:docMk/>
            <pc:sldMasterMk cId="2933578435" sldId="2147484291"/>
            <pc:sldLayoutMk cId="4158142000" sldId="2147484281"/>
          </pc:sldLayoutMkLst>
        </pc:sldLayoutChg>
        <pc:sldLayoutChg chg="replId">
          <pc:chgData name="Lindsay Jaremba" userId="S::lindsay.jaremba@franklincovey.com::92e81fd7-4692-4938-a6b4-ad14b3eacb01" providerId="AD" clId="Web-{3B5259F9-85A5-92D5-509F-DABB5D7C7161}" dt="2023-10-03T14:41:51.496" v="105"/>
          <pc:sldLayoutMkLst>
            <pc:docMk/>
            <pc:sldMasterMk cId="2933578435" sldId="2147484291"/>
            <pc:sldLayoutMk cId="275071933" sldId="2147484283"/>
          </pc:sldLayoutMkLst>
        </pc:sldLayoutChg>
        <pc:sldLayoutChg chg="replId">
          <pc:chgData name="Lindsay Jaremba" userId="S::lindsay.jaremba@franklincovey.com::92e81fd7-4692-4938-a6b4-ad14b3eacb01" providerId="AD" clId="Web-{3B5259F9-85A5-92D5-509F-DABB5D7C7161}" dt="2023-10-03T14:41:51.496" v="105"/>
          <pc:sldLayoutMkLst>
            <pc:docMk/>
            <pc:sldMasterMk cId="2933578435" sldId="2147484291"/>
            <pc:sldLayoutMk cId="1311360325" sldId="2147484284"/>
          </pc:sldLayoutMkLst>
        </pc:sldLayoutChg>
        <pc:sldLayoutChg chg="replId">
          <pc:chgData name="Lindsay Jaremba" userId="S::lindsay.jaremba@franklincovey.com::92e81fd7-4692-4938-a6b4-ad14b3eacb01" providerId="AD" clId="Web-{3B5259F9-85A5-92D5-509F-DABB5D7C7161}" dt="2023-10-03T14:41:51.496" v="105"/>
          <pc:sldLayoutMkLst>
            <pc:docMk/>
            <pc:sldMasterMk cId="2933578435" sldId="2147484291"/>
            <pc:sldLayoutMk cId="608449997" sldId="2147484285"/>
          </pc:sldLayoutMkLst>
        </pc:sldLayoutChg>
        <pc:sldLayoutChg chg="replId">
          <pc:chgData name="Lindsay Jaremba" userId="S::lindsay.jaremba@franklincovey.com::92e81fd7-4692-4938-a6b4-ad14b3eacb01" providerId="AD" clId="Web-{3B5259F9-85A5-92D5-509F-DABB5D7C7161}" dt="2023-10-03T14:41:51.496" v="105"/>
          <pc:sldLayoutMkLst>
            <pc:docMk/>
            <pc:sldMasterMk cId="2933578435" sldId="2147484291"/>
            <pc:sldLayoutMk cId="2910774953" sldId="2147484286"/>
          </pc:sldLayoutMkLst>
        </pc:sldLayoutChg>
        <pc:sldLayoutChg chg="replId">
          <pc:chgData name="Lindsay Jaremba" userId="S::lindsay.jaremba@franklincovey.com::92e81fd7-4692-4938-a6b4-ad14b3eacb01" providerId="AD" clId="Web-{3B5259F9-85A5-92D5-509F-DABB5D7C7161}" dt="2023-10-03T14:41:51.496" v="105"/>
          <pc:sldLayoutMkLst>
            <pc:docMk/>
            <pc:sldMasterMk cId="2933578435" sldId="2147484291"/>
            <pc:sldLayoutMk cId="3123226455" sldId="2147484287"/>
          </pc:sldLayoutMkLst>
        </pc:sldLayoutChg>
        <pc:sldLayoutChg chg="replId">
          <pc:chgData name="Lindsay Jaremba" userId="S::lindsay.jaremba@franklincovey.com::92e81fd7-4692-4938-a6b4-ad14b3eacb01" providerId="AD" clId="Web-{3B5259F9-85A5-92D5-509F-DABB5D7C7161}" dt="2023-10-03T14:41:51.496" v="105"/>
          <pc:sldLayoutMkLst>
            <pc:docMk/>
            <pc:sldMasterMk cId="2933578435" sldId="2147484291"/>
            <pc:sldLayoutMk cId="1572579582" sldId="2147484288"/>
          </pc:sldLayoutMkLst>
        </pc:sldLayoutChg>
        <pc:sldLayoutChg chg="replId">
          <pc:chgData name="Lindsay Jaremba" userId="S::lindsay.jaremba@franklincovey.com::92e81fd7-4692-4938-a6b4-ad14b3eacb01" providerId="AD" clId="Web-{3B5259F9-85A5-92D5-509F-DABB5D7C7161}" dt="2023-10-03T14:41:51.496" v="105"/>
          <pc:sldLayoutMkLst>
            <pc:docMk/>
            <pc:sldMasterMk cId="2933578435" sldId="2147484291"/>
            <pc:sldLayoutMk cId="617427795" sldId="2147484289"/>
          </pc:sldLayoutMkLst>
        </pc:sldLayoutChg>
        <pc:sldLayoutChg chg="replId">
          <pc:chgData name="Lindsay Jaremba" userId="S::lindsay.jaremba@franklincovey.com::92e81fd7-4692-4938-a6b4-ad14b3eacb01" providerId="AD" clId="Web-{3B5259F9-85A5-92D5-509F-DABB5D7C7161}" dt="2023-10-03T14:41:51.496" v="105"/>
          <pc:sldLayoutMkLst>
            <pc:docMk/>
            <pc:sldMasterMk cId="2933578435" sldId="2147484291"/>
            <pc:sldLayoutMk cId="3301546608" sldId="2147484290"/>
          </pc:sldLayoutMkLst>
        </pc:sldLayoutChg>
        <pc:sldLayoutChg chg="replId">
          <pc:chgData name="Lindsay Jaremba" userId="S::lindsay.jaremba@franklincovey.com::92e81fd7-4692-4938-a6b4-ad14b3eacb01" providerId="AD" clId="Web-{3B5259F9-85A5-92D5-509F-DABB5D7C7161}" dt="2023-10-03T14:41:51.496" v="105"/>
          <pc:sldLayoutMkLst>
            <pc:docMk/>
            <pc:sldMasterMk cId="2933578435" sldId="2147484291"/>
            <pc:sldLayoutMk cId="2078312517" sldId="2147484292"/>
          </pc:sldLayoutMkLst>
        </pc:sldLayoutChg>
        <pc:sldLayoutChg chg="replId">
          <pc:chgData name="Lindsay Jaremba" userId="S::lindsay.jaremba@franklincovey.com::92e81fd7-4692-4938-a6b4-ad14b3eacb01" providerId="AD" clId="Web-{3B5259F9-85A5-92D5-509F-DABB5D7C7161}" dt="2023-10-03T14:41:51.496" v="105"/>
          <pc:sldLayoutMkLst>
            <pc:docMk/>
            <pc:sldMasterMk cId="2933578435" sldId="2147484291"/>
            <pc:sldLayoutMk cId="1942482930" sldId="2147484293"/>
          </pc:sldLayoutMkLst>
        </pc:sldLayoutChg>
        <pc:sldLayoutChg chg="replId">
          <pc:chgData name="Lindsay Jaremba" userId="S::lindsay.jaremba@franklincovey.com::92e81fd7-4692-4938-a6b4-ad14b3eacb01" providerId="AD" clId="Web-{3B5259F9-85A5-92D5-509F-DABB5D7C7161}" dt="2023-10-03T14:41:51.496" v="105"/>
          <pc:sldLayoutMkLst>
            <pc:docMk/>
            <pc:sldMasterMk cId="2933578435" sldId="2147484291"/>
            <pc:sldLayoutMk cId="776985859" sldId="2147484294"/>
          </pc:sldLayoutMkLst>
        </pc:sldLayoutChg>
        <pc:sldLayoutChg chg="replId">
          <pc:chgData name="Lindsay Jaremba" userId="S::lindsay.jaremba@franklincovey.com::92e81fd7-4692-4938-a6b4-ad14b3eacb01" providerId="AD" clId="Web-{3B5259F9-85A5-92D5-509F-DABB5D7C7161}" dt="2023-10-03T14:41:51.496" v="105"/>
          <pc:sldLayoutMkLst>
            <pc:docMk/>
            <pc:sldMasterMk cId="2933578435" sldId="2147484291"/>
            <pc:sldLayoutMk cId="103538320" sldId="2147484295"/>
          </pc:sldLayoutMkLst>
        </pc:sldLayoutChg>
        <pc:sldLayoutChg chg="replId">
          <pc:chgData name="Lindsay Jaremba" userId="S::lindsay.jaremba@franklincovey.com::92e81fd7-4692-4938-a6b4-ad14b3eacb01" providerId="AD" clId="Web-{3B5259F9-85A5-92D5-509F-DABB5D7C7161}" dt="2023-10-03T14:41:51.496" v="105"/>
          <pc:sldLayoutMkLst>
            <pc:docMk/>
            <pc:sldMasterMk cId="2933578435" sldId="2147484291"/>
            <pc:sldLayoutMk cId="2426100301" sldId="2147484296"/>
          </pc:sldLayoutMkLst>
        </pc:sldLayoutChg>
        <pc:sldLayoutChg chg="replId">
          <pc:chgData name="Lindsay Jaremba" userId="S::lindsay.jaremba@franklincovey.com::92e81fd7-4692-4938-a6b4-ad14b3eacb01" providerId="AD" clId="Web-{3B5259F9-85A5-92D5-509F-DABB5D7C7161}" dt="2023-10-03T14:41:51.496" v="105"/>
          <pc:sldLayoutMkLst>
            <pc:docMk/>
            <pc:sldMasterMk cId="2933578435" sldId="2147484291"/>
            <pc:sldLayoutMk cId="1860344118" sldId="2147484301"/>
          </pc:sldLayoutMkLst>
        </pc:sldLayoutChg>
        <pc:sldLayoutChg chg="replId">
          <pc:chgData name="Lindsay Jaremba" userId="S::lindsay.jaremba@franklincovey.com::92e81fd7-4692-4938-a6b4-ad14b3eacb01" providerId="AD" clId="Web-{3B5259F9-85A5-92D5-509F-DABB5D7C7161}" dt="2023-10-03T14:41:51.496" v="105"/>
          <pc:sldLayoutMkLst>
            <pc:docMk/>
            <pc:sldMasterMk cId="2933578435" sldId="2147484291"/>
            <pc:sldLayoutMk cId="3933143589" sldId="2147484302"/>
          </pc:sldLayoutMkLst>
        </pc:sldLayoutChg>
        <pc:sldLayoutChg chg="replId">
          <pc:chgData name="Lindsay Jaremba" userId="S::lindsay.jaremba@franklincovey.com::92e81fd7-4692-4938-a6b4-ad14b3eacb01" providerId="AD" clId="Web-{3B5259F9-85A5-92D5-509F-DABB5D7C7161}" dt="2023-10-03T14:41:51.496" v="105"/>
          <pc:sldLayoutMkLst>
            <pc:docMk/>
            <pc:sldMasterMk cId="2933578435" sldId="2147484291"/>
            <pc:sldLayoutMk cId="1389728599" sldId="2147484303"/>
          </pc:sldLayoutMkLst>
        </pc:sldLayoutChg>
        <pc:sldLayoutChg chg="replId">
          <pc:chgData name="Lindsay Jaremba" userId="S::lindsay.jaremba@franklincovey.com::92e81fd7-4692-4938-a6b4-ad14b3eacb01" providerId="AD" clId="Web-{3B5259F9-85A5-92D5-509F-DABB5D7C7161}" dt="2023-10-03T14:41:51.496" v="105"/>
          <pc:sldLayoutMkLst>
            <pc:docMk/>
            <pc:sldMasterMk cId="2933578435" sldId="2147484291"/>
            <pc:sldLayoutMk cId="2087867278" sldId="2147484305"/>
          </pc:sldLayoutMkLst>
        </pc:sldLayoutChg>
        <pc:sldLayoutChg chg="replId">
          <pc:chgData name="Lindsay Jaremba" userId="S::lindsay.jaremba@franklincovey.com::92e81fd7-4692-4938-a6b4-ad14b3eacb01" providerId="AD" clId="Web-{3B5259F9-85A5-92D5-509F-DABB5D7C7161}" dt="2023-10-03T14:41:51.496" v="105"/>
          <pc:sldLayoutMkLst>
            <pc:docMk/>
            <pc:sldMasterMk cId="2933578435" sldId="2147484291"/>
            <pc:sldLayoutMk cId="3985025183" sldId="2147484307"/>
          </pc:sldLayoutMkLst>
        </pc:sldLayoutChg>
        <pc:sldLayoutChg chg="replId">
          <pc:chgData name="Lindsay Jaremba" userId="S::lindsay.jaremba@franklincovey.com::92e81fd7-4692-4938-a6b4-ad14b3eacb01" providerId="AD" clId="Web-{3B5259F9-85A5-92D5-509F-DABB5D7C7161}" dt="2023-10-03T14:41:51.496" v="105"/>
          <pc:sldLayoutMkLst>
            <pc:docMk/>
            <pc:sldMasterMk cId="2933578435" sldId="2147484291"/>
            <pc:sldLayoutMk cId="2342084638" sldId="2147484308"/>
          </pc:sldLayoutMkLst>
        </pc:sldLayoutChg>
        <pc:sldLayoutChg chg="replId">
          <pc:chgData name="Lindsay Jaremba" userId="S::lindsay.jaremba@franklincovey.com::92e81fd7-4692-4938-a6b4-ad14b3eacb01" providerId="AD" clId="Web-{3B5259F9-85A5-92D5-509F-DABB5D7C7161}" dt="2023-10-03T14:41:51.496" v="105"/>
          <pc:sldLayoutMkLst>
            <pc:docMk/>
            <pc:sldMasterMk cId="2933578435" sldId="2147484291"/>
            <pc:sldLayoutMk cId="3353975349" sldId="2147484312"/>
          </pc:sldLayoutMkLst>
        </pc:sldLayoutChg>
        <pc:sldLayoutChg chg="replId">
          <pc:chgData name="Lindsay Jaremba" userId="S::lindsay.jaremba@franklincovey.com::92e81fd7-4692-4938-a6b4-ad14b3eacb01" providerId="AD" clId="Web-{3B5259F9-85A5-92D5-509F-DABB5D7C7161}" dt="2023-10-03T14:41:51.496" v="105"/>
          <pc:sldLayoutMkLst>
            <pc:docMk/>
            <pc:sldMasterMk cId="2933578435" sldId="2147484291"/>
            <pc:sldLayoutMk cId="4203635312" sldId="2147484313"/>
          </pc:sldLayoutMkLst>
        </pc:sldLayoutChg>
        <pc:sldLayoutChg chg="replId">
          <pc:chgData name="Lindsay Jaremba" userId="S::lindsay.jaremba@franklincovey.com::92e81fd7-4692-4938-a6b4-ad14b3eacb01" providerId="AD" clId="Web-{3B5259F9-85A5-92D5-509F-DABB5D7C7161}" dt="2023-10-03T14:41:51.496" v="105"/>
          <pc:sldLayoutMkLst>
            <pc:docMk/>
            <pc:sldMasterMk cId="2933578435" sldId="2147484291"/>
            <pc:sldLayoutMk cId="147780466" sldId="2147484318"/>
          </pc:sldLayoutMkLst>
        </pc:sldLayoutChg>
        <pc:sldLayoutChg chg="replId">
          <pc:chgData name="Lindsay Jaremba" userId="S::lindsay.jaremba@franklincovey.com::92e81fd7-4692-4938-a6b4-ad14b3eacb01" providerId="AD" clId="Web-{3B5259F9-85A5-92D5-509F-DABB5D7C7161}" dt="2023-10-03T14:41:51.496" v="105"/>
          <pc:sldLayoutMkLst>
            <pc:docMk/>
            <pc:sldMasterMk cId="2933578435" sldId="2147484291"/>
            <pc:sldLayoutMk cId="4008633672" sldId="2147484319"/>
          </pc:sldLayoutMkLst>
        </pc:sldLayoutChg>
        <pc:sldLayoutChg chg="replId">
          <pc:chgData name="Lindsay Jaremba" userId="S::lindsay.jaremba@franklincovey.com::92e81fd7-4692-4938-a6b4-ad14b3eacb01" providerId="AD" clId="Web-{3B5259F9-85A5-92D5-509F-DABB5D7C7161}" dt="2023-10-03T14:41:51.496" v="105"/>
          <pc:sldLayoutMkLst>
            <pc:docMk/>
            <pc:sldMasterMk cId="2933578435" sldId="2147484291"/>
            <pc:sldLayoutMk cId="977593059" sldId="2147484320"/>
          </pc:sldLayoutMkLst>
        </pc:sldLayoutChg>
        <pc:sldLayoutChg chg="replId">
          <pc:chgData name="Lindsay Jaremba" userId="S::lindsay.jaremba@franklincovey.com::92e81fd7-4692-4938-a6b4-ad14b3eacb01" providerId="AD" clId="Web-{3B5259F9-85A5-92D5-509F-DABB5D7C7161}" dt="2023-10-03T14:41:51.496" v="105"/>
          <pc:sldLayoutMkLst>
            <pc:docMk/>
            <pc:sldMasterMk cId="2933578435" sldId="2147484291"/>
            <pc:sldLayoutMk cId="4165620337" sldId="2147484321"/>
          </pc:sldLayoutMkLst>
        </pc:sldLayoutChg>
        <pc:sldLayoutChg chg="replId">
          <pc:chgData name="Lindsay Jaremba" userId="S::lindsay.jaremba@franklincovey.com::92e81fd7-4692-4938-a6b4-ad14b3eacb01" providerId="AD" clId="Web-{3B5259F9-85A5-92D5-509F-DABB5D7C7161}" dt="2023-10-03T14:41:51.496" v="105"/>
          <pc:sldLayoutMkLst>
            <pc:docMk/>
            <pc:sldMasterMk cId="2933578435" sldId="2147484291"/>
            <pc:sldLayoutMk cId="832961632" sldId="2147484322"/>
          </pc:sldLayoutMkLst>
        </pc:sldLayoutChg>
        <pc:sldLayoutChg chg="replId">
          <pc:chgData name="Lindsay Jaremba" userId="S::lindsay.jaremba@franklincovey.com::92e81fd7-4692-4938-a6b4-ad14b3eacb01" providerId="AD" clId="Web-{3B5259F9-85A5-92D5-509F-DABB5D7C7161}" dt="2023-10-03T14:41:51.496" v="105"/>
          <pc:sldLayoutMkLst>
            <pc:docMk/>
            <pc:sldMasterMk cId="2933578435" sldId="2147484291"/>
            <pc:sldLayoutMk cId="4207476202" sldId="2147484323"/>
          </pc:sldLayoutMkLst>
        </pc:sldLayoutChg>
        <pc:sldLayoutChg chg="replId">
          <pc:chgData name="Lindsay Jaremba" userId="S::lindsay.jaremba@franklincovey.com::92e81fd7-4692-4938-a6b4-ad14b3eacb01" providerId="AD" clId="Web-{3B5259F9-85A5-92D5-509F-DABB5D7C7161}" dt="2023-10-03T14:41:51.496" v="105"/>
          <pc:sldLayoutMkLst>
            <pc:docMk/>
            <pc:sldMasterMk cId="2933578435" sldId="2147484291"/>
            <pc:sldLayoutMk cId="2521721193" sldId="2147484324"/>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63BE46-EB31-4D90-A5D8-5C19B30C91A3}"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AEB7847E-A987-492D-8D49-012D4849FA85}">
      <dgm:prSet phldrT="[Text]"/>
      <dgm:spPr/>
      <dgm:t>
        <a:bodyPr/>
        <a:lstStyle/>
        <a:p>
          <a:r>
            <a:rPr lang="en-US" dirty="0"/>
            <a:t>Create Team in Impact Platform</a:t>
          </a:r>
        </a:p>
      </dgm:t>
    </dgm:pt>
    <dgm:pt modelId="{D833FE73-C197-407D-83D2-CB2E59A246B9}" type="parTrans" cxnId="{ADF195FB-8217-4C2E-8AA6-04E881D2E534}">
      <dgm:prSet/>
      <dgm:spPr/>
      <dgm:t>
        <a:bodyPr/>
        <a:lstStyle/>
        <a:p>
          <a:endParaRPr lang="en-US"/>
        </a:p>
      </dgm:t>
    </dgm:pt>
    <dgm:pt modelId="{CDFF75FF-01CD-49B7-A59A-9959B73D3E68}" type="sibTrans" cxnId="{ADF195FB-8217-4C2E-8AA6-04E881D2E534}">
      <dgm:prSet/>
      <dgm:spPr/>
      <dgm:t>
        <a:bodyPr/>
        <a:lstStyle/>
        <a:p>
          <a:endParaRPr lang="en-US"/>
        </a:p>
      </dgm:t>
    </dgm:pt>
    <dgm:pt modelId="{1F2BDC51-C383-4F99-8FE5-ED8C47D714B5}">
      <dgm:prSet phldrT="[Text]"/>
      <dgm:spPr/>
      <dgm:t>
        <a:bodyPr/>
        <a:lstStyle/>
        <a:p>
          <a:r>
            <a:rPr lang="en-US" dirty="0"/>
            <a:t>Assign Course in Impact Platform</a:t>
          </a:r>
        </a:p>
      </dgm:t>
    </dgm:pt>
    <dgm:pt modelId="{B5CF4711-110A-4088-B61C-0093F7E91749}" type="parTrans" cxnId="{B73D95E9-6305-4D17-88C4-FE2E75EC3A0C}">
      <dgm:prSet/>
      <dgm:spPr/>
      <dgm:t>
        <a:bodyPr/>
        <a:lstStyle/>
        <a:p>
          <a:endParaRPr lang="en-US"/>
        </a:p>
      </dgm:t>
    </dgm:pt>
    <dgm:pt modelId="{530BC3EF-3CB7-49FB-AE26-369804386DE9}" type="sibTrans" cxnId="{B73D95E9-6305-4D17-88C4-FE2E75EC3A0C}">
      <dgm:prSet/>
      <dgm:spPr/>
      <dgm:t>
        <a:bodyPr/>
        <a:lstStyle/>
        <a:p>
          <a:endParaRPr lang="en-US"/>
        </a:p>
      </dgm:t>
    </dgm:pt>
    <dgm:pt modelId="{87174763-9924-4CEF-AF23-7ED1BE965241}">
      <dgm:prSet phldrT="[Text]"/>
      <dgm:spPr/>
      <dgm:t>
        <a:bodyPr/>
        <a:lstStyle/>
        <a:p>
          <a:r>
            <a:rPr lang="en-US" dirty="0"/>
            <a:t>Email Participants with Context  </a:t>
          </a:r>
        </a:p>
      </dgm:t>
    </dgm:pt>
    <dgm:pt modelId="{E22525B8-8656-448C-9167-A59DC52C1EF3}" type="parTrans" cxnId="{D4D5661B-4DF0-451F-B5C7-69CF73DDD691}">
      <dgm:prSet/>
      <dgm:spPr/>
      <dgm:t>
        <a:bodyPr/>
        <a:lstStyle/>
        <a:p>
          <a:endParaRPr lang="en-US"/>
        </a:p>
      </dgm:t>
    </dgm:pt>
    <dgm:pt modelId="{EA18A51A-6331-424B-89E7-0C7E45EC7141}" type="sibTrans" cxnId="{D4D5661B-4DF0-451F-B5C7-69CF73DDD691}">
      <dgm:prSet/>
      <dgm:spPr/>
      <dgm:t>
        <a:bodyPr/>
        <a:lstStyle/>
        <a:p>
          <a:endParaRPr lang="en-US"/>
        </a:p>
      </dgm:t>
    </dgm:pt>
    <dgm:pt modelId="{50EA8F36-9FA8-4CD5-887B-577236F360B1}">
      <dgm:prSet phldrT="[Text]"/>
      <dgm:spPr/>
      <dgm:t>
        <a:bodyPr/>
        <a:lstStyle/>
        <a:p>
          <a:r>
            <a:rPr lang="en-US" dirty="0"/>
            <a:t>Schedule Sessions and Send Invites</a:t>
          </a:r>
        </a:p>
      </dgm:t>
    </dgm:pt>
    <dgm:pt modelId="{4CE1EE40-552A-4745-BBB9-16E8EC56511F}" type="parTrans" cxnId="{07E6D8F1-4D7B-41ED-9B78-38328DF3063B}">
      <dgm:prSet/>
      <dgm:spPr/>
      <dgm:t>
        <a:bodyPr/>
        <a:lstStyle/>
        <a:p>
          <a:endParaRPr lang="en-US"/>
        </a:p>
      </dgm:t>
    </dgm:pt>
    <dgm:pt modelId="{74A7A920-1D2D-47FD-9EEA-010817B7985F}" type="sibTrans" cxnId="{07E6D8F1-4D7B-41ED-9B78-38328DF3063B}">
      <dgm:prSet/>
      <dgm:spPr/>
      <dgm:t>
        <a:bodyPr/>
        <a:lstStyle/>
        <a:p>
          <a:endParaRPr lang="en-US"/>
        </a:p>
      </dgm:t>
    </dgm:pt>
    <dgm:pt modelId="{1DBAD04B-A763-44D0-9064-97A7367F1745}">
      <dgm:prSet phldrT="[Text]"/>
      <dgm:spPr/>
      <dgm:t>
        <a:bodyPr/>
        <a:lstStyle/>
        <a:p>
          <a:r>
            <a:rPr lang="en-US" dirty="0"/>
            <a:t>Lead Discussion Sessions</a:t>
          </a:r>
        </a:p>
      </dgm:t>
    </dgm:pt>
    <dgm:pt modelId="{8400631F-5D56-4FEC-BCA6-04A6CD7FA36E}" type="parTrans" cxnId="{0CACFEF3-3FDF-4567-A676-B73F152358B6}">
      <dgm:prSet/>
      <dgm:spPr/>
      <dgm:t>
        <a:bodyPr/>
        <a:lstStyle/>
        <a:p>
          <a:endParaRPr lang="en-US"/>
        </a:p>
      </dgm:t>
    </dgm:pt>
    <dgm:pt modelId="{F230BB16-BD0E-43B2-8A6A-F4D3FBC833E4}" type="sibTrans" cxnId="{0CACFEF3-3FDF-4567-A676-B73F152358B6}">
      <dgm:prSet/>
      <dgm:spPr/>
      <dgm:t>
        <a:bodyPr/>
        <a:lstStyle/>
        <a:p>
          <a:endParaRPr lang="en-US"/>
        </a:p>
      </dgm:t>
    </dgm:pt>
    <dgm:pt modelId="{5E018707-C75B-4B86-A738-4350B51F6C4E}">
      <dgm:prSet phldrT="[Text]"/>
      <dgm:spPr/>
      <dgm:t>
        <a:bodyPr/>
        <a:lstStyle/>
        <a:p>
          <a:r>
            <a:rPr lang="en-US" dirty="0"/>
            <a:t>Optional Participant Capstone Presentation</a:t>
          </a:r>
        </a:p>
      </dgm:t>
    </dgm:pt>
    <dgm:pt modelId="{24C3567F-D1AF-4822-A941-F7A9FD4776CA}" type="parTrans" cxnId="{6270A916-A183-4E73-8C2E-3F33FC3894B8}">
      <dgm:prSet/>
      <dgm:spPr/>
      <dgm:t>
        <a:bodyPr/>
        <a:lstStyle/>
        <a:p>
          <a:endParaRPr lang="en-US"/>
        </a:p>
      </dgm:t>
    </dgm:pt>
    <dgm:pt modelId="{C88F23DC-6A23-4B27-A111-6DBFD6FE48AB}" type="sibTrans" cxnId="{6270A916-A183-4E73-8C2E-3F33FC3894B8}">
      <dgm:prSet/>
      <dgm:spPr/>
      <dgm:t>
        <a:bodyPr/>
        <a:lstStyle/>
        <a:p>
          <a:endParaRPr lang="en-US"/>
        </a:p>
      </dgm:t>
    </dgm:pt>
    <dgm:pt modelId="{00DD830B-3517-4626-87A5-502843A321AC}" type="pres">
      <dgm:prSet presAssocID="{E263BE46-EB31-4D90-A5D8-5C19B30C91A3}" presName="Name0" presStyleCnt="0">
        <dgm:presLayoutVars>
          <dgm:chMax val="11"/>
          <dgm:chPref val="11"/>
          <dgm:dir/>
          <dgm:resizeHandles/>
        </dgm:presLayoutVars>
      </dgm:prSet>
      <dgm:spPr/>
    </dgm:pt>
    <dgm:pt modelId="{F77BD563-68C1-4AA6-8712-B22207E5DC4F}" type="pres">
      <dgm:prSet presAssocID="{5E018707-C75B-4B86-A738-4350B51F6C4E}" presName="Accent6" presStyleCnt="0"/>
      <dgm:spPr/>
    </dgm:pt>
    <dgm:pt modelId="{9A0109F1-DD98-4897-96D5-F34EC9AE00D1}" type="pres">
      <dgm:prSet presAssocID="{5E018707-C75B-4B86-A738-4350B51F6C4E}" presName="Accent" presStyleLbl="node1" presStyleIdx="0" presStyleCnt="6"/>
      <dgm:spPr/>
    </dgm:pt>
    <dgm:pt modelId="{8C6C014C-51D9-431A-9B5A-1CDE2D2DA4B3}" type="pres">
      <dgm:prSet presAssocID="{5E018707-C75B-4B86-A738-4350B51F6C4E}" presName="ParentBackground6" presStyleCnt="0"/>
      <dgm:spPr/>
    </dgm:pt>
    <dgm:pt modelId="{70495304-6B2D-46A4-A143-9F84E9003538}" type="pres">
      <dgm:prSet presAssocID="{5E018707-C75B-4B86-A738-4350B51F6C4E}" presName="ParentBackground" presStyleLbl="fgAcc1" presStyleIdx="0" presStyleCnt="6"/>
      <dgm:spPr/>
    </dgm:pt>
    <dgm:pt modelId="{B188EF50-4874-456B-8ED7-400D39EABD33}" type="pres">
      <dgm:prSet presAssocID="{5E018707-C75B-4B86-A738-4350B51F6C4E}" presName="Parent6" presStyleLbl="revTx" presStyleIdx="0" presStyleCnt="0">
        <dgm:presLayoutVars>
          <dgm:chMax val="1"/>
          <dgm:chPref val="1"/>
          <dgm:bulletEnabled val="1"/>
        </dgm:presLayoutVars>
      </dgm:prSet>
      <dgm:spPr/>
    </dgm:pt>
    <dgm:pt modelId="{988A8515-19A8-4715-B3C8-DE5661792B24}" type="pres">
      <dgm:prSet presAssocID="{1DBAD04B-A763-44D0-9064-97A7367F1745}" presName="Accent5" presStyleCnt="0"/>
      <dgm:spPr/>
    </dgm:pt>
    <dgm:pt modelId="{E4B7A8B1-EA73-4042-947B-F3921439C76C}" type="pres">
      <dgm:prSet presAssocID="{1DBAD04B-A763-44D0-9064-97A7367F1745}" presName="Accent" presStyleLbl="node1" presStyleIdx="1" presStyleCnt="6"/>
      <dgm:spPr/>
    </dgm:pt>
    <dgm:pt modelId="{5B05672B-16C8-41B1-9A05-7F08B840C83C}" type="pres">
      <dgm:prSet presAssocID="{1DBAD04B-A763-44D0-9064-97A7367F1745}" presName="ParentBackground5" presStyleCnt="0"/>
      <dgm:spPr/>
    </dgm:pt>
    <dgm:pt modelId="{B018E019-15C2-4435-96C2-1AAFE712F5F0}" type="pres">
      <dgm:prSet presAssocID="{1DBAD04B-A763-44D0-9064-97A7367F1745}" presName="ParentBackground" presStyleLbl="fgAcc1" presStyleIdx="1" presStyleCnt="6"/>
      <dgm:spPr/>
    </dgm:pt>
    <dgm:pt modelId="{1E4F2130-C0FB-461A-B424-7544C7B9277D}" type="pres">
      <dgm:prSet presAssocID="{1DBAD04B-A763-44D0-9064-97A7367F1745}" presName="Parent5" presStyleLbl="revTx" presStyleIdx="0" presStyleCnt="0">
        <dgm:presLayoutVars>
          <dgm:chMax val="1"/>
          <dgm:chPref val="1"/>
          <dgm:bulletEnabled val="1"/>
        </dgm:presLayoutVars>
      </dgm:prSet>
      <dgm:spPr/>
    </dgm:pt>
    <dgm:pt modelId="{1B345461-B4F1-432F-B8C0-AB3F1B51F83D}" type="pres">
      <dgm:prSet presAssocID="{50EA8F36-9FA8-4CD5-887B-577236F360B1}" presName="Accent4" presStyleCnt="0"/>
      <dgm:spPr/>
    </dgm:pt>
    <dgm:pt modelId="{076ED6C0-EA39-4D0E-9B73-0C96D7AF9945}" type="pres">
      <dgm:prSet presAssocID="{50EA8F36-9FA8-4CD5-887B-577236F360B1}" presName="Accent" presStyleLbl="node1" presStyleIdx="2" presStyleCnt="6"/>
      <dgm:spPr/>
    </dgm:pt>
    <dgm:pt modelId="{AE3F6C14-E490-4F00-B91E-9848FCDF5282}" type="pres">
      <dgm:prSet presAssocID="{50EA8F36-9FA8-4CD5-887B-577236F360B1}" presName="ParentBackground4" presStyleCnt="0"/>
      <dgm:spPr/>
    </dgm:pt>
    <dgm:pt modelId="{D8B135EA-D871-4EF1-8224-B8AAE5E66274}" type="pres">
      <dgm:prSet presAssocID="{50EA8F36-9FA8-4CD5-887B-577236F360B1}" presName="ParentBackground" presStyleLbl="fgAcc1" presStyleIdx="2" presStyleCnt="6"/>
      <dgm:spPr/>
    </dgm:pt>
    <dgm:pt modelId="{B2B6D0F5-1D30-4BD3-BA85-141DECEAAD63}" type="pres">
      <dgm:prSet presAssocID="{50EA8F36-9FA8-4CD5-887B-577236F360B1}" presName="Parent4" presStyleLbl="revTx" presStyleIdx="0" presStyleCnt="0">
        <dgm:presLayoutVars>
          <dgm:chMax val="1"/>
          <dgm:chPref val="1"/>
          <dgm:bulletEnabled val="1"/>
        </dgm:presLayoutVars>
      </dgm:prSet>
      <dgm:spPr/>
    </dgm:pt>
    <dgm:pt modelId="{034B4403-05F7-4310-8F56-DD9CC3775F80}" type="pres">
      <dgm:prSet presAssocID="{87174763-9924-4CEF-AF23-7ED1BE965241}" presName="Accent3" presStyleCnt="0"/>
      <dgm:spPr/>
    </dgm:pt>
    <dgm:pt modelId="{57C53758-FA49-460D-995F-A0E47DDC2964}" type="pres">
      <dgm:prSet presAssocID="{87174763-9924-4CEF-AF23-7ED1BE965241}" presName="Accent" presStyleLbl="node1" presStyleIdx="3" presStyleCnt="6"/>
      <dgm:spPr/>
    </dgm:pt>
    <dgm:pt modelId="{A96FB455-1161-45DB-B4E3-0E972CBBDB28}" type="pres">
      <dgm:prSet presAssocID="{87174763-9924-4CEF-AF23-7ED1BE965241}" presName="ParentBackground3" presStyleCnt="0"/>
      <dgm:spPr/>
    </dgm:pt>
    <dgm:pt modelId="{0608F1D3-CFD3-4EE3-AD94-B269F3E4E32C}" type="pres">
      <dgm:prSet presAssocID="{87174763-9924-4CEF-AF23-7ED1BE965241}" presName="ParentBackground" presStyleLbl="fgAcc1" presStyleIdx="3" presStyleCnt="6"/>
      <dgm:spPr/>
    </dgm:pt>
    <dgm:pt modelId="{536C1A53-8179-4B77-8C23-5769CF76FCA0}" type="pres">
      <dgm:prSet presAssocID="{87174763-9924-4CEF-AF23-7ED1BE965241}" presName="Parent3" presStyleLbl="revTx" presStyleIdx="0" presStyleCnt="0">
        <dgm:presLayoutVars>
          <dgm:chMax val="1"/>
          <dgm:chPref val="1"/>
          <dgm:bulletEnabled val="1"/>
        </dgm:presLayoutVars>
      </dgm:prSet>
      <dgm:spPr/>
    </dgm:pt>
    <dgm:pt modelId="{1B10B5AC-9289-4AC4-97A2-A84D08A8C76C}" type="pres">
      <dgm:prSet presAssocID="{1F2BDC51-C383-4F99-8FE5-ED8C47D714B5}" presName="Accent2" presStyleCnt="0"/>
      <dgm:spPr/>
    </dgm:pt>
    <dgm:pt modelId="{A6271E3A-9E97-4539-997D-B2079312C22A}" type="pres">
      <dgm:prSet presAssocID="{1F2BDC51-C383-4F99-8FE5-ED8C47D714B5}" presName="Accent" presStyleLbl="node1" presStyleIdx="4" presStyleCnt="6"/>
      <dgm:spPr/>
    </dgm:pt>
    <dgm:pt modelId="{1A81AF8D-4F05-47F7-A12C-96D492098ECB}" type="pres">
      <dgm:prSet presAssocID="{1F2BDC51-C383-4F99-8FE5-ED8C47D714B5}" presName="ParentBackground2" presStyleCnt="0"/>
      <dgm:spPr/>
    </dgm:pt>
    <dgm:pt modelId="{F199326E-746D-4FBB-8D47-3F7ABC216AE9}" type="pres">
      <dgm:prSet presAssocID="{1F2BDC51-C383-4F99-8FE5-ED8C47D714B5}" presName="ParentBackground" presStyleLbl="fgAcc1" presStyleIdx="4" presStyleCnt="6"/>
      <dgm:spPr/>
    </dgm:pt>
    <dgm:pt modelId="{6A35BA0D-4FE9-4F72-B1E3-BCA90514CB1B}" type="pres">
      <dgm:prSet presAssocID="{1F2BDC51-C383-4F99-8FE5-ED8C47D714B5}" presName="Parent2" presStyleLbl="revTx" presStyleIdx="0" presStyleCnt="0">
        <dgm:presLayoutVars>
          <dgm:chMax val="1"/>
          <dgm:chPref val="1"/>
          <dgm:bulletEnabled val="1"/>
        </dgm:presLayoutVars>
      </dgm:prSet>
      <dgm:spPr/>
    </dgm:pt>
    <dgm:pt modelId="{1D2B6886-88F7-412B-A3C9-FD6D523E5724}" type="pres">
      <dgm:prSet presAssocID="{AEB7847E-A987-492D-8D49-012D4849FA85}" presName="Accent1" presStyleCnt="0"/>
      <dgm:spPr/>
    </dgm:pt>
    <dgm:pt modelId="{676130B0-614E-482D-B898-CD3C19D4311C}" type="pres">
      <dgm:prSet presAssocID="{AEB7847E-A987-492D-8D49-012D4849FA85}" presName="Accent" presStyleLbl="node1" presStyleIdx="5" presStyleCnt="6"/>
      <dgm:spPr/>
    </dgm:pt>
    <dgm:pt modelId="{441A471C-68BB-467B-A819-E6729ABB7EE2}" type="pres">
      <dgm:prSet presAssocID="{AEB7847E-A987-492D-8D49-012D4849FA85}" presName="ParentBackground1" presStyleCnt="0"/>
      <dgm:spPr/>
    </dgm:pt>
    <dgm:pt modelId="{2A6819C5-17A9-4E37-96FB-7222764A6279}" type="pres">
      <dgm:prSet presAssocID="{AEB7847E-A987-492D-8D49-012D4849FA85}" presName="ParentBackground" presStyleLbl="fgAcc1" presStyleIdx="5" presStyleCnt="6"/>
      <dgm:spPr/>
    </dgm:pt>
    <dgm:pt modelId="{47215D72-6365-4662-B799-DAC024BDCD4D}" type="pres">
      <dgm:prSet presAssocID="{AEB7847E-A987-492D-8D49-012D4849FA85}" presName="Parent1" presStyleLbl="revTx" presStyleIdx="0" presStyleCnt="0">
        <dgm:presLayoutVars>
          <dgm:chMax val="1"/>
          <dgm:chPref val="1"/>
          <dgm:bulletEnabled val="1"/>
        </dgm:presLayoutVars>
      </dgm:prSet>
      <dgm:spPr/>
    </dgm:pt>
  </dgm:ptLst>
  <dgm:cxnLst>
    <dgm:cxn modelId="{B2E4B106-C228-4526-A0A3-C3DD19DC754D}" type="presOf" srcId="{E263BE46-EB31-4D90-A5D8-5C19B30C91A3}" destId="{00DD830B-3517-4626-87A5-502843A321AC}" srcOrd="0" destOrd="0" presId="urn:microsoft.com/office/officeart/2011/layout/CircleProcess"/>
    <dgm:cxn modelId="{71F59D13-A501-4ACC-9AD2-EAF57DE003E5}" type="presOf" srcId="{87174763-9924-4CEF-AF23-7ED1BE965241}" destId="{0608F1D3-CFD3-4EE3-AD94-B269F3E4E32C}" srcOrd="0" destOrd="0" presId="urn:microsoft.com/office/officeart/2011/layout/CircleProcess"/>
    <dgm:cxn modelId="{79939214-1AB1-4598-9DDD-E6EEA6EAD945}" type="presOf" srcId="{5E018707-C75B-4B86-A738-4350B51F6C4E}" destId="{70495304-6B2D-46A4-A143-9F84E9003538}" srcOrd="0" destOrd="0" presId="urn:microsoft.com/office/officeart/2011/layout/CircleProcess"/>
    <dgm:cxn modelId="{6270A916-A183-4E73-8C2E-3F33FC3894B8}" srcId="{E263BE46-EB31-4D90-A5D8-5C19B30C91A3}" destId="{5E018707-C75B-4B86-A738-4350B51F6C4E}" srcOrd="5" destOrd="0" parTransId="{24C3567F-D1AF-4822-A941-F7A9FD4776CA}" sibTransId="{C88F23DC-6A23-4B27-A111-6DBFD6FE48AB}"/>
    <dgm:cxn modelId="{D4D5661B-4DF0-451F-B5C7-69CF73DDD691}" srcId="{E263BE46-EB31-4D90-A5D8-5C19B30C91A3}" destId="{87174763-9924-4CEF-AF23-7ED1BE965241}" srcOrd="2" destOrd="0" parTransId="{E22525B8-8656-448C-9167-A59DC52C1EF3}" sibTransId="{EA18A51A-6331-424B-89E7-0C7E45EC7141}"/>
    <dgm:cxn modelId="{E8528644-DFC5-434D-B28F-7F61A9B90A70}" type="presOf" srcId="{1DBAD04B-A763-44D0-9064-97A7367F1745}" destId="{B018E019-15C2-4435-96C2-1AAFE712F5F0}" srcOrd="0" destOrd="0" presId="urn:microsoft.com/office/officeart/2011/layout/CircleProcess"/>
    <dgm:cxn modelId="{32EA7E7A-9242-4D58-9B0D-824C8270925D}" type="presOf" srcId="{1DBAD04B-A763-44D0-9064-97A7367F1745}" destId="{1E4F2130-C0FB-461A-B424-7544C7B9277D}" srcOrd="1" destOrd="0" presId="urn:microsoft.com/office/officeart/2011/layout/CircleProcess"/>
    <dgm:cxn modelId="{AF74C97D-2A67-4381-B175-B19114311C01}" type="presOf" srcId="{50EA8F36-9FA8-4CD5-887B-577236F360B1}" destId="{D8B135EA-D871-4EF1-8224-B8AAE5E66274}" srcOrd="0" destOrd="0" presId="urn:microsoft.com/office/officeart/2011/layout/CircleProcess"/>
    <dgm:cxn modelId="{B620F981-D5B8-4C42-80DC-327898E81808}" type="presOf" srcId="{1F2BDC51-C383-4F99-8FE5-ED8C47D714B5}" destId="{F199326E-746D-4FBB-8D47-3F7ABC216AE9}" srcOrd="0" destOrd="0" presId="urn:microsoft.com/office/officeart/2011/layout/CircleProcess"/>
    <dgm:cxn modelId="{A1C44886-68CA-471A-9A2D-8DEF80AD64B9}" type="presOf" srcId="{50EA8F36-9FA8-4CD5-887B-577236F360B1}" destId="{B2B6D0F5-1D30-4BD3-BA85-141DECEAAD63}" srcOrd="1" destOrd="0" presId="urn:microsoft.com/office/officeart/2011/layout/CircleProcess"/>
    <dgm:cxn modelId="{E39E0D8C-CE44-4C57-85A6-2EC8879D6F29}" type="presOf" srcId="{87174763-9924-4CEF-AF23-7ED1BE965241}" destId="{536C1A53-8179-4B77-8C23-5769CF76FCA0}" srcOrd="1" destOrd="0" presId="urn:microsoft.com/office/officeart/2011/layout/CircleProcess"/>
    <dgm:cxn modelId="{4750FDC6-7031-4E66-B3DE-9D2DEE49CB29}" type="presOf" srcId="{AEB7847E-A987-492D-8D49-012D4849FA85}" destId="{2A6819C5-17A9-4E37-96FB-7222764A6279}" srcOrd="0" destOrd="0" presId="urn:microsoft.com/office/officeart/2011/layout/CircleProcess"/>
    <dgm:cxn modelId="{30DB43C9-4BA8-4AB8-BA70-547D2B01ED83}" type="presOf" srcId="{AEB7847E-A987-492D-8D49-012D4849FA85}" destId="{47215D72-6365-4662-B799-DAC024BDCD4D}" srcOrd="1" destOrd="0" presId="urn:microsoft.com/office/officeart/2011/layout/CircleProcess"/>
    <dgm:cxn modelId="{165537DD-F661-49B9-BFC6-B53243398EB4}" type="presOf" srcId="{5E018707-C75B-4B86-A738-4350B51F6C4E}" destId="{B188EF50-4874-456B-8ED7-400D39EABD33}" srcOrd="1" destOrd="0" presId="urn:microsoft.com/office/officeart/2011/layout/CircleProcess"/>
    <dgm:cxn modelId="{116D5EDD-CD36-4E54-A98E-D35572AB0E8E}" type="presOf" srcId="{1F2BDC51-C383-4F99-8FE5-ED8C47D714B5}" destId="{6A35BA0D-4FE9-4F72-B1E3-BCA90514CB1B}" srcOrd="1" destOrd="0" presId="urn:microsoft.com/office/officeart/2011/layout/CircleProcess"/>
    <dgm:cxn modelId="{B73D95E9-6305-4D17-88C4-FE2E75EC3A0C}" srcId="{E263BE46-EB31-4D90-A5D8-5C19B30C91A3}" destId="{1F2BDC51-C383-4F99-8FE5-ED8C47D714B5}" srcOrd="1" destOrd="0" parTransId="{B5CF4711-110A-4088-B61C-0093F7E91749}" sibTransId="{530BC3EF-3CB7-49FB-AE26-369804386DE9}"/>
    <dgm:cxn modelId="{07E6D8F1-4D7B-41ED-9B78-38328DF3063B}" srcId="{E263BE46-EB31-4D90-A5D8-5C19B30C91A3}" destId="{50EA8F36-9FA8-4CD5-887B-577236F360B1}" srcOrd="3" destOrd="0" parTransId="{4CE1EE40-552A-4745-BBB9-16E8EC56511F}" sibTransId="{74A7A920-1D2D-47FD-9EEA-010817B7985F}"/>
    <dgm:cxn modelId="{0CACFEF3-3FDF-4567-A676-B73F152358B6}" srcId="{E263BE46-EB31-4D90-A5D8-5C19B30C91A3}" destId="{1DBAD04B-A763-44D0-9064-97A7367F1745}" srcOrd="4" destOrd="0" parTransId="{8400631F-5D56-4FEC-BCA6-04A6CD7FA36E}" sibTransId="{F230BB16-BD0E-43B2-8A6A-F4D3FBC833E4}"/>
    <dgm:cxn modelId="{ADF195FB-8217-4C2E-8AA6-04E881D2E534}" srcId="{E263BE46-EB31-4D90-A5D8-5C19B30C91A3}" destId="{AEB7847E-A987-492D-8D49-012D4849FA85}" srcOrd="0" destOrd="0" parTransId="{D833FE73-C197-407D-83D2-CB2E59A246B9}" sibTransId="{CDFF75FF-01CD-49B7-A59A-9959B73D3E68}"/>
    <dgm:cxn modelId="{005FD574-154B-44B4-B8D7-8819631DE9A9}" type="presParOf" srcId="{00DD830B-3517-4626-87A5-502843A321AC}" destId="{F77BD563-68C1-4AA6-8712-B22207E5DC4F}" srcOrd="0" destOrd="0" presId="urn:microsoft.com/office/officeart/2011/layout/CircleProcess"/>
    <dgm:cxn modelId="{6101DF1E-5B7F-427C-A630-513937DD5276}" type="presParOf" srcId="{F77BD563-68C1-4AA6-8712-B22207E5DC4F}" destId="{9A0109F1-DD98-4897-96D5-F34EC9AE00D1}" srcOrd="0" destOrd="0" presId="urn:microsoft.com/office/officeart/2011/layout/CircleProcess"/>
    <dgm:cxn modelId="{4A5AA36A-1B51-4E17-B6D4-D5C93745F6B9}" type="presParOf" srcId="{00DD830B-3517-4626-87A5-502843A321AC}" destId="{8C6C014C-51D9-431A-9B5A-1CDE2D2DA4B3}" srcOrd="1" destOrd="0" presId="urn:microsoft.com/office/officeart/2011/layout/CircleProcess"/>
    <dgm:cxn modelId="{E2865BE2-BE2B-4948-B5D5-191C99C1E09A}" type="presParOf" srcId="{8C6C014C-51D9-431A-9B5A-1CDE2D2DA4B3}" destId="{70495304-6B2D-46A4-A143-9F84E9003538}" srcOrd="0" destOrd="0" presId="urn:microsoft.com/office/officeart/2011/layout/CircleProcess"/>
    <dgm:cxn modelId="{6F79A2C4-DAC6-4325-9017-0183E4C6538D}" type="presParOf" srcId="{00DD830B-3517-4626-87A5-502843A321AC}" destId="{B188EF50-4874-456B-8ED7-400D39EABD33}" srcOrd="2" destOrd="0" presId="urn:microsoft.com/office/officeart/2011/layout/CircleProcess"/>
    <dgm:cxn modelId="{80E9EDB5-69D4-486E-A2FA-452A90FE3578}" type="presParOf" srcId="{00DD830B-3517-4626-87A5-502843A321AC}" destId="{988A8515-19A8-4715-B3C8-DE5661792B24}" srcOrd="3" destOrd="0" presId="urn:microsoft.com/office/officeart/2011/layout/CircleProcess"/>
    <dgm:cxn modelId="{E4301BA9-E93F-43DA-948C-DDF596D0F6A9}" type="presParOf" srcId="{988A8515-19A8-4715-B3C8-DE5661792B24}" destId="{E4B7A8B1-EA73-4042-947B-F3921439C76C}" srcOrd="0" destOrd="0" presId="urn:microsoft.com/office/officeart/2011/layout/CircleProcess"/>
    <dgm:cxn modelId="{3EBF2B3F-AFFE-491F-A067-90FEBA3C622A}" type="presParOf" srcId="{00DD830B-3517-4626-87A5-502843A321AC}" destId="{5B05672B-16C8-41B1-9A05-7F08B840C83C}" srcOrd="4" destOrd="0" presId="urn:microsoft.com/office/officeart/2011/layout/CircleProcess"/>
    <dgm:cxn modelId="{801DE1C5-10B7-4EB3-A33C-5F0563D8AE92}" type="presParOf" srcId="{5B05672B-16C8-41B1-9A05-7F08B840C83C}" destId="{B018E019-15C2-4435-96C2-1AAFE712F5F0}" srcOrd="0" destOrd="0" presId="urn:microsoft.com/office/officeart/2011/layout/CircleProcess"/>
    <dgm:cxn modelId="{9B83398C-1F23-4751-95BB-B59FC6B292B2}" type="presParOf" srcId="{00DD830B-3517-4626-87A5-502843A321AC}" destId="{1E4F2130-C0FB-461A-B424-7544C7B9277D}" srcOrd="5" destOrd="0" presId="urn:microsoft.com/office/officeart/2011/layout/CircleProcess"/>
    <dgm:cxn modelId="{1CCE5E3D-9677-4125-8590-D52641BE699D}" type="presParOf" srcId="{00DD830B-3517-4626-87A5-502843A321AC}" destId="{1B345461-B4F1-432F-B8C0-AB3F1B51F83D}" srcOrd="6" destOrd="0" presId="urn:microsoft.com/office/officeart/2011/layout/CircleProcess"/>
    <dgm:cxn modelId="{D98145B1-508F-43C7-932C-26239CECFC3D}" type="presParOf" srcId="{1B345461-B4F1-432F-B8C0-AB3F1B51F83D}" destId="{076ED6C0-EA39-4D0E-9B73-0C96D7AF9945}" srcOrd="0" destOrd="0" presId="urn:microsoft.com/office/officeart/2011/layout/CircleProcess"/>
    <dgm:cxn modelId="{BEC44C14-ABC5-4A32-9289-FAB5AA818CDB}" type="presParOf" srcId="{00DD830B-3517-4626-87A5-502843A321AC}" destId="{AE3F6C14-E490-4F00-B91E-9848FCDF5282}" srcOrd="7" destOrd="0" presId="urn:microsoft.com/office/officeart/2011/layout/CircleProcess"/>
    <dgm:cxn modelId="{A4DED494-2A50-47DF-AFF1-2B148194D8BC}" type="presParOf" srcId="{AE3F6C14-E490-4F00-B91E-9848FCDF5282}" destId="{D8B135EA-D871-4EF1-8224-B8AAE5E66274}" srcOrd="0" destOrd="0" presId="urn:microsoft.com/office/officeart/2011/layout/CircleProcess"/>
    <dgm:cxn modelId="{09FC405F-51E9-4A81-A477-06ACEE804327}" type="presParOf" srcId="{00DD830B-3517-4626-87A5-502843A321AC}" destId="{B2B6D0F5-1D30-4BD3-BA85-141DECEAAD63}" srcOrd="8" destOrd="0" presId="urn:microsoft.com/office/officeart/2011/layout/CircleProcess"/>
    <dgm:cxn modelId="{FDB00988-8DDB-40C5-B611-21C89A204ECA}" type="presParOf" srcId="{00DD830B-3517-4626-87A5-502843A321AC}" destId="{034B4403-05F7-4310-8F56-DD9CC3775F80}" srcOrd="9" destOrd="0" presId="urn:microsoft.com/office/officeart/2011/layout/CircleProcess"/>
    <dgm:cxn modelId="{84E02A85-9010-43D8-B55D-D433331D6727}" type="presParOf" srcId="{034B4403-05F7-4310-8F56-DD9CC3775F80}" destId="{57C53758-FA49-460D-995F-A0E47DDC2964}" srcOrd="0" destOrd="0" presId="urn:microsoft.com/office/officeart/2011/layout/CircleProcess"/>
    <dgm:cxn modelId="{B16ABBDF-F071-4EEC-A546-FB57B07961E9}" type="presParOf" srcId="{00DD830B-3517-4626-87A5-502843A321AC}" destId="{A96FB455-1161-45DB-B4E3-0E972CBBDB28}" srcOrd="10" destOrd="0" presId="urn:microsoft.com/office/officeart/2011/layout/CircleProcess"/>
    <dgm:cxn modelId="{521AA606-52EC-4660-B7F3-9752F2A99CA0}" type="presParOf" srcId="{A96FB455-1161-45DB-B4E3-0E972CBBDB28}" destId="{0608F1D3-CFD3-4EE3-AD94-B269F3E4E32C}" srcOrd="0" destOrd="0" presId="urn:microsoft.com/office/officeart/2011/layout/CircleProcess"/>
    <dgm:cxn modelId="{D5E92994-376A-4C04-AA36-BA05E957A07B}" type="presParOf" srcId="{00DD830B-3517-4626-87A5-502843A321AC}" destId="{536C1A53-8179-4B77-8C23-5769CF76FCA0}" srcOrd="11" destOrd="0" presId="urn:microsoft.com/office/officeart/2011/layout/CircleProcess"/>
    <dgm:cxn modelId="{9DF1A7E7-853D-451C-9238-D10FB794AB23}" type="presParOf" srcId="{00DD830B-3517-4626-87A5-502843A321AC}" destId="{1B10B5AC-9289-4AC4-97A2-A84D08A8C76C}" srcOrd="12" destOrd="0" presId="urn:microsoft.com/office/officeart/2011/layout/CircleProcess"/>
    <dgm:cxn modelId="{1E53FDC7-40FA-4316-8B59-1D343EBE0F4D}" type="presParOf" srcId="{1B10B5AC-9289-4AC4-97A2-A84D08A8C76C}" destId="{A6271E3A-9E97-4539-997D-B2079312C22A}" srcOrd="0" destOrd="0" presId="urn:microsoft.com/office/officeart/2011/layout/CircleProcess"/>
    <dgm:cxn modelId="{154396B0-3B44-4F86-A1F1-F6257109ADD6}" type="presParOf" srcId="{00DD830B-3517-4626-87A5-502843A321AC}" destId="{1A81AF8D-4F05-47F7-A12C-96D492098ECB}" srcOrd="13" destOrd="0" presId="urn:microsoft.com/office/officeart/2011/layout/CircleProcess"/>
    <dgm:cxn modelId="{6689CE82-EC30-457E-8308-4370BBDCA4AD}" type="presParOf" srcId="{1A81AF8D-4F05-47F7-A12C-96D492098ECB}" destId="{F199326E-746D-4FBB-8D47-3F7ABC216AE9}" srcOrd="0" destOrd="0" presId="urn:microsoft.com/office/officeart/2011/layout/CircleProcess"/>
    <dgm:cxn modelId="{81033C2C-6820-4790-8400-DE5C53425A47}" type="presParOf" srcId="{00DD830B-3517-4626-87A5-502843A321AC}" destId="{6A35BA0D-4FE9-4F72-B1E3-BCA90514CB1B}" srcOrd="14" destOrd="0" presId="urn:microsoft.com/office/officeart/2011/layout/CircleProcess"/>
    <dgm:cxn modelId="{98C067BA-7908-4B17-86F6-6201DED3E1AD}" type="presParOf" srcId="{00DD830B-3517-4626-87A5-502843A321AC}" destId="{1D2B6886-88F7-412B-A3C9-FD6D523E5724}" srcOrd="15" destOrd="0" presId="urn:microsoft.com/office/officeart/2011/layout/CircleProcess"/>
    <dgm:cxn modelId="{EBD810D9-D242-4F17-AE87-BE14C31C2E32}" type="presParOf" srcId="{1D2B6886-88F7-412B-A3C9-FD6D523E5724}" destId="{676130B0-614E-482D-B898-CD3C19D4311C}" srcOrd="0" destOrd="0" presId="urn:microsoft.com/office/officeart/2011/layout/CircleProcess"/>
    <dgm:cxn modelId="{6E81557B-E5EE-46CE-8540-921E7E061DC0}" type="presParOf" srcId="{00DD830B-3517-4626-87A5-502843A321AC}" destId="{441A471C-68BB-467B-A819-E6729ABB7EE2}" srcOrd="16" destOrd="0" presId="urn:microsoft.com/office/officeart/2011/layout/CircleProcess"/>
    <dgm:cxn modelId="{17AE6D05-7E50-4D2B-A8AD-62DD0CAC3BE4}" type="presParOf" srcId="{441A471C-68BB-467B-A819-E6729ABB7EE2}" destId="{2A6819C5-17A9-4E37-96FB-7222764A6279}" srcOrd="0" destOrd="0" presId="urn:microsoft.com/office/officeart/2011/layout/CircleProcess"/>
    <dgm:cxn modelId="{37DB6868-0E63-4E1C-BB6D-4BEED57C27AA}" type="presParOf" srcId="{00DD830B-3517-4626-87A5-502843A321AC}" destId="{47215D72-6365-4662-B799-DAC024BDCD4D}" srcOrd="17"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0109F1-DD98-4897-96D5-F34EC9AE00D1}">
      <dsp:nvSpPr>
        <dsp:cNvPr id="0" name=""/>
        <dsp:cNvSpPr/>
      </dsp:nvSpPr>
      <dsp:spPr>
        <a:xfrm>
          <a:off x="6601227" y="1023737"/>
          <a:ext cx="1216869" cy="121663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495304-6B2D-46A4-A143-9F84E9003538}">
      <dsp:nvSpPr>
        <dsp:cNvPr id="0" name=""/>
        <dsp:cNvSpPr/>
      </dsp:nvSpPr>
      <dsp:spPr>
        <a:xfrm>
          <a:off x="6642201" y="1064299"/>
          <a:ext cx="1135692" cy="1135514"/>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Optional Participant Capstone Presentation</a:t>
          </a:r>
        </a:p>
      </dsp:txBody>
      <dsp:txXfrm>
        <a:off x="6804554" y="1226546"/>
        <a:ext cx="810988" cy="811020"/>
      </dsp:txXfrm>
    </dsp:sp>
    <dsp:sp modelId="{E4B7A8B1-EA73-4042-947B-F3921439C76C}">
      <dsp:nvSpPr>
        <dsp:cNvPr id="0" name=""/>
        <dsp:cNvSpPr/>
      </dsp:nvSpPr>
      <dsp:spPr>
        <a:xfrm rot="2700000">
          <a:off x="5344242" y="1023601"/>
          <a:ext cx="1216697" cy="1216697"/>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18E019-15C2-4435-96C2-1AAFE712F5F0}">
      <dsp:nvSpPr>
        <dsp:cNvPr id="0" name=""/>
        <dsp:cNvSpPr/>
      </dsp:nvSpPr>
      <dsp:spPr>
        <a:xfrm>
          <a:off x="5385131" y="1064299"/>
          <a:ext cx="1135692" cy="1135514"/>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Lead Discussion Sessions</a:t>
          </a:r>
        </a:p>
      </dsp:txBody>
      <dsp:txXfrm>
        <a:off x="5547483" y="1226546"/>
        <a:ext cx="810988" cy="811020"/>
      </dsp:txXfrm>
    </dsp:sp>
    <dsp:sp modelId="{076ED6C0-EA39-4D0E-9B73-0C96D7AF9945}">
      <dsp:nvSpPr>
        <dsp:cNvPr id="0" name=""/>
        <dsp:cNvSpPr/>
      </dsp:nvSpPr>
      <dsp:spPr>
        <a:xfrm rot="2700000">
          <a:off x="4087171" y="1023601"/>
          <a:ext cx="1216697" cy="1216697"/>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B135EA-D871-4EF1-8224-B8AAE5E66274}">
      <dsp:nvSpPr>
        <dsp:cNvPr id="0" name=""/>
        <dsp:cNvSpPr/>
      </dsp:nvSpPr>
      <dsp:spPr>
        <a:xfrm>
          <a:off x="4128060" y="1064299"/>
          <a:ext cx="1135692" cy="1135514"/>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Schedule Sessions and Send Invites</a:t>
          </a:r>
        </a:p>
      </dsp:txBody>
      <dsp:txXfrm>
        <a:off x="4290412" y="1226546"/>
        <a:ext cx="810988" cy="811020"/>
      </dsp:txXfrm>
    </dsp:sp>
    <dsp:sp modelId="{57C53758-FA49-460D-995F-A0E47DDC2964}">
      <dsp:nvSpPr>
        <dsp:cNvPr id="0" name=""/>
        <dsp:cNvSpPr/>
      </dsp:nvSpPr>
      <dsp:spPr>
        <a:xfrm rot="2700000">
          <a:off x="2830101" y="1023601"/>
          <a:ext cx="1216697" cy="1216697"/>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08F1D3-CFD3-4EE3-AD94-B269F3E4E32C}">
      <dsp:nvSpPr>
        <dsp:cNvPr id="0" name=""/>
        <dsp:cNvSpPr/>
      </dsp:nvSpPr>
      <dsp:spPr>
        <a:xfrm>
          <a:off x="2870990" y="1064299"/>
          <a:ext cx="1135692" cy="1135514"/>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Email Participants with Context  </a:t>
          </a:r>
        </a:p>
      </dsp:txBody>
      <dsp:txXfrm>
        <a:off x="3032569" y="1226546"/>
        <a:ext cx="810988" cy="811020"/>
      </dsp:txXfrm>
    </dsp:sp>
    <dsp:sp modelId="{A6271E3A-9E97-4539-997D-B2079312C22A}">
      <dsp:nvSpPr>
        <dsp:cNvPr id="0" name=""/>
        <dsp:cNvSpPr/>
      </dsp:nvSpPr>
      <dsp:spPr>
        <a:xfrm rot="2700000">
          <a:off x="1573030" y="1023601"/>
          <a:ext cx="1216697" cy="1216697"/>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99326E-746D-4FBB-8D47-3F7ABC216AE9}">
      <dsp:nvSpPr>
        <dsp:cNvPr id="0" name=""/>
        <dsp:cNvSpPr/>
      </dsp:nvSpPr>
      <dsp:spPr>
        <a:xfrm>
          <a:off x="1613919" y="1064299"/>
          <a:ext cx="1135692" cy="1135514"/>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Assign Course in Impact Platform</a:t>
          </a:r>
        </a:p>
      </dsp:txBody>
      <dsp:txXfrm>
        <a:off x="1775498" y="1226546"/>
        <a:ext cx="810988" cy="811020"/>
      </dsp:txXfrm>
    </dsp:sp>
    <dsp:sp modelId="{676130B0-614E-482D-B898-CD3C19D4311C}">
      <dsp:nvSpPr>
        <dsp:cNvPr id="0" name=""/>
        <dsp:cNvSpPr/>
      </dsp:nvSpPr>
      <dsp:spPr>
        <a:xfrm rot="2700000">
          <a:off x="315959" y="1023601"/>
          <a:ext cx="1216697" cy="1216697"/>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6819C5-17A9-4E37-96FB-7222764A6279}">
      <dsp:nvSpPr>
        <dsp:cNvPr id="0" name=""/>
        <dsp:cNvSpPr/>
      </dsp:nvSpPr>
      <dsp:spPr>
        <a:xfrm>
          <a:off x="356075" y="1064299"/>
          <a:ext cx="1135692" cy="1135514"/>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Create Team in Impact Platform</a:t>
          </a:r>
        </a:p>
      </dsp:txBody>
      <dsp:txXfrm>
        <a:off x="518428" y="1226546"/>
        <a:ext cx="810988" cy="811020"/>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1pPr>
            <a:lvl2pPr marL="914400" marR="0" lvl="1"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2pPr>
            <a:lvl3pPr marL="1371600" marR="0" lvl="2"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3pPr>
            <a:lvl4pPr marL="1828800" marR="0" lvl="3"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4pPr>
            <a:lvl5pPr marL="2286000" marR="0" lvl="4"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5pPr>
            <a:lvl6pPr marL="2743200" marR="0" lvl="5"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6pPr>
            <a:lvl7pPr marL="3200400" marR="0" lvl="6"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7pPr>
            <a:lvl8pPr marL="3657600" marR="0" lvl="7"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8pPr>
            <a:lvl9pPr marL="4114800" marR="0" lvl="8"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app.franklincovey.com/explore/video/3-tips-to-set-better-work-life-boundaries-and-stick-to-them/?structured_resource_progress_id=037b6389-865a-4e15-8e51-cb07e4f75bc1"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aap.jhana.com/video/3-tips-to-set-better-work-life-boundaries-and-stick-to-them/"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80AE9B-3CC7-EA40-B687-F533EC1069F5}" type="slidenum">
              <a:rPr lang="en-US" smtClean="0"/>
              <a:t>1</a:t>
            </a:fld>
            <a:endParaRPr lang="en-US"/>
          </a:p>
        </p:txBody>
      </p:sp>
    </p:spTree>
    <p:extLst>
      <p:ext uri="{BB962C8B-B14F-4D97-AF65-F5344CB8AC3E}">
        <p14:creationId xmlns:p14="http://schemas.microsoft.com/office/powerpoint/2010/main" val="1301338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marR="0" lvl="0" indent="-457200" algn="l" defTabSz="914400" rtl="0" eaLnBrk="1" fontAlgn="auto" latinLnBrk="0" hangingPunct="1">
              <a:lnSpc>
                <a:spcPct val="117999"/>
              </a:lnSpc>
              <a:spcBef>
                <a:spcPts val="0"/>
              </a:spcBef>
              <a:spcAft>
                <a:spcPts val="0"/>
              </a:spcAft>
              <a:buClr>
                <a:srgbClr val="000000"/>
              </a:buClr>
              <a:buSzPts val="1400"/>
              <a:buFont typeface="Arial"/>
              <a:buAutoNum type="arabicPeriod"/>
              <a:tabLst/>
              <a:defRPr/>
            </a:pPr>
            <a:r>
              <a:rPr lang="en-US" b="1" dirty="0"/>
              <a:t>Pre-Work: </a:t>
            </a:r>
            <a:r>
              <a:rPr lang="en-US" b="0" dirty="0"/>
              <a:t>Remind </a:t>
            </a:r>
            <a:r>
              <a:rPr lang="en-US" dirty="0"/>
              <a:t>participants to have their downloaded responses from the OnDemand Course and be prepared to share the types of activities they put into each quadrant</a:t>
            </a:r>
            <a:endParaRPr lang="en-US" b="1" dirty="0"/>
          </a:p>
          <a:p>
            <a:pPr marL="685800" indent="-457200">
              <a:buAutoNum type="arabicPeriod"/>
            </a:pPr>
            <a:r>
              <a:rPr lang="en-US" b="1" dirty="0"/>
              <a:t>Ask:  </a:t>
            </a:r>
            <a:r>
              <a:rPr lang="en-US" dirty="0"/>
              <a:t>Who can describe a type of activity that would be in Q3—Distraction?  Ask participants to share or chat. </a:t>
            </a:r>
          </a:p>
          <a:p>
            <a:pPr marL="685800" indent="-457200">
              <a:buAutoNum type="arabicPeriod"/>
            </a:pPr>
            <a:r>
              <a:rPr lang="en-US" b="1" dirty="0"/>
              <a:t>Ask:</a:t>
            </a:r>
            <a:r>
              <a:rPr lang="en-US" dirty="0"/>
              <a:t>  Someone please describe a type of activity that would be in Q4? Ask Participants to share or chat.</a:t>
            </a:r>
          </a:p>
          <a:p>
            <a:pPr marL="685800" indent="-457200">
              <a:buAutoNum type="arabicPeriod"/>
            </a:pPr>
            <a:r>
              <a:rPr lang="en-US" b="1" dirty="0"/>
              <a:t>Breakout 1: </a:t>
            </a:r>
            <a:r>
              <a:rPr lang="en-US" dirty="0"/>
              <a:t>(10 – 15 minutes) Share Q1 activities</a:t>
            </a:r>
          </a:p>
          <a:p>
            <a:pPr marL="685800" indent="-457200">
              <a:buAutoNum type="arabicPeriod"/>
            </a:pPr>
            <a:r>
              <a:rPr lang="en-US" b="1" dirty="0"/>
              <a:t>Whole Group Debrief: </a:t>
            </a:r>
            <a:r>
              <a:rPr lang="en-US" dirty="0"/>
              <a:t>(5-10 minutes) Who would like to share what they discussed and any insights they had? </a:t>
            </a:r>
          </a:p>
          <a:p>
            <a:pPr marL="685800" indent="-457200">
              <a:buAutoNum type="arabicPeriod"/>
            </a:pPr>
            <a:r>
              <a:rPr lang="en-US" b="1" dirty="0"/>
              <a:t>Breakout 2: </a:t>
            </a:r>
            <a:r>
              <a:rPr lang="en-US" dirty="0"/>
              <a:t>(10 – 15 minuets) Share Q2 activities</a:t>
            </a:r>
          </a:p>
          <a:p>
            <a:pPr marL="685800" indent="-457200">
              <a:buAutoNum type="arabicPeriod"/>
            </a:pPr>
            <a:r>
              <a:rPr lang="en-US" b="1" dirty="0"/>
              <a:t>Whole Group Debrief</a:t>
            </a:r>
            <a:r>
              <a:rPr lang="en-US" dirty="0"/>
              <a:t>: What’s the value of spending time in Q2?</a:t>
            </a:r>
          </a:p>
          <a:p>
            <a:pPr marL="685800" indent="-457200">
              <a:buAutoNum type="arabicPeriod"/>
            </a:pPr>
            <a:endParaRPr lang="en-US" dirty="0"/>
          </a:p>
          <a:p>
            <a:pPr marL="685800" indent="-457200">
              <a:buAutoNum type="arabicPeriod"/>
            </a:pPr>
            <a:endParaRPr lang="en-US" dirty="0"/>
          </a:p>
        </p:txBody>
      </p:sp>
    </p:spTree>
    <p:extLst>
      <p:ext uri="{BB962C8B-B14F-4D97-AF65-F5344CB8AC3E}">
        <p14:creationId xmlns:p14="http://schemas.microsoft.com/office/powerpoint/2010/main" val="2128460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0" algn="l" defTabSz="914400" rtl="0" eaLnBrk="1" fontAlgn="auto" latinLnBrk="0" hangingPunct="1">
              <a:lnSpc>
                <a:spcPct val="117999"/>
              </a:lnSpc>
              <a:spcBef>
                <a:spcPts val="0"/>
              </a:spcBef>
              <a:spcAft>
                <a:spcPts val="0"/>
              </a:spcAft>
              <a:buClr>
                <a:srgbClr val="000000"/>
              </a:buClr>
              <a:buSzPts val="1400"/>
              <a:buFont typeface="Arial"/>
              <a:buNone/>
              <a:tabLst/>
              <a:defRPr/>
            </a:pPr>
            <a:r>
              <a:rPr lang="en-US" b="1" dirty="0"/>
              <a:t>1. Activity: Show the video from the learning journey “How to say no and still build your reputation”</a:t>
            </a:r>
          </a:p>
          <a:p>
            <a:r>
              <a:rPr lang="en-US" b="1" dirty="0"/>
              <a:t>2.  Say: </a:t>
            </a:r>
            <a:r>
              <a:rPr lang="en-US" sz="2200" dirty="0">
                <a:effectLst/>
                <a:latin typeface="+mn-lt"/>
                <a:ea typeface="+mn-ea"/>
                <a:cs typeface="+mn-cs"/>
                <a:sym typeface="Helvetica Neue"/>
              </a:rPr>
              <a:t>There are three steps in learning to say no to the less important in the moment of choice: pause, clarify, and decide. Once you hear the request, stop and think about it without being reactive. Don’t agree automatically just because it comes at you. Visualize the Time Matrix®. What level of importance does this task or request have for the other person? (Is it a Q1, Q2, Q3, or Q4?) What level of importance does it have for the team or organization? For your own priorities? </a:t>
            </a:r>
          </a:p>
          <a:p>
            <a:r>
              <a:rPr lang="en-US" sz="2200" b="1" dirty="0">
                <a:effectLst/>
                <a:latin typeface="+mn-lt"/>
                <a:ea typeface="+mn-ea"/>
                <a:cs typeface="+mn-cs"/>
                <a:sym typeface="Helvetica Neue"/>
              </a:rPr>
              <a:t>3. </a:t>
            </a:r>
            <a:r>
              <a:rPr lang="en-US" b="1" dirty="0"/>
              <a:t>Breakout 1: </a:t>
            </a:r>
            <a:r>
              <a:rPr lang="en-US" dirty="0"/>
              <a:t>(10 – 15 minutes) Role Play the scenario</a:t>
            </a:r>
          </a:p>
          <a:p>
            <a:pPr marL="228600" indent="0">
              <a:buFont typeface="+mj-lt"/>
              <a:buNone/>
            </a:pPr>
            <a:r>
              <a:rPr lang="en-US" b="1" dirty="0"/>
              <a:t>4. Whole Group Debrief: </a:t>
            </a:r>
            <a:r>
              <a:rPr lang="en-US" dirty="0"/>
              <a:t>(5-10 minutes) Who would like to share what they discussed and any insights they had? </a:t>
            </a:r>
          </a:p>
          <a:p>
            <a:pPr marL="228600" marR="0" lvl="0" indent="0" algn="l" defTabSz="914400" rtl="0" eaLnBrk="1" fontAlgn="auto" latinLnBrk="0" hangingPunct="1">
              <a:lnSpc>
                <a:spcPct val="117999"/>
              </a:lnSpc>
              <a:spcBef>
                <a:spcPts val="0"/>
              </a:spcBef>
              <a:spcAft>
                <a:spcPts val="0"/>
              </a:spcAft>
              <a:buClr>
                <a:srgbClr val="000000"/>
              </a:buClr>
              <a:buSzPts val="1400"/>
              <a:buFont typeface="+mj-lt"/>
              <a:buNone/>
              <a:tabLst/>
              <a:defRPr/>
            </a:pPr>
            <a:r>
              <a:rPr lang="en-US" b="1" dirty="0"/>
              <a:t>5. Closing: </a:t>
            </a:r>
            <a:r>
              <a:rPr lang="en-US" dirty="0"/>
              <a:t>Key takeaways and committed actions to next steps (hear from everyone if group is small or ask for a few if group is larger) </a:t>
            </a:r>
          </a:p>
          <a:p>
            <a:pPr marL="228600" indent="0">
              <a:buFont typeface="+mj-lt"/>
              <a:buNone/>
            </a:pPr>
            <a:endParaRPr lang="en-US" dirty="0"/>
          </a:p>
          <a:p>
            <a:pPr marL="228600" indent="0">
              <a:buFont typeface="+mj-lt"/>
              <a:buNone/>
            </a:pPr>
            <a:endParaRPr lang="en-US" dirty="0"/>
          </a:p>
          <a:p>
            <a:pPr marL="685800" indent="-457200">
              <a:buAutoNum type="arabicPeriod"/>
            </a:pPr>
            <a:endParaRPr lang="en-US" dirty="0"/>
          </a:p>
        </p:txBody>
      </p:sp>
    </p:spTree>
    <p:extLst>
      <p:ext uri="{BB962C8B-B14F-4D97-AF65-F5344CB8AC3E}">
        <p14:creationId xmlns:p14="http://schemas.microsoft.com/office/powerpoint/2010/main" val="24803906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marR="0" lvl="0" indent="-457200" algn="l" defTabSz="914400" rtl="0" eaLnBrk="1" fontAlgn="auto" latinLnBrk="0" hangingPunct="1">
              <a:lnSpc>
                <a:spcPct val="117999"/>
              </a:lnSpc>
              <a:spcBef>
                <a:spcPts val="0"/>
              </a:spcBef>
              <a:spcAft>
                <a:spcPts val="0"/>
              </a:spcAft>
              <a:buClr>
                <a:srgbClr val="000000"/>
              </a:buClr>
              <a:buSzPts val="1400"/>
              <a:buFont typeface="+mj-lt"/>
              <a:buAutoNum type="arabicPeriod"/>
              <a:tabLst/>
              <a:defRPr/>
            </a:pPr>
            <a:r>
              <a:rPr lang="en-US" b="1" dirty="0"/>
              <a:t>Pre-Work: </a:t>
            </a:r>
            <a:r>
              <a:rPr lang="en-US" b="0" dirty="0"/>
              <a:t>. Remind </a:t>
            </a:r>
            <a:r>
              <a:rPr lang="en-US" dirty="0"/>
              <a:t>participants to have their downloaded responses from the OnDemand Course and be prepared to share their Q2 Roles (if they feel comfortable).</a:t>
            </a:r>
            <a:endParaRPr lang="en-US" b="1" dirty="0"/>
          </a:p>
          <a:p>
            <a:pPr marL="685800" marR="0" lvl="0" indent="-457200" algn="l" defTabSz="914400" rtl="0" eaLnBrk="1" fontAlgn="auto" latinLnBrk="0" hangingPunct="1">
              <a:lnSpc>
                <a:spcPct val="117999"/>
              </a:lnSpc>
              <a:spcBef>
                <a:spcPts val="0"/>
              </a:spcBef>
              <a:spcAft>
                <a:spcPts val="0"/>
              </a:spcAft>
              <a:buClr>
                <a:srgbClr val="000000"/>
              </a:buClr>
              <a:buSzPts val="1400"/>
              <a:buFont typeface="+mj-lt"/>
              <a:buAutoNum type="arabicPeriod"/>
              <a:tabLst/>
              <a:defRPr/>
            </a:pPr>
            <a:r>
              <a:rPr lang="en-US" b="1" dirty="0"/>
              <a:t>Say</a:t>
            </a:r>
            <a:r>
              <a:rPr lang="en-US" b="0" dirty="0"/>
              <a:t>: ( Reveal chart)  This is a short list of the many, many roles people play.  </a:t>
            </a:r>
            <a:r>
              <a:rPr lang="en-US" b="1" dirty="0"/>
              <a:t>Ask</a:t>
            </a:r>
            <a:r>
              <a:rPr lang="en-US" b="0" dirty="0"/>
              <a:t>: How many of these roles do you play (chat your answer).  Do you fill any roles not listed here?  (Chat or share verbally)  We should each have about 5-7 roles we want to focus on.  What happens when you try to focus on more than that?</a:t>
            </a:r>
            <a:endParaRPr lang="en-US" b="1" dirty="0"/>
          </a:p>
          <a:p>
            <a:pPr marL="228600" indent="0">
              <a:buFont typeface="+mj-lt"/>
              <a:buNone/>
            </a:pPr>
            <a:endParaRPr lang="en-US" dirty="0"/>
          </a:p>
          <a:p>
            <a:pPr marL="685800" indent="-457200">
              <a:buFont typeface="+mj-lt"/>
              <a:buAutoNum type="arabicPeriod"/>
            </a:pPr>
            <a:endParaRPr lang="en-US" dirty="0"/>
          </a:p>
          <a:p>
            <a:pPr marL="685800" indent="-457200">
              <a:buAutoNum type="arabicPeriod"/>
            </a:pPr>
            <a:endParaRPr lang="en-US" dirty="0"/>
          </a:p>
        </p:txBody>
      </p:sp>
    </p:spTree>
    <p:extLst>
      <p:ext uri="{BB962C8B-B14F-4D97-AF65-F5344CB8AC3E}">
        <p14:creationId xmlns:p14="http://schemas.microsoft.com/office/powerpoint/2010/main" val="1157703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marR="0" lvl="0" indent="-457200" algn="l" defTabSz="914400" rtl="0" eaLnBrk="1" fontAlgn="auto" latinLnBrk="0" hangingPunct="1">
              <a:lnSpc>
                <a:spcPct val="117999"/>
              </a:lnSpc>
              <a:spcBef>
                <a:spcPts val="0"/>
              </a:spcBef>
              <a:spcAft>
                <a:spcPts val="0"/>
              </a:spcAft>
              <a:buClr>
                <a:srgbClr val="000000"/>
              </a:buClr>
              <a:buSzPts val="1400"/>
              <a:buFont typeface="+mj-lt"/>
              <a:buAutoNum type="arabicPeriod"/>
              <a:tabLst/>
              <a:defRPr/>
            </a:pPr>
            <a:r>
              <a:rPr lang="en-US" b="1" dirty="0"/>
              <a:t>Say:  </a:t>
            </a:r>
            <a:r>
              <a:rPr lang="en-US" b="0" dirty="0"/>
              <a:t>We are going to spend a little time reviewing and refining your Q2 Role Statement. </a:t>
            </a:r>
            <a:r>
              <a:rPr lang="en-US" dirty="0"/>
              <a:t>These statements should be specific and describe the outcomes and activities that guide your goals, plans, and decisions. The clearer you are, the more likely you are to be motivated to do things that help you fulfill each role. This formula can help you. </a:t>
            </a:r>
          </a:p>
          <a:p>
            <a:pPr marL="685800" indent="-457200">
              <a:buAutoNum type="arabicPeriod"/>
            </a:pPr>
            <a:r>
              <a:rPr lang="en-US" b="1" dirty="0"/>
              <a:t>Breakout 2: </a:t>
            </a:r>
            <a:r>
              <a:rPr lang="en-US" dirty="0"/>
              <a:t>(10- 15minutes)</a:t>
            </a:r>
          </a:p>
          <a:p>
            <a:pPr marL="685800" indent="-457200">
              <a:buAutoNum type="arabicPeriod"/>
            </a:pPr>
            <a:r>
              <a:rPr lang="en-US" b="1" dirty="0"/>
              <a:t>Whole Group Debrief: </a:t>
            </a:r>
            <a:r>
              <a:rPr lang="en-US" dirty="0"/>
              <a:t>(5-10 minuets) Who would like to share what they discussed and any insights they had?</a:t>
            </a:r>
          </a:p>
          <a:p>
            <a:pPr marL="685800" marR="0" lvl="0" indent="-457200" algn="l" defTabSz="914400" rtl="0" eaLnBrk="1" fontAlgn="auto" latinLnBrk="0" hangingPunct="1">
              <a:lnSpc>
                <a:spcPct val="117999"/>
              </a:lnSpc>
              <a:spcBef>
                <a:spcPts val="0"/>
              </a:spcBef>
              <a:spcAft>
                <a:spcPts val="0"/>
              </a:spcAft>
              <a:buClr>
                <a:srgbClr val="000000"/>
              </a:buClr>
              <a:buSzPts val="1400"/>
              <a:buFont typeface="+mj-lt"/>
              <a:buAutoNum type="arabicPeriod"/>
              <a:tabLst/>
              <a:defRPr/>
            </a:pPr>
            <a:endParaRPr lang="en-US" b="0" dirty="0"/>
          </a:p>
          <a:p>
            <a:pPr marL="685800" marR="0" lvl="0" indent="-457200" algn="l" defTabSz="914400" rtl="0" eaLnBrk="1" fontAlgn="auto" latinLnBrk="0" hangingPunct="1">
              <a:lnSpc>
                <a:spcPct val="117999"/>
              </a:lnSpc>
              <a:spcBef>
                <a:spcPts val="0"/>
              </a:spcBef>
              <a:spcAft>
                <a:spcPts val="0"/>
              </a:spcAft>
              <a:buClr>
                <a:srgbClr val="000000"/>
              </a:buClr>
              <a:buSzPts val="1400"/>
              <a:buFont typeface="+mj-lt"/>
              <a:buAutoNum type="arabicPeriod"/>
              <a:tabLst/>
              <a:defRPr/>
            </a:pPr>
            <a:endParaRPr lang="en-US" b="0" dirty="0"/>
          </a:p>
          <a:p>
            <a:pPr marL="685800" marR="0" lvl="0" indent="-457200" algn="l" defTabSz="914400" rtl="0" eaLnBrk="1" fontAlgn="auto" latinLnBrk="0" hangingPunct="1">
              <a:lnSpc>
                <a:spcPct val="117999"/>
              </a:lnSpc>
              <a:spcBef>
                <a:spcPts val="0"/>
              </a:spcBef>
              <a:spcAft>
                <a:spcPts val="0"/>
              </a:spcAft>
              <a:buClr>
                <a:srgbClr val="000000"/>
              </a:buClr>
              <a:buSzPts val="1400"/>
              <a:buFont typeface="+mj-lt"/>
              <a:buAutoNum type="arabicPeriod"/>
              <a:tabLst/>
              <a:defRPr/>
            </a:pPr>
            <a:endParaRPr lang="en-US" b="0" dirty="0"/>
          </a:p>
          <a:p>
            <a:pPr marL="228600" indent="0">
              <a:buFont typeface="+mj-lt"/>
              <a:buNone/>
            </a:pPr>
            <a:endParaRPr lang="en-US" dirty="0"/>
          </a:p>
          <a:p>
            <a:pPr marL="685800" indent="-457200">
              <a:buFont typeface="+mj-lt"/>
              <a:buAutoNum type="arabicPeriod"/>
            </a:pPr>
            <a:endParaRPr lang="en-US" dirty="0"/>
          </a:p>
          <a:p>
            <a:pPr marL="685800" indent="-457200">
              <a:buAutoNum type="arabicPeriod"/>
            </a:pPr>
            <a:endParaRPr lang="en-US" dirty="0"/>
          </a:p>
        </p:txBody>
      </p:sp>
    </p:spTree>
    <p:extLst>
      <p:ext uri="{BB962C8B-B14F-4D97-AF65-F5344CB8AC3E}">
        <p14:creationId xmlns:p14="http://schemas.microsoft.com/office/powerpoint/2010/main" val="7400051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marR="0" lvl="0" indent="-457200" algn="l" defTabSz="914400" rtl="0" eaLnBrk="1" fontAlgn="auto" latinLnBrk="0" hangingPunct="1">
              <a:lnSpc>
                <a:spcPct val="117999"/>
              </a:lnSpc>
              <a:spcBef>
                <a:spcPts val="0"/>
              </a:spcBef>
              <a:spcAft>
                <a:spcPts val="0"/>
              </a:spcAft>
              <a:buClr>
                <a:srgbClr val="000000"/>
              </a:buClr>
              <a:buSzPts val="1400"/>
              <a:buFont typeface="+mj-lt"/>
              <a:buAutoNum type="arabicPeriod"/>
              <a:tabLst/>
              <a:defRPr/>
            </a:pPr>
            <a:r>
              <a:rPr lang="en-US" b="1" dirty="0"/>
              <a:t>Say:  T</a:t>
            </a:r>
            <a:r>
              <a:rPr lang="en-US" b="0" i="0" dirty="0">
                <a:solidFill>
                  <a:srgbClr val="2D363D"/>
                </a:solidFill>
                <a:effectLst/>
                <a:latin typeface="Gotham-Light"/>
              </a:rPr>
              <a:t>o achieve the success you defined in your Q2 Role Statements, you need Q2 Goals. A Q2 Goal is a highly important goal that won't happen without you taking action. The best Q2 Goals will be structured as "From X to Y by When.“</a:t>
            </a:r>
          </a:p>
          <a:p>
            <a:pPr marL="685800" marR="0" lvl="0" indent="-457200" algn="l" defTabSz="914400" rtl="0" eaLnBrk="1" fontAlgn="auto" latinLnBrk="0" hangingPunct="1">
              <a:lnSpc>
                <a:spcPct val="117999"/>
              </a:lnSpc>
              <a:spcBef>
                <a:spcPts val="0"/>
              </a:spcBef>
              <a:spcAft>
                <a:spcPts val="0"/>
              </a:spcAft>
              <a:buClr>
                <a:srgbClr val="000000"/>
              </a:buClr>
              <a:buSzPts val="1400"/>
              <a:buFont typeface="+mj-lt"/>
              <a:buAutoNum type="arabicPeriod"/>
              <a:tabLst/>
              <a:defRPr/>
            </a:pPr>
            <a:r>
              <a:rPr lang="en-US" b="1" dirty="0"/>
              <a:t>Breakout 2: </a:t>
            </a:r>
            <a:r>
              <a:rPr lang="en-US" dirty="0"/>
              <a:t>(10-15)</a:t>
            </a:r>
          </a:p>
          <a:p>
            <a:pPr marL="685800" indent="-457200">
              <a:buAutoNum type="arabicPeriod"/>
            </a:pPr>
            <a:r>
              <a:rPr lang="en-US" b="1" dirty="0"/>
              <a:t>Whole Group Debrief: </a:t>
            </a:r>
            <a:r>
              <a:rPr lang="en-US" dirty="0"/>
              <a:t>(5-10 minuets) Who would like to share what they discussed and any insights they had?</a:t>
            </a:r>
          </a:p>
          <a:p>
            <a:pPr marL="685800" marR="0" lvl="0" indent="-457200" algn="l" defTabSz="914400" rtl="0" eaLnBrk="1" fontAlgn="auto" latinLnBrk="0" hangingPunct="1">
              <a:lnSpc>
                <a:spcPct val="117999"/>
              </a:lnSpc>
              <a:spcBef>
                <a:spcPts val="0"/>
              </a:spcBef>
              <a:spcAft>
                <a:spcPts val="0"/>
              </a:spcAft>
              <a:buClr>
                <a:srgbClr val="000000"/>
              </a:buClr>
              <a:buSzPts val="1400"/>
              <a:buFont typeface="Arial"/>
              <a:buAutoNum type="arabicPeriod"/>
              <a:tabLst/>
              <a:defRPr/>
            </a:pPr>
            <a:r>
              <a:rPr lang="en-US" b="1"/>
              <a:t>Closing: </a:t>
            </a:r>
            <a:r>
              <a:rPr lang="en-US"/>
              <a:t>Key takeaways and committed actions to next steps (hear from everyone if group is small or ask for a few if group is larger) </a:t>
            </a:r>
          </a:p>
          <a:p>
            <a:pPr marL="228600" indent="0">
              <a:buNone/>
            </a:pPr>
            <a:endParaRPr lang="en-US" dirty="0"/>
          </a:p>
          <a:p>
            <a:pPr marL="685800" marR="0" lvl="0" indent="-457200" algn="l" defTabSz="914400" rtl="0" eaLnBrk="1" fontAlgn="auto" latinLnBrk="0" hangingPunct="1">
              <a:lnSpc>
                <a:spcPct val="117999"/>
              </a:lnSpc>
              <a:spcBef>
                <a:spcPts val="0"/>
              </a:spcBef>
              <a:spcAft>
                <a:spcPts val="0"/>
              </a:spcAft>
              <a:buClr>
                <a:srgbClr val="000000"/>
              </a:buClr>
              <a:buSzPts val="1400"/>
              <a:buFont typeface="+mj-lt"/>
              <a:buAutoNum type="arabicPeriod"/>
              <a:tabLst/>
              <a:defRPr/>
            </a:pPr>
            <a:endParaRPr lang="en-US" b="0" dirty="0"/>
          </a:p>
          <a:p>
            <a:pPr marL="685800" marR="0" lvl="0" indent="-457200" algn="l" defTabSz="914400" rtl="0" eaLnBrk="1" fontAlgn="auto" latinLnBrk="0" hangingPunct="1">
              <a:lnSpc>
                <a:spcPct val="117999"/>
              </a:lnSpc>
              <a:spcBef>
                <a:spcPts val="0"/>
              </a:spcBef>
              <a:spcAft>
                <a:spcPts val="0"/>
              </a:spcAft>
              <a:buClr>
                <a:srgbClr val="000000"/>
              </a:buClr>
              <a:buSzPts val="1400"/>
              <a:buFont typeface="+mj-lt"/>
              <a:buAutoNum type="arabicPeriod"/>
              <a:tabLst/>
              <a:defRPr/>
            </a:pPr>
            <a:endParaRPr lang="en-US" b="0" dirty="0"/>
          </a:p>
          <a:p>
            <a:pPr marL="685800" marR="0" lvl="0" indent="-457200" algn="l" defTabSz="914400" rtl="0" eaLnBrk="1" fontAlgn="auto" latinLnBrk="0" hangingPunct="1">
              <a:lnSpc>
                <a:spcPct val="117999"/>
              </a:lnSpc>
              <a:spcBef>
                <a:spcPts val="0"/>
              </a:spcBef>
              <a:spcAft>
                <a:spcPts val="0"/>
              </a:spcAft>
              <a:buClr>
                <a:srgbClr val="000000"/>
              </a:buClr>
              <a:buSzPts val="1400"/>
              <a:buFont typeface="+mj-lt"/>
              <a:buAutoNum type="arabicPeriod"/>
              <a:tabLst/>
              <a:defRPr/>
            </a:pPr>
            <a:endParaRPr lang="en-US" b="0" dirty="0"/>
          </a:p>
          <a:p>
            <a:pPr marL="228600" indent="0">
              <a:buFont typeface="+mj-lt"/>
              <a:buNone/>
            </a:pPr>
            <a:endParaRPr lang="en-US" dirty="0"/>
          </a:p>
          <a:p>
            <a:pPr marL="685800" indent="-457200">
              <a:buFont typeface="+mj-lt"/>
              <a:buAutoNum type="arabicPeriod"/>
            </a:pPr>
            <a:endParaRPr lang="en-US" dirty="0"/>
          </a:p>
          <a:p>
            <a:pPr marL="685800" indent="-457200">
              <a:buAutoNum type="arabicPeriod"/>
            </a:pPr>
            <a:endParaRPr lang="en-US" dirty="0"/>
          </a:p>
        </p:txBody>
      </p:sp>
    </p:spTree>
    <p:extLst>
      <p:ext uri="{BB962C8B-B14F-4D97-AF65-F5344CB8AC3E}">
        <p14:creationId xmlns:p14="http://schemas.microsoft.com/office/powerpoint/2010/main" val="15473703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marR="0" lvl="0" indent="-457200" algn="l" defTabSz="914400" rtl="0" eaLnBrk="1" fontAlgn="auto" latinLnBrk="0" hangingPunct="1">
              <a:lnSpc>
                <a:spcPct val="117999"/>
              </a:lnSpc>
              <a:spcBef>
                <a:spcPts val="0"/>
              </a:spcBef>
              <a:spcAft>
                <a:spcPts val="0"/>
              </a:spcAft>
              <a:buClr>
                <a:srgbClr val="000000"/>
              </a:buClr>
              <a:buSzPts val="1400"/>
              <a:buFont typeface="+mj-lt"/>
              <a:buAutoNum type="arabicPeriod"/>
              <a:tabLst/>
              <a:defRPr/>
            </a:pPr>
            <a:r>
              <a:rPr lang="en-US" b="1" dirty="0"/>
              <a:t>Pre-Work: </a:t>
            </a:r>
            <a:r>
              <a:rPr lang="en-US" b="0" dirty="0"/>
              <a:t>. Remind </a:t>
            </a:r>
            <a:r>
              <a:rPr lang="en-US" dirty="0"/>
              <a:t>participants to have their downloaded responses from the OnDemand Course and be prepared to share (if they feel comfortable).</a:t>
            </a:r>
            <a:endParaRPr lang="en-US" b="1" dirty="0"/>
          </a:p>
          <a:p>
            <a:pPr marL="685800" marR="0" lvl="0" indent="-457200" algn="l" defTabSz="914400" rtl="0" eaLnBrk="1" fontAlgn="auto" latinLnBrk="0" hangingPunct="1">
              <a:lnSpc>
                <a:spcPct val="117999"/>
              </a:lnSpc>
              <a:spcBef>
                <a:spcPts val="0"/>
              </a:spcBef>
              <a:spcAft>
                <a:spcPts val="0"/>
              </a:spcAft>
              <a:buClr>
                <a:srgbClr val="000000"/>
              </a:buClr>
              <a:buSzPts val="1400"/>
              <a:buFont typeface="+mj-lt"/>
              <a:buAutoNum type="arabicPeriod"/>
              <a:tabLst/>
              <a:defRPr/>
            </a:pPr>
            <a:r>
              <a:rPr lang="en-US" b="1" dirty="0"/>
              <a:t>Say</a:t>
            </a:r>
            <a:r>
              <a:rPr lang="en-US" b="0" dirty="0"/>
              <a:t>: </a:t>
            </a:r>
            <a:r>
              <a:rPr lang="en-US" b="0" i="0" dirty="0">
                <a:solidFill>
                  <a:srgbClr val="2D363D"/>
                </a:solidFill>
                <a:effectLst/>
                <a:latin typeface="Gotham-Light"/>
              </a:rPr>
              <a:t>Traditional time management helps you organize and sort "gravel" to get more things done. But Choice 3 is not about getting things done. It's about getting the </a:t>
            </a:r>
            <a:r>
              <a:rPr lang="en-US" b="1" i="0" dirty="0">
                <a:solidFill>
                  <a:srgbClr val="2D363D"/>
                </a:solidFill>
                <a:effectLst/>
                <a:latin typeface="Gotham-Light"/>
              </a:rPr>
              <a:t>right </a:t>
            </a:r>
            <a:r>
              <a:rPr lang="en-US" b="0" i="0" dirty="0">
                <a:solidFill>
                  <a:srgbClr val="2D363D"/>
                </a:solidFill>
                <a:effectLst/>
                <a:latin typeface="Gotham-Light"/>
              </a:rPr>
              <a:t>things done⁠—your own </a:t>
            </a:r>
            <a:r>
              <a:rPr lang="en-US" b="1" i="0" dirty="0">
                <a:solidFill>
                  <a:srgbClr val="2D363D"/>
                </a:solidFill>
                <a:effectLst/>
                <a:latin typeface="Gotham-Light"/>
              </a:rPr>
              <a:t>Big Rocks</a:t>
            </a:r>
            <a:r>
              <a:rPr lang="en-US" b="0" i="0" dirty="0">
                <a:solidFill>
                  <a:srgbClr val="2D363D"/>
                </a:solidFill>
                <a:effectLst/>
                <a:latin typeface="Gotham-Light"/>
              </a:rPr>
              <a:t>.</a:t>
            </a:r>
            <a:endParaRPr lang="en-US" dirty="0"/>
          </a:p>
          <a:p>
            <a:pPr marL="685800" indent="-457200">
              <a:buAutoNum type="arabicPeriod"/>
            </a:pPr>
            <a:r>
              <a:rPr lang="en-US" dirty="0"/>
              <a:t>Say: today we are going to spend time discussing Daily and Weekly Planning. Go to next slide</a:t>
            </a:r>
          </a:p>
        </p:txBody>
      </p:sp>
    </p:spTree>
    <p:extLst>
      <p:ext uri="{BB962C8B-B14F-4D97-AF65-F5344CB8AC3E}">
        <p14:creationId xmlns:p14="http://schemas.microsoft.com/office/powerpoint/2010/main" val="38311558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marR="0" lvl="0" indent="-457200" algn="l" defTabSz="914400" rtl="0" eaLnBrk="1" fontAlgn="auto" latinLnBrk="0" hangingPunct="1">
              <a:lnSpc>
                <a:spcPct val="117999"/>
              </a:lnSpc>
              <a:spcBef>
                <a:spcPts val="0"/>
              </a:spcBef>
              <a:spcAft>
                <a:spcPts val="0"/>
              </a:spcAft>
              <a:buClr>
                <a:srgbClr val="000000"/>
              </a:buClr>
              <a:buSzPts val="1400"/>
              <a:buFont typeface="+mj-lt"/>
              <a:buAutoNum type="arabicPeriod"/>
              <a:tabLst/>
              <a:defRPr/>
            </a:pPr>
            <a:r>
              <a:rPr lang="en-US" b="1" dirty="0"/>
              <a:t>Say</a:t>
            </a:r>
            <a:r>
              <a:rPr lang="en-US" b="0" dirty="0"/>
              <a:t>: using chat (or raise your hand to speak)—share either a personal or professional Big Rock that is on your schedule for this week.</a:t>
            </a:r>
          </a:p>
          <a:p>
            <a:pPr marL="685800" marR="0" lvl="0" indent="-457200" algn="l" defTabSz="914400" rtl="0" eaLnBrk="1" fontAlgn="auto" latinLnBrk="0" hangingPunct="1">
              <a:lnSpc>
                <a:spcPct val="117999"/>
              </a:lnSpc>
              <a:spcBef>
                <a:spcPts val="0"/>
              </a:spcBef>
              <a:spcAft>
                <a:spcPts val="0"/>
              </a:spcAft>
              <a:buClr>
                <a:srgbClr val="000000"/>
              </a:buClr>
              <a:buSzPts val="1400"/>
              <a:buFont typeface="+mj-lt"/>
              <a:buAutoNum type="arabicPeriod"/>
              <a:tabLst/>
              <a:defRPr/>
            </a:pPr>
            <a:r>
              <a:rPr lang="en-US" b="1" dirty="0"/>
              <a:t>Breakout 1: </a:t>
            </a:r>
            <a:r>
              <a:rPr lang="en-US" dirty="0"/>
              <a:t>(10 – 15 minutes) Discuss how and when you do your 30 minute planning. Share what gets in the way and seek ideas from each other to make it a habit.</a:t>
            </a:r>
          </a:p>
          <a:p>
            <a:pPr marL="685800" indent="-457200">
              <a:buFont typeface="+mj-lt"/>
              <a:buAutoNum type="arabicPeriod"/>
            </a:pPr>
            <a:r>
              <a:rPr lang="en-US" b="1" dirty="0"/>
              <a:t>Whole Group Debrief: </a:t>
            </a:r>
            <a:r>
              <a:rPr lang="en-US" dirty="0"/>
              <a:t>(5-10 minutes) Who would like to share what they discussed and any insights they had? </a:t>
            </a:r>
          </a:p>
          <a:p>
            <a:pPr marL="685800" marR="0" lvl="0" indent="-457200" algn="l" defTabSz="914400" rtl="0" eaLnBrk="1" fontAlgn="auto" latinLnBrk="0" hangingPunct="1">
              <a:lnSpc>
                <a:spcPct val="117999"/>
              </a:lnSpc>
              <a:spcBef>
                <a:spcPts val="0"/>
              </a:spcBef>
              <a:spcAft>
                <a:spcPts val="0"/>
              </a:spcAft>
              <a:buClr>
                <a:srgbClr val="000000"/>
              </a:buClr>
              <a:buSzPts val="1400"/>
              <a:buFont typeface="+mj-lt"/>
              <a:buAutoNum type="arabicPeriod"/>
              <a:tabLst/>
              <a:defRPr/>
            </a:pPr>
            <a:r>
              <a:rPr lang="en-US" b="1" dirty="0"/>
              <a:t>Closing: </a:t>
            </a:r>
            <a:r>
              <a:rPr lang="en-US" dirty="0"/>
              <a:t>Key takeaways and committed actions to next steps (hear from everyone if group is small or ask for a few if group is larger) </a:t>
            </a:r>
          </a:p>
          <a:p>
            <a:pPr marL="685800" indent="-457200">
              <a:buFont typeface="+mj-lt"/>
              <a:buAutoNum type="arabicPeriod"/>
            </a:pPr>
            <a:endParaRPr lang="en-US" dirty="0"/>
          </a:p>
          <a:p>
            <a:pPr marL="685800" indent="-457200">
              <a:buFont typeface="+mj-lt"/>
              <a:buAutoNum type="arabicPeriod"/>
            </a:pPr>
            <a:endParaRPr lang="en-US" dirty="0"/>
          </a:p>
          <a:p>
            <a:pPr marL="685800" indent="-457200">
              <a:buAutoNum type="arabicPeriod"/>
            </a:pPr>
            <a:endParaRPr lang="en-US" dirty="0"/>
          </a:p>
        </p:txBody>
      </p:sp>
    </p:spTree>
    <p:extLst>
      <p:ext uri="{BB962C8B-B14F-4D97-AF65-F5344CB8AC3E}">
        <p14:creationId xmlns:p14="http://schemas.microsoft.com/office/powerpoint/2010/main" val="2467127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indent="-457200" algn="l">
              <a:buFont typeface="+mj-lt"/>
              <a:buAutoNum type="arabicPeriod"/>
            </a:pPr>
            <a:r>
              <a:rPr lang="en-US" b="1" dirty="0"/>
              <a:t>Say:  </a:t>
            </a:r>
            <a:r>
              <a:rPr lang="en-US" b="0" i="0" dirty="0">
                <a:solidFill>
                  <a:srgbClr val="2D363D"/>
                </a:solidFill>
                <a:effectLst/>
                <a:latin typeface="Gotham-Light"/>
              </a:rPr>
              <a:t>Your week will never go according to plan, so use Daily Q2 Planning to ensure that you give your Big Rocks priority.:  </a:t>
            </a:r>
          </a:p>
          <a:p>
            <a:pPr marL="685800" indent="-457200" algn="l">
              <a:buFont typeface="+mj-lt"/>
              <a:buAutoNum type="arabicPeriod"/>
            </a:pPr>
            <a:r>
              <a:rPr lang="en-US" b="1" i="0" dirty="0">
                <a:solidFill>
                  <a:srgbClr val="2D363D"/>
                </a:solidFill>
                <a:effectLst/>
                <a:latin typeface="Gotham-Light"/>
              </a:rPr>
              <a:t>Ask:  </a:t>
            </a:r>
            <a:r>
              <a:rPr lang="en-US" b="0" i="0" dirty="0">
                <a:solidFill>
                  <a:srgbClr val="2D363D"/>
                </a:solidFill>
                <a:effectLst/>
                <a:latin typeface="Gotham-Light"/>
              </a:rPr>
              <a:t>put in “chat” how many times a week are you able to do your daily planning?  Can someone share the benefit of following this 3 step process?</a:t>
            </a:r>
          </a:p>
          <a:p>
            <a:pPr marL="685800" marR="0" lvl="0" indent="-457200" algn="l" defTabSz="914400" rtl="0" eaLnBrk="1" fontAlgn="auto" latinLnBrk="0" hangingPunct="1">
              <a:lnSpc>
                <a:spcPct val="117999"/>
              </a:lnSpc>
              <a:spcBef>
                <a:spcPts val="0"/>
              </a:spcBef>
              <a:spcAft>
                <a:spcPts val="0"/>
              </a:spcAft>
              <a:buClr>
                <a:srgbClr val="000000"/>
              </a:buClr>
              <a:buSzPts val="1400"/>
              <a:buFont typeface="+mj-lt"/>
              <a:buAutoNum type="arabicPeriod"/>
              <a:tabLst/>
              <a:defRPr/>
            </a:pPr>
            <a:r>
              <a:rPr lang="en-US" b="1" dirty="0"/>
              <a:t>Say</a:t>
            </a:r>
            <a:r>
              <a:rPr lang="en-US" b="0" dirty="0"/>
              <a:t>: using chat (or raise your hand to speak)—share either a personal or professional Big Rock that is on your schedule for this week.</a:t>
            </a:r>
          </a:p>
          <a:p>
            <a:pPr marL="685800" marR="0" lvl="0" indent="-457200" algn="l" defTabSz="914400" rtl="0" eaLnBrk="1" fontAlgn="auto" latinLnBrk="0" hangingPunct="1">
              <a:lnSpc>
                <a:spcPct val="117999"/>
              </a:lnSpc>
              <a:spcBef>
                <a:spcPts val="0"/>
              </a:spcBef>
              <a:spcAft>
                <a:spcPts val="0"/>
              </a:spcAft>
              <a:buClr>
                <a:srgbClr val="000000"/>
              </a:buClr>
              <a:buSzPts val="1400"/>
              <a:buFont typeface="+mj-lt"/>
              <a:buAutoNum type="arabicPeriod"/>
              <a:tabLst/>
              <a:defRPr/>
            </a:pPr>
            <a:r>
              <a:rPr lang="en-US" b="1" dirty="0"/>
              <a:t>Breakout 1: </a:t>
            </a:r>
            <a:r>
              <a:rPr lang="en-US" dirty="0"/>
              <a:t>(10 – 15 minutes) Discuss breakout questions</a:t>
            </a:r>
          </a:p>
          <a:p>
            <a:pPr marL="685800" indent="-457200">
              <a:buFont typeface="+mj-lt"/>
              <a:buAutoNum type="arabicPeriod"/>
            </a:pPr>
            <a:r>
              <a:rPr lang="en-US" b="1" dirty="0"/>
              <a:t>Whole Group Debrief: </a:t>
            </a:r>
            <a:r>
              <a:rPr lang="en-US" dirty="0"/>
              <a:t>(5-10 minutes) Who would like to share what they discussed and any insights they had? </a:t>
            </a:r>
          </a:p>
          <a:p>
            <a:pPr marL="685800" marR="0" lvl="0" indent="-457200" algn="l" defTabSz="914400" rtl="0" eaLnBrk="1" fontAlgn="auto" latinLnBrk="0" hangingPunct="1">
              <a:lnSpc>
                <a:spcPct val="117999"/>
              </a:lnSpc>
              <a:spcBef>
                <a:spcPts val="0"/>
              </a:spcBef>
              <a:spcAft>
                <a:spcPts val="0"/>
              </a:spcAft>
              <a:buClr>
                <a:srgbClr val="000000"/>
              </a:buClr>
              <a:buSzPts val="1400"/>
              <a:buFont typeface="+mj-lt"/>
              <a:buAutoNum type="arabicPeriod"/>
              <a:tabLst/>
              <a:defRPr/>
            </a:pPr>
            <a:r>
              <a:rPr lang="en-US" b="1" dirty="0"/>
              <a:t>Closing: </a:t>
            </a:r>
            <a:r>
              <a:rPr lang="en-US" dirty="0"/>
              <a:t>Key takeaways and committed actions to next steps (hear from everyone if group is small or ask for a few if group is larger) </a:t>
            </a:r>
          </a:p>
          <a:p>
            <a:pPr marL="685800" indent="-457200">
              <a:buFont typeface="+mj-lt"/>
              <a:buAutoNum type="arabicPeriod"/>
            </a:pPr>
            <a:endParaRPr lang="en-US" dirty="0"/>
          </a:p>
          <a:p>
            <a:pPr marL="685800" indent="-457200">
              <a:buFont typeface="+mj-lt"/>
              <a:buAutoNum type="arabicPeriod"/>
            </a:pPr>
            <a:endParaRPr lang="en-US" dirty="0"/>
          </a:p>
          <a:p>
            <a:pPr marL="685800" indent="-457200">
              <a:buAutoNum type="arabicPeriod"/>
            </a:pPr>
            <a:endParaRPr lang="en-US" dirty="0"/>
          </a:p>
        </p:txBody>
      </p:sp>
    </p:spTree>
    <p:extLst>
      <p:ext uri="{BB962C8B-B14F-4D97-AF65-F5344CB8AC3E}">
        <p14:creationId xmlns:p14="http://schemas.microsoft.com/office/powerpoint/2010/main" val="2679357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indent="-457200" algn="l">
              <a:buFont typeface="+mj-lt"/>
              <a:buAutoNum type="arabicPeriod"/>
            </a:pPr>
            <a:r>
              <a:rPr lang="en-US" b="1" dirty="0"/>
              <a:t>Say:  </a:t>
            </a:r>
            <a:r>
              <a:rPr lang="en-US" b="0" i="0" dirty="0">
                <a:solidFill>
                  <a:srgbClr val="2D363D"/>
                </a:solidFill>
                <a:effectLst/>
                <a:latin typeface="Gotham-Light"/>
              </a:rPr>
              <a:t>It takes discipline to commit to daily and weekly planning.  Remember to ask yourself these questions as you go into next week.</a:t>
            </a:r>
          </a:p>
          <a:p>
            <a:pPr marL="685800" marR="0" lvl="0" indent="-457200" algn="l" defTabSz="914400" rtl="0" eaLnBrk="1" fontAlgn="auto" latinLnBrk="0" hangingPunct="1">
              <a:lnSpc>
                <a:spcPct val="117999"/>
              </a:lnSpc>
              <a:spcBef>
                <a:spcPts val="0"/>
              </a:spcBef>
              <a:spcAft>
                <a:spcPts val="0"/>
              </a:spcAft>
              <a:buClr>
                <a:srgbClr val="000000"/>
              </a:buClr>
              <a:buSzPts val="1400"/>
              <a:buFont typeface="+mj-lt"/>
              <a:buAutoNum type="arabicPeriod"/>
              <a:tabLst/>
              <a:defRPr/>
            </a:pPr>
            <a:r>
              <a:rPr lang="en-US" b="1" dirty="0"/>
              <a:t>Closing: </a:t>
            </a:r>
            <a:r>
              <a:rPr lang="en-US" dirty="0"/>
              <a:t>Key takeaways and committed actions to next steps (hear from everyone if group is small or ask for a few if group is larger) </a:t>
            </a:r>
          </a:p>
          <a:p>
            <a:pPr marL="685800" indent="-457200">
              <a:buFont typeface="+mj-lt"/>
              <a:buAutoNum type="arabicPeriod"/>
            </a:pPr>
            <a:endParaRPr lang="en-US" dirty="0"/>
          </a:p>
          <a:p>
            <a:pPr marL="685800" indent="-457200">
              <a:buFont typeface="+mj-lt"/>
              <a:buAutoNum type="arabicPeriod"/>
            </a:pPr>
            <a:endParaRPr lang="en-US" dirty="0"/>
          </a:p>
          <a:p>
            <a:pPr marL="685800" indent="-457200">
              <a:buAutoNum type="arabicPeriod"/>
            </a:pPr>
            <a:endParaRPr lang="en-US" dirty="0"/>
          </a:p>
        </p:txBody>
      </p:sp>
    </p:spTree>
    <p:extLst>
      <p:ext uri="{BB962C8B-B14F-4D97-AF65-F5344CB8AC3E}">
        <p14:creationId xmlns:p14="http://schemas.microsoft.com/office/powerpoint/2010/main" val="33842854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marR="0" lvl="0" indent="-457200" algn="l" defTabSz="914400" rtl="0" eaLnBrk="1" fontAlgn="auto" latinLnBrk="0" hangingPunct="1">
              <a:lnSpc>
                <a:spcPct val="117999"/>
              </a:lnSpc>
              <a:spcBef>
                <a:spcPts val="0"/>
              </a:spcBef>
              <a:spcAft>
                <a:spcPts val="0"/>
              </a:spcAft>
              <a:buClr>
                <a:srgbClr val="000000"/>
              </a:buClr>
              <a:buSzPts val="1400"/>
              <a:buFont typeface="+mj-lt"/>
              <a:buAutoNum type="arabicPeriod"/>
              <a:tabLst/>
              <a:defRPr/>
            </a:pPr>
            <a:r>
              <a:rPr lang="en-US" b="1" dirty="0"/>
              <a:t>Pre-Work: </a:t>
            </a:r>
            <a:r>
              <a:rPr lang="en-US" b="0" dirty="0"/>
              <a:t>. Remind </a:t>
            </a:r>
            <a:r>
              <a:rPr lang="en-US" dirty="0"/>
              <a:t>participants to have their downloaded responses from the OnDemand Course and be prepared to share (if they feel comfortable).</a:t>
            </a:r>
            <a:endParaRPr lang="en-US" b="1" dirty="0"/>
          </a:p>
          <a:p>
            <a:pPr marL="685800" marR="0" lvl="0" indent="-457200" algn="l" defTabSz="914400" rtl="0" eaLnBrk="1" fontAlgn="auto" latinLnBrk="0" hangingPunct="1">
              <a:lnSpc>
                <a:spcPct val="117999"/>
              </a:lnSpc>
              <a:spcBef>
                <a:spcPts val="0"/>
              </a:spcBef>
              <a:spcAft>
                <a:spcPts val="0"/>
              </a:spcAft>
              <a:buClr>
                <a:srgbClr val="000000"/>
              </a:buClr>
              <a:buSzPts val="1400"/>
              <a:buFont typeface="+mj-lt"/>
              <a:buAutoNum type="arabicPeriod"/>
              <a:tabLst/>
              <a:defRPr/>
            </a:pPr>
            <a:r>
              <a:rPr lang="en-US" b="1" dirty="0"/>
              <a:t>THIS IS A BUILD SLIDE.</a:t>
            </a:r>
          </a:p>
          <a:p>
            <a:pPr marL="685800" marR="0" lvl="0" indent="-457200" algn="l" defTabSz="914400" rtl="0" eaLnBrk="1" fontAlgn="auto" latinLnBrk="0" hangingPunct="1">
              <a:lnSpc>
                <a:spcPct val="117999"/>
              </a:lnSpc>
              <a:spcBef>
                <a:spcPts val="0"/>
              </a:spcBef>
              <a:spcAft>
                <a:spcPts val="0"/>
              </a:spcAft>
              <a:buClr>
                <a:srgbClr val="000000"/>
              </a:buClr>
              <a:buSzPts val="1400"/>
              <a:buFont typeface="+mj-lt"/>
              <a:buAutoNum type="arabicPeriod"/>
              <a:tabLst/>
              <a:defRPr/>
            </a:pPr>
            <a:r>
              <a:rPr lang="en-US" b="1" dirty="0"/>
              <a:t>Ask: </a:t>
            </a:r>
            <a:r>
              <a:rPr lang="en-US" b="0" dirty="0"/>
              <a:t>who remembers one of the Core 4? Say or put in chat (answers: Appointments, Tasks, Contacts, Notes/Documents)</a:t>
            </a:r>
          </a:p>
          <a:p>
            <a:pPr marL="685800" marR="0" lvl="0" indent="-457200" algn="l" defTabSz="914400" rtl="0" eaLnBrk="1" fontAlgn="auto" latinLnBrk="0" hangingPunct="1">
              <a:lnSpc>
                <a:spcPct val="117999"/>
              </a:lnSpc>
              <a:spcBef>
                <a:spcPts val="0"/>
              </a:spcBef>
              <a:spcAft>
                <a:spcPts val="0"/>
              </a:spcAft>
              <a:buClr>
                <a:srgbClr val="000000"/>
              </a:buClr>
              <a:buSzPts val="1400"/>
              <a:buFont typeface="+mj-lt"/>
              <a:buAutoNum type="arabicPeriod"/>
              <a:tabLst/>
              <a:defRPr/>
            </a:pPr>
            <a:r>
              <a:rPr lang="en-US" b="1" dirty="0"/>
              <a:t>Bring up each tile </a:t>
            </a:r>
            <a:r>
              <a:rPr lang="en-US" b="0" dirty="0"/>
              <a:t>and ask participants “Act or File” (Appt and task are act; contact and notes are file)</a:t>
            </a:r>
          </a:p>
          <a:p>
            <a:pPr marL="685800" marR="0" lvl="0" indent="-457200" algn="l" defTabSz="914400" rtl="0" eaLnBrk="1" fontAlgn="auto" latinLnBrk="0" hangingPunct="1">
              <a:lnSpc>
                <a:spcPct val="117999"/>
              </a:lnSpc>
              <a:spcBef>
                <a:spcPts val="0"/>
              </a:spcBef>
              <a:spcAft>
                <a:spcPts val="0"/>
              </a:spcAft>
              <a:buClr>
                <a:srgbClr val="000000"/>
              </a:buClr>
              <a:buSzPts val="1400"/>
              <a:buFont typeface="+mj-lt"/>
              <a:buAutoNum type="arabicPeriod"/>
              <a:tabLst/>
              <a:defRPr/>
            </a:pPr>
            <a:r>
              <a:rPr lang="en-US" b="1" dirty="0"/>
              <a:t>Say:</a:t>
            </a:r>
            <a:r>
              <a:rPr lang="en-US" b="0" dirty="0"/>
              <a:t> </a:t>
            </a:r>
            <a:r>
              <a:rPr lang="en-US" b="0" i="0" dirty="0">
                <a:solidFill>
                  <a:srgbClr val="2D363D"/>
                </a:solidFill>
                <a:effectLst/>
                <a:latin typeface="Gotham-Light"/>
              </a:rPr>
              <a:t>The Q2 Process Map is a workflow that integrates your regular Q2 Planning with your need to handle the constant day-to-day influx of information. Go to next slide.</a:t>
            </a:r>
          </a:p>
          <a:p>
            <a:pPr marL="228600" marR="0" lvl="0" indent="0" algn="l" defTabSz="914400" rtl="0" eaLnBrk="1" fontAlgn="auto" latinLnBrk="0" hangingPunct="1">
              <a:lnSpc>
                <a:spcPct val="117999"/>
              </a:lnSpc>
              <a:spcBef>
                <a:spcPts val="0"/>
              </a:spcBef>
              <a:spcAft>
                <a:spcPts val="0"/>
              </a:spcAft>
              <a:buClr>
                <a:srgbClr val="000000"/>
              </a:buClr>
              <a:buSzPts val="1400"/>
              <a:buFont typeface="+mj-lt"/>
              <a:buNone/>
              <a:tabLst/>
              <a:defRPr/>
            </a:pPr>
            <a:endParaRPr lang="en-US" dirty="0"/>
          </a:p>
          <a:p>
            <a:pPr marL="685800" indent="-457200">
              <a:buAutoNum type="arabicPeriod"/>
            </a:pPr>
            <a:endParaRPr lang="en-US" dirty="0"/>
          </a:p>
        </p:txBody>
      </p:sp>
    </p:spTree>
    <p:extLst>
      <p:ext uri="{BB962C8B-B14F-4D97-AF65-F5344CB8AC3E}">
        <p14:creationId xmlns:p14="http://schemas.microsoft.com/office/powerpoint/2010/main" val="1948805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467923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indent="-457200" algn="l">
              <a:buFont typeface="+mj-lt"/>
              <a:buAutoNum type="arabicPeriod"/>
            </a:pPr>
            <a:r>
              <a:rPr lang="en-US" b="1" dirty="0"/>
              <a:t>Say:  </a:t>
            </a:r>
            <a:r>
              <a:rPr lang="en-US" b="0" i="0" dirty="0">
                <a:solidFill>
                  <a:srgbClr val="2D363D"/>
                </a:solidFill>
                <a:effectLst/>
                <a:latin typeface="Gotham-Light"/>
              </a:rPr>
              <a:t>You can manage the Core 4 with paper systems, digital systems, or a combination of both. (refer back to your download responses)</a:t>
            </a:r>
          </a:p>
          <a:p>
            <a:pPr marL="685800" marR="0" lvl="0" indent="-457200" algn="l" defTabSz="914400" rtl="0" eaLnBrk="1" fontAlgn="auto" latinLnBrk="0" hangingPunct="1">
              <a:lnSpc>
                <a:spcPct val="117999"/>
              </a:lnSpc>
              <a:spcBef>
                <a:spcPts val="0"/>
              </a:spcBef>
              <a:spcAft>
                <a:spcPts val="0"/>
              </a:spcAft>
              <a:buClr>
                <a:srgbClr val="000000"/>
              </a:buClr>
              <a:buSzPts val="1400"/>
              <a:buFont typeface="+mj-lt"/>
              <a:buAutoNum type="arabicPeriod"/>
              <a:tabLst/>
              <a:defRPr/>
            </a:pPr>
            <a:r>
              <a:rPr lang="en-US" b="1" dirty="0"/>
              <a:t>Breakout 1: </a:t>
            </a:r>
            <a:r>
              <a:rPr lang="en-US" dirty="0"/>
              <a:t>(10 – 15 minutes) Discuss breakout questions</a:t>
            </a:r>
          </a:p>
          <a:p>
            <a:pPr marL="685800" indent="-457200">
              <a:buFont typeface="+mj-lt"/>
              <a:buAutoNum type="arabicPeriod"/>
            </a:pPr>
            <a:r>
              <a:rPr lang="en-US" b="1" dirty="0"/>
              <a:t>Whole Group Debrief: </a:t>
            </a:r>
            <a:r>
              <a:rPr lang="en-US" dirty="0"/>
              <a:t>(5-10 minutes) Who would like to share what they discussed and any insights they had? </a:t>
            </a:r>
          </a:p>
          <a:p>
            <a:pPr marL="685800" indent="-457200">
              <a:buFont typeface="+mj-lt"/>
              <a:buAutoNum type="arabicPeriod"/>
            </a:pPr>
            <a:endParaRPr lang="en-US" dirty="0"/>
          </a:p>
          <a:p>
            <a:pPr marL="685800" indent="-457200">
              <a:buFont typeface="+mj-lt"/>
              <a:buAutoNum type="arabicPeriod"/>
            </a:pPr>
            <a:endParaRPr lang="en-US" dirty="0"/>
          </a:p>
          <a:p>
            <a:pPr marL="685800" indent="-457200">
              <a:buAutoNum type="arabicPeriod"/>
            </a:pPr>
            <a:endParaRPr lang="en-US" dirty="0"/>
          </a:p>
        </p:txBody>
      </p:sp>
    </p:spTree>
    <p:extLst>
      <p:ext uri="{BB962C8B-B14F-4D97-AF65-F5344CB8AC3E}">
        <p14:creationId xmlns:p14="http://schemas.microsoft.com/office/powerpoint/2010/main" val="34716949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indent="-457200" algn="l">
              <a:buFont typeface="+mj-lt"/>
              <a:buAutoNum type="arabicPeriod"/>
            </a:pPr>
            <a:r>
              <a:rPr lang="en-US" b="1" dirty="0"/>
              <a:t>Say:  </a:t>
            </a:r>
            <a:r>
              <a:rPr lang="en-US" b="0" i="0" dirty="0">
                <a:solidFill>
                  <a:srgbClr val="FFFFFF"/>
                </a:solidFill>
                <a:effectLst/>
                <a:latin typeface="Gotham-Light"/>
              </a:rPr>
              <a:t>There are 3 Master Moves that can help leverage technology to support your Q2 Process workflow and increase your effectiveness.  Let’s talk through each of them.</a:t>
            </a:r>
          </a:p>
          <a:p>
            <a:pPr marL="685800" indent="-457200" algn="l">
              <a:buFont typeface="+mj-lt"/>
              <a:buAutoNum type="arabicPeriod"/>
            </a:pPr>
            <a:r>
              <a:rPr lang="en-US" b="1" i="0" dirty="0">
                <a:solidFill>
                  <a:srgbClr val="FFFFFF"/>
                </a:solidFill>
                <a:effectLst/>
                <a:latin typeface="Gotham-Light"/>
              </a:rPr>
              <a:t>Ask: </a:t>
            </a:r>
            <a:r>
              <a:rPr lang="en-US" b="0" i="0" dirty="0">
                <a:solidFill>
                  <a:srgbClr val="FFFFFF"/>
                </a:solidFill>
                <a:effectLst/>
                <a:latin typeface="Gotham-Light"/>
              </a:rPr>
              <a:t>who remembers what Win without Fighting Means?  (Don’t reveal answers). Ask for a couple examples then reveal suggestions.</a:t>
            </a:r>
          </a:p>
          <a:p>
            <a:pPr marL="685800" indent="-457200" algn="l">
              <a:buFont typeface="+mj-lt"/>
              <a:buAutoNum type="arabicPeriod"/>
            </a:pPr>
            <a:r>
              <a:rPr lang="en-US" b="1" i="0" dirty="0">
                <a:solidFill>
                  <a:srgbClr val="FFFFFF"/>
                </a:solidFill>
                <a:effectLst/>
                <a:latin typeface="Gotham-Light"/>
              </a:rPr>
              <a:t>Ask:</a:t>
            </a:r>
            <a:r>
              <a:rPr lang="en-US" b="0" i="0" dirty="0">
                <a:solidFill>
                  <a:srgbClr val="FFFFFF"/>
                </a:solidFill>
                <a:effectLst/>
                <a:latin typeface="Gotham-Light"/>
              </a:rPr>
              <a:t> What does Turn it Into What it Is” means (don’t reveal answers). Ask for a couple examples. Remind participants that </a:t>
            </a:r>
            <a:r>
              <a:rPr lang="en-US" b="0" i="0" dirty="0">
                <a:solidFill>
                  <a:srgbClr val="2D363D"/>
                </a:solidFill>
                <a:effectLst/>
                <a:latin typeface="Gotham-Light"/>
              </a:rPr>
              <a:t>turning it into what it is could mean turning it into a message in your trash folder!</a:t>
            </a:r>
          </a:p>
          <a:p>
            <a:pPr marL="685800" indent="-457200" algn="l">
              <a:buFont typeface="+mj-lt"/>
              <a:buAutoNum type="arabicPeriod"/>
            </a:pPr>
            <a:r>
              <a:rPr lang="en-US" b="1" i="0" dirty="0">
                <a:solidFill>
                  <a:srgbClr val="2D363D"/>
                </a:solidFill>
                <a:effectLst/>
                <a:latin typeface="Gotham-Light"/>
              </a:rPr>
              <a:t>Ask:</a:t>
            </a:r>
            <a:r>
              <a:rPr lang="en-US" b="0" i="0" dirty="0">
                <a:solidFill>
                  <a:srgbClr val="2D363D"/>
                </a:solidFill>
                <a:effectLst/>
                <a:latin typeface="Gotham-Light"/>
              </a:rPr>
              <a:t> What does Link to Locate mean? (don’t reveal answers until after participants have provided a couple). </a:t>
            </a:r>
          </a:p>
          <a:p>
            <a:pPr marL="685800" marR="0" lvl="0" indent="-457200" algn="l" defTabSz="914400" rtl="0" eaLnBrk="1" fontAlgn="auto" latinLnBrk="0" hangingPunct="1">
              <a:lnSpc>
                <a:spcPct val="117999"/>
              </a:lnSpc>
              <a:spcBef>
                <a:spcPts val="0"/>
              </a:spcBef>
              <a:spcAft>
                <a:spcPts val="0"/>
              </a:spcAft>
              <a:buClr>
                <a:srgbClr val="000000"/>
              </a:buClr>
              <a:buSzPts val="1400"/>
              <a:buFont typeface="+mj-lt"/>
              <a:buAutoNum type="arabicPeriod"/>
              <a:tabLst/>
              <a:defRPr/>
            </a:pPr>
            <a:r>
              <a:rPr lang="en-US" b="1" dirty="0"/>
              <a:t>Summarize: </a:t>
            </a:r>
            <a:endParaRPr lang="en-US" dirty="0"/>
          </a:p>
          <a:p>
            <a:pPr marL="685800" indent="-457200">
              <a:buFont typeface="+mj-lt"/>
              <a:buAutoNum type="arabicPeriod"/>
            </a:pPr>
            <a:endParaRPr lang="en-US" dirty="0"/>
          </a:p>
          <a:p>
            <a:pPr marL="685800" indent="-457200">
              <a:buFont typeface="+mj-lt"/>
              <a:buAutoNum type="arabicPeriod"/>
            </a:pPr>
            <a:endParaRPr lang="en-US" dirty="0"/>
          </a:p>
          <a:p>
            <a:pPr marL="685800" indent="-457200">
              <a:buAutoNum type="arabicPeriod"/>
            </a:pPr>
            <a:endParaRPr lang="en-US" dirty="0"/>
          </a:p>
        </p:txBody>
      </p:sp>
    </p:spTree>
    <p:extLst>
      <p:ext uri="{BB962C8B-B14F-4D97-AF65-F5344CB8AC3E}">
        <p14:creationId xmlns:p14="http://schemas.microsoft.com/office/powerpoint/2010/main" val="16595310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indent="-457200" algn="l">
              <a:buFont typeface="+mj-lt"/>
              <a:buAutoNum type="arabicPeriod"/>
            </a:pPr>
            <a:r>
              <a:rPr lang="en-US" b="1" dirty="0"/>
              <a:t>Say:  </a:t>
            </a:r>
            <a:r>
              <a:rPr lang="en-US" b="0" i="0" dirty="0">
                <a:solidFill>
                  <a:srgbClr val="2D363D"/>
                </a:solidFill>
                <a:effectLst/>
                <a:latin typeface="Gotham-Light"/>
              </a:rPr>
              <a:t>You can manage the Core 4 with paper systems, digital systems, or a combination of both. (refer back to your download responses</a:t>
            </a:r>
          </a:p>
          <a:p>
            <a:pPr marL="685800" marR="0" lvl="0" indent="-457200" algn="l" defTabSz="914400" rtl="0" eaLnBrk="1" fontAlgn="auto" latinLnBrk="0" hangingPunct="1">
              <a:lnSpc>
                <a:spcPct val="117999"/>
              </a:lnSpc>
              <a:spcBef>
                <a:spcPts val="0"/>
              </a:spcBef>
              <a:spcAft>
                <a:spcPts val="0"/>
              </a:spcAft>
              <a:buClr>
                <a:srgbClr val="000000"/>
              </a:buClr>
              <a:buSzPts val="1400"/>
              <a:buFont typeface="+mj-lt"/>
              <a:buAutoNum type="arabicPeriod"/>
              <a:tabLst/>
              <a:defRPr/>
            </a:pPr>
            <a:r>
              <a:rPr lang="en-US" b="1" dirty="0"/>
              <a:t>Breakout 1: </a:t>
            </a:r>
            <a:r>
              <a:rPr lang="en-US" dirty="0"/>
              <a:t>(10 – 15 minutes) Discuss breakout questions</a:t>
            </a:r>
          </a:p>
          <a:p>
            <a:pPr marL="685800" indent="-457200">
              <a:buFont typeface="+mj-lt"/>
              <a:buAutoNum type="arabicPeriod"/>
            </a:pPr>
            <a:r>
              <a:rPr lang="en-US" b="1" dirty="0"/>
              <a:t>Whole Group Debrief: </a:t>
            </a:r>
            <a:r>
              <a:rPr lang="en-US" dirty="0"/>
              <a:t>(5-10 minutes) Who would like to share what they discussed and any insights they had? </a:t>
            </a:r>
          </a:p>
          <a:p>
            <a:pPr marL="685800" marR="0" lvl="0" indent="-457200" algn="l" defTabSz="914400" rtl="0" eaLnBrk="1" fontAlgn="auto" latinLnBrk="0" hangingPunct="1">
              <a:lnSpc>
                <a:spcPct val="117999"/>
              </a:lnSpc>
              <a:spcBef>
                <a:spcPts val="0"/>
              </a:spcBef>
              <a:spcAft>
                <a:spcPts val="0"/>
              </a:spcAft>
              <a:buClr>
                <a:srgbClr val="000000"/>
              </a:buClr>
              <a:buSzPts val="1400"/>
              <a:buFont typeface="+mj-lt"/>
              <a:buAutoNum type="arabicPeriod"/>
              <a:tabLst/>
              <a:defRPr/>
            </a:pPr>
            <a:r>
              <a:rPr lang="en-US" b="1" dirty="0"/>
              <a:t>Post link:  </a:t>
            </a:r>
            <a:r>
              <a:rPr lang="en-US" dirty="0"/>
              <a:t>https://app.franklincovey.com/explore/productivity/take-charge-of-your-apps-to-boost-your-productivity/?structured_resource_progress_id=2380b253-c2dd-4a09-9417-9696967c54a2</a:t>
            </a:r>
          </a:p>
          <a:p>
            <a:pPr marL="685800" marR="0" lvl="0" indent="-457200" algn="l" defTabSz="914400" rtl="0" eaLnBrk="1" fontAlgn="auto" latinLnBrk="0" hangingPunct="1">
              <a:lnSpc>
                <a:spcPct val="117999"/>
              </a:lnSpc>
              <a:spcBef>
                <a:spcPts val="0"/>
              </a:spcBef>
              <a:spcAft>
                <a:spcPts val="0"/>
              </a:spcAft>
              <a:buClr>
                <a:srgbClr val="000000"/>
              </a:buClr>
              <a:buSzPts val="1400"/>
              <a:buFont typeface="+mj-lt"/>
              <a:buAutoNum type="arabicPeriod"/>
              <a:tabLst/>
              <a:defRPr/>
            </a:pPr>
            <a:r>
              <a:rPr lang="en-US" b="1" dirty="0"/>
              <a:t>Share:  </a:t>
            </a:r>
            <a:r>
              <a:rPr lang="en-US" dirty="0"/>
              <a:t>This article is part of your learning journey, if you haven’t read it, take the link out of chat and turn it into what it is: appointment, task, or document. </a:t>
            </a:r>
          </a:p>
          <a:p>
            <a:pPr marL="685800" marR="0" lvl="0" indent="-457200" algn="l" defTabSz="914400" rtl="0" eaLnBrk="1" fontAlgn="auto" latinLnBrk="0" hangingPunct="1">
              <a:lnSpc>
                <a:spcPct val="117999"/>
              </a:lnSpc>
              <a:spcBef>
                <a:spcPts val="0"/>
              </a:spcBef>
              <a:spcAft>
                <a:spcPts val="0"/>
              </a:spcAft>
              <a:buClr>
                <a:srgbClr val="000000"/>
              </a:buClr>
              <a:buSzPts val="1400"/>
              <a:buFont typeface="+mj-lt"/>
              <a:buAutoNum type="arabicPeriod"/>
              <a:tabLst/>
              <a:defRPr/>
            </a:pPr>
            <a:r>
              <a:rPr lang="en-US" b="1" dirty="0"/>
              <a:t>Closing: </a:t>
            </a:r>
            <a:r>
              <a:rPr lang="en-US" dirty="0"/>
              <a:t>Key takeaways and committed actions to next steps (hear from everyone if group is small or ask for a few if group is larger) </a:t>
            </a:r>
          </a:p>
          <a:p>
            <a:pPr marL="685800" indent="-457200">
              <a:buFont typeface="+mj-lt"/>
              <a:buAutoNum type="arabicPeriod"/>
            </a:pPr>
            <a:endParaRPr lang="en-US" dirty="0"/>
          </a:p>
          <a:p>
            <a:pPr marL="228600" indent="0">
              <a:buFont typeface="+mj-lt"/>
              <a:buNone/>
            </a:pPr>
            <a:endParaRPr lang="en-US" dirty="0"/>
          </a:p>
          <a:p>
            <a:pPr marL="685800" indent="-457200">
              <a:buFont typeface="+mj-lt"/>
              <a:buAutoNum type="arabicPeriod"/>
            </a:pPr>
            <a:endParaRPr lang="en-US" dirty="0"/>
          </a:p>
          <a:p>
            <a:pPr marL="685800" indent="-457200">
              <a:buFont typeface="+mj-lt"/>
              <a:buAutoNum type="arabicPeriod"/>
            </a:pPr>
            <a:endParaRPr lang="en-US" dirty="0"/>
          </a:p>
          <a:p>
            <a:pPr marL="685800" indent="-457200">
              <a:buAutoNum type="arabicPeriod"/>
            </a:pPr>
            <a:endParaRPr lang="en-US" dirty="0"/>
          </a:p>
        </p:txBody>
      </p:sp>
    </p:spTree>
    <p:extLst>
      <p:ext uri="{BB962C8B-B14F-4D97-AF65-F5344CB8AC3E}">
        <p14:creationId xmlns:p14="http://schemas.microsoft.com/office/powerpoint/2010/main" val="20312487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marR="0" lvl="0" indent="-457200" algn="l" defTabSz="914400" rtl="0" eaLnBrk="1" fontAlgn="auto" latinLnBrk="0" hangingPunct="1">
              <a:lnSpc>
                <a:spcPct val="117999"/>
              </a:lnSpc>
              <a:spcBef>
                <a:spcPts val="0"/>
              </a:spcBef>
              <a:spcAft>
                <a:spcPts val="0"/>
              </a:spcAft>
              <a:buClr>
                <a:srgbClr val="000000"/>
              </a:buClr>
              <a:buSzPts val="1400"/>
              <a:buFont typeface="+mj-lt"/>
              <a:buAutoNum type="arabicPeriod"/>
              <a:tabLst/>
              <a:defRPr/>
            </a:pPr>
            <a:r>
              <a:rPr lang="en-US" b="1" dirty="0"/>
              <a:t>Pre-Work: </a:t>
            </a:r>
            <a:r>
              <a:rPr lang="en-US" b="0" dirty="0"/>
              <a:t>. Remind </a:t>
            </a:r>
            <a:r>
              <a:rPr lang="en-US" dirty="0"/>
              <a:t>participants to have their downloaded responses from the OnDemand Course and be prepared to share their Q2 Roles (if they feel comfortable).</a:t>
            </a:r>
            <a:endParaRPr lang="en-US" b="1" dirty="0"/>
          </a:p>
          <a:p>
            <a:pPr marL="685800" marR="0" lvl="0" indent="-457200" algn="l" defTabSz="914400" rtl="0" eaLnBrk="1" fontAlgn="auto" latinLnBrk="0" hangingPunct="1">
              <a:lnSpc>
                <a:spcPct val="117999"/>
              </a:lnSpc>
              <a:spcBef>
                <a:spcPts val="0"/>
              </a:spcBef>
              <a:spcAft>
                <a:spcPts val="0"/>
              </a:spcAft>
              <a:buClr>
                <a:srgbClr val="000000"/>
              </a:buClr>
              <a:buSzPts val="1400"/>
              <a:buFont typeface="+mj-lt"/>
              <a:buAutoNum type="arabicPeriod"/>
              <a:tabLst/>
              <a:defRPr/>
            </a:pPr>
            <a:r>
              <a:rPr lang="en-US" b="1" dirty="0"/>
              <a:t>Say</a:t>
            </a:r>
            <a:r>
              <a:rPr lang="en-US" b="0" dirty="0"/>
              <a:t>: </a:t>
            </a:r>
            <a:r>
              <a:rPr lang="en-US" b="0" i="0" dirty="0">
                <a:solidFill>
                  <a:srgbClr val="FFFFFF"/>
                </a:solidFill>
                <a:effectLst/>
                <a:latin typeface="Gotham-Light"/>
              </a:rPr>
              <a:t>So many of us are so busy being busy that we fail to restore and replenish ourselves. To adopt the Choice 5 paradigm of Fuel Your Fire, you must build a habit of renewing your energy regularly.</a:t>
            </a:r>
            <a:endParaRPr lang="en-US" b="0" dirty="0"/>
          </a:p>
          <a:p>
            <a:pPr marL="685800" marR="0" lvl="0" indent="-457200" algn="l" defTabSz="914400" rtl="0" eaLnBrk="1" fontAlgn="auto" latinLnBrk="0" hangingPunct="1">
              <a:lnSpc>
                <a:spcPct val="117999"/>
              </a:lnSpc>
              <a:spcBef>
                <a:spcPts val="0"/>
              </a:spcBef>
              <a:spcAft>
                <a:spcPts val="0"/>
              </a:spcAft>
              <a:buClr>
                <a:srgbClr val="000000"/>
              </a:buClr>
              <a:buSzPts val="1400"/>
              <a:buFont typeface="+mj-lt"/>
              <a:buAutoNum type="arabicPeriod"/>
              <a:tabLst/>
              <a:defRPr/>
            </a:pPr>
            <a:r>
              <a:rPr lang="en-US" b="1" dirty="0"/>
              <a:t>Breakout 1: </a:t>
            </a:r>
            <a:r>
              <a:rPr lang="en-US" dirty="0"/>
              <a:t>(10 – 15 minutes)</a:t>
            </a:r>
          </a:p>
          <a:p>
            <a:pPr marL="685800" indent="-457200">
              <a:buFont typeface="+mj-lt"/>
              <a:buAutoNum type="arabicPeriod"/>
            </a:pPr>
            <a:r>
              <a:rPr lang="en-US" b="1" dirty="0"/>
              <a:t>Whole Group Debrief: </a:t>
            </a:r>
            <a:r>
              <a:rPr lang="en-US" dirty="0"/>
              <a:t>(5-10 minutes) Who would like to share what they discussed and any insights they had? </a:t>
            </a:r>
          </a:p>
          <a:p>
            <a:pPr marL="685800" indent="-457200">
              <a:buFont typeface="+mj-lt"/>
              <a:buAutoNum type="arabicPeriod"/>
            </a:pPr>
            <a:endParaRPr lang="en-US" dirty="0"/>
          </a:p>
          <a:p>
            <a:pPr marL="685800" indent="-457200">
              <a:buFont typeface="+mj-lt"/>
              <a:buAutoNum type="arabicPeriod"/>
            </a:pPr>
            <a:endParaRPr lang="en-US" dirty="0"/>
          </a:p>
          <a:p>
            <a:pPr marL="685800" indent="-457200">
              <a:buAutoNum type="arabicPeriod"/>
            </a:pPr>
            <a:endParaRPr lang="en-US" dirty="0"/>
          </a:p>
        </p:txBody>
      </p:sp>
    </p:spTree>
    <p:extLst>
      <p:ext uri="{BB962C8B-B14F-4D97-AF65-F5344CB8AC3E}">
        <p14:creationId xmlns:p14="http://schemas.microsoft.com/office/powerpoint/2010/main" val="29320686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marR="0" lvl="0" indent="-457200" algn="l" defTabSz="914400" rtl="0" eaLnBrk="1" fontAlgn="auto" latinLnBrk="0" hangingPunct="1">
              <a:lnSpc>
                <a:spcPct val="117999"/>
              </a:lnSpc>
              <a:spcBef>
                <a:spcPts val="0"/>
              </a:spcBef>
              <a:spcAft>
                <a:spcPts val="0"/>
              </a:spcAft>
              <a:buClr>
                <a:srgbClr val="000000"/>
              </a:buClr>
              <a:buSzPts val="1400"/>
              <a:buFont typeface="+mj-lt"/>
              <a:buAutoNum type="arabicPeriod"/>
              <a:tabLst/>
              <a:defRPr/>
            </a:pPr>
            <a:r>
              <a:rPr lang="en-US" b="1" dirty="0"/>
              <a:t>Say</a:t>
            </a:r>
            <a:r>
              <a:rPr lang="en-US" b="0" dirty="0"/>
              <a:t>: </a:t>
            </a:r>
            <a:r>
              <a:rPr lang="en-US" b="0" i="0" dirty="0">
                <a:solidFill>
                  <a:srgbClr val="101820"/>
                </a:solidFill>
                <a:effectLst/>
                <a:latin typeface="Rand" panose="020B0604020202020204" charset="0"/>
              </a:rPr>
              <a:t>It’s easy to let work follow you after you stop for the day. To keep work stress from spilling over into your home life, try building a routine for the end of the workday to help you reenergize for the other parts of your life.</a:t>
            </a:r>
          </a:p>
          <a:p>
            <a:pPr marL="685800" marR="0" lvl="0" indent="-457200" algn="l" defTabSz="914400" rtl="0" eaLnBrk="1" fontAlgn="auto" latinLnBrk="0" hangingPunct="1">
              <a:lnSpc>
                <a:spcPct val="117999"/>
              </a:lnSpc>
              <a:spcBef>
                <a:spcPts val="0"/>
              </a:spcBef>
              <a:spcAft>
                <a:spcPts val="0"/>
              </a:spcAft>
              <a:buClr>
                <a:srgbClr val="000000"/>
              </a:buClr>
              <a:buSzPts val="1400"/>
              <a:buFont typeface="+mj-lt"/>
              <a:buAutoNum type="arabicPeriod"/>
              <a:tabLst/>
              <a:defRPr/>
            </a:pPr>
            <a:r>
              <a:rPr lang="en-US" b="1" i="0" dirty="0">
                <a:solidFill>
                  <a:srgbClr val="101820"/>
                </a:solidFill>
                <a:effectLst/>
                <a:latin typeface="Rand" panose="020B0604020202020204" charset="0"/>
              </a:rPr>
              <a:t>Say</a:t>
            </a:r>
            <a:r>
              <a:rPr lang="en-US" b="0" i="0" dirty="0">
                <a:solidFill>
                  <a:srgbClr val="101820"/>
                </a:solidFill>
                <a:effectLst/>
                <a:latin typeface="Rand" panose="020B0604020202020204" charset="0"/>
              </a:rPr>
              <a:t>: Let’s watch this short video on how to set better work/life boundaries. Make note of the 3 points that the presenter covers.  Play Video by clicking on the video thumbnail.  You can also access it here if you are on the Impact Platform:  </a:t>
            </a:r>
            <a:r>
              <a:rPr lang="en-US"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2 Minute Mentor Video:  work life boundaries</a:t>
            </a:r>
            <a:r>
              <a:rPr lang="en-US"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u="none"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Or with this link if you are using Jhana: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Jhana Video: setting work life boundaries</a:t>
            </a:r>
            <a:endParaRPr lang="en-US"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457200" algn="l" defTabSz="914400" rtl="0" eaLnBrk="1" fontAlgn="auto" latinLnBrk="0" hangingPunct="1">
              <a:lnSpc>
                <a:spcPct val="117999"/>
              </a:lnSpc>
              <a:spcBef>
                <a:spcPts val="0"/>
              </a:spcBef>
              <a:spcAft>
                <a:spcPts val="0"/>
              </a:spcAft>
              <a:buClr>
                <a:srgbClr val="000000"/>
              </a:buClr>
              <a:buSzPts val="1400"/>
              <a:buFont typeface="+mj-lt"/>
              <a:buAutoNum type="arabicPeriod"/>
              <a:tabLst/>
              <a:defRPr/>
            </a:pPr>
            <a:r>
              <a:rPr lang="en-US" sz="1800" u="none"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Go to next slide to set up debrief</a:t>
            </a:r>
            <a:endParaRPr lang="en-US" sz="1800" u="none"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indent="0">
              <a:buFont typeface="+mj-lt"/>
              <a:buNone/>
            </a:pPr>
            <a:endParaRPr lang="en-US" u="none" dirty="0"/>
          </a:p>
          <a:p>
            <a:pPr marL="685800" indent="-457200">
              <a:buAutoNum type="arabicPeriod"/>
            </a:pPr>
            <a:endParaRPr lang="en-US" dirty="0"/>
          </a:p>
        </p:txBody>
      </p:sp>
    </p:spTree>
    <p:extLst>
      <p:ext uri="{BB962C8B-B14F-4D97-AF65-F5344CB8AC3E}">
        <p14:creationId xmlns:p14="http://schemas.microsoft.com/office/powerpoint/2010/main" val="2245405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marR="0" lvl="0" indent="-457200" algn="l" defTabSz="914400" rtl="0" eaLnBrk="1" fontAlgn="auto" latinLnBrk="0" hangingPunct="1">
              <a:lnSpc>
                <a:spcPct val="117999"/>
              </a:lnSpc>
              <a:spcBef>
                <a:spcPts val="0"/>
              </a:spcBef>
              <a:spcAft>
                <a:spcPts val="0"/>
              </a:spcAft>
              <a:buClr>
                <a:srgbClr val="000000"/>
              </a:buClr>
              <a:buSzPts val="1400"/>
              <a:buFont typeface="+mj-lt"/>
              <a:buAutoNum type="arabicPeriod"/>
              <a:tabLst/>
              <a:defRPr/>
            </a:pPr>
            <a:r>
              <a:rPr lang="en-US" b="1" dirty="0"/>
              <a:t>Say</a:t>
            </a:r>
            <a:r>
              <a:rPr lang="en-US" b="0" dirty="0"/>
              <a:t>: </a:t>
            </a:r>
            <a:r>
              <a:rPr lang="en-US" b="0" i="0" dirty="0">
                <a:solidFill>
                  <a:srgbClr val="101820"/>
                </a:solidFill>
                <a:effectLst/>
                <a:latin typeface="Rand" panose="020B0604020202020204" charset="0"/>
              </a:rPr>
              <a:t>It’s easy to let work follow you after you stop for the day. To keep work stress from spilling over into your home life, try building a routine for the end of the workday to help you reenergize for the other parts of your life.</a:t>
            </a:r>
          </a:p>
          <a:p>
            <a:pPr marL="685800" marR="0" lvl="0" indent="-457200" algn="l" defTabSz="914400" rtl="0" eaLnBrk="1" fontAlgn="auto" latinLnBrk="0" hangingPunct="1">
              <a:lnSpc>
                <a:spcPct val="117999"/>
              </a:lnSpc>
              <a:spcBef>
                <a:spcPts val="0"/>
              </a:spcBef>
              <a:spcAft>
                <a:spcPts val="0"/>
              </a:spcAft>
              <a:buClr>
                <a:srgbClr val="000000"/>
              </a:buClr>
              <a:buSzPts val="1400"/>
              <a:buFont typeface="+mj-lt"/>
              <a:buAutoNum type="arabicPeriod"/>
              <a:tabLst/>
              <a:defRPr/>
            </a:pPr>
            <a:r>
              <a:rPr lang="en-US" b="1" dirty="0"/>
              <a:t>Breakout 1: </a:t>
            </a:r>
            <a:r>
              <a:rPr lang="en-US" dirty="0"/>
              <a:t>(10 – 15 minutes)/ Discuss Breakout session questions</a:t>
            </a:r>
          </a:p>
          <a:p>
            <a:pPr marL="685800" indent="-457200">
              <a:buFont typeface="+mj-lt"/>
              <a:buAutoNum type="arabicPeriod"/>
            </a:pPr>
            <a:r>
              <a:rPr lang="en-US" b="1" dirty="0"/>
              <a:t>Whole Group Debrief: </a:t>
            </a:r>
            <a:r>
              <a:rPr lang="en-US" dirty="0"/>
              <a:t>(5-10 minutes) Who would like to share what they discussed and any insights they had?</a:t>
            </a:r>
          </a:p>
          <a:p>
            <a:pPr marL="685800" indent="-457200">
              <a:buFont typeface="+mj-lt"/>
              <a:buAutoNum type="arabicPeriod"/>
            </a:pPr>
            <a:endParaRPr lang="en-US" dirty="0"/>
          </a:p>
          <a:p>
            <a:pPr marL="685800" indent="-457200">
              <a:buFont typeface="+mj-lt"/>
              <a:buAutoNum type="arabicPeriod"/>
            </a:pPr>
            <a:endParaRPr lang="en-US" dirty="0"/>
          </a:p>
          <a:p>
            <a:pPr marL="685800" indent="-457200">
              <a:buFont typeface="+mj-lt"/>
              <a:buAutoNum type="arabicPeriod"/>
            </a:pPr>
            <a:endParaRPr lang="en-US" dirty="0"/>
          </a:p>
          <a:p>
            <a:pPr marL="685800" indent="-457200">
              <a:buAutoNum type="arabicPeriod"/>
            </a:pPr>
            <a:endParaRPr lang="en-US" dirty="0"/>
          </a:p>
        </p:txBody>
      </p:sp>
    </p:spTree>
    <p:extLst>
      <p:ext uri="{BB962C8B-B14F-4D97-AF65-F5344CB8AC3E}">
        <p14:creationId xmlns:p14="http://schemas.microsoft.com/office/powerpoint/2010/main" val="10239306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marR="0" lvl="0" indent="-457200" algn="l" defTabSz="914400" rtl="0" eaLnBrk="1" fontAlgn="auto" latinLnBrk="0" hangingPunct="1">
              <a:lnSpc>
                <a:spcPct val="117999"/>
              </a:lnSpc>
              <a:spcBef>
                <a:spcPts val="0"/>
              </a:spcBef>
              <a:spcAft>
                <a:spcPts val="0"/>
              </a:spcAft>
              <a:buClr>
                <a:srgbClr val="000000"/>
              </a:buClr>
              <a:buSzPts val="1400"/>
              <a:buFont typeface="Arial"/>
              <a:buAutoNum type="arabicPeriod"/>
              <a:tabLst/>
              <a:defRPr/>
            </a:pPr>
            <a:r>
              <a:rPr lang="en-US" sz="2400" b="1" dirty="0"/>
              <a:t>NOTE: you will want to provide links to your learners.  These links are available through the library under Materials  as long as you have admin or facilitator credentials.  The learners can also find them under “additional resources”  “cards/tools” for 5 Choices.</a:t>
            </a:r>
          </a:p>
        </p:txBody>
      </p:sp>
    </p:spTree>
    <p:extLst>
      <p:ext uri="{BB962C8B-B14F-4D97-AF65-F5344CB8AC3E}">
        <p14:creationId xmlns:p14="http://schemas.microsoft.com/office/powerpoint/2010/main" val="386328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2182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984923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68171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85374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610156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91635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marR="0" lvl="0" indent="-457200" algn="l" defTabSz="914400" rtl="0" eaLnBrk="1" fontAlgn="auto" latinLnBrk="0" hangingPunct="1">
              <a:lnSpc>
                <a:spcPct val="117999"/>
              </a:lnSpc>
              <a:spcBef>
                <a:spcPts val="0"/>
              </a:spcBef>
              <a:spcAft>
                <a:spcPts val="0"/>
              </a:spcAft>
              <a:buClr>
                <a:srgbClr val="000000"/>
              </a:buClr>
              <a:buSzPts val="1400"/>
              <a:buFont typeface="Arial"/>
              <a:buAutoNum type="arabicPeriod"/>
              <a:tabLst/>
              <a:defRPr/>
            </a:pPr>
            <a:r>
              <a:rPr lang="en-US" b="1" dirty="0"/>
              <a:t>Pre-Work: </a:t>
            </a:r>
            <a:r>
              <a:rPr lang="en-US" b="0" dirty="0"/>
              <a:t>Remind </a:t>
            </a:r>
            <a:r>
              <a:rPr lang="en-US" dirty="0"/>
              <a:t>participants have their downloaded responses from the OnDemand Course and be prepared to share their responses.</a:t>
            </a:r>
            <a:endParaRPr lang="en-US" b="1" dirty="0"/>
          </a:p>
          <a:p>
            <a:pPr marL="685800" indent="-457200">
              <a:buAutoNum type="arabicPeriod"/>
            </a:pPr>
            <a:r>
              <a:rPr lang="en-US" b="1" dirty="0"/>
              <a:t>Opening: </a:t>
            </a:r>
            <a:r>
              <a:rPr lang="en-US" b="0" dirty="0"/>
              <a:t>Provide context for why they are taking this course. Reiterate the investment int their learning and tie to larger organizational initiatives</a:t>
            </a:r>
          </a:p>
          <a:p>
            <a:pPr marL="685800" indent="-457200" algn="l">
              <a:buAutoNum type="arabicPeriod" startAt="3"/>
            </a:pPr>
            <a:r>
              <a:rPr lang="en-US" b="1" dirty="0"/>
              <a:t>Introduction: </a:t>
            </a:r>
            <a:r>
              <a:rPr lang="en-US" dirty="0"/>
              <a:t>Show the 5 Choices Model.  </a:t>
            </a:r>
            <a:r>
              <a:rPr lang="en-US" b="1" dirty="0"/>
              <a:t>Say:</a:t>
            </a:r>
            <a:r>
              <a:rPr lang="en-US" dirty="0"/>
              <a:t> </a:t>
            </a:r>
            <a:r>
              <a:rPr lang="en-US" sz="2400" b="0" i="0" dirty="0">
                <a:solidFill>
                  <a:srgbClr val="2D363D"/>
                </a:solidFill>
                <a:effectLst/>
                <a:latin typeface="Gotham-Light"/>
              </a:rPr>
              <a:t>Productivity isn't just about time management or completing tasks. It's about getting the </a:t>
            </a:r>
            <a:r>
              <a:rPr lang="en-US" sz="2400" b="0" i="1" dirty="0">
                <a:solidFill>
                  <a:srgbClr val="2D363D"/>
                </a:solidFill>
                <a:effectLst/>
                <a:latin typeface="Gotham-Light"/>
              </a:rPr>
              <a:t>right </a:t>
            </a:r>
            <a:r>
              <a:rPr lang="en-US" sz="2400" b="0" i="0" dirty="0">
                <a:solidFill>
                  <a:srgbClr val="2D363D"/>
                </a:solidFill>
                <a:effectLst/>
                <a:latin typeface="Gotham-Light"/>
              </a:rPr>
              <a:t>things done, and it requires: Making high-value decisions, Focusing attention, and Cultivating/harnessing/maintaining high energy.</a:t>
            </a:r>
          </a:p>
          <a:p>
            <a:pPr marL="685800" indent="-457200" algn="l">
              <a:buAutoNum type="arabicPeriod" startAt="3"/>
            </a:pPr>
            <a:r>
              <a:rPr lang="en-US" sz="2400" b="1" i="0" dirty="0">
                <a:solidFill>
                  <a:srgbClr val="2D363D"/>
                </a:solidFill>
                <a:effectLst/>
                <a:latin typeface="Gotham-Light"/>
              </a:rPr>
              <a:t>ASK</a:t>
            </a:r>
            <a:r>
              <a:rPr lang="en-US" dirty="0"/>
              <a:t> the group their first reactions to the course and the concept of Becoming Extraordinary.  What stood out to them?  Share your own preliminary insights.</a:t>
            </a:r>
          </a:p>
          <a:p>
            <a:pPr marL="685800" indent="-457200">
              <a:buAutoNum type="arabicPeriod"/>
            </a:pPr>
            <a:r>
              <a:rPr lang="en-US" b="1" dirty="0"/>
              <a:t>Breakout 1: </a:t>
            </a:r>
            <a:r>
              <a:rPr lang="en-US" dirty="0"/>
              <a:t>(10 – 15 minutes) </a:t>
            </a:r>
          </a:p>
          <a:p>
            <a:pPr marL="685800" indent="-457200">
              <a:buAutoNum type="arabicPeriod"/>
            </a:pPr>
            <a:r>
              <a:rPr lang="en-US" b="1" dirty="0"/>
              <a:t>Whole Group Debrief: </a:t>
            </a:r>
            <a:r>
              <a:rPr lang="en-US" dirty="0"/>
              <a:t>(5-10 minutes) Who would like to share what they discussed and any insights they had? </a:t>
            </a:r>
          </a:p>
          <a:p>
            <a:pPr marL="685800" indent="-457200">
              <a:buAutoNum type="arabicPeriod"/>
            </a:pPr>
            <a:r>
              <a:rPr lang="en-US" b="1" dirty="0"/>
              <a:t>Breakout 2: </a:t>
            </a:r>
            <a:r>
              <a:rPr lang="en-US" dirty="0"/>
              <a:t>(10 – 15 minuets)</a:t>
            </a:r>
          </a:p>
          <a:p>
            <a:pPr marL="685800" indent="-457200">
              <a:buAutoNum type="arabicPeriod"/>
            </a:pPr>
            <a:r>
              <a:rPr lang="en-US" b="1" dirty="0"/>
              <a:t>Whole Group Debrief: </a:t>
            </a:r>
            <a:r>
              <a:rPr lang="en-US" dirty="0"/>
              <a:t>(5-10 minuets) Who would like to share what they discussed and any insights they had?</a:t>
            </a:r>
          </a:p>
          <a:p>
            <a:pPr marL="685800" indent="-457200">
              <a:buAutoNum type="arabicPeriod"/>
            </a:pPr>
            <a:r>
              <a:rPr lang="en-US" b="1" dirty="0"/>
              <a:t>Closing: </a:t>
            </a:r>
            <a:r>
              <a:rPr lang="en-US" dirty="0"/>
              <a:t>Key takeaways and committed actions to next steps (hear from everyone if group is small or ask for a few if group is larger) </a:t>
            </a:r>
          </a:p>
        </p:txBody>
      </p:sp>
    </p:spTree>
    <p:extLst>
      <p:ext uri="{BB962C8B-B14F-4D97-AF65-F5344CB8AC3E}">
        <p14:creationId xmlns:p14="http://schemas.microsoft.com/office/powerpoint/2010/main" val="42780462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emf"/><Relationship Id="rId1" Type="http://schemas.openxmlformats.org/officeDocument/2006/relationships/slideMaster" Target="../slideMasters/slideMaster3.xml"/><Relationship Id="rId4" Type="http://schemas.openxmlformats.org/officeDocument/2006/relationships/image" Target="../media/image22.pn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22.png"/><Relationship Id="rId4" Type="http://schemas.openxmlformats.org/officeDocument/2006/relationships/image" Target="../media/image25.sv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26.emf"/></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22.png"/><Relationship Id="rId4" Type="http://schemas.openxmlformats.org/officeDocument/2006/relationships/image" Target="../media/image28.svg"/></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Master" Target="../slideMasters/slideMaster3.xml"/><Relationship Id="rId5" Type="http://schemas.openxmlformats.org/officeDocument/2006/relationships/image" Target="../media/image32.jpeg"/><Relationship Id="rId4" Type="http://schemas.openxmlformats.org/officeDocument/2006/relationships/image" Target="../media/image31.jpeg"/></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3.xml"/><Relationship Id="rId4" Type="http://schemas.openxmlformats.org/officeDocument/2006/relationships/image" Target="../media/image35.jpeg"/></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Master" Target="../slideMasters/slideMaster3.xml"/><Relationship Id="rId5" Type="http://schemas.openxmlformats.org/officeDocument/2006/relationships/image" Target="../media/image32.jpeg"/><Relationship Id="rId4" Type="http://schemas.openxmlformats.org/officeDocument/2006/relationships/image" Target="../media/image31.jpeg"/></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Master" Target="../slideMasters/slideMaster3.xml"/><Relationship Id="rId5" Type="http://schemas.openxmlformats.org/officeDocument/2006/relationships/image" Target="../media/image32.jpeg"/><Relationship Id="rId4" Type="http://schemas.openxmlformats.org/officeDocument/2006/relationships/image" Target="../media/image31.jpeg"/></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Master" Target="../slideMasters/slideMaster3.xml"/><Relationship Id="rId5" Type="http://schemas.openxmlformats.org/officeDocument/2006/relationships/image" Target="../media/image32.jpeg"/><Relationship Id="rId4" Type="http://schemas.openxmlformats.org/officeDocument/2006/relationships/image" Target="../media/image31.jpe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12.emf"/><Relationship Id="rId1" Type="http://schemas.openxmlformats.org/officeDocument/2006/relationships/slideMaster" Target="../slideMasters/slideMaster3.xml"/><Relationship Id="rId4" Type="http://schemas.openxmlformats.org/officeDocument/2006/relationships/image" Target="../media/image13.emf"/></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12.emf"/><Relationship Id="rId1" Type="http://schemas.openxmlformats.org/officeDocument/2006/relationships/slideMaster" Target="../slideMasters/slideMaster3.xml"/><Relationship Id="rId4" Type="http://schemas.openxmlformats.org/officeDocument/2006/relationships/image" Target="../media/image13.emf"/></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structions | Notes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CB31866-6596-AD4C-9299-8CCC9451291E}"/>
              </a:ext>
            </a:extLst>
          </p:cNvPr>
          <p:cNvSpPr/>
          <p:nvPr userDrawn="1"/>
        </p:nvSpPr>
        <p:spPr>
          <a:xfrm>
            <a:off x="0" y="0"/>
            <a:ext cx="9144000" cy="5143500"/>
          </a:xfrm>
          <a:prstGeom prst="rect">
            <a:avLst/>
          </a:prstGeom>
          <a:solidFill>
            <a:srgbClr val="101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Slide Number Placeholder 4">
            <a:extLst>
              <a:ext uri="{FF2B5EF4-FFF2-40B4-BE49-F238E27FC236}">
                <a16:creationId xmlns:a16="http://schemas.microsoft.com/office/drawing/2014/main" id="{8132C8EC-DED7-264A-B116-8AF77F46ED5E}"/>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9" name="Title 12">
            <a:extLst>
              <a:ext uri="{FF2B5EF4-FFF2-40B4-BE49-F238E27FC236}">
                <a16:creationId xmlns:a16="http://schemas.microsoft.com/office/drawing/2014/main" id="{AE800238-0656-304B-847D-73401845B5F4}"/>
              </a:ext>
            </a:extLst>
          </p:cNvPr>
          <p:cNvSpPr>
            <a:spLocks noGrp="1"/>
          </p:cNvSpPr>
          <p:nvPr>
            <p:ph type="title" hasCustomPrompt="1"/>
          </p:nvPr>
        </p:nvSpPr>
        <p:spPr>
          <a:xfrm>
            <a:off x="457200" y="371476"/>
            <a:ext cx="8229600" cy="673553"/>
          </a:xfrm>
        </p:spPr>
        <p:txBody>
          <a:bodyPr anchor="ctr" anchorCtr="0">
            <a:noAutofit/>
          </a:bodyPr>
          <a:lstStyle>
            <a:lvl1pPr>
              <a:lnSpc>
                <a:spcPct val="100000"/>
              </a:lnSpc>
              <a:defRPr sz="3600" b="0" spc="0" baseline="0">
                <a:solidFill>
                  <a:schemeClr val="bg1"/>
                </a:solidFill>
                <a:latin typeface="Tiempos Fine Light" panose="02020303060303060403" pitchFamily="18" charset="77"/>
                <a:cs typeface="Times New Roman" panose="02020603050405020304" pitchFamily="18" charset="0"/>
              </a:defRPr>
            </a:lvl1pPr>
          </a:lstStyle>
          <a:p>
            <a:r>
              <a:rPr lang="en-US"/>
              <a:t>Single key idea or concept text</a:t>
            </a:r>
          </a:p>
        </p:txBody>
      </p:sp>
      <p:sp>
        <p:nvSpPr>
          <p:cNvPr id="13" name="Footer Placeholder 1">
            <a:extLst>
              <a:ext uri="{FF2B5EF4-FFF2-40B4-BE49-F238E27FC236}">
                <a16:creationId xmlns:a16="http://schemas.microsoft.com/office/drawing/2014/main" id="{1146868F-593C-4E46-BAAA-124CB37B5424}"/>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a:t>
            </a:r>
            <a:r>
              <a:rPr lang="en-US" sz="525" err="1">
                <a:solidFill>
                  <a:schemeClr val="bg1"/>
                </a:solidFill>
                <a:latin typeface="Arial"/>
                <a:ea typeface="Arial"/>
                <a:cs typeface="Arial"/>
                <a:sym typeface="Arial"/>
              </a:rPr>
              <a:t>FranklinCovey</a:t>
            </a:r>
            <a:r>
              <a:rPr lang="en-US" sz="525">
                <a:solidFill>
                  <a:schemeClr val="bg1"/>
                </a:solidFill>
                <a:latin typeface="Arial"/>
                <a:ea typeface="Arial"/>
                <a:cs typeface="Arial"/>
                <a:sym typeface="Arial"/>
              </a:rPr>
              <a:t> Co. All rights reserved. PROPRIETARY AND CONFIDENTIAL </a:t>
            </a:r>
            <a:endParaRPr lang="en-US" sz="525">
              <a:solidFill>
                <a:schemeClr val="bg1"/>
              </a:solidFill>
            </a:endParaRPr>
          </a:p>
        </p:txBody>
      </p:sp>
      <p:pic>
        <p:nvPicPr>
          <p:cNvPr id="14" name="Picture 13" descr="A picture containing text, clipart&#10;&#10;Description automatically generated">
            <a:extLst>
              <a:ext uri="{FF2B5EF4-FFF2-40B4-BE49-F238E27FC236}">
                <a16:creationId xmlns:a16="http://schemas.microsoft.com/office/drawing/2014/main" id="{923AD7DC-42E1-5B42-B3FE-784A6BA4D500}"/>
              </a:ext>
            </a:extLst>
          </p:cNvPr>
          <p:cNvPicPr>
            <a:picLocks noChangeAspect="1"/>
          </p:cNvPicPr>
          <p:nvPr userDrawn="1"/>
        </p:nvPicPr>
        <p:blipFill>
          <a:blip r:embed="rId2"/>
          <a:stretch>
            <a:fillRect/>
          </a:stretch>
        </p:blipFill>
        <p:spPr>
          <a:xfrm>
            <a:off x="457200" y="4804811"/>
            <a:ext cx="742950" cy="110067"/>
          </a:xfrm>
          <a:prstGeom prst="rect">
            <a:avLst/>
          </a:prstGeom>
        </p:spPr>
      </p:pic>
      <p:sp>
        <p:nvSpPr>
          <p:cNvPr id="3" name="Text Placeholder 2">
            <a:extLst>
              <a:ext uri="{FF2B5EF4-FFF2-40B4-BE49-F238E27FC236}">
                <a16:creationId xmlns:a16="http://schemas.microsoft.com/office/drawing/2014/main" id="{F4F03DB7-5AD8-A406-AEEA-B74D2B482142}"/>
              </a:ext>
            </a:extLst>
          </p:cNvPr>
          <p:cNvSpPr>
            <a:spLocks noGrp="1"/>
          </p:cNvSpPr>
          <p:nvPr>
            <p:ph type="body" sz="quarter" idx="13"/>
          </p:nvPr>
        </p:nvSpPr>
        <p:spPr>
          <a:xfrm>
            <a:off x="457200" y="1240632"/>
            <a:ext cx="8229600" cy="1144672"/>
          </a:xfrm>
        </p:spPr>
        <p:txBody>
          <a:bodyPr>
            <a:spAutoFit/>
          </a:bodyPr>
          <a:lstStyle>
            <a:lvl1pPr marL="0" indent="0">
              <a:spcBef>
                <a:spcPts val="0"/>
              </a:spcBef>
              <a:spcAft>
                <a:spcPts val="675"/>
              </a:spcAft>
              <a:buNone/>
              <a:defRPr sz="1350" b="1">
                <a:solidFill>
                  <a:schemeClr val="accent2"/>
                </a:solidFill>
              </a:defRPr>
            </a:lvl1pPr>
            <a:lvl2pPr marL="178594" indent="-171450">
              <a:lnSpc>
                <a:spcPct val="110000"/>
              </a:lnSpc>
              <a:spcBef>
                <a:spcPts val="0"/>
              </a:spcBef>
              <a:spcAft>
                <a:spcPts val="675"/>
              </a:spcAft>
              <a:tabLst/>
              <a:defRPr sz="1050">
                <a:solidFill>
                  <a:schemeClr val="bg1"/>
                </a:solidFill>
              </a:defRPr>
            </a:lvl2pPr>
            <a:lvl3pPr marL="300038" indent="-121444">
              <a:lnSpc>
                <a:spcPct val="110000"/>
              </a:lnSpc>
              <a:spcBef>
                <a:spcPts val="0"/>
              </a:spcBef>
              <a:spcAft>
                <a:spcPts val="675"/>
              </a:spcAft>
              <a:tabLst/>
              <a:defRPr sz="900">
                <a:solidFill>
                  <a:schemeClr val="bg1"/>
                </a:solidFill>
              </a:defRPr>
            </a:lvl3pPr>
            <a:lvl4pPr marL="471488" indent="-129779">
              <a:lnSpc>
                <a:spcPct val="110000"/>
              </a:lnSpc>
              <a:spcBef>
                <a:spcPts val="0"/>
              </a:spcBef>
              <a:spcAft>
                <a:spcPts val="675"/>
              </a:spcAft>
              <a:tabLst/>
              <a:defRPr sz="825">
                <a:solidFill>
                  <a:schemeClr val="bg1"/>
                </a:solidFill>
              </a:defRPr>
            </a:lvl4pPr>
            <a:lvl5pPr marL="601266" indent="-129779">
              <a:lnSpc>
                <a:spcPct val="110000"/>
              </a:lnSpc>
              <a:spcBef>
                <a:spcPts val="0"/>
              </a:spcBef>
              <a:spcAft>
                <a:spcPts val="675"/>
              </a:spcAft>
              <a:tabLst/>
              <a:defRPr sz="825">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07749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371475"/>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Add agenda header text here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20" name="Content Placeholder 19">
            <a:extLst>
              <a:ext uri="{FF2B5EF4-FFF2-40B4-BE49-F238E27FC236}">
                <a16:creationId xmlns:a16="http://schemas.microsoft.com/office/drawing/2014/main" id="{87DFDEBC-0E86-264D-A159-6ED2BACAD51B}"/>
              </a:ext>
            </a:extLst>
          </p:cNvPr>
          <p:cNvSpPr>
            <a:spLocks noGrp="1"/>
          </p:cNvSpPr>
          <p:nvPr>
            <p:ph sz="quarter" idx="12" hasCustomPrompt="1"/>
          </p:nvPr>
        </p:nvSpPr>
        <p:spPr>
          <a:xfrm>
            <a:off x="461962" y="1143000"/>
            <a:ext cx="8339138" cy="3429000"/>
          </a:xfrm>
        </p:spPr>
        <p:txBody>
          <a:bodyPr/>
          <a:lstStyle>
            <a:lvl1pPr marL="342900" indent="-342900">
              <a:buClr>
                <a:schemeClr val="accent1"/>
              </a:buClr>
              <a:buFont typeface="+mj-lt"/>
              <a:buAutoNum type="arabicPeriod"/>
              <a:defRPr b="1"/>
            </a:lvl1pPr>
            <a:lvl2pPr marL="517922" indent="-167879">
              <a:buClr>
                <a:schemeClr val="accent1"/>
              </a:buClr>
              <a:buFont typeface="Arial" panose="020B0604020202020204" pitchFamily="34" charset="0"/>
              <a:buChar char="•"/>
              <a:tabLst/>
              <a:defRPr u="none" baseline="0">
                <a:uFill>
                  <a:solidFill>
                    <a:schemeClr val="accent1"/>
                  </a:solidFill>
                </a:uFill>
              </a:defRPr>
            </a:lvl2pPr>
            <a:lvl3pPr marL="692944" indent="-175022">
              <a:buClr>
                <a:schemeClr val="accent1"/>
              </a:buClr>
              <a:tabLst/>
              <a:defRPr/>
            </a:lvl3pPr>
          </a:lstStyle>
          <a:p>
            <a:pPr lvl="0"/>
            <a:r>
              <a:rPr lang="en-US"/>
              <a:t>Agenda Item Number and description</a:t>
            </a:r>
          </a:p>
          <a:p>
            <a:pPr lvl="1"/>
            <a:r>
              <a:rPr lang="en-US"/>
              <a:t>Second level</a:t>
            </a:r>
          </a:p>
          <a:p>
            <a:pPr lvl="2"/>
            <a:r>
              <a:rPr lang="en-US"/>
              <a:t>Third Level</a:t>
            </a:r>
          </a:p>
        </p:txBody>
      </p:sp>
      <p:pic>
        <p:nvPicPr>
          <p:cNvPr id="30" name="Picture 29" descr="Shape&#10;&#10;Description automatically generated with medium confidence">
            <a:extLst>
              <a:ext uri="{FF2B5EF4-FFF2-40B4-BE49-F238E27FC236}">
                <a16:creationId xmlns:a16="http://schemas.microsoft.com/office/drawing/2014/main" id="{3DEF6095-4DA4-5D45-B668-1E7010DD8F98}"/>
              </a:ext>
            </a:extLst>
          </p:cNvPr>
          <p:cNvPicPr>
            <a:picLocks noChangeAspect="1"/>
          </p:cNvPicPr>
          <p:nvPr userDrawn="1"/>
        </p:nvPicPr>
        <p:blipFill>
          <a:blip r:embed="rId2"/>
          <a:stretch>
            <a:fillRect/>
          </a:stretch>
        </p:blipFill>
        <p:spPr>
          <a:xfrm>
            <a:off x="457200" y="4804812"/>
            <a:ext cx="742950" cy="110066"/>
          </a:xfrm>
          <a:prstGeom prst="rect">
            <a:avLst/>
          </a:prstGeom>
        </p:spPr>
      </p:pic>
      <p:sp>
        <p:nvSpPr>
          <p:cNvPr id="6" name="Rectangle 5">
            <a:extLst>
              <a:ext uri="{FF2B5EF4-FFF2-40B4-BE49-F238E27FC236}">
                <a16:creationId xmlns:a16="http://schemas.microsoft.com/office/drawing/2014/main" id="{B8E878C5-9518-954A-BDD3-634766D4B2AC}"/>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6">
            <a:extLst>
              <a:ext uri="{FF2B5EF4-FFF2-40B4-BE49-F238E27FC236}">
                <a16:creationId xmlns:a16="http://schemas.microsoft.com/office/drawing/2014/main" id="{0CEBF2ED-BD28-6947-89EE-80FE55F1E968}"/>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123226455"/>
      </p:ext>
    </p:extLst>
  </p:cSld>
  <p:clrMapOvr>
    <a:masterClrMapping/>
  </p:clrMapOvr>
  <p:extLst>
    <p:ext uri="{DCECCB84-F9BA-43D5-87BE-67443E8EF086}">
      <p15:sldGuideLst xmlns:p15="http://schemas.microsoft.com/office/powerpoint/2012/main">
        <p15:guide id="2" orient="horz" pos="2160">
          <p15:clr>
            <a:srgbClr val="FBAE40"/>
          </p15:clr>
        </p15:guide>
        <p15:guide id="4" orient="horz" pos="792">
          <p15:clr>
            <a:srgbClr val="FBAE40"/>
          </p15:clr>
        </p15:guide>
        <p15:guide id="5" orient="horz" pos="4032">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Title Slide 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EBBA8D-060F-5C45-A79F-34CB07F7D0E8}"/>
              </a:ext>
            </a:extLst>
          </p:cNvPr>
          <p:cNvPicPr>
            <a:picLocks noChangeAspect="1"/>
          </p:cNvPicPr>
          <p:nvPr userDrawn="1"/>
        </p:nvPicPr>
        <p:blipFill>
          <a:blip r:embed="rId2"/>
          <a:srcRect t="1646" b="1646"/>
          <a:stretch/>
        </p:blipFill>
        <p:spPr>
          <a:xfrm>
            <a:off x="5143501" y="57150"/>
            <a:ext cx="3490820" cy="5086350"/>
          </a:xfrm>
          <a:prstGeom prst="rect">
            <a:avLst/>
          </a:prstGeom>
        </p:spPr>
      </p:pic>
      <p:pic>
        <p:nvPicPr>
          <p:cNvPr id="10" name="Google Shape;105;p29">
            <a:extLst>
              <a:ext uri="{FF2B5EF4-FFF2-40B4-BE49-F238E27FC236}">
                <a16:creationId xmlns:a16="http://schemas.microsoft.com/office/drawing/2014/main" id="{80F65949-A966-3C45-B14B-D3B3485F499F}"/>
              </a:ext>
            </a:extLst>
          </p:cNvPr>
          <p:cNvPicPr preferRelativeResize="0"/>
          <p:nvPr userDrawn="1"/>
        </p:nvPicPr>
        <p:blipFill rotWithShape="1">
          <a:blip r:embed="rId3">
            <a:alphaModFix/>
          </a:blip>
          <a:srcRect/>
          <a:stretch/>
        </p:blipFill>
        <p:spPr>
          <a:xfrm>
            <a:off x="457200" y="371471"/>
            <a:ext cx="2366443" cy="420624"/>
          </a:xfrm>
          <a:prstGeom prst="rect">
            <a:avLst/>
          </a:prstGeom>
          <a:noFill/>
          <a:ln>
            <a:noFill/>
          </a:ln>
        </p:spPr>
      </p:pic>
      <p:sp>
        <p:nvSpPr>
          <p:cNvPr id="6" name="Footer Placeholder 1">
            <a:extLst>
              <a:ext uri="{FF2B5EF4-FFF2-40B4-BE49-F238E27FC236}">
                <a16:creationId xmlns:a16="http://schemas.microsoft.com/office/drawing/2014/main" id="{8988968C-998C-3C49-96FC-02A710D5DB5C}"/>
              </a:ext>
            </a:extLst>
          </p:cNvPr>
          <p:cNvSpPr txBox="1">
            <a:spLocks/>
          </p:cNvSpPr>
          <p:nvPr userDrawn="1"/>
        </p:nvSpPr>
        <p:spPr>
          <a:xfrm>
            <a:off x="971550" y="4767374"/>
            <a:ext cx="3028950" cy="160095"/>
          </a:xfrm>
          <a:prstGeom prst="rect">
            <a:avLst/>
          </a:prstGeom>
        </p:spPr>
        <p:txBody>
          <a:bodyPr vert="horz" lIns="0" tIns="0" rIns="0" bIns="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
                <a:srgbClr val="000000"/>
              </a:buClr>
              <a:buSzPts val="700"/>
            </a:pPr>
            <a:r>
              <a:rPr lang="en-US" sz="525">
                <a:latin typeface="Arial"/>
                <a:ea typeface="Arial"/>
                <a:cs typeface="Arial"/>
                <a:sym typeface="Arial"/>
              </a:rPr>
              <a:t>© </a:t>
            </a:r>
            <a:r>
              <a:rPr lang="en-US" sz="525" err="1">
                <a:latin typeface="Arial"/>
                <a:ea typeface="Arial"/>
                <a:cs typeface="Arial"/>
                <a:sym typeface="Arial"/>
              </a:rPr>
              <a:t>FranklinCovey</a:t>
            </a:r>
            <a:r>
              <a:rPr lang="en-US" sz="525">
                <a:latin typeface="Arial"/>
                <a:ea typeface="Arial"/>
                <a:cs typeface="Arial"/>
                <a:sym typeface="Arial"/>
              </a:rPr>
              <a:t> Co. All rights reserved. PROPRIETARY AND CONFIDENTIAL </a:t>
            </a:r>
            <a:endParaRPr lang="en-US" sz="525"/>
          </a:p>
        </p:txBody>
      </p:sp>
      <p:sp>
        <p:nvSpPr>
          <p:cNvPr id="2" name="Title 3">
            <a:extLst>
              <a:ext uri="{FF2B5EF4-FFF2-40B4-BE49-F238E27FC236}">
                <a16:creationId xmlns:a16="http://schemas.microsoft.com/office/drawing/2014/main" id="{F260B571-AE65-D3AA-3025-CF354B7E0A02}"/>
              </a:ext>
            </a:extLst>
          </p:cNvPr>
          <p:cNvSpPr>
            <a:spLocks noGrp="1"/>
          </p:cNvSpPr>
          <p:nvPr>
            <p:ph type="title" hasCustomPrompt="1"/>
          </p:nvPr>
        </p:nvSpPr>
        <p:spPr>
          <a:xfrm>
            <a:off x="971550" y="1669128"/>
            <a:ext cx="3829050" cy="1364219"/>
          </a:xfrm>
        </p:spPr>
        <p:txBody>
          <a:bodyPr anchor="t" anchorCtr="0">
            <a:noAutofit/>
          </a:bodyPr>
          <a:lstStyle>
            <a:lvl1pPr>
              <a:defRPr sz="405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4" name="Text Placeholder 2">
            <a:extLst>
              <a:ext uri="{FF2B5EF4-FFF2-40B4-BE49-F238E27FC236}">
                <a16:creationId xmlns:a16="http://schemas.microsoft.com/office/drawing/2014/main" id="{E749765C-0AD2-E6AE-E42F-6A26D327D5F1}"/>
              </a:ext>
            </a:extLst>
          </p:cNvPr>
          <p:cNvSpPr>
            <a:spLocks noGrp="1"/>
          </p:cNvSpPr>
          <p:nvPr>
            <p:ph type="body" sz="quarter" idx="10"/>
          </p:nvPr>
        </p:nvSpPr>
        <p:spPr>
          <a:xfrm>
            <a:off x="963216" y="3138488"/>
            <a:ext cx="3837384" cy="838200"/>
          </a:xfrm>
        </p:spPr>
        <p:txBody>
          <a:bodyPr/>
          <a:lstStyle>
            <a:lvl1pPr marL="5954" indent="0">
              <a:buNone/>
              <a:tabLst/>
              <a:defRPr b="1">
                <a:solidFill>
                  <a:schemeClr val="accent1"/>
                </a:solidFill>
              </a:defRPr>
            </a:lvl1pPr>
            <a:lvl2pPr marL="5954" indent="0">
              <a:buNone/>
              <a:tabLst/>
              <a:defRPr i="1"/>
            </a:lvl2pPr>
          </a:lstStyle>
          <a:p>
            <a:pPr lvl="0"/>
            <a:r>
              <a:rPr lang="en-US"/>
              <a:t>Click to edit Master text styles</a:t>
            </a:r>
          </a:p>
          <a:p>
            <a:pPr lvl="1"/>
            <a:r>
              <a:rPr lang="en-US"/>
              <a:t>Second level</a:t>
            </a:r>
          </a:p>
        </p:txBody>
      </p:sp>
      <p:sp>
        <p:nvSpPr>
          <p:cNvPr id="5" name="TextBox 4">
            <a:extLst>
              <a:ext uri="{FF2B5EF4-FFF2-40B4-BE49-F238E27FC236}">
                <a16:creationId xmlns:a16="http://schemas.microsoft.com/office/drawing/2014/main" id="{2F4E28D0-F4D0-F599-3FD3-7BBBDB2C520D}"/>
              </a:ext>
            </a:extLst>
          </p:cNvPr>
          <p:cNvSpPr txBox="1"/>
          <p:nvPr userDrawn="1"/>
        </p:nvSpPr>
        <p:spPr>
          <a:xfrm rot="16200000">
            <a:off x="8463188" y="4392820"/>
            <a:ext cx="1211580" cy="173124"/>
          </a:xfrm>
          <a:prstGeom prst="rect">
            <a:avLst/>
          </a:prstGeom>
          <a:noFill/>
        </p:spPr>
        <p:txBody>
          <a:bodyPr wrap="square" rtlCol="0">
            <a:spAutoFit/>
          </a:bodyPr>
          <a:lstStyle/>
          <a:p>
            <a:r>
              <a:rPr lang="en-US" sz="525">
                <a:solidFill>
                  <a:schemeClr val="bg1">
                    <a:lumMod val="95000"/>
                  </a:schemeClr>
                </a:solidFill>
              </a:rPr>
              <a:t>MRK22111900</a:t>
            </a:r>
          </a:p>
        </p:txBody>
      </p:sp>
    </p:spTree>
    <p:extLst>
      <p:ext uri="{BB962C8B-B14F-4D97-AF65-F5344CB8AC3E}">
        <p14:creationId xmlns:p14="http://schemas.microsoft.com/office/powerpoint/2010/main" val="3217808903"/>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Title Slide 6">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F94E3C-683A-344B-8157-4D022B04CAFC}"/>
              </a:ext>
            </a:extLst>
          </p:cNvPr>
          <p:cNvPicPr>
            <a:picLocks noChangeAspect="1"/>
          </p:cNvPicPr>
          <p:nvPr userDrawn="1"/>
        </p:nvPicPr>
        <p:blipFill rotWithShape="1">
          <a:blip r:embed="rId2"/>
          <a:srcRect l="-4675" r="-4675"/>
          <a:stretch/>
        </p:blipFill>
        <p:spPr>
          <a:xfrm>
            <a:off x="4802886" y="148590"/>
            <a:ext cx="3718433" cy="4994910"/>
          </a:xfrm>
          <a:prstGeom prst="rect">
            <a:avLst/>
          </a:prstGeom>
        </p:spPr>
      </p:pic>
      <p:pic>
        <p:nvPicPr>
          <p:cNvPr id="10" name="Google Shape;105;p29">
            <a:extLst>
              <a:ext uri="{FF2B5EF4-FFF2-40B4-BE49-F238E27FC236}">
                <a16:creationId xmlns:a16="http://schemas.microsoft.com/office/drawing/2014/main" id="{80F65949-A966-3C45-B14B-D3B3485F499F}"/>
              </a:ext>
            </a:extLst>
          </p:cNvPr>
          <p:cNvPicPr preferRelativeResize="0"/>
          <p:nvPr userDrawn="1"/>
        </p:nvPicPr>
        <p:blipFill rotWithShape="1">
          <a:blip r:embed="rId3">
            <a:alphaModFix/>
          </a:blip>
          <a:srcRect/>
          <a:stretch/>
        </p:blipFill>
        <p:spPr>
          <a:xfrm>
            <a:off x="457200" y="371471"/>
            <a:ext cx="2366443" cy="420624"/>
          </a:xfrm>
          <a:prstGeom prst="rect">
            <a:avLst/>
          </a:prstGeom>
          <a:noFill/>
          <a:ln>
            <a:noFill/>
          </a:ln>
        </p:spPr>
      </p:pic>
      <p:sp>
        <p:nvSpPr>
          <p:cNvPr id="6" name="Footer Placeholder 1">
            <a:extLst>
              <a:ext uri="{FF2B5EF4-FFF2-40B4-BE49-F238E27FC236}">
                <a16:creationId xmlns:a16="http://schemas.microsoft.com/office/drawing/2014/main" id="{B115400A-5AD4-694E-9124-5EF531EC80F5}"/>
              </a:ext>
            </a:extLst>
          </p:cNvPr>
          <p:cNvSpPr txBox="1">
            <a:spLocks/>
          </p:cNvSpPr>
          <p:nvPr userDrawn="1"/>
        </p:nvSpPr>
        <p:spPr>
          <a:xfrm>
            <a:off x="971550" y="4767374"/>
            <a:ext cx="3028950" cy="160095"/>
          </a:xfrm>
          <a:prstGeom prst="rect">
            <a:avLst/>
          </a:prstGeom>
        </p:spPr>
        <p:txBody>
          <a:bodyPr vert="horz" lIns="0" tIns="0" rIns="0" bIns="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
                <a:srgbClr val="000000"/>
              </a:buClr>
              <a:buSzPts val="700"/>
            </a:pPr>
            <a:r>
              <a:rPr lang="en-US" sz="525">
                <a:latin typeface="Arial"/>
                <a:ea typeface="Arial"/>
                <a:cs typeface="Arial"/>
                <a:sym typeface="Arial"/>
              </a:rPr>
              <a:t>© </a:t>
            </a:r>
            <a:r>
              <a:rPr lang="en-US" sz="525" err="1">
                <a:latin typeface="Arial"/>
                <a:ea typeface="Arial"/>
                <a:cs typeface="Arial"/>
                <a:sym typeface="Arial"/>
              </a:rPr>
              <a:t>FranklinCovey</a:t>
            </a:r>
            <a:r>
              <a:rPr lang="en-US" sz="525">
                <a:latin typeface="Arial"/>
                <a:ea typeface="Arial"/>
                <a:cs typeface="Arial"/>
                <a:sym typeface="Arial"/>
              </a:rPr>
              <a:t> Co. All rights reserved. PROPRIETARY AND CONFIDENTIAL </a:t>
            </a:r>
            <a:endParaRPr lang="en-US" sz="525"/>
          </a:p>
        </p:txBody>
      </p:sp>
      <p:sp>
        <p:nvSpPr>
          <p:cNvPr id="2" name="Title 3">
            <a:extLst>
              <a:ext uri="{FF2B5EF4-FFF2-40B4-BE49-F238E27FC236}">
                <a16:creationId xmlns:a16="http://schemas.microsoft.com/office/drawing/2014/main" id="{B847806F-E94D-F58A-9802-74C44FFFEB27}"/>
              </a:ext>
            </a:extLst>
          </p:cNvPr>
          <p:cNvSpPr>
            <a:spLocks noGrp="1"/>
          </p:cNvSpPr>
          <p:nvPr>
            <p:ph type="title" hasCustomPrompt="1"/>
          </p:nvPr>
        </p:nvSpPr>
        <p:spPr>
          <a:xfrm>
            <a:off x="971550" y="1669128"/>
            <a:ext cx="3829050" cy="1364219"/>
          </a:xfrm>
        </p:spPr>
        <p:txBody>
          <a:bodyPr anchor="t" anchorCtr="0">
            <a:noAutofit/>
          </a:bodyPr>
          <a:lstStyle>
            <a:lvl1pPr>
              <a:defRPr sz="405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4" name="Text Placeholder 2">
            <a:extLst>
              <a:ext uri="{FF2B5EF4-FFF2-40B4-BE49-F238E27FC236}">
                <a16:creationId xmlns:a16="http://schemas.microsoft.com/office/drawing/2014/main" id="{243759D2-114D-09B1-2F79-CCA385DC2D90}"/>
              </a:ext>
            </a:extLst>
          </p:cNvPr>
          <p:cNvSpPr>
            <a:spLocks noGrp="1"/>
          </p:cNvSpPr>
          <p:nvPr>
            <p:ph type="body" sz="quarter" idx="10"/>
          </p:nvPr>
        </p:nvSpPr>
        <p:spPr>
          <a:xfrm>
            <a:off x="963216" y="3138488"/>
            <a:ext cx="3837384" cy="838200"/>
          </a:xfrm>
        </p:spPr>
        <p:txBody>
          <a:bodyPr/>
          <a:lstStyle>
            <a:lvl1pPr marL="5954" indent="0">
              <a:buNone/>
              <a:tabLst/>
              <a:defRPr b="1">
                <a:solidFill>
                  <a:schemeClr val="accent1"/>
                </a:solidFill>
              </a:defRPr>
            </a:lvl1pPr>
            <a:lvl2pPr marL="5954" indent="0">
              <a:buNone/>
              <a:tabLst/>
              <a:defRPr i="1"/>
            </a:lvl2pPr>
          </a:lstStyle>
          <a:p>
            <a:pPr lvl="0"/>
            <a:r>
              <a:rPr lang="en-US"/>
              <a:t>Click to edit Master text styles</a:t>
            </a:r>
          </a:p>
          <a:p>
            <a:pPr lvl="1"/>
            <a:r>
              <a:rPr lang="en-US"/>
              <a:t>Second level</a:t>
            </a:r>
          </a:p>
        </p:txBody>
      </p:sp>
      <p:sp>
        <p:nvSpPr>
          <p:cNvPr id="5" name="TextBox 4">
            <a:extLst>
              <a:ext uri="{FF2B5EF4-FFF2-40B4-BE49-F238E27FC236}">
                <a16:creationId xmlns:a16="http://schemas.microsoft.com/office/drawing/2014/main" id="{C7F120F6-7F7C-9B86-C890-CC75A76C7CDE}"/>
              </a:ext>
            </a:extLst>
          </p:cNvPr>
          <p:cNvSpPr txBox="1"/>
          <p:nvPr userDrawn="1"/>
        </p:nvSpPr>
        <p:spPr>
          <a:xfrm rot="16200000">
            <a:off x="8463188" y="4392820"/>
            <a:ext cx="1211580" cy="173124"/>
          </a:xfrm>
          <a:prstGeom prst="rect">
            <a:avLst/>
          </a:prstGeom>
          <a:noFill/>
        </p:spPr>
        <p:txBody>
          <a:bodyPr wrap="square" rtlCol="0">
            <a:spAutoFit/>
          </a:bodyPr>
          <a:lstStyle/>
          <a:p>
            <a:r>
              <a:rPr lang="en-US" sz="525">
                <a:solidFill>
                  <a:schemeClr val="bg1">
                    <a:lumMod val="95000"/>
                  </a:schemeClr>
                </a:solidFill>
              </a:rPr>
              <a:t>MRK22111900</a:t>
            </a:r>
          </a:p>
        </p:txBody>
      </p:sp>
    </p:spTree>
    <p:extLst>
      <p:ext uri="{BB962C8B-B14F-4D97-AF65-F5344CB8AC3E}">
        <p14:creationId xmlns:p14="http://schemas.microsoft.com/office/powerpoint/2010/main" val="1701095433"/>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IJ Template - 6 CENTER MODULES">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94DB845-764A-8C47-B0D2-7578A6920B8D}"/>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Rectangle 5">
            <a:extLst>
              <a:ext uri="{FF2B5EF4-FFF2-40B4-BE49-F238E27FC236}">
                <a16:creationId xmlns:a16="http://schemas.microsoft.com/office/drawing/2014/main" id="{BF7AAD2E-185E-284D-A254-C205E3DD04EC}"/>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6">
            <a:extLst>
              <a:ext uri="{FF2B5EF4-FFF2-40B4-BE49-F238E27FC236}">
                <a16:creationId xmlns:a16="http://schemas.microsoft.com/office/drawing/2014/main" id="{BE0D910A-E6DF-1248-82C8-F9069B5274B5}"/>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7" name="Text Placeholder 56">
            <a:extLst>
              <a:ext uri="{FF2B5EF4-FFF2-40B4-BE49-F238E27FC236}">
                <a16:creationId xmlns:a16="http://schemas.microsoft.com/office/drawing/2014/main" id="{473E1E2D-BD76-8A79-8678-8A726E67EF5E}"/>
              </a:ext>
            </a:extLst>
          </p:cNvPr>
          <p:cNvSpPr>
            <a:spLocks noGrp="1"/>
          </p:cNvSpPr>
          <p:nvPr>
            <p:ph type="body" sz="quarter" idx="14"/>
          </p:nvPr>
        </p:nvSpPr>
        <p:spPr>
          <a:xfrm>
            <a:off x="2791294" y="2420772"/>
            <a:ext cx="105918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3" name="Text Placeholder 56">
            <a:extLst>
              <a:ext uri="{FF2B5EF4-FFF2-40B4-BE49-F238E27FC236}">
                <a16:creationId xmlns:a16="http://schemas.microsoft.com/office/drawing/2014/main" id="{64F8439D-DC02-9AD9-4739-A6001614CCE5}"/>
              </a:ext>
            </a:extLst>
          </p:cNvPr>
          <p:cNvSpPr>
            <a:spLocks noGrp="1"/>
          </p:cNvSpPr>
          <p:nvPr>
            <p:ph type="body" sz="quarter" idx="19"/>
          </p:nvPr>
        </p:nvSpPr>
        <p:spPr>
          <a:xfrm>
            <a:off x="2791294" y="3100014"/>
            <a:ext cx="105156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4" name="Text Placeholder 56">
            <a:extLst>
              <a:ext uri="{FF2B5EF4-FFF2-40B4-BE49-F238E27FC236}">
                <a16:creationId xmlns:a16="http://schemas.microsoft.com/office/drawing/2014/main" id="{1B02A2D7-82BB-73D9-CF3F-E523AAF230C2}"/>
              </a:ext>
            </a:extLst>
          </p:cNvPr>
          <p:cNvSpPr>
            <a:spLocks noGrp="1"/>
          </p:cNvSpPr>
          <p:nvPr>
            <p:ph type="body" sz="quarter" idx="20"/>
          </p:nvPr>
        </p:nvSpPr>
        <p:spPr>
          <a:xfrm>
            <a:off x="3964774" y="2420772"/>
            <a:ext cx="107442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5" name="Text Placeholder 56">
            <a:extLst>
              <a:ext uri="{FF2B5EF4-FFF2-40B4-BE49-F238E27FC236}">
                <a16:creationId xmlns:a16="http://schemas.microsoft.com/office/drawing/2014/main" id="{A9200937-5F69-AFE5-6980-34751121FFB7}"/>
              </a:ext>
            </a:extLst>
          </p:cNvPr>
          <p:cNvSpPr>
            <a:spLocks noGrp="1"/>
          </p:cNvSpPr>
          <p:nvPr>
            <p:ph type="body" sz="quarter" idx="21"/>
          </p:nvPr>
        </p:nvSpPr>
        <p:spPr>
          <a:xfrm>
            <a:off x="3964774" y="3115254"/>
            <a:ext cx="106680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6" name="Text Placeholder 56">
            <a:extLst>
              <a:ext uri="{FF2B5EF4-FFF2-40B4-BE49-F238E27FC236}">
                <a16:creationId xmlns:a16="http://schemas.microsoft.com/office/drawing/2014/main" id="{AD6B53E0-493C-8FBB-2A9A-50F4DD3DF619}"/>
              </a:ext>
            </a:extLst>
          </p:cNvPr>
          <p:cNvSpPr>
            <a:spLocks noGrp="1"/>
          </p:cNvSpPr>
          <p:nvPr>
            <p:ph type="body" sz="quarter" idx="22"/>
          </p:nvPr>
        </p:nvSpPr>
        <p:spPr>
          <a:xfrm>
            <a:off x="5153494" y="2420772"/>
            <a:ext cx="107442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7" name="Text Placeholder 56">
            <a:extLst>
              <a:ext uri="{FF2B5EF4-FFF2-40B4-BE49-F238E27FC236}">
                <a16:creationId xmlns:a16="http://schemas.microsoft.com/office/drawing/2014/main" id="{B631BB3D-A6C6-1939-265E-31465E24F17C}"/>
              </a:ext>
            </a:extLst>
          </p:cNvPr>
          <p:cNvSpPr>
            <a:spLocks noGrp="1"/>
          </p:cNvSpPr>
          <p:nvPr>
            <p:ph type="body" sz="quarter" idx="23"/>
          </p:nvPr>
        </p:nvSpPr>
        <p:spPr>
          <a:xfrm>
            <a:off x="5161114" y="3100014"/>
            <a:ext cx="1051560" cy="572113"/>
          </a:xfrm>
        </p:spPr>
        <p:txBody>
          <a:bodyPr anchor="ctr" anchorCtr="0">
            <a:noAutofit/>
          </a:bodyPr>
          <a:lstStyle>
            <a:lvl1pPr marL="0" indent="0" algn="ctr">
              <a:lnSpc>
                <a:spcPct val="100000"/>
              </a:lnSpc>
              <a:spcBef>
                <a:spcPts val="225"/>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9" name="Text Placeholder 68">
            <a:extLst>
              <a:ext uri="{FF2B5EF4-FFF2-40B4-BE49-F238E27FC236}">
                <a16:creationId xmlns:a16="http://schemas.microsoft.com/office/drawing/2014/main" id="{0E073A21-468C-5BCA-7B72-224C56348D38}"/>
              </a:ext>
            </a:extLst>
          </p:cNvPr>
          <p:cNvSpPr>
            <a:spLocks noGrp="1"/>
          </p:cNvSpPr>
          <p:nvPr>
            <p:ph type="body" sz="quarter" idx="24" hasCustomPrompt="1"/>
          </p:nvPr>
        </p:nvSpPr>
        <p:spPr>
          <a:xfrm>
            <a:off x="569269" y="1146572"/>
            <a:ext cx="1584722" cy="390525"/>
          </a:xfrm>
        </p:spPr>
        <p:txBody>
          <a:bodyPr anchor="ctr" anchorCtr="0">
            <a:normAutofit/>
          </a:bodyPr>
          <a:lstStyle>
            <a:lvl1pPr marL="0" indent="0">
              <a:buNone/>
              <a:defRPr sz="900" b="1"/>
            </a:lvl1pPr>
          </a:lstStyle>
          <a:p>
            <a:pPr lvl="0"/>
            <a:r>
              <a:rPr lang="en-US"/>
              <a:t>WEEK PERIOD HERE</a:t>
            </a:r>
          </a:p>
        </p:txBody>
      </p:sp>
      <p:sp>
        <p:nvSpPr>
          <p:cNvPr id="70" name="Text Placeholder 68">
            <a:extLst>
              <a:ext uri="{FF2B5EF4-FFF2-40B4-BE49-F238E27FC236}">
                <a16:creationId xmlns:a16="http://schemas.microsoft.com/office/drawing/2014/main" id="{F8DAB486-47E4-E3A2-1064-841A9C317E2F}"/>
              </a:ext>
            </a:extLst>
          </p:cNvPr>
          <p:cNvSpPr>
            <a:spLocks noGrp="1"/>
          </p:cNvSpPr>
          <p:nvPr>
            <p:ph type="body" sz="quarter" idx="25" hasCustomPrompt="1"/>
          </p:nvPr>
        </p:nvSpPr>
        <p:spPr>
          <a:xfrm>
            <a:off x="2496454" y="1146572"/>
            <a:ext cx="1584722" cy="390525"/>
          </a:xfrm>
        </p:spPr>
        <p:txBody>
          <a:bodyPr anchor="ctr" anchorCtr="0">
            <a:normAutofit/>
          </a:bodyPr>
          <a:lstStyle>
            <a:lvl1pPr marL="0" indent="0">
              <a:buNone/>
              <a:defRPr sz="900" b="1"/>
            </a:lvl1pPr>
          </a:lstStyle>
          <a:p>
            <a:pPr lvl="0"/>
            <a:r>
              <a:rPr lang="en-US"/>
              <a:t>ADD WEEK PERIOD HERE</a:t>
            </a:r>
          </a:p>
        </p:txBody>
      </p:sp>
      <p:sp>
        <p:nvSpPr>
          <p:cNvPr id="71" name="Text Placeholder 68">
            <a:extLst>
              <a:ext uri="{FF2B5EF4-FFF2-40B4-BE49-F238E27FC236}">
                <a16:creationId xmlns:a16="http://schemas.microsoft.com/office/drawing/2014/main" id="{AE761CC6-0B60-8927-3ABF-58D4B5862FC4}"/>
              </a:ext>
            </a:extLst>
          </p:cNvPr>
          <p:cNvSpPr>
            <a:spLocks noGrp="1"/>
          </p:cNvSpPr>
          <p:nvPr>
            <p:ph type="body" sz="quarter" idx="26" hasCustomPrompt="1"/>
          </p:nvPr>
        </p:nvSpPr>
        <p:spPr>
          <a:xfrm>
            <a:off x="6637297" y="1146572"/>
            <a:ext cx="1584722" cy="390525"/>
          </a:xfrm>
        </p:spPr>
        <p:txBody>
          <a:bodyPr anchor="ctr" anchorCtr="0">
            <a:normAutofit/>
          </a:bodyPr>
          <a:lstStyle>
            <a:lvl1pPr marL="0" indent="0">
              <a:buNone/>
              <a:defRPr sz="900" b="1"/>
            </a:lvl1pPr>
          </a:lstStyle>
          <a:p>
            <a:pPr lvl="0"/>
            <a:r>
              <a:rPr lang="en-US"/>
              <a:t>ADD WEEK PERIOD HERE</a:t>
            </a:r>
          </a:p>
        </p:txBody>
      </p:sp>
      <p:sp>
        <p:nvSpPr>
          <p:cNvPr id="2" name="Text Placeholder 3">
            <a:extLst>
              <a:ext uri="{FF2B5EF4-FFF2-40B4-BE49-F238E27FC236}">
                <a16:creationId xmlns:a16="http://schemas.microsoft.com/office/drawing/2014/main" id="{68CD165F-19A5-68D7-3211-87E351F89288}"/>
              </a:ext>
            </a:extLst>
          </p:cNvPr>
          <p:cNvSpPr>
            <a:spLocks noGrp="1"/>
          </p:cNvSpPr>
          <p:nvPr>
            <p:ph type="body" sz="quarter" idx="28" hasCustomPrompt="1"/>
          </p:nvPr>
        </p:nvSpPr>
        <p:spPr>
          <a:xfrm>
            <a:off x="561976" y="1588294"/>
            <a:ext cx="1822847" cy="221456"/>
          </a:xfrm>
        </p:spPr>
        <p:txBody>
          <a:bodyPr anchor="ctr" anchorCtr="0">
            <a:normAutofit/>
          </a:bodyPr>
          <a:lstStyle>
            <a:lvl1pPr marL="0" indent="0" algn="ctr">
              <a:buNone/>
              <a:defRPr sz="1013" b="1">
                <a:solidFill>
                  <a:schemeClr val="bg1"/>
                </a:solidFill>
              </a:defRPr>
            </a:lvl1pPr>
          </a:lstStyle>
          <a:p>
            <a:pPr lvl="0"/>
            <a:r>
              <a:rPr lang="en-US"/>
              <a:t>Editable</a:t>
            </a:r>
          </a:p>
        </p:txBody>
      </p:sp>
      <p:sp>
        <p:nvSpPr>
          <p:cNvPr id="3" name="Text Placeholder 2">
            <a:extLst>
              <a:ext uri="{FF2B5EF4-FFF2-40B4-BE49-F238E27FC236}">
                <a16:creationId xmlns:a16="http://schemas.microsoft.com/office/drawing/2014/main" id="{D87A5FEC-C947-9D63-0B06-1D7E78860DAA}"/>
              </a:ext>
            </a:extLst>
          </p:cNvPr>
          <p:cNvSpPr>
            <a:spLocks noGrp="1"/>
          </p:cNvSpPr>
          <p:nvPr>
            <p:ph type="body" sz="quarter" idx="17"/>
          </p:nvPr>
        </p:nvSpPr>
        <p:spPr>
          <a:xfrm>
            <a:off x="7315200" y="3274068"/>
            <a:ext cx="1213931" cy="477332"/>
          </a:xfrm>
        </p:spPr>
        <p:txBody>
          <a:bodyPr anchor="ctr" anchorCtr="0">
            <a:noAutofit/>
          </a:bodyPr>
          <a:lstStyle>
            <a:lvl1pPr marL="0" indent="0">
              <a:buNone/>
              <a:defRPr sz="750" b="0"/>
            </a:lvl1pPr>
            <a:lvl2pPr marL="8335" indent="0">
              <a:spcBef>
                <a:spcPts val="0"/>
              </a:spcBef>
              <a:buNone/>
              <a:tabLst/>
              <a:defRPr sz="750" i="1"/>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4" name="Text Placeholder 2">
            <a:extLst>
              <a:ext uri="{FF2B5EF4-FFF2-40B4-BE49-F238E27FC236}">
                <a16:creationId xmlns:a16="http://schemas.microsoft.com/office/drawing/2014/main" id="{693DF8D4-B291-AFA7-0C4B-1897738D28BE}"/>
              </a:ext>
            </a:extLst>
          </p:cNvPr>
          <p:cNvSpPr>
            <a:spLocks noGrp="1"/>
          </p:cNvSpPr>
          <p:nvPr>
            <p:ph type="body" sz="quarter" idx="12"/>
          </p:nvPr>
        </p:nvSpPr>
        <p:spPr>
          <a:xfrm>
            <a:off x="1033493" y="2632309"/>
            <a:ext cx="1085582" cy="360380"/>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8" name="Text Placeholder 2">
            <a:extLst>
              <a:ext uri="{FF2B5EF4-FFF2-40B4-BE49-F238E27FC236}">
                <a16:creationId xmlns:a16="http://schemas.microsoft.com/office/drawing/2014/main" id="{7D48630A-06AB-5F6C-F00E-65BBF3D5F1F5}"/>
              </a:ext>
            </a:extLst>
          </p:cNvPr>
          <p:cNvSpPr>
            <a:spLocks noGrp="1"/>
          </p:cNvSpPr>
          <p:nvPr>
            <p:ph type="body" sz="quarter" idx="13"/>
          </p:nvPr>
        </p:nvSpPr>
        <p:spPr>
          <a:xfrm>
            <a:off x="1033493" y="3132222"/>
            <a:ext cx="1085582" cy="359102"/>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782744995"/>
      </p:ext>
    </p:extLst>
  </p:cSld>
  <p:clrMapOvr>
    <a:masterClrMapping/>
  </p:clrMapOvr>
  <p:extLst>
    <p:ext uri="{DCECCB84-F9BA-43D5-87BE-67443E8EF086}">
      <p15:sldGuideLst xmlns:p15="http://schemas.microsoft.com/office/powerpoint/2012/main">
        <p15:guide id="3" orient="horz" pos="234"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94DB845-764A-8C47-B0D2-7578A6920B8D}"/>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Tree>
    <p:extLst>
      <p:ext uri="{BB962C8B-B14F-4D97-AF65-F5344CB8AC3E}">
        <p14:creationId xmlns:p14="http://schemas.microsoft.com/office/powerpoint/2010/main" val="2064076982"/>
      </p:ext>
    </p:extLst>
  </p:cSld>
  <p:clrMapOvr>
    <a:masterClrMapping/>
  </p:clrMapOvr>
  <p:extLst>
    <p:ext uri="{DCECCB84-F9BA-43D5-87BE-67443E8EF086}">
      <p15:sldGuideLst xmlns:p15="http://schemas.microsoft.com/office/powerpoint/2012/main">
        <p15:guide id="3" orient="horz" pos="234"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IJ - 6 CTR MOD - sml hdr">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94DB845-764A-8C47-B0D2-7578A6920B8D}"/>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Rectangle 5">
            <a:extLst>
              <a:ext uri="{FF2B5EF4-FFF2-40B4-BE49-F238E27FC236}">
                <a16:creationId xmlns:a16="http://schemas.microsoft.com/office/drawing/2014/main" id="{BF7AAD2E-185E-284D-A254-C205E3DD04EC}"/>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6">
            <a:extLst>
              <a:ext uri="{FF2B5EF4-FFF2-40B4-BE49-F238E27FC236}">
                <a16:creationId xmlns:a16="http://schemas.microsoft.com/office/drawing/2014/main" id="{BE0D910A-E6DF-1248-82C8-F9069B5274B5}"/>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7" name="Text Placeholder 56">
            <a:extLst>
              <a:ext uri="{FF2B5EF4-FFF2-40B4-BE49-F238E27FC236}">
                <a16:creationId xmlns:a16="http://schemas.microsoft.com/office/drawing/2014/main" id="{473E1E2D-BD76-8A79-8678-8A726E67EF5E}"/>
              </a:ext>
            </a:extLst>
          </p:cNvPr>
          <p:cNvSpPr>
            <a:spLocks noGrp="1"/>
          </p:cNvSpPr>
          <p:nvPr>
            <p:ph type="body" sz="quarter" idx="14"/>
          </p:nvPr>
        </p:nvSpPr>
        <p:spPr>
          <a:xfrm>
            <a:off x="2791294" y="2420772"/>
            <a:ext cx="105918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3" name="Text Placeholder 56">
            <a:extLst>
              <a:ext uri="{FF2B5EF4-FFF2-40B4-BE49-F238E27FC236}">
                <a16:creationId xmlns:a16="http://schemas.microsoft.com/office/drawing/2014/main" id="{64F8439D-DC02-9AD9-4739-A6001614CCE5}"/>
              </a:ext>
            </a:extLst>
          </p:cNvPr>
          <p:cNvSpPr>
            <a:spLocks noGrp="1"/>
          </p:cNvSpPr>
          <p:nvPr>
            <p:ph type="body" sz="quarter" idx="19"/>
          </p:nvPr>
        </p:nvSpPr>
        <p:spPr>
          <a:xfrm>
            <a:off x="2791294" y="3100014"/>
            <a:ext cx="105156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4" name="Text Placeholder 56">
            <a:extLst>
              <a:ext uri="{FF2B5EF4-FFF2-40B4-BE49-F238E27FC236}">
                <a16:creationId xmlns:a16="http://schemas.microsoft.com/office/drawing/2014/main" id="{1B02A2D7-82BB-73D9-CF3F-E523AAF230C2}"/>
              </a:ext>
            </a:extLst>
          </p:cNvPr>
          <p:cNvSpPr>
            <a:spLocks noGrp="1"/>
          </p:cNvSpPr>
          <p:nvPr>
            <p:ph type="body" sz="quarter" idx="20"/>
          </p:nvPr>
        </p:nvSpPr>
        <p:spPr>
          <a:xfrm>
            <a:off x="3964774" y="2420772"/>
            <a:ext cx="107442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5" name="Text Placeholder 56">
            <a:extLst>
              <a:ext uri="{FF2B5EF4-FFF2-40B4-BE49-F238E27FC236}">
                <a16:creationId xmlns:a16="http://schemas.microsoft.com/office/drawing/2014/main" id="{A9200937-5F69-AFE5-6980-34751121FFB7}"/>
              </a:ext>
            </a:extLst>
          </p:cNvPr>
          <p:cNvSpPr>
            <a:spLocks noGrp="1"/>
          </p:cNvSpPr>
          <p:nvPr>
            <p:ph type="body" sz="quarter" idx="21"/>
          </p:nvPr>
        </p:nvSpPr>
        <p:spPr>
          <a:xfrm>
            <a:off x="3964774" y="3115254"/>
            <a:ext cx="106680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6" name="Text Placeholder 56">
            <a:extLst>
              <a:ext uri="{FF2B5EF4-FFF2-40B4-BE49-F238E27FC236}">
                <a16:creationId xmlns:a16="http://schemas.microsoft.com/office/drawing/2014/main" id="{AD6B53E0-493C-8FBB-2A9A-50F4DD3DF619}"/>
              </a:ext>
            </a:extLst>
          </p:cNvPr>
          <p:cNvSpPr>
            <a:spLocks noGrp="1"/>
          </p:cNvSpPr>
          <p:nvPr>
            <p:ph type="body" sz="quarter" idx="22"/>
          </p:nvPr>
        </p:nvSpPr>
        <p:spPr>
          <a:xfrm>
            <a:off x="5153494" y="2420772"/>
            <a:ext cx="107442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7" name="Text Placeholder 56">
            <a:extLst>
              <a:ext uri="{FF2B5EF4-FFF2-40B4-BE49-F238E27FC236}">
                <a16:creationId xmlns:a16="http://schemas.microsoft.com/office/drawing/2014/main" id="{B631BB3D-A6C6-1939-265E-31465E24F17C}"/>
              </a:ext>
            </a:extLst>
          </p:cNvPr>
          <p:cNvSpPr>
            <a:spLocks noGrp="1"/>
          </p:cNvSpPr>
          <p:nvPr>
            <p:ph type="body" sz="quarter" idx="23"/>
          </p:nvPr>
        </p:nvSpPr>
        <p:spPr>
          <a:xfrm>
            <a:off x="5161114" y="3100014"/>
            <a:ext cx="1051560" cy="572113"/>
          </a:xfrm>
        </p:spPr>
        <p:txBody>
          <a:bodyPr anchor="ctr" anchorCtr="0">
            <a:noAutofit/>
          </a:bodyPr>
          <a:lstStyle>
            <a:lvl1pPr marL="0" indent="0" algn="ctr">
              <a:lnSpc>
                <a:spcPct val="100000"/>
              </a:lnSpc>
              <a:spcBef>
                <a:spcPts val="225"/>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9" name="Text Placeholder 68">
            <a:extLst>
              <a:ext uri="{FF2B5EF4-FFF2-40B4-BE49-F238E27FC236}">
                <a16:creationId xmlns:a16="http://schemas.microsoft.com/office/drawing/2014/main" id="{0E073A21-468C-5BCA-7B72-224C56348D38}"/>
              </a:ext>
            </a:extLst>
          </p:cNvPr>
          <p:cNvSpPr>
            <a:spLocks noGrp="1"/>
          </p:cNvSpPr>
          <p:nvPr>
            <p:ph type="body" sz="quarter" idx="24" hasCustomPrompt="1"/>
          </p:nvPr>
        </p:nvSpPr>
        <p:spPr>
          <a:xfrm>
            <a:off x="569269" y="1146572"/>
            <a:ext cx="1584722" cy="390525"/>
          </a:xfrm>
        </p:spPr>
        <p:txBody>
          <a:bodyPr anchor="ctr" anchorCtr="0">
            <a:normAutofit/>
          </a:bodyPr>
          <a:lstStyle>
            <a:lvl1pPr marL="0" indent="0">
              <a:buNone/>
              <a:defRPr sz="900" b="1"/>
            </a:lvl1pPr>
          </a:lstStyle>
          <a:p>
            <a:pPr lvl="0"/>
            <a:r>
              <a:rPr lang="en-US"/>
              <a:t>WEEK PERIOD HERE</a:t>
            </a:r>
          </a:p>
        </p:txBody>
      </p:sp>
      <p:sp>
        <p:nvSpPr>
          <p:cNvPr id="70" name="Text Placeholder 68">
            <a:extLst>
              <a:ext uri="{FF2B5EF4-FFF2-40B4-BE49-F238E27FC236}">
                <a16:creationId xmlns:a16="http://schemas.microsoft.com/office/drawing/2014/main" id="{F8DAB486-47E4-E3A2-1064-841A9C317E2F}"/>
              </a:ext>
            </a:extLst>
          </p:cNvPr>
          <p:cNvSpPr>
            <a:spLocks noGrp="1"/>
          </p:cNvSpPr>
          <p:nvPr>
            <p:ph type="body" sz="quarter" idx="25" hasCustomPrompt="1"/>
          </p:nvPr>
        </p:nvSpPr>
        <p:spPr>
          <a:xfrm>
            <a:off x="2496454" y="1146572"/>
            <a:ext cx="1584722" cy="390525"/>
          </a:xfrm>
        </p:spPr>
        <p:txBody>
          <a:bodyPr anchor="ctr" anchorCtr="0">
            <a:normAutofit/>
          </a:bodyPr>
          <a:lstStyle>
            <a:lvl1pPr marL="0" indent="0">
              <a:buNone/>
              <a:defRPr sz="900" b="1"/>
            </a:lvl1pPr>
          </a:lstStyle>
          <a:p>
            <a:pPr lvl="0"/>
            <a:r>
              <a:rPr lang="en-US"/>
              <a:t>ADD WEEK PERIOD HERE</a:t>
            </a:r>
          </a:p>
        </p:txBody>
      </p:sp>
      <p:sp>
        <p:nvSpPr>
          <p:cNvPr id="71" name="Text Placeholder 68">
            <a:extLst>
              <a:ext uri="{FF2B5EF4-FFF2-40B4-BE49-F238E27FC236}">
                <a16:creationId xmlns:a16="http://schemas.microsoft.com/office/drawing/2014/main" id="{AE761CC6-0B60-8927-3ABF-58D4B5862FC4}"/>
              </a:ext>
            </a:extLst>
          </p:cNvPr>
          <p:cNvSpPr>
            <a:spLocks noGrp="1"/>
          </p:cNvSpPr>
          <p:nvPr>
            <p:ph type="body" sz="quarter" idx="26" hasCustomPrompt="1"/>
          </p:nvPr>
        </p:nvSpPr>
        <p:spPr>
          <a:xfrm>
            <a:off x="6637297" y="1146572"/>
            <a:ext cx="1584722" cy="390525"/>
          </a:xfrm>
        </p:spPr>
        <p:txBody>
          <a:bodyPr anchor="ctr" anchorCtr="0">
            <a:normAutofit/>
          </a:bodyPr>
          <a:lstStyle>
            <a:lvl1pPr marL="0" indent="0">
              <a:buNone/>
              <a:defRPr sz="900" b="1"/>
            </a:lvl1pPr>
          </a:lstStyle>
          <a:p>
            <a:pPr lvl="0"/>
            <a:r>
              <a:rPr lang="en-US"/>
              <a:t>ADD WEEK PERIOD HERE</a:t>
            </a:r>
          </a:p>
        </p:txBody>
      </p:sp>
      <p:sp>
        <p:nvSpPr>
          <p:cNvPr id="2" name="Text Placeholder 3">
            <a:extLst>
              <a:ext uri="{FF2B5EF4-FFF2-40B4-BE49-F238E27FC236}">
                <a16:creationId xmlns:a16="http://schemas.microsoft.com/office/drawing/2014/main" id="{236DBAAB-318A-D771-9B42-AE46CB20C62A}"/>
              </a:ext>
            </a:extLst>
          </p:cNvPr>
          <p:cNvSpPr>
            <a:spLocks noGrp="1"/>
          </p:cNvSpPr>
          <p:nvPr>
            <p:ph type="body" sz="quarter" idx="28" hasCustomPrompt="1"/>
          </p:nvPr>
        </p:nvSpPr>
        <p:spPr>
          <a:xfrm>
            <a:off x="561976" y="1588294"/>
            <a:ext cx="1822847" cy="221456"/>
          </a:xfrm>
        </p:spPr>
        <p:txBody>
          <a:bodyPr anchor="ctr" anchorCtr="0">
            <a:normAutofit/>
          </a:bodyPr>
          <a:lstStyle>
            <a:lvl1pPr marL="0" indent="0" algn="ctr">
              <a:buNone/>
              <a:defRPr sz="1013" b="1">
                <a:solidFill>
                  <a:schemeClr val="bg1"/>
                </a:solidFill>
              </a:defRPr>
            </a:lvl1pPr>
          </a:lstStyle>
          <a:p>
            <a:pPr lvl="0"/>
            <a:r>
              <a:rPr lang="en-US"/>
              <a:t>Editable</a:t>
            </a:r>
          </a:p>
        </p:txBody>
      </p:sp>
      <p:sp>
        <p:nvSpPr>
          <p:cNvPr id="3" name="Text Placeholder 2">
            <a:extLst>
              <a:ext uri="{FF2B5EF4-FFF2-40B4-BE49-F238E27FC236}">
                <a16:creationId xmlns:a16="http://schemas.microsoft.com/office/drawing/2014/main" id="{0FBD0ABF-0615-EB75-B35B-B3C3737C5D64}"/>
              </a:ext>
            </a:extLst>
          </p:cNvPr>
          <p:cNvSpPr>
            <a:spLocks noGrp="1"/>
          </p:cNvSpPr>
          <p:nvPr>
            <p:ph type="body" sz="quarter" idx="17"/>
          </p:nvPr>
        </p:nvSpPr>
        <p:spPr>
          <a:xfrm>
            <a:off x="7315200" y="3274068"/>
            <a:ext cx="1213931" cy="477332"/>
          </a:xfrm>
        </p:spPr>
        <p:txBody>
          <a:bodyPr anchor="ctr" anchorCtr="0">
            <a:noAutofit/>
          </a:bodyPr>
          <a:lstStyle>
            <a:lvl1pPr marL="0" indent="0">
              <a:buNone/>
              <a:defRPr sz="750" b="0"/>
            </a:lvl1pPr>
            <a:lvl2pPr marL="8335" indent="0">
              <a:spcBef>
                <a:spcPts val="0"/>
              </a:spcBef>
              <a:buNone/>
              <a:tabLst/>
              <a:defRPr sz="750" i="1"/>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4" name="Text Placeholder 2">
            <a:extLst>
              <a:ext uri="{FF2B5EF4-FFF2-40B4-BE49-F238E27FC236}">
                <a16:creationId xmlns:a16="http://schemas.microsoft.com/office/drawing/2014/main" id="{E424DE1C-8048-F406-284C-1AD18D54135C}"/>
              </a:ext>
            </a:extLst>
          </p:cNvPr>
          <p:cNvSpPr>
            <a:spLocks noGrp="1"/>
          </p:cNvSpPr>
          <p:nvPr>
            <p:ph type="body" sz="quarter" idx="12"/>
          </p:nvPr>
        </p:nvSpPr>
        <p:spPr>
          <a:xfrm>
            <a:off x="1033493" y="2632309"/>
            <a:ext cx="1085582" cy="360380"/>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8" name="Text Placeholder 2">
            <a:extLst>
              <a:ext uri="{FF2B5EF4-FFF2-40B4-BE49-F238E27FC236}">
                <a16:creationId xmlns:a16="http://schemas.microsoft.com/office/drawing/2014/main" id="{45D65DA8-58FA-9FC0-102D-E727A6244531}"/>
              </a:ext>
            </a:extLst>
          </p:cNvPr>
          <p:cNvSpPr>
            <a:spLocks noGrp="1"/>
          </p:cNvSpPr>
          <p:nvPr>
            <p:ph type="body" sz="quarter" idx="13"/>
          </p:nvPr>
        </p:nvSpPr>
        <p:spPr>
          <a:xfrm>
            <a:off x="1033493" y="3132222"/>
            <a:ext cx="1085582" cy="359102"/>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369744172"/>
      </p:ext>
    </p:extLst>
  </p:cSld>
  <p:clrMapOvr>
    <a:masterClrMapping/>
  </p:clrMapOvr>
  <p:extLst>
    <p:ext uri="{DCECCB84-F9BA-43D5-87BE-67443E8EF086}">
      <p15:sldGuideLst xmlns:p15="http://schemas.microsoft.com/office/powerpoint/2012/main">
        <p15:guide id="3" orient="horz" pos="234"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IJ Template - 1 CENTER MODULE">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94DB845-764A-8C47-B0D2-7578A6920B8D}"/>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Rectangle 5">
            <a:extLst>
              <a:ext uri="{FF2B5EF4-FFF2-40B4-BE49-F238E27FC236}">
                <a16:creationId xmlns:a16="http://schemas.microsoft.com/office/drawing/2014/main" id="{BF7AAD2E-185E-284D-A254-C205E3DD04EC}"/>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6">
            <a:extLst>
              <a:ext uri="{FF2B5EF4-FFF2-40B4-BE49-F238E27FC236}">
                <a16:creationId xmlns:a16="http://schemas.microsoft.com/office/drawing/2014/main" id="{BE0D910A-E6DF-1248-82C8-F9069B5274B5}"/>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Title 1">
            <a:extLst>
              <a:ext uri="{FF2B5EF4-FFF2-40B4-BE49-F238E27FC236}">
                <a16:creationId xmlns:a16="http://schemas.microsoft.com/office/drawing/2014/main" id="{93E2A5E4-003F-1D4A-AFC7-5318EB6D4DF2}"/>
              </a:ext>
            </a:extLst>
          </p:cNvPr>
          <p:cNvSpPr>
            <a:spLocks noGrp="1"/>
          </p:cNvSpPr>
          <p:nvPr>
            <p:ph type="title" hasCustomPrompt="1"/>
          </p:nvPr>
        </p:nvSpPr>
        <p:spPr>
          <a:xfrm>
            <a:off x="457200" y="379179"/>
            <a:ext cx="8229600" cy="373949"/>
          </a:xfrm>
        </p:spPr>
        <p:txBody>
          <a:bodyPr wrap="square">
            <a:spAutoFit/>
          </a:bodyPr>
          <a:lstStyle>
            <a:lvl1pPr>
              <a:defRPr sz="2700" b="0" spc="0" baseline="0">
                <a:latin typeface="Tiempos Fine Light" panose="02020303060303060403" pitchFamily="18" charset="77"/>
                <a:cs typeface="Times New Roman" panose="02020603050405020304" pitchFamily="18" charset="0"/>
              </a:defRPr>
            </a:lvl1pPr>
          </a:lstStyle>
          <a:p>
            <a:r>
              <a:rPr lang="en-US"/>
              <a:t>Product Title Here</a:t>
            </a:r>
          </a:p>
        </p:txBody>
      </p:sp>
      <p:grpSp>
        <p:nvGrpSpPr>
          <p:cNvPr id="26" name="Group 25">
            <a:extLst>
              <a:ext uri="{FF2B5EF4-FFF2-40B4-BE49-F238E27FC236}">
                <a16:creationId xmlns:a16="http://schemas.microsoft.com/office/drawing/2014/main" id="{46BF1940-E5FA-9994-6AE2-CEE5002DE15A}"/>
              </a:ext>
            </a:extLst>
          </p:cNvPr>
          <p:cNvGrpSpPr/>
          <p:nvPr userDrawn="1"/>
        </p:nvGrpSpPr>
        <p:grpSpPr>
          <a:xfrm>
            <a:off x="379891" y="1544691"/>
            <a:ext cx="8432169" cy="308631"/>
            <a:chOff x="1371895" y="3257550"/>
            <a:chExt cx="8474515" cy="342901"/>
          </a:xfrm>
        </p:grpSpPr>
        <p:pic>
          <p:nvPicPr>
            <p:cNvPr id="27" name="Graphic 26">
              <a:extLst>
                <a:ext uri="{FF2B5EF4-FFF2-40B4-BE49-F238E27FC236}">
                  <a16:creationId xmlns:a16="http://schemas.microsoft.com/office/drawing/2014/main" id="{089CB28C-D1B4-2063-1101-56FDBF6FB2A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71895" y="3257550"/>
              <a:ext cx="2199495" cy="342900"/>
            </a:xfrm>
            <a:prstGeom prst="rect">
              <a:avLst/>
            </a:prstGeom>
          </p:spPr>
        </p:pic>
        <p:pic>
          <p:nvPicPr>
            <p:cNvPr id="28" name="Graphic 27">
              <a:extLst>
                <a:ext uri="{FF2B5EF4-FFF2-40B4-BE49-F238E27FC236}">
                  <a16:creationId xmlns:a16="http://schemas.microsoft.com/office/drawing/2014/main" id="{4F0FDECA-862B-CC37-C17D-28B521B9410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75352" y="3257550"/>
              <a:ext cx="4457700" cy="342900"/>
            </a:xfrm>
            <a:prstGeom prst="rect">
              <a:avLst/>
            </a:prstGeom>
          </p:spPr>
        </p:pic>
        <p:pic>
          <p:nvPicPr>
            <p:cNvPr id="29" name="Graphic 28">
              <a:extLst>
                <a:ext uri="{FF2B5EF4-FFF2-40B4-BE49-F238E27FC236}">
                  <a16:creationId xmlns:a16="http://schemas.microsoft.com/office/drawing/2014/main" id="{4407349A-C3B0-7F0E-3F1B-1D14E48E866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52108" y="3257551"/>
              <a:ext cx="2394302" cy="342900"/>
            </a:xfrm>
            <a:prstGeom prst="rect">
              <a:avLst/>
            </a:prstGeom>
          </p:spPr>
        </p:pic>
      </p:grpSp>
      <p:cxnSp>
        <p:nvCxnSpPr>
          <p:cNvPr id="32" name="Straight Connector 31">
            <a:extLst>
              <a:ext uri="{FF2B5EF4-FFF2-40B4-BE49-F238E27FC236}">
                <a16:creationId xmlns:a16="http://schemas.microsoft.com/office/drawing/2014/main" id="{F1F8267B-5A73-1758-CFA9-AF612E73FAEA}"/>
              </a:ext>
            </a:extLst>
          </p:cNvPr>
          <p:cNvCxnSpPr>
            <a:cxnSpLocks/>
          </p:cNvCxnSpPr>
          <p:nvPr/>
        </p:nvCxnSpPr>
        <p:spPr>
          <a:xfrm>
            <a:off x="6565696" y="1146947"/>
            <a:ext cx="0" cy="389998"/>
          </a:xfrm>
          <a:prstGeom prst="line">
            <a:avLst/>
          </a:prstGeom>
          <a:ln w="12700">
            <a:solidFill>
              <a:srgbClr val="151928"/>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7447A74-283F-44BF-4D61-50140895C6B7}"/>
              </a:ext>
            </a:extLst>
          </p:cNvPr>
          <p:cNvCxnSpPr>
            <a:cxnSpLocks/>
          </p:cNvCxnSpPr>
          <p:nvPr/>
        </p:nvCxnSpPr>
        <p:spPr>
          <a:xfrm>
            <a:off x="490660" y="1146947"/>
            <a:ext cx="0" cy="389998"/>
          </a:xfrm>
          <a:prstGeom prst="line">
            <a:avLst/>
          </a:prstGeom>
          <a:ln w="12700">
            <a:solidFill>
              <a:srgbClr val="151928"/>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153026D-3D52-907A-1CA4-E9B7BAB24866}"/>
              </a:ext>
            </a:extLst>
          </p:cNvPr>
          <p:cNvCxnSpPr>
            <a:cxnSpLocks/>
          </p:cNvCxnSpPr>
          <p:nvPr/>
        </p:nvCxnSpPr>
        <p:spPr>
          <a:xfrm>
            <a:off x="2434170" y="1146947"/>
            <a:ext cx="0" cy="389998"/>
          </a:xfrm>
          <a:prstGeom prst="line">
            <a:avLst/>
          </a:prstGeom>
          <a:ln w="12700">
            <a:solidFill>
              <a:srgbClr val="151928"/>
            </a:solidFill>
          </a:ln>
        </p:spPr>
        <p:style>
          <a:lnRef idx="1">
            <a:schemeClr val="accent1"/>
          </a:lnRef>
          <a:fillRef idx="0">
            <a:schemeClr val="accent1"/>
          </a:fillRef>
          <a:effectRef idx="0">
            <a:schemeClr val="accent1"/>
          </a:effectRef>
          <a:fontRef idx="minor">
            <a:schemeClr val="tx1"/>
          </a:fontRef>
        </p:style>
      </p:cxnSp>
      <p:sp>
        <p:nvSpPr>
          <p:cNvPr id="58" name="Text Placeholder 2">
            <a:extLst>
              <a:ext uri="{FF2B5EF4-FFF2-40B4-BE49-F238E27FC236}">
                <a16:creationId xmlns:a16="http://schemas.microsoft.com/office/drawing/2014/main" id="{61FA11C5-0AD5-BE73-8FE2-610EA9B8DBAC}"/>
              </a:ext>
            </a:extLst>
          </p:cNvPr>
          <p:cNvSpPr>
            <a:spLocks noGrp="1"/>
          </p:cNvSpPr>
          <p:nvPr>
            <p:ph type="body" sz="quarter" idx="15"/>
          </p:nvPr>
        </p:nvSpPr>
        <p:spPr>
          <a:xfrm>
            <a:off x="7317486" y="2272833"/>
            <a:ext cx="1462142" cy="477332"/>
          </a:xfrm>
        </p:spPr>
        <p:txBody>
          <a:bodyPr anchor="ctr" anchorCtr="0">
            <a:noAutofit/>
          </a:bodyPr>
          <a:lstStyle>
            <a:lvl1pPr marL="0" indent="0">
              <a:buNone/>
              <a:defRPr sz="750" b="0"/>
            </a:lvl1pPr>
            <a:lvl2pPr marL="8335" indent="0">
              <a:spcBef>
                <a:spcPts val="0"/>
              </a:spcBef>
              <a:buNone/>
              <a:tabLst/>
              <a:defRPr sz="750" i="1"/>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59" name="Text Placeholder 2">
            <a:extLst>
              <a:ext uri="{FF2B5EF4-FFF2-40B4-BE49-F238E27FC236}">
                <a16:creationId xmlns:a16="http://schemas.microsoft.com/office/drawing/2014/main" id="{9DBFFC12-24BA-F7A2-D020-4492F74D585C}"/>
              </a:ext>
            </a:extLst>
          </p:cNvPr>
          <p:cNvSpPr>
            <a:spLocks noGrp="1"/>
          </p:cNvSpPr>
          <p:nvPr>
            <p:ph type="body" sz="quarter" idx="16"/>
          </p:nvPr>
        </p:nvSpPr>
        <p:spPr>
          <a:xfrm>
            <a:off x="7317486" y="2822655"/>
            <a:ext cx="1462142" cy="477332"/>
          </a:xfrm>
        </p:spPr>
        <p:txBody>
          <a:bodyPr anchor="ctr" anchorCtr="0">
            <a:noAutofit/>
          </a:bodyPr>
          <a:lstStyle>
            <a:lvl1pPr marL="0" indent="0">
              <a:buNone/>
              <a:defRPr sz="750" b="0"/>
            </a:lvl1pPr>
            <a:lvl2pPr marL="8335" indent="0">
              <a:spcBef>
                <a:spcPts val="0"/>
              </a:spcBef>
              <a:buNone/>
              <a:tabLst/>
              <a:defRPr sz="750" i="1"/>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60" name="Text Placeholder 2">
            <a:extLst>
              <a:ext uri="{FF2B5EF4-FFF2-40B4-BE49-F238E27FC236}">
                <a16:creationId xmlns:a16="http://schemas.microsoft.com/office/drawing/2014/main" id="{727FF51F-1CD7-37AB-38AE-9F22AA00CCC2}"/>
              </a:ext>
            </a:extLst>
          </p:cNvPr>
          <p:cNvSpPr>
            <a:spLocks noGrp="1"/>
          </p:cNvSpPr>
          <p:nvPr>
            <p:ph type="body" sz="quarter" idx="17"/>
          </p:nvPr>
        </p:nvSpPr>
        <p:spPr>
          <a:xfrm>
            <a:off x="7317486" y="3274068"/>
            <a:ext cx="1462142" cy="477332"/>
          </a:xfrm>
        </p:spPr>
        <p:txBody>
          <a:bodyPr anchor="ctr" anchorCtr="0">
            <a:noAutofit/>
          </a:bodyPr>
          <a:lstStyle>
            <a:lvl1pPr marL="0" indent="0">
              <a:buNone/>
              <a:defRPr sz="750" b="0"/>
            </a:lvl1pPr>
            <a:lvl2pPr marL="8335" indent="0">
              <a:spcBef>
                <a:spcPts val="0"/>
              </a:spcBef>
              <a:buNone/>
              <a:tabLst/>
              <a:defRPr sz="750" i="1"/>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64" name="Text Placeholder 56">
            <a:extLst>
              <a:ext uri="{FF2B5EF4-FFF2-40B4-BE49-F238E27FC236}">
                <a16:creationId xmlns:a16="http://schemas.microsoft.com/office/drawing/2014/main" id="{1B02A2D7-82BB-73D9-CF3F-E523AAF230C2}"/>
              </a:ext>
            </a:extLst>
          </p:cNvPr>
          <p:cNvSpPr>
            <a:spLocks noGrp="1"/>
          </p:cNvSpPr>
          <p:nvPr>
            <p:ph type="body" sz="quarter" idx="20"/>
          </p:nvPr>
        </p:nvSpPr>
        <p:spPr>
          <a:xfrm>
            <a:off x="3964774" y="2769688"/>
            <a:ext cx="107442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1"/>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9" name="Text Placeholder 68">
            <a:extLst>
              <a:ext uri="{FF2B5EF4-FFF2-40B4-BE49-F238E27FC236}">
                <a16:creationId xmlns:a16="http://schemas.microsoft.com/office/drawing/2014/main" id="{0E073A21-468C-5BCA-7B72-224C56348D38}"/>
              </a:ext>
            </a:extLst>
          </p:cNvPr>
          <p:cNvSpPr>
            <a:spLocks noGrp="1"/>
          </p:cNvSpPr>
          <p:nvPr>
            <p:ph type="body" sz="quarter" idx="24" hasCustomPrompt="1"/>
          </p:nvPr>
        </p:nvSpPr>
        <p:spPr>
          <a:xfrm>
            <a:off x="569269" y="1146572"/>
            <a:ext cx="1584722" cy="390525"/>
          </a:xfrm>
        </p:spPr>
        <p:txBody>
          <a:bodyPr anchor="ctr" anchorCtr="0">
            <a:normAutofit/>
          </a:bodyPr>
          <a:lstStyle>
            <a:lvl1pPr marL="0" indent="0">
              <a:buNone/>
              <a:defRPr sz="900" b="1"/>
            </a:lvl1pPr>
          </a:lstStyle>
          <a:p>
            <a:pPr lvl="0"/>
            <a:r>
              <a:rPr lang="en-US"/>
              <a:t>WEEK PERIOD HERE</a:t>
            </a:r>
          </a:p>
        </p:txBody>
      </p:sp>
      <p:sp>
        <p:nvSpPr>
          <p:cNvPr id="70" name="Text Placeholder 68">
            <a:extLst>
              <a:ext uri="{FF2B5EF4-FFF2-40B4-BE49-F238E27FC236}">
                <a16:creationId xmlns:a16="http://schemas.microsoft.com/office/drawing/2014/main" id="{F8DAB486-47E4-E3A2-1064-841A9C317E2F}"/>
              </a:ext>
            </a:extLst>
          </p:cNvPr>
          <p:cNvSpPr>
            <a:spLocks noGrp="1"/>
          </p:cNvSpPr>
          <p:nvPr>
            <p:ph type="body" sz="quarter" idx="25" hasCustomPrompt="1"/>
          </p:nvPr>
        </p:nvSpPr>
        <p:spPr>
          <a:xfrm>
            <a:off x="2496454" y="1146572"/>
            <a:ext cx="1584722" cy="390525"/>
          </a:xfrm>
        </p:spPr>
        <p:txBody>
          <a:bodyPr anchor="ctr" anchorCtr="0">
            <a:normAutofit/>
          </a:bodyPr>
          <a:lstStyle>
            <a:lvl1pPr marL="0" indent="0">
              <a:buNone/>
              <a:defRPr sz="900" b="1"/>
            </a:lvl1pPr>
          </a:lstStyle>
          <a:p>
            <a:pPr lvl="0"/>
            <a:r>
              <a:rPr lang="en-US"/>
              <a:t>ADD WEEK PERIOD HERE</a:t>
            </a:r>
          </a:p>
        </p:txBody>
      </p:sp>
      <p:sp>
        <p:nvSpPr>
          <p:cNvPr id="71" name="Text Placeholder 68">
            <a:extLst>
              <a:ext uri="{FF2B5EF4-FFF2-40B4-BE49-F238E27FC236}">
                <a16:creationId xmlns:a16="http://schemas.microsoft.com/office/drawing/2014/main" id="{AE761CC6-0B60-8927-3ABF-58D4B5862FC4}"/>
              </a:ext>
            </a:extLst>
          </p:cNvPr>
          <p:cNvSpPr>
            <a:spLocks noGrp="1"/>
          </p:cNvSpPr>
          <p:nvPr>
            <p:ph type="body" sz="quarter" idx="26" hasCustomPrompt="1"/>
          </p:nvPr>
        </p:nvSpPr>
        <p:spPr>
          <a:xfrm>
            <a:off x="6637297" y="1146572"/>
            <a:ext cx="1584722" cy="390525"/>
          </a:xfrm>
        </p:spPr>
        <p:txBody>
          <a:bodyPr anchor="ctr" anchorCtr="0">
            <a:normAutofit/>
          </a:bodyPr>
          <a:lstStyle>
            <a:lvl1pPr marL="0" indent="0">
              <a:buNone/>
              <a:defRPr sz="900" b="1"/>
            </a:lvl1pPr>
          </a:lstStyle>
          <a:p>
            <a:pPr lvl="0"/>
            <a:r>
              <a:rPr lang="en-US"/>
              <a:t>ADD WEEK PERIOD HERE</a:t>
            </a:r>
          </a:p>
        </p:txBody>
      </p:sp>
      <p:sp>
        <p:nvSpPr>
          <p:cNvPr id="73" name="Text Placeholder 72">
            <a:extLst>
              <a:ext uri="{FF2B5EF4-FFF2-40B4-BE49-F238E27FC236}">
                <a16:creationId xmlns:a16="http://schemas.microsoft.com/office/drawing/2014/main" id="{C280A819-5D3F-5E1F-3EF2-927D938BC2D8}"/>
              </a:ext>
            </a:extLst>
          </p:cNvPr>
          <p:cNvSpPr>
            <a:spLocks noGrp="1"/>
          </p:cNvSpPr>
          <p:nvPr>
            <p:ph type="body" sz="quarter" idx="27" hasCustomPrompt="1"/>
          </p:nvPr>
        </p:nvSpPr>
        <p:spPr>
          <a:xfrm>
            <a:off x="561976" y="1588294"/>
            <a:ext cx="1822847" cy="221456"/>
          </a:xfrm>
        </p:spPr>
        <p:txBody>
          <a:bodyPr anchor="ctr" anchorCtr="0">
            <a:noAutofit/>
          </a:bodyPr>
          <a:lstStyle>
            <a:lvl1pPr marL="0" indent="0" algn="ctr">
              <a:buNone/>
              <a:defRPr sz="1013" b="1">
                <a:solidFill>
                  <a:schemeClr val="bg1"/>
                </a:solidFill>
              </a:defRPr>
            </a:lvl1pPr>
          </a:lstStyle>
          <a:p>
            <a:pPr lvl="0"/>
            <a:r>
              <a:rPr lang="en-US"/>
              <a:t>ADD PHASE HERE</a:t>
            </a:r>
          </a:p>
        </p:txBody>
      </p:sp>
      <p:sp>
        <p:nvSpPr>
          <p:cNvPr id="74" name="Text Placeholder 72">
            <a:extLst>
              <a:ext uri="{FF2B5EF4-FFF2-40B4-BE49-F238E27FC236}">
                <a16:creationId xmlns:a16="http://schemas.microsoft.com/office/drawing/2014/main" id="{9F6E9EF5-6CE4-7F48-F44B-EE91D980A85A}"/>
              </a:ext>
            </a:extLst>
          </p:cNvPr>
          <p:cNvSpPr>
            <a:spLocks noGrp="1"/>
          </p:cNvSpPr>
          <p:nvPr>
            <p:ph type="body" sz="quarter" idx="28" hasCustomPrompt="1"/>
          </p:nvPr>
        </p:nvSpPr>
        <p:spPr>
          <a:xfrm>
            <a:off x="2570206" y="1588294"/>
            <a:ext cx="3880022" cy="221456"/>
          </a:xfrm>
        </p:spPr>
        <p:txBody>
          <a:bodyPr anchor="ctr" anchorCtr="0">
            <a:noAutofit/>
          </a:bodyPr>
          <a:lstStyle>
            <a:lvl1pPr marL="0" indent="0" algn="ctr">
              <a:buNone/>
              <a:defRPr sz="1013" b="1">
                <a:solidFill>
                  <a:schemeClr val="bg1"/>
                </a:solidFill>
              </a:defRPr>
            </a:lvl1pPr>
          </a:lstStyle>
          <a:p>
            <a:pPr lvl="0"/>
            <a:r>
              <a:rPr lang="en-US"/>
              <a:t>ADD PHASE HERE</a:t>
            </a:r>
          </a:p>
        </p:txBody>
      </p:sp>
      <p:sp>
        <p:nvSpPr>
          <p:cNvPr id="75" name="Text Placeholder 72">
            <a:extLst>
              <a:ext uri="{FF2B5EF4-FFF2-40B4-BE49-F238E27FC236}">
                <a16:creationId xmlns:a16="http://schemas.microsoft.com/office/drawing/2014/main" id="{2484016D-2F2C-C353-D36D-DBDD58B37EC2}"/>
              </a:ext>
            </a:extLst>
          </p:cNvPr>
          <p:cNvSpPr>
            <a:spLocks noGrp="1"/>
          </p:cNvSpPr>
          <p:nvPr>
            <p:ph type="body" sz="quarter" idx="29" hasCustomPrompt="1"/>
          </p:nvPr>
        </p:nvSpPr>
        <p:spPr>
          <a:xfrm>
            <a:off x="6726717" y="1588294"/>
            <a:ext cx="1822847" cy="221456"/>
          </a:xfrm>
        </p:spPr>
        <p:txBody>
          <a:bodyPr anchor="ctr" anchorCtr="0">
            <a:noAutofit/>
          </a:bodyPr>
          <a:lstStyle>
            <a:lvl1pPr marL="0" indent="0" algn="ctr">
              <a:buNone/>
              <a:defRPr sz="1013" b="1">
                <a:solidFill>
                  <a:schemeClr val="bg1"/>
                </a:solidFill>
              </a:defRPr>
            </a:lvl1pPr>
          </a:lstStyle>
          <a:p>
            <a:pPr lvl="0"/>
            <a:r>
              <a:rPr lang="en-US"/>
              <a:t>ADD PHASE HERE</a:t>
            </a:r>
          </a:p>
        </p:txBody>
      </p:sp>
      <p:sp>
        <p:nvSpPr>
          <p:cNvPr id="85" name="Text Placeholder 84">
            <a:extLst>
              <a:ext uri="{FF2B5EF4-FFF2-40B4-BE49-F238E27FC236}">
                <a16:creationId xmlns:a16="http://schemas.microsoft.com/office/drawing/2014/main" id="{E7449FC0-5982-957F-9569-B03B1F78EE11}"/>
              </a:ext>
            </a:extLst>
          </p:cNvPr>
          <p:cNvSpPr>
            <a:spLocks noGrp="1"/>
          </p:cNvSpPr>
          <p:nvPr>
            <p:ph type="body" sz="quarter" idx="33" hasCustomPrompt="1"/>
          </p:nvPr>
        </p:nvSpPr>
        <p:spPr>
          <a:xfrm>
            <a:off x="457200" y="763191"/>
            <a:ext cx="7018020" cy="280749"/>
          </a:xfrm>
        </p:spPr>
        <p:txBody>
          <a:bodyPr>
            <a:noAutofit/>
          </a:bodyPr>
          <a:lstStyle>
            <a:lvl1pPr marL="0" indent="0">
              <a:buNone/>
              <a:defRPr sz="1800" b="1">
                <a:solidFill>
                  <a:schemeClr val="accent1"/>
                </a:solidFill>
              </a:defRPr>
            </a:lvl1pPr>
          </a:lstStyle>
          <a:p>
            <a:pPr lvl="0"/>
            <a:r>
              <a:rPr lang="en-US"/>
              <a:t>Add Type of Journey (On Demand, Concentrated, Spaced)</a:t>
            </a:r>
          </a:p>
        </p:txBody>
      </p:sp>
      <p:sp>
        <p:nvSpPr>
          <p:cNvPr id="97" name="Text Placeholder 2">
            <a:extLst>
              <a:ext uri="{FF2B5EF4-FFF2-40B4-BE49-F238E27FC236}">
                <a16:creationId xmlns:a16="http://schemas.microsoft.com/office/drawing/2014/main" id="{A5D7F36B-9506-4A7C-9DED-EA0679AA43DD}"/>
              </a:ext>
            </a:extLst>
          </p:cNvPr>
          <p:cNvSpPr>
            <a:spLocks noGrp="1"/>
          </p:cNvSpPr>
          <p:nvPr>
            <p:ph type="body" sz="quarter" idx="12"/>
          </p:nvPr>
        </p:nvSpPr>
        <p:spPr>
          <a:xfrm>
            <a:off x="1033493" y="2632309"/>
            <a:ext cx="1085582" cy="360380"/>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98" name="Text Placeholder 2">
            <a:extLst>
              <a:ext uri="{FF2B5EF4-FFF2-40B4-BE49-F238E27FC236}">
                <a16:creationId xmlns:a16="http://schemas.microsoft.com/office/drawing/2014/main" id="{2BE320B0-502F-0494-F9F3-F732497C934A}"/>
              </a:ext>
            </a:extLst>
          </p:cNvPr>
          <p:cNvSpPr>
            <a:spLocks noGrp="1"/>
          </p:cNvSpPr>
          <p:nvPr>
            <p:ph type="body" sz="quarter" idx="13"/>
          </p:nvPr>
        </p:nvSpPr>
        <p:spPr>
          <a:xfrm>
            <a:off x="1033493" y="3132222"/>
            <a:ext cx="1085582" cy="359102"/>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687240177"/>
      </p:ext>
    </p:extLst>
  </p:cSld>
  <p:clrMapOvr>
    <a:masterClrMapping/>
  </p:clrMapOvr>
  <p:extLst>
    <p:ext uri="{DCECCB84-F9BA-43D5-87BE-67443E8EF086}">
      <p15:sldGuideLst xmlns:p15="http://schemas.microsoft.com/office/powerpoint/2012/main">
        <p15:guide id="3" orient="horz" pos="234"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IJ Template - 1 CENTER MODULE - addon">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94DB845-764A-8C47-B0D2-7578A6920B8D}"/>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Rectangle 5">
            <a:extLst>
              <a:ext uri="{FF2B5EF4-FFF2-40B4-BE49-F238E27FC236}">
                <a16:creationId xmlns:a16="http://schemas.microsoft.com/office/drawing/2014/main" id="{BF7AAD2E-185E-284D-A254-C205E3DD04EC}"/>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6">
            <a:extLst>
              <a:ext uri="{FF2B5EF4-FFF2-40B4-BE49-F238E27FC236}">
                <a16:creationId xmlns:a16="http://schemas.microsoft.com/office/drawing/2014/main" id="{BE0D910A-E6DF-1248-82C8-F9069B5274B5}"/>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4" name="Text Placeholder 56">
            <a:extLst>
              <a:ext uri="{FF2B5EF4-FFF2-40B4-BE49-F238E27FC236}">
                <a16:creationId xmlns:a16="http://schemas.microsoft.com/office/drawing/2014/main" id="{1B02A2D7-82BB-73D9-CF3F-E523AAF230C2}"/>
              </a:ext>
            </a:extLst>
          </p:cNvPr>
          <p:cNvSpPr>
            <a:spLocks noGrp="1"/>
          </p:cNvSpPr>
          <p:nvPr>
            <p:ph type="body" sz="quarter" idx="20"/>
          </p:nvPr>
        </p:nvSpPr>
        <p:spPr>
          <a:xfrm>
            <a:off x="3964774" y="2769688"/>
            <a:ext cx="107442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1"/>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9" name="Text Placeholder 68">
            <a:extLst>
              <a:ext uri="{FF2B5EF4-FFF2-40B4-BE49-F238E27FC236}">
                <a16:creationId xmlns:a16="http://schemas.microsoft.com/office/drawing/2014/main" id="{0E073A21-468C-5BCA-7B72-224C56348D38}"/>
              </a:ext>
            </a:extLst>
          </p:cNvPr>
          <p:cNvSpPr>
            <a:spLocks noGrp="1"/>
          </p:cNvSpPr>
          <p:nvPr>
            <p:ph type="body" sz="quarter" idx="24" hasCustomPrompt="1"/>
          </p:nvPr>
        </p:nvSpPr>
        <p:spPr>
          <a:xfrm>
            <a:off x="569269" y="1146572"/>
            <a:ext cx="1584722" cy="390525"/>
          </a:xfrm>
        </p:spPr>
        <p:txBody>
          <a:bodyPr anchor="ctr" anchorCtr="0">
            <a:normAutofit/>
          </a:bodyPr>
          <a:lstStyle>
            <a:lvl1pPr marL="0" indent="0">
              <a:buNone/>
              <a:defRPr sz="900" b="1"/>
            </a:lvl1pPr>
          </a:lstStyle>
          <a:p>
            <a:pPr lvl="0"/>
            <a:r>
              <a:rPr lang="en-US"/>
              <a:t>WEEK PERIOD HERE</a:t>
            </a:r>
          </a:p>
        </p:txBody>
      </p:sp>
      <p:sp>
        <p:nvSpPr>
          <p:cNvPr id="70" name="Text Placeholder 68">
            <a:extLst>
              <a:ext uri="{FF2B5EF4-FFF2-40B4-BE49-F238E27FC236}">
                <a16:creationId xmlns:a16="http://schemas.microsoft.com/office/drawing/2014/main" id="{F8DAB486-47E4-E3A2-1064-841A9C317E2F}"/>
              </a:ext>
            </a:extLst>
          </p:cNvPr>
          <p:cNvSpPr>
            <a:spLocks noGrp="1"/>
          </p:cNvSpPr>
          <p:nvPr>
            <p:ph type="body" sz="quarter" idx="25" hasCustomPrompt="1"/>
          </p:nvPr>
        </p:nvSpPr>
        <p:spPr>
          <a:xfrm>
            <a:off x="2496454" y="1146572"/>
            <a:ext cx="1584722" cy="390525"/>
          </a:xfrm>
        </p:spPr>
        <p:txBody>
          <a:bodyPr anchor="ctr" anchorCtr="0">
            <a:normAutofit/>
          </a:bodyPr>
          <a:lstStyle>
            <a:lvl1pPr marL="0" indent="0">
              <a:buNone/>
              <a:defRPr sz="900" b="1"/>
            </a:lvl1pPr>
          </a:lstStyle>
          <a:p>
            <a:pPr lvl="0"/>
            <a:r>
              <a:rPr lang="en-US"/>
              <a:t>ADD WEEK PERIOD HERE</a:t>
            </a:r>
          </a:p>
        </p:txBody>
      </p:sp>
      <p:sp>
        <p:nvSpPr>
          <p:cNvPr id="71" name="Text Placeholder 68">
            <a:extLst>
              <a:ext uri="{FF2B5EF4-FFF2-40B4-BE49-F238E27FC236}">
                <a16:creationId xmlns:a16="http://schemas.microsoft.com/office/drawing/2014/main" id="{AE761CC6-0B60-8927-3ABF-58D4B5862FC4}"/>
              </a:ext>
            </a:extLst>
          </p:cNvPr>
          <p:cNvSpPr>
            <a:spLocks noGrp="1"/>
          </p:cNvSpPr>
          <p:nvPr>
            <p:ph type="body" sz="quarter" idx="26" hasCustomPrompt="1"/>
          </p:nvPr>
        </p:nvSpPr>
        <p:spPr>
          <a:xfrm>
            <a:off x="6637297" y="1146572"/>
            <a:ext cx="1584722" cy="390525"/>
          </a:xfrm>
        </p:spPr>
        <p:txBody>
          <a:bodyPr anchor="ctr" anchorCtr="0">
            <a:normAutofit/>
          </a:bodyPr>
          <a:lstStyle>
            <a:lvl1pPr marL="0" indent="0">
              <a:buNone/>
              <a:defRPr sz="900" b="1"/>
            </a:lvl1pPr>
          </a:lstStyle>
          <a:p>
            <a:pPr lvl="0"/>
            <a:r>
              <a:rPr lang="en-US"/>
              <a:t>ADD WEEK PERIOD HERE</a:t>
            </a:r>
          </a:p>
        </p:txBody>
      </p:sp>
      <p:sp>
        <p:nvSpPr>
          <p:cNvPr id="2" name="Text Placeholder 3">
            <a:extLst>
              <a:ext uri="{FF2B5EF4-FFF2-40B4-BE49-F238E27FC236}">
                <a16:creationId xmlns:a16="http://schemas.microsoft.com/office/drawing/2014/main" id="{8BC3CF11-328C-AC92-44A1-DFE08F5EFA68}"/>
              </a:ext>
            </a:extLst>
          </p:cNvPr>
          <p:cNvSpPr>
            <a:spLocks noGrp="1"/>
          </p:cNvSpPr>
          <p:nvPr>
            <p:ph type="body" sz="quarter" idx="28" hasCustomPrompt="1"/>
          </p:nvPr>
        </p:nvSpPr>
        <p:spPr>
          <a:xfrm>
            <a:off x="561976" y="1588294"/>
            <a:ext cx="1822847" cy="221456"/>
          </a:xfrm>
        </p:spPr>
        <p:txBody>
          <a:bodyPr anchor="ctr" anchorCtr="0">
            <a:normAutofit/>
          </a:bodyPr>
          <a:lstStyle>
            <a:lvl1pPr marL="0" indent="0" algn="ctr">
              <a:buNone/>
              <a:defRPr sz="1013" b="1">
                <a:solidFill>
                  <a:schemeClr val="bg1"/>
                </a:solidFill>
              </a:defRPr>
            </a:lvl1pPr>
          </a:lstStyle>
          <a:p>
            <a:pPr lvl="0"/>
            <a:r>
              <a:rPr lang="en-US"/>
              <a:t>Editable</a:t>
            </a:r>
          </a:p>
        </p:txBody>
      </p:sp>
      <p:sp>
        <p:nvSpPr>
          <p:cNvPr id="3" name="Text Placeholder 2">
            <a:extLst>
              <a:ext uri="{FF2B5EF4-FFF2-40B4-BE49-F238E27FC236}">
                <a16:creationId xmlns:a16="http://schemas.microsoft.com/office/drawing/2014/main" id="{1B57F565-3F4C-6C7E-E7FB-6F530382019A}"/>
              </a:ext>
            </a:extLst>
          </p:cNvPr>
          <p:cNvSpPr>
            <a:spLocks noGrp="1"/>
          </p:cNvSpPr>
          <p:nvPr>
            <p:ph type="body" sz="quarter" idx="17"/>
          </p:nvPr>
        </p:nvSpPr>
        <p:spPr>
          <a:xfrm>
            <a:off x="7315200" y="3274068"/>
            <a:ext cx="1213931" cy="477332"/>
          </a:xfrm>
        </p:spPr>
        <p:txBody>
          <a:bodyPr anchor="ctr" anchorCtr="0">
            <a:noAutofit/>
          </a:bodyPr>
          <a:lstStyle>
            <a:lvl1pPr marL="0" indent="0">
              <a:buNone/>
              <a:defRPr sz="750" b="0"/>
            </a:lvl1pPr>
            <a:lvl2pPr marL="8335" indent="0">
              <a:spcBef>
                <a:spcPts val="0"/>
              </a:spcBef>
              <a:buNone/>
              <a:tabLst/>
              <a:defRPr sz="750" i="1"/>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4" name="Text Placeholder 2">
            <a:extLst>
              <a:ext uri="{FF2B5EF4-FFF2-40B4-BE49-F238E27FC236}">
                <a16:creationId xmlns:a16="http://schemas.microsoft.com/office/drawing/2014/main" id="{2EFAD0DF-DA70-416F-E657-684ABA2BC3DA}"/>
              </a:ext>
            </a:extLst>
          </p:cNvPr>
          <p:cNvSpPr>
            <a:spLocks noGrp="1"/>
          </p:cNvSpPr>
          <p:nvPr>
            <p:ph type="body" sz="quarter" idx="12"/>
          </p:nvPr>
        </p:nvSpPr>
        <p:spPr>
          <a:xfrm>
            <a:off x="1033493" y="2632309"/>
            <a:ext cx="1085582" cy="360380"/>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8" name="Text Placeholder 2">
            <a:extLst>
              <a:ext uri="{FF2B5EF4-FFF2-40B4-BE49-F238E27FC236}">
                <a16:creationId xmlns:a16="http://schemas.microsoft.com/office/drawing/2014/main" id="{16A1B64F-FACE-6799-F919-6F648566E276}"/>
              </a:ext>
            </a:extLst>
          </p:cNvPr>
          <p:cNvSpPr>
            <a:spLocks noGrp="1"/>
          </p:cNvSpPr>
          <p:nvPr>
            <p:ph type="body" sz="quarter" idx="13"/>
          </p:nvPr>
        </p:nvSpPr>
        <p:spPr>
          <a:xfrm>
            <a:off x="1033493" y="3132222"/>
            <a:ext cx="1085582" cy="359102"/>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199444596"/>
      </p:ext>
    </p:extLst>
  </p:cSld>
  <p:clrMapOvr>
    <a:masterClrMapping/>
  </p:clrMapOvr>
  <p:extLst>
    <p:ext uri="{DCECCB84-F9BA-43D5-87BE-67443E8EF086}">
      <p15:sldGuideLst xmlns:p15="http://schemas.microsoft.com/office/powerpoint/2012/main">
        <p15:guide id="3" orient="horz" pos="234"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IJ Template - 1 CENTER MODULE CONC">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94DB845-764A-8C47-B0D2-7578A6920B8D}"/>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Rectangle 5">
            <a:extLst>
              <a:ext uri="{FF2B5EF4-FFF2-40B4-BE49-F238E27FC236}">
                <a16:creationId xmlns:a16="http://schemas.microsoft.com/office/drawing/2014/main" id="{BF7AAD2E-185E-284D-A254-C205E3DD04EC}"/>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6">
            <a:extLst>
              <a:ext uri="{FF2B5EF4-FFF2-40B4-BE49-F238E27FC236}">
                <a16:creationId xmlns:a16="http://schemas.microsoft.com/office/drawing/2014/main" id="{BE0D910A-E6DF-1248-82C8-F9069B5274B5}"/>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4" name="Text Placeholder 56">
            <a:extLst>
              <a:ext uri="{FF2B5EF4-FFF2-40B4-BE49-F238E27FC236}">
                <a16:creationId xmlns:a16="http://schemas.microsoft.com/office/drawing/2014/main" id="{1B02A2D7-82BB-73D9-CF3F-E523AAF230C2}"/>
              </a:ext>
            </a:extLst>
          </p:cNvPr>
          <p:cNvSpPr>
            <a:spLocks noGrp="1"/>
          </p:cNvSpPr>
          <p:nvPr>
            <p:ph type="body" sz="quarter" idx="20"/>
          </p:nvPr>
        </p:nvSpPr>
        <p:spPr>
          <a:xfrm>
            <a:off x="3964774" y="2769688"/>
            <a:ext cx="107442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1"/>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9" name="Text Placeholder 68">
            <a:extLst>
              <a:ext uri="{FF2B5EF4-FFF2-40B4-BE49-F238E27FC236}">
                <a16:creationId xmlns:a16="http://schemas.microsoft.com/office/drawing/2014/main" id="{0E073A21-468C-5BCA-7B72-224C56348D38}"/>
              </a:ext>
            </a:extLst>
          </p:cNvPr>
          <p:cNvSpPr>
            <a:spLocks noGrp="1"/>
          </p:cNvSpPr>
          <p:nvPr>
            <p:ph type="body" sz="quarter" idx="24" hasCustomPrompt="1"/>
          </p:nvPr>
        </p:nvSpPr>
        <p:spPr>
          <a:xfrm>
            <a:off x="569269" y="1146572"/>
            <a:ext cx="1584722" cy="390525"/>
          </a:xfrm>
        </p:spPr>
        <p:txBody>
          <a:bodyPr anchor="ctr" anchorCtr="0">
            <a:normAutofit/>
          </a:bodyPr>
          <a:lstStyle>
            <a:lvl1pPr marL="0" indent="0">
              <a:buNone/>
              <a:defRPr sz="900" b="1"/>
            </a:lvl1pPr>
          </a:lstStyle>
          <a:p>
            <a:pPr lvl="0"/>
            <a:r>
              <a:rPr lang="en-US"/>
              <a:t>WEEK PERIOD HERE</a:t>
            </a:r>
          </a:p>
        </p:txBody>
      </p:sp>
      <p:sp>
        <p:nvSpPr>
          <p:cNvPr id="70" name="Text Placeholder 68">
            <a:extLst>
              <a:ext uri="{FF2B5EF4-FFF2-40B4-BE49-F238E27FC236}">
                <a16:creationId xmlns:a16="http://schemas.microsoft.com/office/drawing/2014/main" id="{F8DAB486-47E4-E3A2-1064-841A9C317E2F}"/>
              </a:ext>
            </a:extLst>
          </p:cNvPr>
          <p:cNvSpPr>
            <a:spLocks noGrp="1"/>
          </p:cNvSpPr>
          <p:nvPr>
            <p:ph type="body" sz="quarter" idx="25" hasCustomPrompt="1"/>
          </p:nvPr>
        </p:nvSpPr>
        <p:spPr>
          <a:xfrm>
            <a:off x="2496454" y="1146572"/>
            <a:ext cx="1584722" cy="390525"/>
          </a:xfrm>
        </p:spPr>
        <p:txBody>
          <a:bodyPr anchor="ctr" anchorCtr="0">
            <a:normAutofit/>
          </a:bodyPr>
          <a:lstStyle>
            <a:lvl1pPr marL="0" indent="0">
              <a:buNone/>
              <a:defRPr sz="900" b="1"/>
            </a:lvl1pPr>
          </a:lstStyle>
          <a:p>
            <a:pPr lvl="0"/>
            <a:r>
              <a:rPr lang="en-US"/>
              <a:t>ADD WEEK PERIOD HERE</a:t>
            </a:r>
          </a:p>
        </p:txBody>
      </p:sp>
      <p:sp>
        <p:nvSpPr>
          <p:cNvPr id="71" name="Text Placeholder 68">
            <a:extLst>
              <a:ext uri="{FF2B5EF4-FFF2-40B4-BE49-F238E27FC236}">
                <a16:creationId xmlns:a16="http://schemas.microsoft.com/office/drawing/2014/main" id="{AE761CC6-0B60-8927-3ABF-58D4B5862FC4}"/>
              </a:ext>
            </a:extLst>
          </p:cNvPr>
          <p:cNvSpPr>
            <a:spLocks noGrp="1"/>
          </p:cNvSpPr>
          <p:nvPr>
            <p:ph type="body" sz="quarter" idx="26" hasCustomPrompt="1"/>
          </p:nvPr>
        </p:nvSpPr>
        <p:spPr>
          <a:xfrm>
            <a:off x="6637297" y="1146572"/>
            <a:ext cx="1584722" cy="390525"/>
          </a:xfrm>
        </p:spPr>
        <p:txBody>
          <a:bodyPr anchor="ctr" anchorCtr="0">
            <a:normAutofit/>
          </a:bodyPr>
          <a:lstStyle>
            <a:lvl1pPr marL="0" indent="0">
              <a:buNone/>
              <a:defRPr sz="900" b="1"/>
            </a:lvl1pPr>
          </a:lstStyle>
          <a:p>
            <a:pPr lvl="0"/>
            <a:r>
              <a:rPr lang="en-US"/>
              <a:t>ADD WEEK PERIOD HERE</a:t>
            </a:r>
          </a:p>
        </p:txBody>
      </p:sp>
      <p:sp>
        <p:nvSpPr>
          <p:cNvPr id="2" name="Text Placeholder 3">
            <a:extLst>
              <a:ext uri="{FF2B5EF4-FFF2-40B4-BE49-F238E27FC236}">
                <a16:creationId xmlns:a16="http://schemas.microsoft.com/office/drawing/2014/main" id="{C3030432-EC3F-3991-5121-3477A9B7EF94}"/>
              </a:ext>
            </a:extLst>
          </p:cNvPr>
          <p:cNvSpPr>
            <a:spLocks noGrp="1"/>
          </p:cNvSpPr>
          <p:nvPr>
            <p:ph type="body" sz="quarter" idx="28" hasCustomPrompt="1"/>
          </p:nvPr>
        </p:nvSpPr>
        <p:spPr>
          <a:xfrm>
            <a:off x="561976" y="1588294"/>
            <a:ext cx="1822847" cy="221456"/>
          </a:xfrm>
        </p:spPr>
        <p:txBody>
          <a:bodyPr anchor="ctr" anchorCtr="0">
            <a:normAutofit/>
          </a:bodyPr>
          <a:lstStyle>
            <a:lvl1pPr marL="0" indent="0" algn="ctr">
              <a:buNone/>
              <a:defRPr sz="1013" b="1">
                <a:solidFill>
                  <a:schemeClr val="bg1"/>
                </a:solidFill>
              </a:defRPr>
            </a:lvl1pPr>
          </a:lstStyle>
          <a:p>
            <a:pPr lvl="0"/>
            <a:r>
              <a:rPr lang="en-US"/>
              <a:t>Editable</a:t>
            </a:r>
          </a:p>
        </p:txBody>
      </p:sp>
      <p:sp>
        <p:nvSpPr>
          <p:cNvPr id="3" name="Text Placeholder 2">
            <a:extLst>
              <a:ext uri="{FF2B5EF4-FFF2-40B4-BE49-F238E27FC236}">
                <a16:creationId xmlns:a16="http://schemas.microsoft.com/office/drawing/2014/main" id="{ABB7C879-C0CA-78C1-FFB8-94AE9FF6AC75}"/>
              </a:ext>
            </a:extLst>
          </p:cNvPr>
          <p:cNvSpPr>
            <a:spLocks noGrp="1"/>
          </p:cNvSpPr>
          <p:nvPr>
            <p:ph type="body" sz="quarter" idx="17"/>
          </p:nvPr>
        </p:nvSpPr>
        <p:spPr>
          <a:xfrm>
            <a:off x="7315200" y="3274068"/>
            <a:ext cx="1213931" cy="477332"/>
          </a:xfrm>
        </p:spPr>
        <p:txBody>
          <a:bodyPr anchor="ctr" anchorCtr="0">
            <a:noAutofit/>
          </a:bodyPr>
          <a:lstStyle>
            <a:lvl1pPr marL="0" indent="0">
              <a:buNone/>
              <a:defRPr sz="750" b="0"/>
            </a:lvl1pPr>
            <a:lvl2pPr marL="8335" indent="0">
              <a:spcBef>
                <a:spcPts val="0"/>
              </a:spcBef>
              <a:buNone/>
              <a:tabLst/>
              <a:defRPr sz="750" i="1"/>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4" name="Text Placeholder 2">
            <a:extLst>
              <a:ext uri="{FF2B5EF4-FFF2-40B4-BE49-F238E27FC236}">
                <a16:creationId xmlns:a16="http://schemas.microsoft.com/office/drawing/2014/main" id="{3082DAC5-F7E0-62B4-C497-20E45529699A}"/>
              </a:ext>
            </a:extLst>
          </p:cNvPr>
          <p:cNvSpPr>
            <a:spLocks noGrp="1"/>
          </p:cNvSpPr>
          <p:nvPr>
            <p:ph type="body" sz="quarter" idx="12"/>
          </p:nvPr>
        </p:nvSpPr>
        <p:spPr>
          <a:xfrm>
            <a:off x="1033493" y="2632309"/>
            <a:ext cx="1085582" cy="360380"/>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8" name="Text Placeholder 2">
            <a:extLst>
              <a:ext uri="{FF2B5EF4-FFF2-40B4-BE49-F238E27FC236}">
                <a16:creationId xmlns:a16="http://schemas.microsoft.com/office/drawing/2014/main" id="{D70EAEEA-CCCB-1290-FE21-CD349847808B}"/>
              </a:ext>
            </a:extLst>
          </p:cNvPr>
          <p:cNvSpPr>
            <a:spLocks noGrp="1"/>
          </p:cNvSpPr>
          <p:nvPr>
            <p:ph type="body" sz="quarter" idx="13"/>
          </p:nvPr>
        </p:nvSpPr>
        <p:spPr>
          <a:xfrm>
            <a:off x="1033493" y="3132222"/>
            <a:ext cx="1085582" cy="359102"/>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771979738"/>
      </p:ext>
    </p:extLst>
  </p:cSld>
  <p:clrMapOvr>
    <a:masterClrMapping/>
  </p:clrMapOvr>
  <p:extLst>
    <p:ext uri="{DCECCB84-F9BA-43D5-87BE-67443E8EF086}">
      <p15:sldGuideLst xmlns:p15="http://schemas.microsoft.com/office/powerpoint/2012/main">
        <p15:guide id="3" orient="horz" pos="234"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IJ Template - 3 CENTER MODULES - SP or O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94DB845-764A-8C47-B0D2-7578A6920B8D}"/>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Rectangle 5">
            <a:extLst>
              <a:ext uri="{FF2B5EF4-FFF2-40B4-BE49-F238E27FC236}">
                <a16:creationId xmlns:a16="http://schemas.microsoft.com/office/drawing/2014/main" id="{BF7AAD2E-185E-284D-A254-C205E3DD04EC}"/>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6">
            <a:extLst>
              <a:ext uri="{FF2B5EF4-FFF2-40B4-BE49-F238E27FC236}">
                <a16:creationId xmlns:a16="http://schemas.microsoft.com/office/drawing/2014/main" id="{BE0D910A-E6DF-1248-82C8-F9069B5274B5}"/>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7" name="Text Placeholder 56">
            <a:extLst>
              <a:ext uri="{FF2B5EF4-FFF2-40B4-BE49-F238E27FC236}">
                <a16:creationId xmlns:a16="http://schemas.microsoft.com/office/drawing/2014/main" id="{473E1E2D-BD76-8A79-8678-8A726E67EF5E}"/>
              </a:ext>
            </a:extLst>
          </p:cNvPr>
          <p:cNvSpPr>
            <a:spLocks noGrp="1"/>
          </p:cNvSpPr>
          <p:nvPr>
            <p:ph type="body" sz="quarter" idx="14"/>
          </p:nvPr>
        </p:nvSpPr>
        <p:spPr>
          <a:xfrm>
            <a:off x="2791294" y="2769688"/>
            <a:ext cx="105918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1"/>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4" name="Text Placeholder 56">
            <a:extLst>
              <a:ext uri="{FF2B5EF4-FFF2-40B4-BE49-F238E27FC236}">
                <a16:creationId xmlns:a16="http://schemas.microsoft.com/office/drawing/2014/main" id="{1B02A2D7-82BB-73D9-CF3F-E523AAF230C2}"/>
              </a:ext>
            </a:extLst>
          </p:cNvPr>
          <p:cNvSpPr>
            <a:spLocks noGrp="1"/>
          </p:cNvSpPr>
          <p:nvPr>
            <p:ph type="body" sz="quarter" idx="20"/>
          </p:nvPr>
        </p:nvSpPr>
        <p:spPr>
          <a:xfrm>
            <a:off x="3964774" y="2769688"/>
            <a:ext cx="107442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1"/>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6" name="Text Placeholder 56">
            <a:extLst>
              <a:ext uri="{FF2B5EF4-FFF2-40B4-BE49-F238E27FC236}">
                <a16:creationId xmlns:a16="http://schemas.microsoft.com/office/drawing/2014/main" id="{AD6B53E0-493C-8FBB-2A9A-50F4DD3DF619}"/>
              </a:ext>
            </a:extLst>
          </p:cNvPr>
          <p:cNvSpPr>
            <a:spLocks noGrp="1"/>
          </p:cNvSpPr>
          <p:nvPr>
            <p:ph type="body" sz="quarter" idx="22"/>
          </p:nvPr>
        </p:nvSpPr>
        <p:spPr>
          <a:xfrm>
            <a:off x="5153494" y="2769688"/>
            <a:ext cx="107442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1"/>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9" name="Text Placeholder 68">
            <a:extLst>
              <a:ext uri="{FF2B5EF4-FFF2-40B4-BE49-F238E27FC236}">
                <a16:creationId xmlns:a16="http://schemas.microsoft.com/office/drawing/2014/main" id="{0E073A21-468C-5BCA-7B72-224C56348D38}"/>
              </a:ext>
            </a:extLst>
          </p:cNvPr>
          <p:cNvSpPr>
            <a:spLocks noGrp="1"/>
          </p:cNvSpPr>
          <p:nvPr>
            <p:ph type="body" sz="quarter" idx="24" hasCustomPrompt="1"/>
          </p:nvPr>
        </p:nvSpPr>
        <p:spPr>
          <a:xfrm>
            <a:off x="569269" y="1146572"/>
            <a:ext cx="1584722" cy="390525"/>
          </a:xfrm>
        </p:spPr>
        <p:txBody>
          <a:bodyPr anchor="ctr" anchorCtr="0">
            <a:normAutofit/>
          </a:bodyPr>
          <a:lstStyle>
            <a:lvl1pPr marL="0" indent="0">
              <a:buNone/>
              <a:defRPr sz="900" b="1"/>
            </a:lvl1pPr>
          </a:lstStyle>
          <a:p>
            <a:pPr lvl="0"/>
            <a:r>
              <a:rPr lang="en-US"/>
              <a:t>WEEK PERIOD HERE</a:t>
            </a:r>
          </a:p>
        </p:txBody>
      </p:sp>
      <p:sp>
        <p:nvSpPr>
          <p:cNvPr id="70" name="Text Placeholder 68">
            <a:extLst>
              <a:ext uri="{FF2B5EF4-FFF2-40B4-BE49-F238E27FC236}">
                <a16:creationId xmlns:a16="http://schemas.microsoft.com/office/drawing/2014/main" id="{F8DAB486-47E4-E3A2-1064-841A9C317E2F}"/>
              </a:ext>
            </a:extLst>
          </p:cNvPr>
          <p:cNvSpPr>
            <a:spLocks noGrp="1"/>
          </p:cNvSpPr>
          <p:nvPr>
            <p:ph type="body" sz="quarter" idx="25" hasCustomPrompt="1"/>
          </p:nvPr>
        </p:nvSpPr>
        <p:spPr>
          <a:xfrm>
            <a:off x="2496454" y="1146572"/>
            <a:ext cx="1584722" cy="390525"/>
          </a:xfrm>
        </p:spPr>
        <p:txBody>
          <a:bodyPr anchor="ctr" anchorCtr="0">
            <a:normAutofit/>
          </a:bodyPr>
          <a:lstStyle>
            <a:lvl1pPr marL="0" indent="0">
              <a:buNone/>
              <a:defRPr sz="900" b="1"/>
            </a:lvl1pPr>
          </a:lstStyle>
          <a:p>
            <a:pPr lvl="0"/>
            <a:r>
              <a:rPr lang="en-US"/>
              <a:t>ADD WEEK PERIOD HERE</a:t>
            </a:r>
          </a:p>
        </p:txBody>
      </p:sp>
      <p:sp>
        <p:nvSpPr>
          <p:cNvPr id="71" name="Text Placeholder 68">
            <a:extLst>
              <a:ext uri="{FF2B5EF4-FFF2-40B4-BE49-F238E27FC236}">
                <a16:creationId xmlns:a16="http://schemas.microsoft.com/office/drawing/2014/main" id="{AE761CC6-0B60-8927-3ABF-58D4B5862FC4}"/>
              </a:ext>
            </a:extLst>
          </p:cNvPr>
          <p:cNvSpPr>
            <a:spLocks noGrp="1"/>
          </p:cNvSpPr>
          <p:nvPr>
            <p:ph type="body" sz="quarter" idx="26" hasCustomPrompt="1"/>
          </p:nvPr>
        </p:nvSpPr>
        <p:spPr>
          <a:xfrm>
            <a:off x="6637297" y="1146572"/>
            <a:ext cx="1584722" cy="390525"/>
          </a:xfrm>
        </p:spPr>
        <p:txBody>
          <a:bodyPr anchor="ctr" anchorCtr="0">
            <a:normAutofit/>
          </a:bodyPr>
          <a:lstStyle>
            <a:lvl1pPr marL="0" indent="0">
              <a:buNone/>
              <a:defRPr sz="900" b="1"/>
            </a:lvl1pPr>
          </a:lstStyle>
          <a:p>
            <a:pPr lvl="0"/>
            <a:r>
              <a:rPr lang="en-US"/>
              <a:t>ADD WEEK PERIOD HERE</a:t>
            </a:r>
          </a:p>
        </p:txBody>
      </p:sp>
      <p:sp>
        <p:nvSpPr>
          <p:cNvPr id="2" name="Text Placeholder 3">
            <a:extLst>
              <a:ext uri="{FF2B5EF4-FFF2-40B4-BE49-F238E27FC236}">
                <a16:creationId xmlns:a16="http://schemas.microsoft.com/office/drawing/2014/main" id="{FDB1230E-10B7-D4DE-F4F7-1D16937AA1A0}"/>
              </a:ext>
            </a:extLst>
          </p:cNvPr>
          <p:cNvSpPr>
            <a:spLocks noGrp="1"/>
          </p:cNvSpPr>
          <p:nvPr>
            <p:ph type="body" sz="quarter" idx="28" hasCustomPrompt="1"/>
          </p:nvPr>
        </p:nvSpPr>
        <p:spPr>
          <a:xfrm>
            <a:off x="561976" y="1588294"/>
            <a:ext cx="1822847" cy="221456"/>
          </a:xfrm>
        </p:spPr>
        <p:txBody>
          <a:bodyPr anchor="ctr" anchorCtr="0">
            <a:normAutofit/>
          </a:bodyPr>
          <a:lstStyle>
            <a:lvl1pPr marL="0" indent="0" algn="ctr">
              <a:buNone/>
              <a:defRPr sz="1013" b="1">
                <a:solidFill>
                  <a:schemeClr val="bg1"/>
                </a:solidFill>
              </a:defRPr>
            </a:lvl1pPr>
          </a:lstStyle>
          <a:p>
            <a:pPr lvl="0"/>
            <a:r>
              <a:rPr lang="en-US"/>
              <a:t>Editable</a:t>
            </a:r>
          </a:p>
        </p:txBody>
      </p:sp>
      <p:sp>
        <p:nvSpPr>
          <p:cNvPr id="3" name="Text Placeholder 2">
            <a:extLst>
              <a:ext uri="{FF2B5EF4-FFF2-40B4-BE49-F238E27FC236}">
                <a16:creationId xmlns:a16="http://schemas.microsoft.com/office/drawing/2014/main" id="{E3CB3EE4-4E24-E9D9-FB3A-A1AA0402866E}"/>
              </a:ext>
            </a:extLst>
          </p:cNvPr>
          <p:cNvSpPr>
            <a:spLocks noGrp="1"/>
          </p:cNvSpPr>
          <p:nvPr>
            <p:ph type="body" sz="quarter" idx="17"/>
          </p:nvPr>
        </p:nvSpPr>
        <p:spPr>
          <a:xfrm>
            <a:off x="7315200" y="3274068"/>
            <a:ext cx="1213931" cy="477332"/>
          </a:xfrm>
        </p:spPr>
        <p:txBody>
          <a:bodyPr anchor="ctr" anchorCtr="0">
            <a:noAutofit/>
          </a:bodyPr>
          <a:lstStyle>
            <a:lvl1pPr marL="0" indent="0">
              <a:buNone/>
              <a:defRPr sz="750" b="0"/>
            </a:lvl1pPr>
            <a:lvl2pPr marL="8335" indent="0">
              <a:spcBef>
                <a:spcPts val="0"/>
              </a:spcBef>
              <a:buNone/>
              <a:tabLst/>
              <a:defRPr sz="750" i="1"/>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4" name="Text Placeholder 2">
            <a:extLst>
              <a:ext uri="{FF2B5EF4-FFF2-40B4-BE49-F238E27FC236}">
                <a16:creationId xmlns:a16="http://schemas.microsoft.com/office/drawing/2014/main" id="{41D9E706-1257-35EE-37D3-20510E2800AA}"/>
              </a:ext>
            </a:extLst>
          </p:cNvPr>
          <p:cNvSpPr>
            <a:spLocks noGrp="1"/>
          </p:cNvSpPr>
          <p:nvPr>
            <p:ph type="body" sz="quarter" idx="12"/>
          </p:nvPr>
        </p:nvSpPr>
        <p:spPr>
          <a:xfrm>
            <a:off x="1033493" y="2632309"/>
            <a:ext cx="1085582" cy="360380"/>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8" name="Text Placeholder 2">
            <a:extLst>
              <a:ext uri="{FF2B5EF4-FFF2-40B4-BE49-F238E27FC236}">
                <a16:creationId xmlns:a16="http://schemas.microsoft.com/office/drawing/2014/main" id="{B8E4B163-27E6-8A42-3B49-513BAB2CDA1B}"/>
              </a:ext>
            </a:extLst>
          </p:cNvPr>
          <p:cNvSpPr>
            <a:spLocks noGrp="1"/>
          </p:cNvSpPr>
          <p:nvPr>
            <p:ph type="body" sz="quarter" idx="13"/>
          </p:nvPr>
        </p:nvSpPr>
        <p:spPr>
          <a:xfrm>
            <a:off x="1033493" y="3132222"/>
            <a:ext cx="1085582" cy="359102"/>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063175098"/>
      </p:ext>
    </p:extLst>
  </p:cSld>
  <p:clrMapOvr>
    <a:masterClrMapping/>
  </p:clrMapOvr>
  <p:extLst>
    <p:ext uri="{DCECCB84-F9BA-43D5-87BE-67443E8EF086}">
      <p15:sldGuideLst xmlns:p15="http://schemas.microsoft.com/office/powerpoint/2012/main">
        <p15:guide id="3" orient="horz" pos="234"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IJ - 3 CENTER MODULES-sml hea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94DB845-764A-8C47-B0D2-7578A6920B8D}"/>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Rectangle 5">
            <a:extLst>
              <a:ext uri="{FF2B5EF4-FFF2-40B4-BE49-F238E27FC236}">
                <a16:creationId xmlns:a16="http://schemas.microsoft.com/office/drawing/2014/main" id="{BF7AAD2E-185E-284D-A254-C205E3DD04EC}"/>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6">
            <a:extLst>
              <a:ext uri="{FF2B5EF4-FFF2-40B4-BE49-F238E27FC236}">
                <a16:creationId xmlns:a16="http://schemas.microsoft.com/office/drawing/2014/main" id="{BE0D910A-E6DF-1248-82C8-F9069B5274B5}"/>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7" name="Text Placeholder 56">
            <a:extLst>
              <a:ext uri="{FF2B5EF4-FFF2-40B4-BE49-F238E27FC236}">
                <a16:creationId xmlns:a16="http://schemas.microsoft.com/office/drawing/2014/main" id="{473E1E2D-BD76-8A79-8678-8A726E67EF5E}"/>
              </a:ext>
            </a:extLst>
          </p:cNvPr>
          <p:cNvSpPr>
            <a:spLocks noGrp="1"/>
          </p:cNvSpPr>
          <p:nvPr>
            <p:ph type="body" sz="quarter" idx="14"/>
          </p:nvPr>
        </p:nvSpPr>
        <p:spPr>
          <a:xfrm>
            <a:off x="2791294" y="2769688"/>
            <a:ext cx="105918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0"/>
              </a:spcBef>
              <a:buNone/>
              <a:tabLst/>
              <a:defRPr sz="675" b="1"/>
            </a:lvl2pPr>
            <a:lvl3pPr marL="0" indent="0" algn="ctr">
              <a:lnSpc>
                <a:spcPct val="100000"/>
              </a:lnSpc>
              <a:spcBef>
                <a:spcPts val="75"/>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4" name="Text Placeholder 56">
            <a:extLst>
              <a:ext uri="{FF2B5EF4-FFF2-40B4-BE49-F238E27FC236}">
                <a16:creationId xmlns:a16="http://schemas.microsoft.com/office/drawing/2014/main" id="{1B02A2D7-82BB-73D9-CF3F-E523AAF230C2}"/>
              </a:ext>
            </a:extLst>
          </p:cNvPr>
          <p:cNvSpPr>
            <a:spLocks noGrp="1"/>
          </p:cNvSpPr>
          <p:nvPr>
            <p:ph type="body" sz="quarter" idx="20"/>
          </p:nvPr>
        </p:nvSpPr>
        <p:spPr>
          <a:xfrm>
            <a:off x="3964774" y="2769688"/>
            <a:ext cx="107442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0"/>
              </a:spcBef>
              <a:buNone/>
              <a:tabLst/>
              <a:defRPr sz="675" b="1"/>
            </a:lvl2pPr>
            <a:lvl3pPr marL="0" indent="0" algn="ctr">
              <a:lnSpc>
                <a:spcPct val="100000"/>
              </a:lnSpc>
              <a:spcBef>
                <a:spcPts val="75"/>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6" name="Text Placeholder 56">
            <a:extLst>
              <a:ext uri="{FF2B5EF4-FFF2-40B4-BE49-F238E27FC236}">
                <a16:creationId xmlns:a16="http://schemas.microsoft.com/office/drawing/2014/main" id="{AD6B53E0-493C-8FBB-2A9A-50F4DD3DF619}"/>
              </a:ext>
            </a:extLst>
          </p:cNvPr>
          <p:cNvSpPr>
            <a:spLocks noGrp="1"/>
          </p:cNvSpPr>
          <p:nvPr>
            <p:ph type="body" sz="quarter" idx="22"/>
          </p:nvPr>
        </p:nvSpPr>
        <p:spPr>
          <a:xfrm>
            <a:off x="5153494" y="2769688"/>
            <a:ext cx="107442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0"/>
              </a:spcBef>
              <a:buNone/>
              <a:tabLst/>
              <a:defRPr sz="675" b="1"/>
            </a:lvl2pPr>
            <a:lvl3pPr marL="0" indent="0" algn="ctr">
              <a:lnSpc>
                <a:spcPct val="100000"/>
              </a:lnSpc>
              <a:spcBef>
                <a:spcPts val="75"/>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9" name="Text Placeholder 68">
            <a:extLst>
              <a:ext uri="{FF2B5EF4-FFF2-40B4-BE49-F238E27FC236}">
                <a16:creationId xmlns:a16="http://schemas.microsoft.com/office/drawing/2014/main" id="{0E073A21-468C-5BCA-7B72-224C56348D38}"/>
              </a:ext>
            </a:extLst>
          </p:cNvPr>
          <p:cNvSpPr>
            <a:spLocks noGrp="1"/>
          </p:cNvSpPr>
          <p:nvPr>
            <p:ph type="body" sz="quarter" idx="24" hasCustomPrompt="1"/>
          </p:nvPr>
        </p:nvSpPr>
        <p:spPr>
          <a:xfrm>
            <a:off x="569269" y="1146572"/>
            <a:ext cx="1584722" cy="390525"/>
          </a:xfrm>
        </p:spPr>
        <p:txBody>
          <a:bodyPr anchor="ctr" anchorCtr="0">
            <a:normAutofit/>
          </a:bodyPr>
          <a:lstStyle>
            <a:lvl1pPr marL="0" indent="0">
              <a:buNone/>
              <a:defRPr sz="900" b="1"/>
            </a:lvl1pPr>
          </a:lstStyle>
          <a:p>
            <a:pPr lvl="0"/>
            <a:r>
              <a:rPr lang="en-US"/>
              <a:t>WEEK PERIOD HERE</a:t>
            </a:r>
          </a:p>
        </p:txBody>
      </p:sp>
      <p:sp>
        <p:nvSpPr>
          <p:cNvPr id="70" name="Text Placeholder 68">
            <a:extLst>
              <a:ext uri="{FF2B5EF4-FFF2-40B4-BE49-F238E27FC236}">
                <a16:creationId xmlns:a16="http://schemas.microsoft.com/office/drawing/2014/main" id="{F8DAB486-47E4-E3A2-1064-841A9C317E2F}"/>
              </a:ext>
            </a:extLst>
          </p:cNvPr>
          <p:cNvSpPr>
            <a:spLocks noGrp="1"/>
          </p:cNvSpPr>
          <p:nvPr>
            <p:ph type="body" sz="quarter" idx="25" hasCustomPrompt="1"/>
          </p:nvPr>
        </p:nvSpPr>
        <p:spPr>
          <a:xfrm>
            <a:off x="2496454" y="1146572"/>
            <a:ext cx="1584722" cy="390525"/>
          </a:xfrm>
        </p:spPr>
        <p:txBody>
          <a:bodyPr anchor="ctr" anchorCtr="0">
            <a:normAutofit/>
          </a:bodyPr>
          <a:lstStyle>
            <a:lvl1pPr marL="0" indent="0">
              <a:buNone/>
              <a:defRPr sz="900" b="1"/>
            </a:lvl1pPr>
          </a:lstStyle>
          <a:p>
            <a:pPr lvl="0"/>
            <a:r>
              <a:rPr lang="en-US"/>
              <a:t>ADD WEEK PERIOD HERE</a:t>
            </a:r>
          </a:p>
        </p:txBody>
      </p:sp>
      <p:sp>
        <p:nvSpPr>
          <p:cNvPr id="71" name="Text Placeholder 68">
            <a:extLst>
              <a:ext uri="{FF2B5EF4-FFF2-40B4-BE49-F238E27FC236}">
                <a16:creationId xmlns:a16="http://schemas.microsoft.com/office/drawing/2014/main" id="{AE761CC6-0B60-8927-3ABF-58D4B5862FC4}"/>
              </a:ext>
            </a:extLst>
          </p:cNvPr>
          <p:cNvSpPr>
            <a:spLocks noGrp="1"/>
          </p:cNvSpPr>
          <p:nvPr>
            <p:ph type="body" sz="quarter" idx="26" hasCustomPrompt="1"/>
          </p:nvPr>
        </p:nvSpPr>
        <p:spPr>
          <a:xfrm>
            <a:off x="6637297" y="1146572"/>
            <a:ext cx="1584722" cy="390525"/>
          </a:xfrm>
        </p:spPr>
        <p:txBody>
          <a:bodyPr anchor="ctr" anchorCtr="0">
            <a:normAutofit/>
          </a:bodyPr>
          <a:lstStyle>
            <a:lvl1pPr marL="0" indent="0">
              <a:buNone/>
              <a:defRPr sz="900" b="1"/>
            </a:lvl1pPr>
          </a:lstStyle>
          <a:p>
            <a:pPr lvl="0"/>
            <a:r>
              <a:rPr lang="en-US"/>
              <a:t>ADD WEEK PERIOD HERE</a:t>
            </a:r>
          </a:p>
        </p:txBody>
      </p:sp>
      <p:sp>
        <p:nvSpPr>
          <p:cNvPr id="2" name="Text Placeholder 3">
            <a:extLst>
              <a:ext uri="{FF2B5EF4-FFF2-40B4-BE49-F238E27FC236}">
                <a16:creationId xmlns:a16="http://schemas.microsoft.com/office/drawing/2014/main" id="{A09F0867-6171-AFC2-4531-593C28749D73}"/>
              </a:ext>
            </a:extLst>
          </p:cNvPr>
          <p:cNvSpPr>
            <a:spLocks noGrp="1"/>
          </p:cNvSpPr>
          <p:nvPr>
            <p:ph type="body" sz="quarter" idx="28" hasCustomPrompt="1"/>
          </p:nvPr>
        </p:nvSpPr>
        <p:spPr>
          <a:xfrm>
            <a:off x="561976" y="1588294"/>
            <a:ext cx="1822847" cy="221456"/>
          </a:xfrm>
        </p:spPr>
        <p:txBody>
          <a:bodyPr anchor="ctr" anchorCtr="0">
            <a:normAutofit/>
          </a:bodyPr>
          <a:lstStyle>
            <a:lvl1pPr marL="0" indent="0" algn="ctr">
              <a:buNone/>
              <a:defRPr sz="1013" b="1">
                <a:solidFill>
                  <a:schemeClr val="bg1"/>
                </a:solidFill>
              </a:defRPr>
            </a:lvl1pPr>
          </a:lstStyle>
          <a:p>
            <a:pPr lvl="0"/>
            <a:r>
              <a:rPr lang="en-US"/>
              <a:t>Editable</a:t>
            </a:r>
          </a:p>
        </p:txBody>
      </p:sp>
      <p:sp>
        <p:nvSpPr>
          <p:cNvPr id="3" name="Text Placeholder 2">
            <a:extLst>
              <a:ext uri="{FF2B5EF4-FFF2-40B4-BE49-F238E27FC236}">
                <a16:creationId xmlns:a16="http://schemas.microsoft.com/office/drawing/2014/main" id="{B2440EA8-E6ED-56DA-F526-030728FFD8B4}"/>
              </a:ext>
            </a:extLst>
          </p:cNvPr>
          <p:cNvSpPr>
            <a:spLocks noGrp="1"/>
          </p:cNvSpPr>
          <p:nvPr>
            <p:ph type="body" sz="quarter" idx="17"/>
          </p:nvPr>
        </p:nvSpPr>
        <p:spPr>
          <a:xfrm>
            <a:off x="7315200" y="3274068"/>
            <a:ext cx="1213931" cy="477332"/>
          </a:xfrm>
        </p:spPr>
        <p:txBody>
          <a:bodyPr anchor="ctr" anchorCtr="0">
            <a:noAutofit/>
          </a:bodyPr>
          <a:lstStyle>
            <a:lvl1pPr marL="0" indent="0">
              <a:buNone/>
              <a:defRPr sz="750" b="0"/>
            </a:lvl1pPr>
            <a:lvl2pPr marL="8335" indent="0">
              <a:spcBef>
                <a:spcPts val="0"/>
              </a:spcBef>
              <a:buNone/>
              <a:tabLst/>
              <a:defRPr sz="750" i="1"/>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4" name="Text Placeholder 2">
            <a:extLst>
              <a:ext uri="{FF2B5EF4-FFF2-40B4-BE49-F238E27FC236}">
                <a16:creationId xmlns:a16="http://schemas.microsoft.com/office/drawing/2014/main" id="{E222BF10-B3ED-E7E1-8A88-B68BF0C5B1C3}"/>
              </a:ext>
            </a:extLst>
          </p:cNvPr>
          <p:cNvSpPr>
            <a:spLocks noGrp="1"/>
          </p:cNvSpPr>
          <p:nvPr>
            <p:ph type="body" sz="quarter" idx="12"/>
          </p:nvPr>
        </p:nvSpPr>
        <p:spPr>
          <a:xfrm>
            <a:off x="1033493" y="2632309"/>
            <a:ext cx="1085582" cy="360380"/>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8" name="Text Placeholder 2">
            <a:extLst>
              <a:ext uri="{FF2B5EF4-FFF2-40B4-BE49-F238E27FC236}">
                <a16:creationId xmlns:a16="http://schemas.microsoft.com/office/drawing/2014/main" id="{84C1A3CB-D917-BD75-FC27-CDF36A905880}"/>
              </a:ext>
            </a:extLst>
          </p:cNvPr>
          <p:cNvSpPr>
            <a:spLocks noGrp="1"/>
          </p:cNvSpPr>
          <p:nvPr>
            <p:ph type="body" sz="quarter" idx="13"/>
          </p:nvPr>
        </p:nvSpPr>
        <p:spPr>
          <a:xfrm>
            <a:off x="1033493" y="3132222"/>
            <a:ext cx="1085582" cy="359102"/>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849587480"/>
      </p:ext>
    </p:extLst>
  </p:cSld>
  <p:clrMapOvr>
    <a:masterClrMapping/>
  </p:clrMapOvr>
  <p:extLst>
    <p:ext uri="{DCECCB84-F9BA-43D5-87BE-67443E8EF086}">
      <p15:sldGuideLst xmlns:p15="http://schemas.microsoft.com/office/powerpoint/2012/main">
        <p15:guide id="3" orient="horz" pos="234"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Section Divider with Bullet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CB31866-6596-AD4C-9299-8CCC9451291E}"/>
              </a:ext>
            </a:extLst>
          </p:cNvPr>
          <p:cNvSpPr/>
          <p:nvPr userDrawn="1"/>
        </p:nvSpPr>
        <p:spPr>
          <a:xfrm>
            <a:off x="0" y="0"/>
            <a:ext cx="9144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Title 12">
            <a:extLst>
              <a:ext uri="{FF2B5EF4-FFF2-40B4-BE49-F238E27FC236}">
                <a16:creationId xmlns:a16="http://schemas.microsoft.com/office/drawing/2014/main" id="{D62D1ED0-5E68-F345-8BE6-04F7FD218169}"/>
              </a:ext>
            </a:extLst>
          </p:cNvPr>
          <p:cNvSpPr>
            <a:spLocks noGrp="1"/>
          </p:cNvSpPr>
          <p:nvPr>
            <p:ph type="title" hasCustomPrompt="1"/>
          </p:nvPr>
        </p:nvSpPr>
        <p:spPr>
          <a:xfrm>
            <a:off x="459486" y="912114"/>
            <a:ext cx="8229600" cy="1202436"/>
          </a:xfrm>
        </p:spPr>
        <p:txBody>
          <a:bodyPr anchor="t" anchorCtr="0">
            <a:noAutofit/>
          </a:bodyPr>
          <a:lstStyle>
            <a:lvl1pPr>
              <a:lnSpc>
                <a:spcPct val="100000"/>
              </a:lnSpc>
              <a:defRPr sz="4050" b="0" spc="0" baseline="0">
                <a:solidFill>
                  <a:schemeClr val="bg1"/>
                </a:solidFill>
                <a:latin typeface="Tiempos Fine Light" panose="02020303060303060403" pitchFamily="18" charset="77"/>
                <a:cs typeface="Times New Roman" panose="02020603050405020304" pitchFamily="18" charset="0"/>
              </a:defRPr>
            </a:lvl1pPr>
          </a:lstStyle>
          <a:p>
            <a:r>
              <a:rPr lang="en-US"/>
              <a:t>Single key idea or concept text</a:t>
            </a:r>
          </a:p>
        </p:txBody>
      </p:sp>
      <p:sp>
        <p:nvSpPr>
          <p:cNvPr id="8" name="Slide Number Placeholder 4">
            <a:extLst>
              <a:ext uri="{FF2B5EF4-FFF2-40B4-BE49-F238E27FC236}">
                <a16:creationId xmlns:a16="http://schemas.microsoft.com/office/drawing/2014/main" id="{8132C8EC-DED7-264A-B116-8AF77F46ED5E}"/>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defRPr>
            </a:lvl1pPr>
          </a:lstStyle>
          <a:p>
            <a:fld id="{51C557F5-C807-6C4C-A9D5-F8000D407BA5}" type="slidenum">
              <a:rPr lang="en-US" smtClean="0"/>
              <a:pPr/>
              <a:t>‹#›</a:t>
            </a:fld>
            <a:endParaRPr lang="en-US"/>
          </a:p>
        </p:txBody>
      </p:sp>
      <p:sp>
        <p:nvSpPr>
          <p:cNvPr id="3" name="Content Placeholder 2">
            <a:extLst>
              <a:ext uri="{FF2B5EF4-FFF2-40B4-BE49-F238E27FC236}">
                <a16:creationId xmlns:a16="http://schemas.microsoft.com/office/drawing/2014/main" id="{58037EC4-0178-5943-9E53-837B7AA78649}"/>
              </a:ext>
            </a:extLst>
          </p:cNvPr>
          <p:cNvSpPr>
            <a:spLocks noGrp="1"/>
          </p:cNvSpPr>
          <p:nvPr>
            <p:ph sz="quarter" idx="13"/>
          </p:nvPr>
        </p:nvSpPr>
        <p:spPr>
          <a:xfrm>
            <a:off x="457200" y="2208276"/>
            <a:ext cx="8229600" cy="1828800"/>
          </a:xfrm>
        </p:spPr>
        <p:txBody>
          <a:bodyPr/>
          <a:lstStyle>
            <a:lvl1pPr marL="257175" indent="-257175">
              <a:buClr>
                <a:schemeClr val="bg1"/>
              </a:buClr>
              <a:buFont typeface="Arial" panose="020B0604020202020204" pitchFamily="34" charset="0"/>
              <a:buChar char="•"/>
              <a:defRPr>
                <a:solidFill>
                  <a:schemeClr val="bg1"/>
                </a:solidFill>
              </a:defRPr>
            </a:lvl1pPr>
            <a:lvl2pPr marL="600075" indent="-257175">
              <a:buClr>
                <a:schemeClr val="bg1"/>
              </a:buClr>
              <a:buFont typeface="Arial" panose="020B0604020202020204" pitchFamily="34" charset="0"/>
              <a:buChar char="•"/>
              <a:defRPr>
                <a:solidFill>
                  <a:schemeClr val="bg1"/>
                </a:solidFill>
              </a:defRPr>
            </a:lvl2pPr>
            <a:lvl3pPr marL="900113" indent="-214313">
              <a:buClr>
                <a:schemeClr val="bg1"/>
              </a:buClr>
              <a:buFont typeface="Arial" panose="020B0604020202020204" pitchFamily="34" charset="0"/>
              <a:buChar char="•"/>
              <a:defRPr>
                <a:solidFill>
                  <a:schemeClr val="bg1"/>
                </a:solidFill>
              </a:defRPr>
            </a:lvl3pPr>
            <a:lvl4pPr marL="1243013" indent="-214313">
              <a:buClr>
                <a:schemeClr val="bg1"/>
              </a:buClr>
              <a:buFont typeface="Arial" panose="020B0604020202020204" pitchFamily="34" charset="0"/>
              <a:buChar char="•"/>
              <a:defRPr>
                <a:solidFill>
                  <a:schemeClr val="bg1"/>
                </a:solidFill>
              </a:defRPr>
            </a:lvl4pPr>
            <a:lvl5pPr marL="1585913" indent="-214313">
              <a:buClr>
                <a:schemeClr val="bg1"/>
              </a:buClr>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
            <a:extLst>
              <a:ext uri="{FF2B5EF4-FFF2-40B4-BE49-F238E27FC236}">
                <a16:creationId xmlns:a16="http://schemas.microsoft.com/office/drawing/2014/main" id="{B35E5D1B-C5FA-4D40-AA16-BDA1DD7D2463}"/>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a:t>
            </a:r>
            <a:r>
              <a:rPr lang="en-US" sz="525" err="1">
                <a:solidFill>
                  <a:schemeClr val="bg1"/>
                </a:solidFill>
                <a:latin typeface="Arial"/>
                <a:ea typeface="Arial"/>
                <a:cs typeface="Arial"/>
                <a:sym typeface="Arial"/>
              </a:rPr>
              <a:t>FranklinCovey</a:t>
            </a:r>
            <a:r>
              <a:rPr lang="en-US" sz="525">
                <a:solidFill>
                  <a:schemeClr val="bg1"/>
                </a:solidFill>
                <a:latin typeface="Arial"/>
                <a:ea typeface="Arial"/>
                <a:cs typeface="Arial"/>
                <a:sym typeface="Arial"/>
              </a:rPr>
              <a:t> Co. All rights reserved. PROPRIETARY AND CONFIDENTIAL </a:t>
            </a:r>
            <a:endParaRPr lang="en-US" sz="525">
              <a:solidFill>
                <a:schemeClr val="bg1"/>
              </a:solidFill>
            </a:endParaRPr>
          </a:p>
        </p:txBody>
      </p:sp>
      <p:pic>
        <p:nvPicPr>
          <p:cNvPr id="11" name="Picture 10" descr="A picture containing text, clipart&#10;&#10;Description automatically generated">
            <a:extLst>
              <a:ext uri="{FF2B5EF4-FFF2-40B4-BE49-F238E27FC236}">
                <a16:creationId xmlns:a16="http://schemas.microsoft.com/office/drawing/2014/main" id="{076DCFD7-0B98-A649-8718-97FB79FEFF61}"/>
              </a:ext>
            </a:extLst>
          </p:cNvPr>
          <p:cNvPicPr>
            <a:picLocks noChangeAspect="1"/>
          </p:cNvPicPr>
          <p:nvPr userDrawn="1"/>
        </p:nvPicPr>
        <p:blipFill>
          <a:blip r:embed="rId2"/>
          <a:stretch>
            <a:fillRect/>
          </a:stretch>
        </p:blipFill>
        <p:spPr>
          <a:xfrm>
            <a:off x="457200" y="4804811"/>
            <a:ext cx="742950" cy="110067"/>
          </a:xfrm>
          <a:prstGeom prst="rect">
            <a:avLst/>
          </a:prstGeom>
        </p:spPr>
      </p:pic>
    </p:spTree>
    <p:extLst>
      <p:ext uri="{BB962C8B-B14F-4D97-AF65-F5344CB8AC3E}">
        <p14:creationId xmlns:p14="http://schemas.microsoft.com/office/powerpoint/2010/main" val="61742779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IJ - 1 CENTER MODULES-sml hea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94DB845-764A-8C47-B0D2-7578A6920B8D}"/>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Rectangle 5">
            <a:extLst>
              <a:ext uri="{FF2B5EF4-FFF2-40B4-BE49-F238E27FC236}">
                <a16:creationId xmlns:a16="http://schemas.microsoft.com/office/drawing/2014/main" id="{BF7AAD2E-185E-284D-A254-C205E3DD04EC}"/>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6">
            <a:extLst>
              <a:ext uri="{FF2B5EF4-FFF2-40B4-BE49-F238E27FC236}">
                <a16:creationId xmlns:a16="http://schemas.microsoft.com/office/drawing/2014/main" id="{BE0D910A-E6DF-1248-82C8-F9069B5274B5}"/>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7" name="Text Placeholder 56">
            <a:extLst>
              <a:ext uri="{FF2B5EF4-FFF2-40B4-BE49-F238E27FC236}">
                <a16:creationId xmlns:a16="http://schemas.microsoft.com/office/drawing/2014/main" id="{473E1E2D-BD76-8A79-8678-8A726E67EF5E}"/>
              </a:ext>
            </a:extLst>
          </p:cNvPr>
          <p:cNvSpPr>
            <a:spLocks noGrp="1"/>
          </p:cNvSpPr>
          <p:nvPr>
            <p:ph type="body" sz="quarter" idx="14"/>
          </p:nvPr>
        </p:nvSpPr>
        <p:spPr>
          <a:xfrm>
            <a:off x="2791294" y="2769688"/>
            <a:ext cx="343662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0"/>
              </a:spcBef>
              <a:buNone/>
              <a:tabLst/>
              <a:defRPr sz="675" b="1"/>
            </a:lvl2pPr>
            <a:lvl3pPr marL="0" indent="0" algn="ctr">
              <a:lnSpc>
                <a:spcPct val="100000"/>
              </a:lnSpc>
              <a:spcBef>
                <a:spcPts val="75"/>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9" name="Text Placeholder 68">
            <a:extLst>
              <a:ext uri="{FF2B5EF4-FFF2-40B4-BE49-F238E27FC236}">
                <a16:creationId xmlns:a16="http://schemas.microsoft.com/office/drawing/2014/main" id="{0E073A21-468C-5BCA-7B72-224C56348D38}"/>
              </a:ext>
            </a:extLst>
          </p:cNvPr>
          <p:cNvSpPr>
            <a:spLocks noGrp="1"/>
          </p:cNvSpPr>
          <p:nvPr>
            <p:ph type="body" sz="quarter" idx="24" hasCustomPrompt="1"/>
          </p:nvPr>
        </p:nvSpPr>
        <p:spPr>
          <a:xfrm>
            <a:off x="569269" y="1146572"/>
            <a:ext cx="1584722" cy="390525"/>
          </a:xfrm>
        </p:spPr>
        <p:txBody>
          <a:bodyPr anchor="ctr" anchorCtr="0">
            <a:normAutofit/>
          </a:bodyPr>
          <a:lstStyle>
            <a:lvl1pPr marL="0" indent="0">
              <a:buNone/>
              <a:defRPr sz="900" b="1"/>
            </a:lvl1pPr>
          </a:lstStyle>
          <a:p>
            <a:pPr lvl="0"/>
            <a:r>
              <a:rPr lang="en-US"/>
              <a:t>WEEK PERIOD HERE</a:t>
            </a:r>
          </a:p>
        </p:txBody>
      </p:sp>
      <p:sp>
        <p:nvSpPr>
          <p:cNvPr id="70" name="Text Placeholder 68">
            <a:extLst>
              <a:ext uri="{FF2B5EF4-FFF2-40B4-BE49-F238E27FC236}">
                <a16:creationId xmlns:a16="http://schemas.microsoft.com/office/drawing/2014/main" id="{F8DAB486-47E4-E3A2-1064-841A9C317E2F}"/>
              </a:ext>
            </a:extLst>
          </p:cNvPr>
          <p:cNvSpPr>
            <a:spLocks noGrp="1"/>
          </p:cNvSpPr>
          <p:nvPr>
            <p:ph type="body" sz="quarter" idx="25" hasCustomPrompt="1"/>
          </p:nvPr>
        </p:nvSpPr>
        <p:spPr>
          <a:xfrm>
            <a:off x="2496454" y="1146572"/>
            <a:ext cx="1584722" cy="390525"/>
          </a:xfrm>
        </p:spPr>
        <p:txBody>
          <a:bodyPr anchor="ctr" anchorCtr="0">
            <a:normAutofit/>
          </a:bodyPr>
          <a:lstStyle>
            <a:lvl1pPr marL="0" indent="0">
              <a:buNone/>
              <a:defRPr sz="900" b="1"/>
            </a:lvl1pPr>
          </a:lstStyle>
          <a:p>
            <a:pPr lvl="0"/>
            <a:r>
              <a:rPr lang="en-US"/>
              <a:t>ADD WEEK PERIOD HERE</a:t>
            </a:r>
          </a:p>
        </p:txBody>
      </p:sp>
      <p:sp>
        <p:nvSpPr>
          <p:cNvPr id="71" name="Text Placeholder 68">
            <a:extLst>
              <a:ext uri="{FF2B5EF4-FFF2-40B4-BE49-F238E27FC236}">
                <a16:creationId xmlns:a16="http://schemas.microsoft.com/office/drawing/2014/main" id="{AE761CC6-0B60-8927-3ABF-58D4B5862FC4}"/>
              </a:ext>
            </a:extLst>
          </p:cNvPr>
          <p:cNvSpPr>
            <a:spLocks noGrp="1"/>
          </p:cNvSpPr>
          <p:nvPr>
            <p:ph type="body" sz="quarter" idx="26" hasCustomPrompt="1"/>
          </p:nvPr>
        </p:nvSpPr>
        <p:spPr>
          <a:xfrm>
            <a:off x="6637297" y="1146572"/>
            <a:ext cx="1584722" cy="390525"/>
          </a:xfrm>
        </p:spPr>
        <p:txBody>
          <a:bodyPr anchor="ctr" anchorCtr="0">
            <a:normAutofit/>
          </a:bodyPr>
          <a:lstStyle>
            <a:lvl1pPr marL="0" indent="0">
              <a:buNone/>
              <a:defRPr sz="900" b="1"/>
            </a:lvl1pPr>
          </a:lstStyle>
          <a:p>
            <a:pPr lvl="0"/>
            <a:r>
              <a:rPr lang="en-US"/>
              <a:t>ADD WEEK PERIOD HERE</a:t>
            </a:r>
          </a:p>
        </p:txBody>
      </p:sp>
      <p:sp>
        <p:nvSpPr>
          <p:cNvPr id="2" name="Text Placeholder 3">
            <a:extLst>
              <a:ext uri="{FF2B5EF4-FFF2-40B4-BE49-F238E27FC236}">
                <a16:creationId xmlns:a16="http://schemas.microsoft.com/office/drawing/2014/main" id="{A09F0867-6171-AFC2-4531-593C28749D73}"/>
              </a:ext>
            </a:extLst>
          </p:cNvPr>
          <p:cNvSpPr>
            <a:spLocks noGrp="1"/>
          </p:cNvSpPr>
          <p:nvPr>
            <p:ph type="body" sz="quarter" idx="28" hasCustomPrompt="1"/>
          </p:nvPr>
        </p:nvSpPr>
        <p:spPr>
          <a:xfrm>
            <a:off x="561976" y="1588294"/>
            <a:ext cx="1822847" cy="221456"/>
          </a:xfrm>
        </p:spPr>
        <p:txBody>
          <a:bodyPr anchor="ctr" anchorCtr="0">
            <a:normAutofit/>
          </a:bodyPr>
          <a:lstStyle>
            <a:lvl1pPr marL="0" indent="0" algn="ctr">
              <a:buNone/>
              <a:defRPr sz="1013" b="1">
                <a:solidFill>
                  <a:schemeClr val="bg1"/>
                </a:solidFill>
              </a:defRPr>
            </a:lvl1pPr>
          </a:lstStyle>
          <a:p>
            <a:pPr lvl="0"/>
            <a:r>
              <a:rPr lang="en-US"/>
              <a:t>Editable</a:t>
            </a:r>
          </a:p>
        </p:txBody>
      </p:sp>
      <p:sp>
        <p:nvSpPr>
          <p:cNvPr id="3" name="Text Placeholder 2">
            <a:extLst>
              <a:ext uri="{FF2B5EF4-FFF2-40B4-BE49-F238E27FC236}">
                <a16:creationId xmlns:a16="http://schemas.microsoft.com/office/drawing/2014/main" id="{B2440EA8-E6ED-56DA-F526-030728FFD8B4}"/>
              </a:ext>
            </a:extLst>
          </p:cNvPr>
          <p:cNvSpPr>
            <a:spLocks noGrp="1"/>
          </p:cNvSpPr>
          <p:nvPr>
            <p:ph type="body" sz="quarter" idx="17"/>
          </p:nvPr>
        </p:nvSpPr>
        <p:spPr>
          <a:xfrm>
            <a:off x="7315200" y="3274068"/>
            <a:ext cx="1213931" cy="477332"/>
          </a:xfrm>
        </p:spPr>
        <p:txBody>
          <a:bodyPr anchor="ctr" anchorCtr="0">
            <a:noAutofit/>
          </a:bodyPr>
          <a:lstStyle>
            <a:lvl1pPr marL="0" indent="0">
              <a:buNone/>
              <a:defRPr sz="750" b="0"/>
            </a:lvl1pPr>
            <a:lvl2pPr marL="8335" indent="0">
              <a:spcBef>
                <a:spcPts val="0"/>
              </a:spcBef>
              <a:buNone/>
              <a:tabLst/>
              <a:defRPr sz="750" i="1"/>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4" name="Text Placeholder 2">
            <a:extLst>
              <a:ext uri="{FF2B5EF4-FFF2-40B4-BE49-F238E27FC236}">
                <a16:creationId xmlns:a16="http://schemas.microsoft.com/office/drawing/2014/main" id="{E222BF10-B3ED-E7E1-8A88-B68BF0C5B1C3}"/>
              </a:ext>
            </a:extLst>
          </p:cNvPr>
          <p:cNvSpPr>
            <a:spLocks noGrp="1"/>
          </p:cNvSpPr>
          <p:nvPr>
            <p:ph type="body" sz="quarter" idx="12"/>
          </p:nvPr>
        </p:nvSpPr>
        <p:spPr>
          <a:xfrm>
            <a:off x="1033493" y="2632309"/>
            <a:ext cx="1085582" cy="360380"/>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8" name="Text Placeholder 2">
            <a:extLst>
              <a:ext uri="{FF2B5EF4-FFF2-40B4-BE49-F238E27FC236}">
                <a16:creationId xmlns:a16="http://schemas.microsoft.com/office/drawing/2014/main" id="{84C1A3CB-D917-BD75-FC27-CDF36A905880}"/>
              </a:ext>
            </a:extLst>
          </p:cNvPr>
          <p:cNvSpPr>
            <a:spLocks noGrp="1"/>
          </p:cNvSpPr>
          <p:nvPr>
            <p:ph type="body" sz="quarter" idx="13"/>
          </p:nvPr>
        </p:nvSpPr>
        <p:spPr>
          <a:xfrm>
            <a:off x="1033493" y="3132222"/>
            <a:ext cx="1085582" cy="359102"/>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639805238"/>
      </p:ext>
    </p:extLst>
  </p:cSld>
  <p:clrMapOvr>
    <a:masterClrMapping/>
  </p:clrMapOvr>
  <p:extLst>
    <p:ext uri="{DCECCB84-F9BA-43D5-87BE-67443E8EF086}">
      <p15:sldGuideLst xmlns:p15="http://schemas.microsoft.com/office/powerpoint/2012/main">
        <p15:guide id="3" orient="horz" pos="234"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IJ - 3 CTR MODULES+APP CHAL">
    <p:spTree>
      <p:nvGrpSpPr>
        <p:cNvPr id="1" name=""/>
        <p:cNvGrpSpPr/>
        <p:nvPr/>
      </p:nvGrpSpPr>
      <p:grpSpPr>
        <a:xfrm>
          <a:off x="0" y="0"/>
          <a:ext cx="0" cy="0"/>
          <a:chOff x="0" y="0"/>
          <a:chExt cx="0" cy="0"/>
        </a:xfrm>
      </p:grpSpPr>
      <p:sp>
        <p:nvSpPr>
          <p:cNvPr id="57" name="Text Placeholder 56">
            <a:extLst>
              <a:ext uri="{FF2B5EF4-FFF2-40B4-BE49-F238E27FC236}">
                <a16:creationId xmlns:a16="http://schemas.microsoft.com/office/drawing/2014/main" id="{473E1E2D-BD76-8A79-8678-8A726E67EF5E}"/>
              </a:ext>
            </a:extLst>
          </p:cNvPr>
          <p:cNvSpPr>
            <a:spLocks noGrp="1"/>
          </p:cNvSpPr>
          <p:nvPr>
            <p:ph type="body" sz="quarter" idx="14"/>
          </p:nvPr>
        </p:nvSpPr>
        <p:spPr>
          <a:xfrm>
            <a:off x="2562695" y="2769688"/>
            <a:ext cx="105918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1"/>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6" name="Text Placeholder 56">
            <a:extLst>
              <a:ext uri="{FF2B5EF4-FFF2-40B4-BE49-F238E27FC236}">
                <a16:creationId xmlns:a16="http://schemas.microsoft.com/office/drawing/2014/main" id="{AD6B53E0-493C-8FBB-2A9A-50F4DD3DF619}"/>
              </a:ext>
            </a:extLst>
          </p:cNvPr>
          <p:cNvSpPr>
            <a:spLocks noGrp="1"/>
          </p:cNvSpPr>
          <p:nvPr>
            <p:ph type="body" sz="quarter" idx="22"/>
          </p:nvPr>
        </p:nvSpPr>
        <p:spPr>
          <a:xfrm>
            <a:off x="4918878" y="2769688"/>
            <a:ext cx="107442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1"/>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4" name="Text Placeholder 56">
            <a:extLst>
              <a:ext uri="{FF2B5EF4-FFF2-40B4-BE49-F238E27FC236}">
                <a16:creationId xmlns:a16="http://schemas.microsoft.com/office/drawing/2014/main" id="{1B02A2D7-82BB-73D9-CF3F-E523AAF230C2}"/>
              </a:ext>
            </a:extLst>
          </p:cNvPr>
          <p:cNvSpPr>
            <a:spLocks noGrp="1"/>
          </p:cNvSpPr>
          <p:nvPr>
            <p:ph type="body" sz="quarter" idx="20"/>
          </p:nvPr>
        </p:nvSpPr>
        <p:spPr>
          <a:xfrm>
            <a:off x="3730160" y="2769688"/>
            <a:ext cx="107442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5" name="Slide Number Placeholder 4">
            <a:extLst>
              <a:ext uri="{FF2B5EF4-FFF2-40B4-BE49-F238E27FC236}">
                <a16:creationId xmlns:a16="http://schemas.microsoft.com/office/drawing/2014/main" id="{194DB845-764A-8C47-B0D2-7578A6920B8D}"/>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Rectangle 5">
            <a:extLst>
              <a:ext uri="{FF2B5EF4-FFF2-40B4-BE49-F238E27FC236}">
                <a16:creationId xmlns:a16="http://schemas.microsoft.com/office/drawing/2014/main" id="{BF7AAD2E-185E-284D-A254-C205E3DD04EC}"/>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6">
            <a:extLst>
              <a:ext uri="{FF2B5EF4-FFF2-40B4-BE49-F238E27FC236}">
                <a16:creationId xmlns:a16="http://schemas.microsoft.com/office/drawing/2014/main" id="{BE0D910A-E6DF-1248-82C8-F9069B5274B5}"/>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9" name="Text Placeholder 68">
            <a:extLst>
              <a:ext uri="{FF2B5EF4-FFF2-40B4-BE49-F238E27FC236}">
                <a16:creationId xmlns:a16="http://schemas.microsoft.com/office/drawing/2014/main" id="{0E073A21-468C-5BCA-7B72-224C56348D38}"/>
              </a:ext>
            </a:extLst>
          </p:cNvPr>
          <p:cNvSpPr>
            <a:spLocks noGrp="1"/>
          </p:cNvSpPr>
          <p:nvPr>
            <p:ph type="body" sz="quarter" idx="24" hasCustomPrompt="1"/>
          </p:nvPr>
        </p:nvSpPr>
        <p:spPr>
          <a:xfrm>
            <a:off x="569269" y="1146572"/>
            <a:ext cx="1584722" cy="390525"/>
          </a:xfrm>
        </p:spPr>
        <p:txBody>
          <a:bodyPr anchor="ctr" anchorCtr="0">
            <a:normAutofit/>
          </a:bodyPr>
          <a:lstStyle>
            <a:lvl1pPr marL="0" indent="0">
              <a:buNone/>
              <a:defRPr sz="900" b="1"/>
            </a:lvl1pPr>
          </a:lstStyle>
          <a:p>
            <a:pPr lvl="0"/>
            <a:r>
              <a:rPr lang="en-US"/>
              <a:t>WEEK PERIOD HERE</a:t>
            </a:r>
          </a:p>
        </p:txBody>
      </p:sp>
      <p:sp>
        <p:nvSpPr>
          <p:cNvPr id="70" name="Text Placeholder 68">
            <a:extLst>
              <a:ext uri="{FF2B5EF4-FFF2-40B4-BE49-F238E27FC236}">
                <a16:creationId xmlns:a16="http://schemas.microsoft.com/office/drawing/2014/main" id="{F8DAB486-47E4-E3A2-1064-841A9C317E2F}"/>
              </a:ext>
            </a:extLst>
          </p:cNvPr>
          <p:cNvSpPr>
            <a:spLocks noGrp="1"/>
          </p:cNvSpPr>
          <p:nvPr>
            <p:ph type="body" sz="quarter" idx="25" hasCustomPrompt="1"/>
          </p:nvPr>
        </p:nvSpPr>
        <p:spPr>
          <a:xfrm>
            <a:off x="2496454" y="1146572"/>
            <a:ext cx="1584722" cy="390525"/>
          </a:xfrm>
        </p:spPr>
        <p:txBody>
          <a:bodyPr anchor="ctr" anchorCtr="0">
            <a:normAutofit/>
          </a:bodyPr>
          <a:lstStyle>
            <a:lvl1pPr marL="0" indent="0">
              <a:buNone/>
              <a:defRPr sz="900" b="1"/>
            </a:lvl1pPr>
          </a:lstStyle>
          <a:p>
            <a:pPr lvl="0"/>
            <a:r>
              <a:rPr lang="en-US"/>
              <a:t>ADD WEEK PERIOD HERE</a:t>
            </a:r>
          </a:p>
        </p:txBody>
      </p:sp>
      <p:sp>
        <p:nvSpPr>
          <p:cNvPr id="71" name="Text Placeholder 68">
            <a:extLst>
              <a:ext uri="{FF2B5EF4-FFF2-40B4-BE49-F238E27FC236}">
                <a16:creationId xmlns:a16="http://schemas.microsoft.com/office/drawing/2014/main" id="{AE761CC6-0B60-8927-3ABF-58D4B5862FC4}"/>
              </a:ext>
            </a:extLst>
          </p:cNvPr>
          <p:cNvSpPr>
            <a:spLocks noGrp="1"/>
          </p:cNvSpPr>
          <p:nvPr>
            <p:ph type="body" sz="quarter" idx="26" hasCustomPrompt="1"/>
          </p:nvPr>
        </p:nvSpPr>
        <p:spPr>
          <a:xfrm>
            <a:off x="6637297" y="1146572"/>
            <a:ext cx="1584722" cy="390525"/>
          </a:xfrm>
        </p:spPr>
        <p:txBody>
          <a:bodyPr anchor="ctr" anchorCtr="0">
            <a:normAutofit/>
          </a:bodyPr>
          <a:lstStyle>
            <a:lvl1pPr marL="0" indent="0">
              <a:buNone/>
              <a:defRPr sz="900" b="1"/>
            </a:lvl1pPr>
          </a:lstStyle>
          <a:p>
            <a:pPr lvl="0"/>
            <a:r>
              <a:rPr lang="en-US"/>
              <a:t>ADD WEEK PERIOD HERE</a:t>
            </a:r>
          </a:p>
        </p:txBody>
      </p:sp>
      <p:sp>
        <p:nvSpPr>
          <p:cNvPr id="2" name="Text Placeholder 3">
            <a:extLst>
              <a:ext uri="{FF2B5EF4-FFF2-40B4-BE49-F238E27FC236}">
                <a16:creationId xmlns:a16="http://schemas.microsoft.com/office/drawing/2014/main" id="{A3805609-1C2B-6620-6896-8BA945B334AA}"/>
              </a:ext>
            </a:extLst>
          </p:cNvPr>
          <p:cNvSpPr>
            <a:spLocks noGrp="1"/>
          </p:cNvSpPr>
          <p:nvPr>
            <p:ph type="body" sz="quarter" idx="28" hasCustomPrompt="1"/>
          </p:nvPr>
        </p:nvSpPr>
        <p:spPr>
          <a:xfrm>
            <a:off x="561976" y="1588294"/>
            <a:ext cx="1822847" cy="221456"/>
          </a:xfrm>
        </p:spPr>
        <p:txBody>
          <a:bodyPr anchor="ctr" anchorCtr="0">
            <a:normAutofit/>
          </a:bodyPr>
          <a:lstStyle>
            <a:lvl1pPr marL="0" indent="0" algn="ctr">
              <a:buNone/>
              <a:defRPr sz="1013" b="1">
                <a:solidFill>
                  <a:schemeClr val="bg1"/>
                </a:solidFill>
              </a:defRPr>
            </a:lvl1pPr>
          </a:lstStyle>
          <a:p>
            <a:pPr lvl="0"/>
            <a:r>
              <a:rPr lang="en-US"/>
              <a:t>Editable</a:t>
            </a:r>
          </a:p>
        </p:txBody>
      </p:sp>
      <p:sp>
        <p:nvSpPr>
          <p:cNvPr id="3" name="Text Placeholder 2">
            <a:extLst>
              <a:ext uri="{FF2B5EF4-FFF2-40B4-BE49-F238E27FC236}">
                <a16:creationId xmlns:a16="http://schemas.microsoft.com/office/drawing/2014/main" id="{710DB925-B18E-904C-A4EB-6B0103492D85}"/>
              </a:ext>
            </a:extLst>
          </p:cNvPr>
          <p:cNvSpPr>
            <a:spLocks noGrp="1"/>
          </p:cNvSpPr>
          <p:nvPr>
            <p:ph type="body" sz="quarter" idx="17"/>
          </p:nvPr>
        </p:nvSpPr>
        <p:spPr>
          <a:xfrm>
            <a:off x="7315200" y="3274068"/>
            <a:ext cx="1213931" cy="477332"/>
          </a:xfrm>
        </p:spPr>
        <p:txBody>
          <a:bodyPr anchor="ctr" anchorCtr="0">
            <a:noAutofit/>
          </a:bodyPr>
          <a:lstStyle>
            <a:lvl1pPr marL="0" indent="0">
              <a:buNone/>
              <a:defRPr sz="750" b="0"/>
            </a:lvl1pPr>
            <a:lvl2pPr marL="8335" indent="0">
              <a:spcBef>
                <a:spcPts val="0"/>
              </a:spcBef>
              <a:buNone/>
              <a:tabLst/>
              <a:defRPr sz="750" i="1"/>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4" name="Text Placeholder 2">
            <a:extLst>
              <a:ext uri="{FF2B5EF4-FFF2-40B4-BE49-F238E27FC236}">
                <a16:creationId xmlns:a16="http://schemas.microsoft.com/office/drawing/2014/main" id="{0F854545-9462-F78C-2775-E0D1D67637B0}"/>
              </a:ext>
            </a:extLst>
          </p:cNvPr>
          <p:cNvSpPr>
            <a:spLocks noGrp="1"/>
          </p:cNvSpPr>
          <p:nvPr>
            <p:ph type="body" sz="quarter" idx="12"/>
          </p:nvPr>
        </p:nvSpPr>
        <p:spPr>
          <a:xfrm>
            <a:off x="1033493" y="2632309"/>
            <a:ext cx="1085582" cy="360380"/>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8" name="Text Placeholder 2">
            <a:extLst>
              <a:ext uri="{FF2B5EF4-FFF2-40B4-BE49-F238E27FC236}">
                <a16:creationId xmlns:a16="http://schemas.microsoft.com/office/drawing/2014/main" id="{BC005F85-2959-4CBB-CB90-858B5B5CF98F}"/>
              </a:ext>
            </a:extLst>
          </p:cNvPr>
          <p:cNvSpPr>
            <a:spLocks noGrp="1"/>
          </p:cNvSpPr>
          <p:nvPr>
            <p:ph type="body" sz="quarter" idx="13"/>
          </p:nvPr>
        </p:nvSpPr>
        <p:spPr>
          <a:xfrm>
            <a:off x="1033493" y="3132222"/>
            <a:ext cx="1085582" cy="359102"/>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353213087"/>
      </p:ext>
    </p:extLst>
  </p:cSld>
  <p:clrMapOvr>
    <a:masterClrMapping/>
  </p:clrMapOvr>
  <p:extLst>
    <p:ext uri="{DCECCB84-F9BA-43D5-87BE-67443E8EF086}">
      <p15:sldGuideLst xmlns:p15="http://schemas.microsoft.com/office/powerpoint/2012/main">
        <p15:guide id="3" orient="horz" pos="234"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IJ - 3 CTR MOD+APP CHAL - smal header">
    <p:spTree>
      <p:nvGrpSpPr>
        <p:cNvPr id="1" name=""/>
        <p:cNvGrpSpPr/>
        <p:nvPr/>
      </p:nvGrpSpPr>
      <p:grpSpPr>
        <a:xfrm>
          <a:off x="0" y="0"/>
          <a:ext cx="0" cy="0"/>
          <a:chOff x="0" y="0"/>
          <a:chExt cx="0" cy="0"/>
        </a:xfrm>
      </p:grpSpPr>
      <p:sp>
        <p:nvSpPr>
          <p:cNvPr id="57" name="Text Placeholder 56">
            <a:extLst>
              <a:ext uri="{FF2B5EF4-FFF2-40B4-BE49-F238E27FC236}">
                <a16:creationId xmlns:a16="http://schemas.microsoft.com/office/drawing/2014/main" id="{473E1E2D-BD76-8A79-8678-8A726E67EF5E}"/>
              </a:ext>
            </a:extLst>
          </p:cNvPr>
          <p:cNvSpPr>
            <a:spLocks noGrp="1"/>
          </p:cNvSpPr>
          <p:nvPr>
            <p:ph type="body" sz="quarter" idx="14"/>
          </p:nvPr>
        </p:nvSpPr>
        <p:spPr>
          <a:xfrm>
            <a:off x="2562695" y="2769688"/>
            <a:ext cx="105918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1"/>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6" name="Text Placeholder 56">
            <a:extLst>
              <a:ext uri="{FF2B5EF4-FFF2-40B4-BE49-F238E27FC236}">
                <a16:creationId xmlns:a16="http://schemas.microsoft.com/office/drawing/2014/main" id="{AD6B53E0-493C-8FBB-2A9A-50F4DD3DF619}"/>
              </a:ext>
            </a:extLst>
          </p:cNvPr>
          <p:cNvSpPr>
            <a:spLocks noGrp="1"/>
          </p:cNvSpPr>
          <p:nvPr>
            <p:ph type="body" sz="quarter" idx="22"/>
          </p:nvPr>
        </p:nvSpPr>
        <p:spPr>
          <a:xfrm>
            <a:off x="4918878" y="2769688"/>
            <a:ext cx="107442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1"/>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4" name="Text Placeholder 56">
            <a:extLst>
              <a:ext uri="{FF2B5EF4-FFF2-40B4-BE49-F238E27FC236}">
                <a16:creationId xmlns:a16="http://schemas.microsoft.com/office/drawing/2014/main" id="{1B02A2D7-82BB-73D9-CF3F-E523AAF230C2}"/>
              </a:ext>
            </a:extLst>
          </p:cNvPr>
          <p:cNvSpPr>
            <a:spLocks noGrp="1"/>
          </p:cNvSpPr>
          <p:nvPr>
            <p:ph type="body" sz="quarter" idx="20"/>
          </p:nvPr>
        </p:nvSpPr>
        <p:spPr>
          <a:xfrm>
            <a:off x="3730160" y="2769688"/>
            <a:ext cx="107442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1"/>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5" name="Slide Number Placeholder 4">
            <a:extLst>
              <a:ext uri="{FF2B5EF4-FFF2-40B4-BE49-F238E27FC236}">
                <a16:creationId xmlns:a16="http://schemas.microsoft.com/office/drawing/2014/main" id="{194DB845-764A-8C47-B0D2-7578A6920B8D}"/>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Rectangle 5">
            <a:extLst>
              <a:ext uri="{FF2B5EF4-FFF2-40B4-BE49-F238E27FC236}">
                <a16:creationId xmlns:a16="http://schemas.microsoft.com/office/drawing/2014/main" id="{BF7AAD2E-185E-284D-A254-C205E3DD04EC}"/>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6">
            <a:extLst>
              <a:ext uri="{FF2B5EF4-FFF2-40B4-BE49-F238E27FC236}">
                <a16:creationId xmlns:a16="http://schemas.microsoft.com/office/drawing/2014/main" id="{BE0D910A-E6DF-1248-82C8-F9069B5274B5}"/>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9" name="Text Placeholder 68">
            <a:extLst>
              <a:ext uri="{FF2B5EF4-FFF2-40B4-BE49-F238E27FC236}">
                <a16:creationId xmlns:a16="http://schemas.microsoft.com/office/drawing/2014/main" id="{0E073A21-468C-5BCA-7B72-224C56348D38}"/>
              </a:ext>
            </a:extLst>
          </p:cNvPr>
          <p:cNvSpPr>
            <a:spLocks noGrp="1"/>
          </p:cNvSpPr>
          <p:nvPr>
            <p:ph type="body" sz="quarter" idx="24" hasCustomPrompt="1"/>
          </p:nvPr>
        </p:nvSpPr>
        <p:spPr>
          <a:xfrm>
            <a:off x="569269" y="1146572"/>
            <a:ext cx="1584722" cy="390525"/>
          </a:xfrm>
        </p:spPr>
        <p:txBody>
          <a:bodyPr anchor="ctr" anchorCtr="0">
            <a:normAutofit/>
          </a:bodyPr>
          <a:lstStyle>
            <a:lvl1pPr marL="0" indent="0">
              <a:buNone/>
              <a:defRPr sz="900" b="1"/>
            </a:lvl1pPr>
          </a:lstStyle>
          <a:p>
            <a:pPr lvl="0"/>
            <a:r>
              <a:rPr lang="en-US"/>
              <a:t>WEEK PERIOD HERE</a:t>
            </a:r>
          </a:p>
        </p:txBody>
      </p:sp>
      <p:sp>
        <p:nvSpPr>
          <p:cNvPr id="70" name="Text Placeholder 68">
            <a:extLst>
              <a:ext uri="{FF2B5EF4-FFF2-40B4-BE49-F238E27FC236}">
                <a16:creationId xmlns:a16="http://schemas.microsoft.com/office/drawing/2014/main" id="{F8DAB486-47E4-E3A2-1064-841A9C317E2F}"/>
              </a:ext>
            </a:extLst>
          </p:cNvPr>
          <p:cNvSpPr>
            <a:spLocks noGrp="1"/>
          </p:cNvSpPr>
          <p:nvPr>
            <p:ph type="body" sz="quarter" idx="25" hasCustomPrompt="1"/>
          </p:nvPr>
        </p:nvSpPr>
        <p:spPr>
          <a:xfrm>
            <a:off x="2496454" y="1146572"/>
            <a:ext cx="1584722" cy="390525"/>
          </a:xfrm>
        </p:spPr>
        <p:txBody>
          <a:bodyPr anchor="ctr" anchorCtr="0">
            <a:normAutofit/>
          </a:bodyPr>
          <a:lstStyle>
            <a:lvl1pPr marL="0" indent="0">
              <a:buNone/>
              <a:defRPr sz="900" b="1"/>
            </a:lvl1pPr>
          </a:lstStyle>
          <a:p>
            <a:pPr lvl="0"/>
            <a:r>
              <a:rPr lang="en-US"/>
              <a:t>ADD WEEK PERIOD HERE</a:t>
            </a:r>
          </a:p>
        </p:txBody>
      </p:sp>
      <p:sp>
        <p:nvSpPr>
          <p:cNvPr id="71" name="Text Placeholder 68">
            <a:extLst>
              <a:ext uri="{FF2B5EF4-FFF2-40B4-BE49-F238E27FC236}">
                <a16:creationId xmlns:a16="http://schemas.microsoft.com/office/drawing/2014/main" id="{AE761CC6-0B60-8927-3ABF-58D4B5862FC4}"/>
              </a:ext>
            </a:extLst>
          </p:cNvPr>
          <p:cNvSpPr>
            <a:spLocks noGrp="1"/>
          </p:cNvSpPr>
          <p:nvPr>
            <p:ph type="body" sz="quarter" idx="26" hasCustomPrompt="1"/>
          </p:nvPr>
        </p:nvSpPr>
        <p:spPr>
          <a:xfrm>
            <a:off x="6637297" y="1146572"/>
            <a:ext cx="1584722" cy="390525"/>
          </a:xfrm>
        </p:spPr>
        <p:txBody>
          <a:bodyPr anchor="ctr" anchorCtr="0">
            <a:normAutofit/>
          </a:bodyPr>
          <a:lstStyle>
            <a:lvl1pPr marL="0" indent="0">
              <a:buNone/>
              <a:defRPr sz="900" b="1"/>
            </a:lvl1pPr>
          </a:lstStyle>
          <a:p>
            <a:pPr lvl="0"/>
            <a:r>
              <a:rPr lang="en-US"/>
              <a:t>ADD WEEK PERIOD HERE</a:t>
            </a:r>
          </a:p>
        </p:txBody>
      </p:sp>
      <p:sp>
        <p:nvSpPr>
          <p:cNvPr id="2" name="Text Placeholder 3">
            <a:extLst>
              <a:ext uri="{FF2B5EF4-FFF2-40B4-BE49-F238E27FC236}">
                <a16:creationId xmlns:a16="http://schemas.microsoft.com/office/drawing/2014/main" id="{BC68025D-5524-FF3F-8DE1-E4D442715C29}"/>
              </a:ext>
            </a:extLst>
          </p:cNvPr>
          <p:cNvSpPr>
            <a:spLocks noGrp="1"/>
          </p:cNvSpPr>
          <p:nvPr>
            <p:ph type="body" sz="quarter" idx="28" hasCustomPrompt="1"/>
          </p:nvPr>
        </p:nvSpPr>
        <p:spPr>
          <a:xfrm>
            <a:off x="561976" y="1588294"/>
            <a:ext cx="1822847" cy="221456"/>
          </a:xfrm>
        </p:spPr>
        <p:txBody>
          <a:bodyPr anchor="ctr" anchorCtr="0">
            <a:normAutofit/>
          </a:bodyPr>
          <a:lstStyle>
            <a:lvl1pPr marL="0" indent="0" algn="ctr">
              <a:buNone/>
              <a:defRPr sz="1013" b="1">
                <a:solidFill>
                  <a:schemeClr val="bg1"/>
                </a:solidFill>
              </a:defRPr>
            </a:lvl1pPr>
          </a:lstStyle>
          <a:p>
            <a:pPr lvl="0"/>
            <a:r>
              <a:rPr lang="en-US"/>
              <a:t>Editable</a:t>
            </a:r>
          </a:p>
        </p:txBody>
      </p:sp>
      <p:sp>
        <p:nvSpPr>
          <p:cNvPr id="3" name="Text Placeholder 2">
            <a:extLst>
              <a:ext uri="{FF2B5EF4-FFF2-40B4-BE49-F238E27FC236}">
                <a16:creationId xmlns:a16="http://schemas.microsoft.com/office/drawing/2014/main" id="{86C778D1-DADB-1264-2788-72552BCB4337}"/>
              </a:ext>
            </a:extLst>
          </p:cNvPr>
          <p:cNvSpPr>
            <a:spLocks noGrp="1"/>
          </p:cNvSpPr>
          <p:nvPr>
            <p:ph type="body" sz="quarter" idx="17"/>
          </p:nvPr>
        </p:nvSpPr>
        <p:spPr>
          <a:xfrm>
            <a:off x="7315200" y="3274068"/>
            <a:ext cx="1213931" cy="477332"/>
          </a:xfrm>
        </p:spPr>
        <p:txBody>
          <a:bodyPr anchor="ctr" anchorCtr="0">
            <a:noAutofit/>
          </a:bodyPr>
          <a:lstStyle>
            <a:lvl1pPr marL="0" indent="0">
              <a:buNone/>
              <a:defRPr sz="750" b="0"/>
            </a:lvl1pPr>
            <a:lvl2pPr marL="8335" indent="0">
              <a:spcBef>
                <a:spcPts val="0"/>
              </a:spcBef>
              <a:buNone/>
              <a:tabLst/>
              <a:defRPr sz="750" i="1"/>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4" name="Text Placeholder 2">
            <a:extLst>
              <a:ext uri="{FF2B5EF4-FFF2-40B4-BE49-F238E27FC236}">
                <a16:creationId xmlns:a16="http://schemas.microsoft.com/office/drawing/2014/main" id="{81F29FFC-8B93-37C1-66A3-B9A626CD22D3}"/>
              </a:ext>
            </a:extLst>
          </p:cNvPr>
          <p:cNvSpPr>
            <a:spLocks noGrp="1"/>
          </p:cNvSpPr>
          <p:nvPr>
            <p:ph type="body" sz="quarter" idx="12"/>
          </p:nvPr>
        </p:nvSpPr>
        <p:spPr>
          <a:xfrm>
            <a:off x="1033493" y="2632309"/>
            <a:ext cx="1085582" cy="360380"/>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8" name="Text Placeholder 2">
            <a:extLst>
              <a:ext uri="{FF2B5EF4-FFF2-40B4-BE49-F238E27FC236}">
                <a16:creationId xmlns:a16="http://schemas.microsoft.com/office/drawing/2014/main" id="{0A41120F-6887-195B-AFC8-969E9EE163BE}"/>
              </a:ext>
            </a:extLst>
          </p:cNvPr>
          <p:cNvSpPr>
            <a:spLocks noGrp="1"/>
          </p:cNvSpPr>
          <p:nvPr>
            <p:ph type="body" sz="quarter" idx="13"/>
          </p:nvPr>
        </p:nvSpPr>
        <p:spPr>
          <a:xfrm>
            <a:off x="1033493" y="3132222"/>
            <a:ext cx="1085582" cy="359102"/>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672340801"/>
      </p:ext>
    </p:extLst>
  </p:cSld>
  <p:clrMapOvr>
    <a:masterClrMapping/>
  </p:clrMapOvr>
  <p:extLst>
    <p:ext uri="{DCECCB84-F9BA-43D5-87BE-67443E8EF086}">
      <p15:sldGuideLst xmlns:p15="http://schemas.microsoft.com/office/powerpoint/2012/main">
        <p15:guide id="3" orient="horz" pos="234"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IJ - 6 CTR MODULES-CONC. - sml hdr">
    <p:spTree>
      <p:nvGrpSpPr>
        <p:cNvPr id="1" name=""/>
        <p:cNvGrpSpPr/>
        <p:nvPr/>
      </p:nvGrpSpPr>
      <p:grpSpPr>
        <a:xfrm>
          <a:off x="0" y="0"/>
          <a:ext cx="0" cy="0"/>
          <a:chOff x="0" y="0"/>
          <a:chExt cx="0" cy="0"/>
        </a:xfrm>
      </p:grpSpPr>
      <p:sp>
        <p:nvSpPr>
          <p:cNvPr id="63" name="Text Placeholder 56">
            <a:extLst>
              <a:ext uri="{FF2B5EF4-FFF2-40B4-BE49-F238E27FC236}">
                <a16:creationId xmlns:a16="http://schemas.microsoft.com/office/drawing/2014/main" id="{64F8439D-DC02-9AD9-4739-A6001614CCE5}"/>
              </a:ext>
            </a:extLst>
          </p:cNvPr>
          <p:cNvSpPr>
            <a:spLocks noGrp="1"/>
          </p:cNvSpPr>
          <p:nvPr>
            <p:ph type="body" sz="quarter" idx="19"/>
          </p:nvPr>
        </p:nvSpPr>
        <p:spPr>
          <a:xfrm>
            <a:off x="2791293" y="3100014"/>
            <a:ext cx="1014984"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5" name="Text Placeholder 56">
            <a:extLst>
              <a:ext uri="{FF2B5EF4-FFF2-40B4-BE49-F238E27FC236}">
                <a16:creationId xmlns:a16="http://schemas.microsoft.com/office/drawing/2014/main" id="{A9200937-5F69-AFE5-6980-34751121FFB7}"/>
              </a:ext>
            </a:extLst>
          </p:cNvPr>
          <p:cNvSpPr>
            <a:spLocks noGrp="1"/>
          </p:cNvSpPr>
          <p:nvPr>
            <p:ph type="body" sz="quarter" idx="21"/>
          </p:nvPr>
        </p:nvSpPr>
        <p:spPr>
          <a:xfrm>
            <a:off x="3856981" y="3105986"/>
            <a:ext cx="1014984"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7" name="Text Placeholder 56">
            <a:extLst>
              <a:ext uri="{FF2B5EF4-FFF2-40B4-BE49-F238E27FC236}">
                <a16:creationId xmlns:a16="http://schemas.microsoft.com/office/drawing/2014/main" id="{B631BB3D-A6C6-1939-265E-31465E24F17C}"/>
              </a:ext>
            </a:extLst>
          </p:cNvPr>
          <p:cNvSpPr>
            <a:spLocks noGrp="1"/>
          </p:cNvSpPr>
          <p:nvPr>
            <p:ph type="body" sz="quarter" idx="23"/>
          </p:nvPr>
        </p:nvSpPr>
        <p:spPr>
          <a:xfrm>
            <a:off x="4939823" y="3090746"/>
            <a:ext cx="1014984" cy="572113"/>
          </a:xfrm>
        </p:spPr>
        <p:txBody>
          <a:bodyPr anchor="ctr" anchorCtr="0">
            <a:noAutofit/>
          </a:bodyPr>
          <a:lstStyle>
            <a:lvl1pPr marL="0" indent="0" algn="ctr">
              <a:lnSpc>
                <a:spcPct val="100000"/>
              </a:lnSpc>
              <a:spcBef>
                <a:spcPts val="225"/>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5" name="Slide Number Placeholder 4">
            <a:extLst>
              <a:ext uri="{FF2B5EF4-FFF2-40B4-BE49-F238E27FC236}">
                <a16:creationId xmlns:a16="http://schemas.microsoft.com/office/drawing/2014/main" id="{194DB845-764A-8C47-B0D2-7578A6920B8D}"/>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Rectangle 5">
            <a:extLst>
              <a:ext uri="{FF2B5EF4-FFF2-40B4-BE49-F238E27FC236}">
                <a16:creationId xmlns:a16="http://schemas.microsoft.com/office/drawing/2014/main" id="{BF7AAD2E-185E-284D-A254-C205E3DD04EC}"/>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6">
            <a:extLst>
              <a:ext uri="{FF2B5EF4-FFF2-40B4-BE49-F238E27FC236}">
                <a16:creationId xmlns:a16="http://schemas.microsoft.com/office/drawing/2014/main" id="{BE0D910A-E6DF-1248-82C8-F9069B5274B5}"/>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7" name="Text Placeholder 56">
            <a:extLst>
              <a:ext uri="{FF2B5EF4-FFF2-40B4-BE49-F238E27FC236}">
                <a16:creationId xmlns:a16="http://schemas.microsoft.com/office/drawing/2014/main" id="{473E1E2D-BD76-8A79-8678-8A726E67EF5E}"/>
              </a:ext>
            </a:extLst>
          </p:cNvPr>
          <p:cNvSpPr>
            <a:spLocks noGrp="1"/>
          </p:cNvSpPr>
          <p:nvPr>
            <p:ph type="body" sz="quarter" idx="14"/>
          </p:nvPr>
        </p:nvSpPr>
        <p:spPr>
          <a:xfrm>
            <a:off x="2791294" y="2420772"/>
            <a:ext cx="1013393"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4" name="Text Placeholder 56">
            <a:extLst>
              <a:ext uri="{FF2B5EF4-FFF2-40B4-BE49-F238E27FC236}">
                <a16:creationId xmlns:a16="http://schemas.microsoft.com/office/drawing/2014/main" id="{1B02A2D7-82BB-73D9-CF3F-E523AAF230C2}"/>
              </a:ext>
            </a:extLst>
          </p:cNvPr>
          <p:cNvSpPr>
            <a:spLocks noGrp="1"/>
          </p:cNvSpPr>
          <p:nvPr>
            <p:ph type="body" sz="quarter" idx="20"/>
          </p:nvPr>
        </p:nvSpPr>
        <p:spPr>
          <a:xfrm>
            <a:off x="3863161" y="2420772"/>
            <a:ext cx="1014984"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6" name="Text Placeholder 56">
            <a:extLst>
              <a:ext uri="{FF2B5EF4-FFF2-40B4-BE49-F238E27FC236}">
                <a16:creationId xmlns:a16="http://schemas.microsoft.com/office/drawing/2014/main" id="{AD6B53E0-493C-8FBB-2A9A-50F4DD3DF619}"/>
              </a:ext>
            </a:extLst>
          </p:cNvPr>
          <p:cNvSpPr>
            <a:spLocks noGrp="1"/>
          </p:cNvSpPr>
          <p:nvPr>
            <p:ph type="body" sz="quarter" idx="22"/>
          </p:nvPr>
        </p:nvSpPr>
        <p:spPr>
          <a:xfrm>
            <a:off x="4949609" y="2420772"/>
            <a:ext cx="1014984"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9" name="Text Placeholder 68">
            <a:extLst>
              <a:ext uri="{FF2B5EF4-FFF2-40B4-BE49-F238E27FC236}">
                <a16:creationId xmlns:a16="http://schemas.microsoft.com/office/drawing/2014/main" id="{0E073A21-468C-5BCA-7B72-224C56348D38}"/>
              </a:ext>
            </a:extLst>
          </p:cNvPr>
          <p:cNvSpPr>
            <a:spLocks noGrp="1"/>
          </p:cNvSpPr>
          <p:nvPr>
            <p:ph type="body" sz="quarter" idx="24" hasCustomPrompt="1"/>
          </p:nvPr>
        </p:nvSpPr>
        <p:spPr>
          <a:xfrm>
            <a:off x="569269" y="1146572"/>
            <a:ext cx="1584722" cy="390525"/>
          </a:xfrm>
        </p:spPr>
        <p:txBody>
          <a:bodyPr anchor="ctr" anchorCtr="0">
            <a:normAutofit/>
          </a:bodyPr>
          <a:lstStyle>
            <a:lvl1pPr marL="0" indent="0">
              <a:buNone/>
              <a:defRPr sz="900" b="1"/>
            </a:lvl1pPr>
          </a:lstStyle>
          <a:p>
            <a:pPr lvl="0"/>
            <a:r>
              <a:rPr lang="en-US"/>
              <a:t>WEEK PERIOD HERE</a:t>
            </a:r>
          </a:p>
        </p:txBody>
      </p:sp>
      <p:sp>
        <p:nvSpPr>
          <p:cNvPr id="70" name="Text Placeholder 68">
            <a:extLst>
              <a:ext uri="{FF2B5EF4-FFF2-40B4-BE49-F238E27FC236}">
                <a16:creationId xmlns:a16="http://schemas.microsoft.com/office/drawing/2014/main" id="{F8DAB486-47E4-E3A2-1064-841A9C317E2F}"/>
              </a:ext>
            </a:extLst>
          </p:cNvPr>
          <p:cNvSpPr>
            <a:spLocks noGrp="1"/>
          </p:cNvSpPr>
          <p:nvPr>
            <p:ph type="body" sz="quarter" idx="25" hasCustomPrompt="1"/>
          </p:nvPr>
        </p:nvSpPr>
        <p:spPr>
          <a:xfrm>
            <a:off x="2496454" y="1146572"/>
            <a:ext cx="1584722" cy="390525"/>
          </a:xfrm>
        </p:spPr>
        <p:txBody>
          <a:bodyPr anchor="ctr" anchorCtr="0">
            <a:normAutofit/>
          </a:bodyPr>
          <a:lstStyle>
            <a:lvl1pPr marL="0" indent="0">
              <a:buNone/>
              <a:defRPr sz="900" b="1"/>
            </a:lvl1pPr>
          </a:lstStyle>
          <a:p>
            <a:pPr lvl="0"/>
            <a:r>
              <a:rPr lang="en-US"/>
              <a:t>ADD WEEK PERIOD HERE</a:t>
            </a:r>
          </a:p>
        </p:txBody>
      </p:sp>
      <p:sp>
        <p:nvSpPr>
          <p:cNvPr id="71" name="Text Placeholder 68">
            <a:extLst>
              <a:ext uri="{FF2B5EF4-FFF2-40B4-BE49-F238E27FC236}">
                <a16:creationId xmlns:a16="http://schemas.microsoft.com/office/drawing/2014/main" id="{AE761CC6-0B60-8927-3ABF-58D4B5862FC4}"/>
              </a:ext>
            </a:extLst>
          </p:cNvPr>
          <p:cNvSpPr>
            <a:spLocks noGrp="1"/>
          </p:cNvSpPr>
          <p:nvPr>
            <p:ph type="body" sz="quarter" idx="26" hasCustomPrompt="1"/>
          </p:nvPr>
        </p:nvSpPr>
        <p:spPr>
          <a:xfrm>
            <a:off x="6637297" y="1146572"/>
            <a:ext cx="1584722" cy="390525"/>
          </a:xfrm>
        </p:spPr>
        <p:txBody>
          <a:bodyPr anchor="ctr" anchorCtr="0">
            <a:normAutofit/>
          </a:bodyPr>
          <a:lstStyle>
            <a:lvl1pPr marL="0" indent="0">
              <a:buNone/>
              <a:defRPr sz="900" b="1"/>
            </a:lvl1pPr>
          </a:lstStyle>
          <a:p>
            <a:pPr lvl="0"/>
            <a:r>
              <a:rPr lang="en-US"/>
              <a:t>ADD WEEK PERIOD HERE</a:t>
            </a:r>
          </a:p>
        </p:txBody>
      </p:sp>
      <p:sp>
        <p:nvSpPr>
          <p:cNvPr id="2" name="Text Placeholder 3">
            <a:extLst>
              <a:ext uri="{FF2B5EF4-FFF2-40B4-BE49-F238E27FC236}">
                <a16:creationId xmlns:a16="http://schemas.microsoft.com/office/drawing/2014/main" id="{DB1E42B1-6AF5-3DFC-0492-02CF6A5F5E92}"/>
              </a:ext>
            </a:extLst>
          </p:cNvPr>
          <p:cNvSpPr>
            <a:spLocks noGrp="1"/>
          </p:cNvSpPr>
          <p:nvPr>
            <p:ph type="body" sz="quarter" idx="28" hasCustomPrompt="1"/>
          </p:nvPr>
        </p:nvSpPr>
        <p:spPr>
          <a:xfrm>
            <a:off x="561976" y="1588294"/>
            <a:ext cx="1822847" cy="221456"/>
          </a:xfrm>
        </p:spPr>
        <p:txBody>
          <a:bodyPr anchor="ctr" anchorCtr="0">
            <a:normAutofit/>
          </a:bodyPr>
          <a:lstStyle>
            <a:lvl1pPr marL="0" indent="0" algn="ctr">
              <a:buNone/>
              <a:defRPr sz="1013" b="1">
                <a:solidFill>
                  <a:schemeClr val="bg1"/>
                </a:solidFill>
              </a:defRPr>
            </a:lvl1pPr>
          </a:lstStyle>
          <a:p>
            <a:pPr lvl="0"/>
            <a:r>
              <a:rPr lang="en-US"/>
              <a:t>Editable</a:t>
            </a:r>
          </a:p>
        </p:txBody>
      </p:sp>
      <p:sp>
        <p:nvSpPr>
          <p:cNvPr id="3" name="Text Placeholder 2">
            <a:extLst>
              <a:ext uri="{FF2B5EF4-FFF2-40B4-BE49-F238E27FC236}">
                <a16:creationId xmlns:a16="http://schemas.microsoft.com/office/drawing/2014/main" id="{AFD434DD-5929-09BE-DF1F-BD39261CD84D}"/>
              </a:ext>
            </a:extLst>
          </p:cNvPr>
          <p:cNvSpPr>
            <a:spLocks noGrp="1"/>
          </p:cNvSpPr>
          <p:nvPr>
            <p:ph type="body" sz="quarter" idx="17"/>
          </p:nvPr>
        </p:nvSpPr>
        <p:spPr>
          <a:xfrm>
            <a:off x="7315200" y="3274068"/>
            <a:ext cx="1213931" cy="477332"/>
          </a:xfrm>
        </p:spPr>
        <p:txBody>
          <a:bodyPr anchor="ctr" anchorCtr="0">
            <a:noAutofit/>
          </a:bodyPr>
          <a:lstStyle>
            <a:lvl1pPr marL="0" indent="0">
              <a:buNone/>
              <a:defRPr sz="750" b="0"/>
            </a:lvl1pPr>
            <a:lvl2pPr marL="8335" indent="0">
              <a:spcBef>
                <a:spcPts val="0"/>
              </a:spcBef>
              <a:buNone/>
              <a:tabLst/>
              <a:defRPr sz="750" i="1"/>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4" name="Text Placeholder 2">
            <a:extLst>
              <a:ext uri="{FF2B5EF4-FFF2-40B4-BE49-F238E27FC236}">
                <a16:creationId xmlns:a16="http://schemas.microsoft.com/office/drawing/2014/main" id="{B0A53693-6B96-C120-7CC6-1446763FCB25}"/>
              </a:ext>
            </a:extLst>
          </p:cNvPr>
          <p:cNvSpPr>
            <a:spLocks noGrp="1"/>
          </p:cNvSpPr>
          <p:nvPr>
            <p:ph type="body" sz="quarter" idx="12"/>
          </p:nvPr>
        </p:nvSpPr>
        <p:spPr>
          <a:xfrm>
            <a:off x="1033493" y="2632309"/>
            <a:ext cx="1085582" cy="360380"/>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8" name="Text Placeholder 2">
            <a:extLst>
              <a:ext uri="{FF2B5EF4-FFF2-40B4-BE49-F238E27FC236}">
                <a16:creationId xmlns:a16="http://schemas.microsoft.com/office/drawing/2014/main" id="{BCDCD383-DFAF-AC36-7574-22041FCED835}"/>
              </a:ext>
            </a:extLst>
          </p:cNvPr>
          <p:cNvSpPr>
            <a:spLocks noGrp="1"/>
          </p:cNvSpPr>
          <p:nvPr>
            <p:ph type="body" sz="quarter" idx="13"/>
          </p:nvPr>
        </p:nvSpPr>
        <p:spPr>
          <a:xfrm>
            <a:off x="1033493" y="3132222"/>
            <a:ext cx="1085582" cy="359102"/>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999491237"/>
      </p:ext>
    </p:extLst>
  </p:cSld>
  <p:clrMapOvr>
    <a:masterClrMapping/>
  </p:clrMapOvr>
  <p:extLst>
    <p:ext uri="{DCECCB84-F9BA-43D5-87BE-67443E8EF086}">
      <p15:sldGuideLst xmlns:p15="http://schemas.microsoft.com/office/powerpoint/2012/main">
        <p15:guide id="3" orient="horz" pos="234"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IJ - 6 CTR MOD-CONC.">
    <p:spTree>
      <p:nvGrpSpPr>
        <p:cNvPr id="1" name=""/>
        <p:cNvGrpSpPr/>
        <p:nvPr/>
      </p:nvGrpSpPr>
      <p:grpSpPr>
        <a:xfrm>
          <a:off x="0" y="0"/>
          <a:ext cx="0" cy="0"/>
          <a:chOff x="0" y="0"/>
          <a:chExt cx="0" cy="0"/>
        </a:xfrm>
      </p:grpSpPr>
      <p:sp>
        <p:nvSpPr>
          <p:cNvPr id="63" name="Text Placeholder 56">
            <a:extLst>
              <a:ext uri="{FF2B5EF4-FFF2-40B4-BE49-F238E27FC236}">
                <a16:creationId xmlns:a16="http://schemas.microsoft.com/office/drawing/2014/main" id="{64F8439D-DC02-9AD9-4739-A6001614CCE5}"/>
              </a:ext>
            </a:extLst>
          </p:cNvPr>
          <p:cNvSpPr>
            <a:spLocks noGrp="1"/>
          </p:cNvSpPr>
          <p:nvPr>
            <p:ph type="body" sz="quarter" idx="19"/>
          </p:nvPr>
        </p:nvSpPr>
        <p:spPr>
          <a:xfrm>
            <a:off x="2791293" y="3100014"/>
            <a:ext cx="1014984"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1"/>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5" name="Text Placeholder 56">
            <a:extLst>
              <a:ext uri="{FF2B5EF4-FFF2-40B4-BE49-F238E27FC236}">
                <a16:creationId xmlns:a16="http://schemas.microsoft.com/office/drawing/2014/main" id="{A9200937-5F69-AFE5-6980-34751121FFB7}"/>
              </a:ext>
            </a:extLst>
          </p:cNvPr>
          <p:cNvSpPr>
            <a:spLocks noGrp="1"/>
          </p:cNvSpPr>
          <p:nvPr>
            <p:ph type="body" sz="quarter" idx="21"/>
          </p:nvPr>
        </p:nvSpPr>
        <p:spPr>
          <a:xfrm>
            <a:off x="3856981" y="3105986"/>
            <a:ext cx="1014984"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1"/>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7" name="Text Placeholder 56">
            <a:extLst>
              <a:ext uri="{FF2B5EF4-FFF2-40B4-BE49-F238E27FC236}">
                <a16:creationId xmlns:a16="http://schemas.microsoft.com/office/drawing/2014/main" id="{B631BB3D-A6C6-1939-265E-31465E24F17C}"/>
              </a:ext>
            </a:extLst>
          </p:cNvPr>
          <p:cNvSpPr>
            <a:spLocks noGrp="1"/>
          </p:cNvSpPr>
          <p:nvPr>
            <p:ph type="body" sz="quarter" idx="23"/>
          </p:nvPr>
        </p:nvSpPr>
        <p:spPr>
          <a:xfrm>
            <a:off x="4939823" y="3090746"/>
            <a:ext cx="1014984" cy="572113"/>
          </a:xfrm>
        </p:spPr>
        <p:txBody>
          <a:bodyPr anchor="ctr" anchorCtr="0">
            <a:noAutofit/>
          </a:bodyPr>
          <a:lstStyle>
            <a:lvl1pPr marL="0" indent="0" algn="ctr">
              <a:lnSpc>
                <a:spcPct val="100000"/>
              </a:lnSpc>
              <a:spcBef>
                <a:spcPts val="225"/>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1"/>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5" name="Slide Number Placeholder 4">
            <a:extLst>
              <a:ext uri="{FF2B5EF4-FFF2-40B4-BE49-F238E27FC236}">
                <a16:creationId xmlns:a16="http://schemas.microsoft.com/office/drawing/2014/main" id="{194DB845-764A-8C47-B0D2-7578A6920B8D}"/>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Rectangle 5">
            <a:extLst>
              <a:ext uri="{FF2B5EF4-FFF2-40B4-BE49-F238E27FC236}">
                <a16:creationId xmlns:a16="http://schemas.microsoft.com/office/drawing/2014/main" id="{BF7AAD2E-185E-284D-A254-C205E3DD04EC}"/>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6">
            <a:extLst>
              <a:ext uri="{FF2B5EF4-FFF2-40B4-BE49-F238E27FC236}">
                <a16:creationId xmlns:a16="http://schemas.microsoft.com/office/drawing/2014/main" id="{BE0D910A-E6DF-1248-82C8-F9069B5274B5}"/>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7" name="Text Placeholder 56">
            <a:extLst>
              <a:ext uri="{FF2B5EF4-FFF2-40B4-BE49-F238E27FC236}">
                <a16:creationId xmlns:a16="http://schemas.microsoft.com/office/drawing/2014/main" id="{473E1E2D-BD76-8A79-8678-8A726E67EF5E}"/>
              </a:ext>
            </a:extLst>
          </p:cNvPr>
          <p:cNvSpPr>
            <a:spLocks noGrp="1"/>
          </p:cNvSpPr>
          <p:nvPr>
            <p:ph type="body" sz="quarter" idx="14"/>
          </p:nvPr>
        </p:nvSpPr>
        <p:spPr>
          <a:xfrm>
            <a:off x="2791294" y="2420772"/>
            <a:ext cx="1013393"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1"/>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4" name="Text Placeholder 56">
            <a:extLst>
              <a:ext uri="{FF2B5EF4-FFF2-40B4-BE49-F238E27FC236}">
                <a16:creationId xmlns:a16="http://schemas.microsoft.com/office/drawing/2014/main" id="{1B02A2D7-82BB-73D9-CF3F-E523AAF230C2}"/>
              </a:ext>
            </a:extLst>
          </p:cNvPr>
          <p:cNvSpPr>
            <a:spLocks noGrp="1"/>
          </p:cNvSpPr>
          <p:nvPr>
            <p:ph type="body" sz="quarter" idx="20"/>
          </p:nvPr>
        </p:nvSpPr>
        <p:spPr>
          <a:xfrm>
            <a:off x="3863161" y="2420772"/>
            <a:ext cx="1014984"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1"/>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6" name="Text Placeholder 56">
            <a:extLst>
              <a:ext uri="{FF2B5EF4-FFF2-40B4-BE49-F238E27FC236}">
                <a16:creationId xmlns:a16="http://schemas.microsoft.com/office/drawing/2014/main" id="{AD6B53E0-493C-8FBB-2A9A-50F4DD3DF619}"/>
              </a:ext>
            </a:extLst>
          </p:cNvPr>
          <p:cNvSpPr>
            <a:spLocks noGrp="1"/>
          </p:cNvSpPr>
          <p:nvPr>
            <p:ph type="body" sz="quarter" idx="22"/>
          </p:nvPr>
        </p:nvSpPr>
        <p:spPr>
          <a:xfrm>
            <a:off x="4949609" y="2420772"/>
            <a:ext cx="1014984"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1"/>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9" name="Text Placeholder 68">
            <a:extLst>
              <a:ext uri="{FF2B5EF4-FFF2-40B4-BE49-F238E27FC236}">
                <a16:creationId xmlns:a16="http://schemas.microsoft.com/office/drawing/2014/main" id="{0E073A21-468C-5BCA-7B72-224C56348D38}"/>
              </a:ext>
            </a:extLst>
          </p:cNvPr>
          <p:cNvSpPr>
            <a:spLocks noGrp="1"/>
          </p:cNvSpPr>
          <p:nvPr>
            <p:ph type="body" sz="quarter" idx="24" hasCustomPrompt="1"/>
          </p:nvPr>
        </p:nvSpPr>
        <p:spPr>
          <a:xfrm>
            <a:off x="569269" y="1146572"/>
            <a:ext cx="1584722" cy="390525"/>
          </a:xfrm>
        </p:spPr>
        <p:txBody>
          <a:bodyPr anchor="ctr" anchorCtr="0">
            <a:normAutofit/>
          </a:bodyPr>
          <a:lstStyle>
            <a:lvl1pPr marL="0" indent="0">
              <a:buNone/>
              <a:defRPr sz="900" b="1"/>
            </a:lvl1pPr>
          </a:lstStyle>
          <a:p>
            <a:pPr lvl="0"/>
            <a:r>
              <a:rPr lang="en-US"/>
              <a:t>WEEK PERIOD HERE</a:t>
            </a:r>
          </a:p>
        </p:txBody>
      </p:sp>
      <p:sp>
        <p:nvSpPr>
          <p:cNvPr id="70" name="Text Placeholder 68">
            <a:extLst>
              <a:ext uri="{FF2B5EF4-FFF2-40B4-BE49-F238E27FC236}">
                <a16:creationId xmlns:a16="http://schemas.microsoft.com/office/drawing/2014/main" id="{F8DAB486-47E4-E3A2-1064-841A9C317E2F}"/>
              </a:ext>
            </a:extLst>
          </p:cNvPr>
          <p:cNvSpPr>
            <a:spLocks noGrp="1"/>
          </p:cNvSpPr>
          <p:nvPr>
            <p:ph type="body" sz="quarter" idx="25" hasCustomPrompt="1"/>
          </p:nvPr>
        </p:nvSpPr>
        <p:spPr>
          <a:xfrm>
            <a:off x="2496454" y="1146572"/>
            <a:ext cx="1584722" cy="390525"/>
          </a:xfrm>
        </p:spPr>
        <p:txBody>
          <a:bodyPr anchor="ctr" anchorCtr="0">
            <a:normAutofit/>
          </a:bodyPr>
          <a:lstStyle>
            <a:lvl1pPr marL="0" indent="0">
              <a:buNone/>
              <a:defRPr sz="900" b="1"/>
            </a:lvl1pPr>
          </a:lstStyle>
          <a:p>
            <a:pPr lvl="0"/>
            <a:r>
              <a:rPr lang="en-US"/>
              <a:t>ADD WEEK PERIOD HERE</a:t>
            </a:r>
          </a:p>
        </p:txBody>
      </p:sp>
      <p:sp>
        <p:nvSpPr>
          <p:cNvPr id="71" name="Text Placeholder 68">
            <a:extLst>
              <a:ext uri="{FF2B5EF4-FFF2-40B4-BE49-F238E27FC236}">
                <a16:creationId xmlns:a16="http://schemas.microsoft.com/office/drawing/2014/main" id="{AE761CC6-0B60-8927-3ABF-58D4B5862FC4}"/>
              </a:ext>
            </a:extLst>
          </p:cNvPr>
          <p:cNvSpPr>
            <a:spLocks noGrp="1"/>
          </p:cNvSpPr>
          <p:nvPr>
            <p:ph type="body" sz="quarter" idx="26" hasCustomPrompt="1"/>
          </p:nvPr>
        </p:nvSpPr>
        <p:spPr>
          <a:xfrm>
            <a:off x="6637297" y="1146572"/>
            <a:ext cx="1584722" cy="390525"/>
          </a:xfrm>
        </p:spPr>
        <p:txBody>
          <a:bodyPr anchor="ctr" anchorCtr="0">
            <a:normAutofit/>
          </a:bodyPr>
          <a:lstStyle>
            <a:lvl1pPr marL="0" indent="0">
              <a:buNone/>
              <a:defRPr sz="900" b="1"/>
            </a:lvl1pPr>
          </a:lstStyle>
          <a:p>
            <a:pPr lvl="0"/>
            <a:r>
              <a:rPr lang="en-US"/>
              <a:t>ADD WEEK PERIOD HERE</a:t>
            </a:r>
          </a:p>
        </p:txBody>
      </p:sp>
      <p:sp>
        <p:nvSpPr>
          <p:cNvPr id="4" name="Text Placeholder 3">
            <a:extLst>
              <a:ext uri="{FF2B5EF4-FFF2-40B4-BE49-F238E27FC236}">
                <a16:creationId xmlns:a16="http://schemas.microsoft.com/office/drawing/2014/main" id="{330D9DE4-8B36-BBAE-4901-CF6B622ED0B1}"/>
              </a:ext>
            </a:extLst>
          </p:cNvPr>
          <p:cNvSpPr>
            <a:spLocks noGrp="1"/>
          </p:cNvSpPr>
          <p:nvPr>
            <p:ph type="body" sz="quarter" idx="28" hasCustomPrompt="1"/>
          </p:nvPr>
        </p:nvSpPr>
        <p:spPr>
          <a:xfrm>
            <a:off x="561976" y="1588294"/>
            <a:ext cx="1822847" cy="221456"/>
          </a:xfrm>
        </p:spPr>
        <p:txBody>
          <a:bodyPr anchor="ctr" anchorCtr="0">
            <a:normAutofit/>
          </a:bodyPr>
          <a:lstStyle>
            <a:lvl1pPr marL="0" indent="0" algn="ctr">
              <a:buNone/>
              <a:defRPr sz="1013" b="1">
                <a:solidFill>
                  <a:schemeClr val="bg1"/>
                </a:solidFill>
              </a:defRPr>
            </a:lvl1pPr>
          </a:lstStyle>
          <a:p>
            <a:pPr lvl="0"/>
            <a:r>
              <a:rPr lang="en-US"/>
              <a:t>Editable</a:t>
            </a:r>
          </a:p>
        </p:txBody>
      </p:sp>
      <p:sp>
        <p:nvSpPr>
          <p:cNvPr id="8" name="Text Placeholder 2">
            <a:extLst>
              <a:ext uri="{FF2B5EF4-FFF2-40B4-BE49-F238E27FC236}">
                <a16:creationId xmlns:a16="http://schemas.microsoft.com/office/drawing/2014/main" id="{9A5FBAA9-4EE0-6C01-C2B8-0957EE9024A6}"/>
              </a:ext>
            </a:extLst>
          </p:cNvPr>
          <p:cNvSpPr>
            <a:spLocks noGrp="1"/>
          </p:cNvSpPr>
          <p:nvPr>
            <p:ph type="body" sz="quarter" idx="17"/>
          </p:nvPr>
        </p:nvSpPr>
        <p:spPr>
          <a:xfrm>
            <a:off x="7315200" y="3274068"/>
            <a:ext cx="1213931" cy="477332"/>
          </a:xfrm>
        </p:spPr>
        <p:txBody>
          <a:bodyPr anchor="ctr" anchorCtr="0">
            <a:noAutofit/>
          </a:bodyPr>
          <a:lstStyle>
            <a:lvl1pPr marL="0" indent="0">
              <a:buNone/>
              <a:defRPr sz="750" b="0"/>
            </a:lvl1pPr>
            <a:lvl2pPr marL="8335" indent="0">
              <a:spcBef>
                <a:spcPts val="0"/>
              </a:spcBef>
              <a:buNone/>
              <a:tabLst/>
              <a:defRPr sz="750" i="1"/>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9" name="Text Placeholder 2">
            <a:extLst>
              <a:ext uri="{FF2B5EF4-FFF2-40B4-BE49-F238E27FC236}">
                <a16:creationId xmlns:a16="http://schemas.microsoft.com/office/drawing/2014/main" id="{BEE496A7-A12B-1389-A874-4ED67064E133}"/>
              </a:ext>
            </a:extLst>
          </p:cNvPr>
          <p:cNvSpPr>
            <a:spLocks noGrp="1"/>
          </p:cNvSpPr>
          <p:nvPr>
            <p:ph type="body" sz="quarter" idx="12"/>
          </p:nvPr>
        </p:nvSpPr>
        <p:spPr>
          <a:xfrm>
            <a:off x="1033493" y="2632309"/>
            <a:ext cx="1085582" cy="360380"/>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10" name="Text Placeholder 2">
            <a:extLst>
              <a:ext uri="{FF2B5EF4-FFF2-40B4-BE49-F238E27FC236}">
                <a16:creationId xmlns:a16="http://schemas.microsoft.com/office/drawing/2014/main" id="{40CBB147-4D26-29FB-3EB5-C559A09275D3}"/>
              </a:ext>
            </a:extLst>
          </p:cNvPr>
          <p:cNvSpPr>
            <a:spLocks noGrp="1"/>
          </p:cNvSpPr>
          <p:nvPr>
            <p:ph type="body" sz="quarter" idx="13"/>
          </p:nvPr>
        </p:nvSpPr>
        <p:spPr>
          <a:xfrm>
            <a:off x="1033493" y="3132222"/>
            <a:ext cx="1085582" cy="359102"/>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707060131"/>
      </p:ext>
    </p:extLst>
  </p:cSld>
  <p:clrMapOvr>
    <a:masterClrMapping/>
  </p:clrMapOvr>
  <p:extLst>
    <p:ext uri="{DCECCB84-F9BA-43D5-87BE-67443E8EF086}">
      <p15:sldGuideLst xmlns:p15="http://schemas.microsoft.com/office/powerpoint/2012/main">
        <p15:guide id="3" orient="horz" pos="234"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IJ TPLT-6 CTR MODULES-CONC.-V2">
    <p:spTree>
      <p:nvGrpSpPr>
        <p:cNvPr id="1" name=""/>
        <p:cNvGrpSpPr/>
        <p:nvPr/>
      </p:nvGrpSpPr>
      <p:grpSpPr>
        <a:xfrm>
          <a:off x="0" y="0"/>
          <a:ext cx="0" cy="0"/>
          <a:chOff x="0" y="0"/>
          <a:chExt cx="0" cy="0"/>
        </a:xfrm>
      </p:grpSpPr>
      <p:sp>
        <p:nvSpPr>
          <p:cNvPr id="63" name="Text Placeholder 56">
            <a:extLst>
              <a:ext uri="{FF2B5EF4-FFF2-40B4-BE49-F238E27FC236}">
                <a16:creationId xmlns:a16="http://schemas.microsoft.com/office/drawing/2014/main" id="{64F8439D-DC02-9AD9-4739-A6001614CCE5}"/>
              </a:ext>
            </a:extLst>
          </p:cNvPr>
          <p:cNvSpPr>
            <a:spLocks noGrp="1"/>
          </p:cNvSpPr>
          <p:nvPr>
            <p:ph type="body" sz="quarter" idx="19"/>
          </p:nvPr>
        </p:nvSpPr>
        <p:spPr>
          <a:xfrm>
            <a:off x="2791293" y="3100014"/>
            <a:ext cx="1014984"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5" name="Text Placeholder 56">
            <a:extLst>
              <a:ext uri="{FF2B5EF4-FFF2-40B4-BE49-F238E27FC236}">
                <a16:creationId xmlns:a16="http://schemas.microsoft.com/office/drawing/2014/main" id="{A9200937-5F69-AFE5-6980-34751121FFB7}"/>
              </a:ext>
            </a:extLst>
          </p:cNvPr>
          <p:cNvSpPr>
            <a:spLocks noGrp="1"/>
          </p:cNvSpPr>
          <p:nvPr>
            <p:ph type="body" sz="quarter" idx="21"/>
          </p:nvPr>
        </p:nvSpPr>
        <p:spPr>
          <a:xfrm>
            <a:off x="3856981" y="3105986"/>
            <a:ext cx="1014984"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7" name="Text Placeholder 56">
            <a:extLst>
              <a:ext uri="{FF2B5EF4-FFF2-40B4-BE49-F238E27FC236}">
                <a16:creationId xmlns:a16="http://schemas.microsoft.com/office/drawing/2014/main" id="{B631BB3D-A6C6-1939-265E-31465E24F17C}"/>
              </a:ext>
            </a:extLst>
          </p:cNvPr>
          <p:cNvSpPr>
            <a:spLocks noGrp="1"/>
          </p:cNvSpPr>
          <p:nvPr>
            <p:ph type="body" sz="quarter" idx="23"/>
          </p:nvPr>
        </p:nvSpPr>
        <p:spPr>
          <a:xfrm>
            <a:off x="4939823" y="3090746"/>
            <a:ext cx="1014984" cy="572113"/>
          </a:xfrm>
        </p:spPr>
        <p:txBody>
          <a:bodyPr anchor="ctr" anchorCtr="0">
            <a:noAutofit/>
          </a:bodyPr>
          <a:lstStyle>
            <a:lvl1pPr marL="0" indent="0" algn="ctr">
              <a:lnSpc>
                <a:spcPct val="100000"/>
              </a:lnSpc>
              <a:spcBef>
                <a:spcPts val="225"/>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77" name="Text Placeholder 76">
            <a:extLst>
              <a:ext uri="{FF2B5EF4-FFF2-40B4-BE49-F238E27FC236}">
                <a16:creationId xmlns:a16="http://schemas.microsoft.com/office/drawing/2014/main" id="{5935A353-E608-6245-B56F-FCF1E67DFB71}"/>
              </a:ext>
            </a:extLst>
          </p:cNvPr>
          <p:cNvSpPr>
            <a:spLocks noGrp="1"/>
          </p:cNvSpPr>
          <p:nvPr>
            <p:ph type="body" sz="quarter" idx="30" hasCustomPrompt="1"/>
          </p:nvPr>
        </p:nvSpPr>
        <p:spPr>
          <a:xfrm>
            <a:off x="2279067" y="2417532"/>
            <a:ext cx="514350" cy="575467"/>
          </a:xfrm>
        </p:spPr>
        <p:txBody>
          <a:bodyPr anchor="ctr" anchorCtr="0">
            <a:noAutofit/>
          </a:bodyPr>
          <a:lstStyle>
            <a:lvl1pPr marL="0" indent="0">
              <a:buNone/>
              <a:defRPr sz="825" b="1">
                <a:solidFill>
                  <a:schemeClr val="accent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ADD DAY HERE IF NEEDED</a:t>
            </a:r>
          </a:p>
        </p:txBody>
      </p:sp>
      <p:sp>
        <p:nvSpPr>
          <p:cNvPr id="78" name="Text Placeholder 76">
            <a:extLst>
              <a:ext uri="{FF2B5EF4-FFF2-40B4-BE49-F238E27FC236}">
                <a16:creationId xmlns:a16="http://schemas.microsoft.com/office/drawing/2014/main" id="{E2D1D239-B681-1058-F9DC-C63DD36A677C}"/>
              </a:ext>
            </a:extLst>
          </p:cNvPr>
          <p:cNvSpPr>
            <a:spLocks noGrp="1"/>
          </p:cNvSpPr>
          <p:nvPr>
            <p:ph type="body" sz="quarter" idx="31" hasCustomPrompt="1"/>
          </p:nvPr>
        </p:nvSpPr>
        <p:spPr>
          <a:xfrm>
            <a:off x="2279067" y="3111595"/>
            <a:ext cx="514350" cy="573323"/>
          </a:xfrm>
        </p:spPr>
        <p:txBody>
          <a:bodyPr anchor="ctr" anchorCtr="0">
            <a:noAutofit/>
          </a:bodyPr>
          <a:lstStyle>
            <a:lvl1pPr marL="0" indent="0">
              <a:buNone/>
              <a:defRPr sz="825" b="1">
                <a:solidFill>
                  <a:schemeClr val="accent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ADD DAY HERE IF NEEDED</a:t>
            </a:r>
          </a:p>
        </p:txBody>
      </p:sp>
      <p:sp>
        <p:nvSpPr>
          <p:cNvPr id="5" name="Slide Number Placeholder 4">
            <a:extLst>
              <a:ext uri="{FF2B5EF4-FFF2-40B4-BE49-F238E27FC236}">
                <a16:creationId xmlns:a16="http://schemas.microsoft.com/office/drawing/2014/main" id="{194DB845-764A-8C47-B0D2-7578A6920B8D}"/>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Rectangle 5">
            <a:extLst>
              <a:ext uri="{FF2B5EF4-FFF2-40B4-BE49-F238E27FC236}">
                <a16:creationId xmlns:a16="http://schemas.microsoft.com/office/drawing/2014/main" id="{BF7AAD2E-185E-284D-A254-C205E3DD04EC}"/>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6">
            <a:extLst>
              <a:ext uri="{FF2B5EF4-FFF2-40B4-BE49-F238E27FC236}">
                <a16:creationId xmlns:a16="http://schemas.microsoft.com/office/drawing/2014/main" id="{BE0D910A-E6DF-1248-82C8-F9069B5274B5}"/>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Title 1">
            <a:extLst>
              <a:ext uri="{FF2B5EF4-FFF2-40B4-BE49-F238E27FC236}">
                <a16:creationId xmlns:a16="http://schemas.microsoft.com/office/drawing/2014/main" id="{93E2A5E4-003F-1D4A-AFC7-5318EB6D4DF2}"/>
              </a:ext>
            </a:extLst>
          </p:cNvPr>
          <p:cNvSpPr>
            <a:spLocks noGrp="1"/>
          </p:cNvSpPr>
          <p:nvPr>
            <p:ph type="title" hasCustomPrompt="1"/>
          </p:nvPr>
        </p:nvSpPr>
        <p:spPr>
          <a:xfrm>
            <a:off x="457200" y="379179"/>
            <a:ext cx="8229600" cy="373949"/>
          </a:xfrm>
        </p:spPr>
        <p:txBody>
          <a:bodyPr wrap="square">
            <a:spAutoFit/>
          </a:bodyPr>
          <a:lstStyle>
            <a:lvl1pPr>
              <a:defRPr sz="2700" b="0" spc="0" baseline="0">
                <a:latin typeface="Tiempos Fine Light" panose="02020303060303060403" pitchFamily="18" charset="77"/>
                <a:cs typeface="Times New Roman" panose="02020603050405020304" pitchFamily="18" charset="0"/>
              </a:defRPr>
            </a:lvl1pPr>
          </a:lstStyle>
          <a:p>
            <a:r>
              <a:rPr lang="en-US"/>
              <a:t>Product Title Here</a:t>
            </a:r>
          </a:p>
        </p:txBody>
      </p:sp>
      <p:grpSp>
        <p:nvGrpSpPr>
          <p:cNvPr id="26" name="Group 25">
            <a:extLst>
              <a:ext uri="{FF2B5EF4-FFF2-40B4-BE49-F238E27FC236}">
                <a16:creationId xmlns:a16="http://schemas.microsoft.com/office/drawing/2014/main" id="{46BF1940-E5FA-9994-6AE2-CEE5002DE15A}"/>
              </a:ext>
            </a:extLst>
          </p:cNvPr>
          <p:cNvGrpSpPr/>
          <p:nvPr userDrawn="1"/>
        </p:nvGrpSpPr>
        <p:grpSpPr>
          <a:xfrm>
            <a:off x="379891" y="1544691"/>
            <a:ext cx="8432169" cy="308631"/>
            <a:chOff x="1371895" y="3257550"/>
            <a:chExt cx="8474515" cy="342901"/>
          </a:xfrm>
        </p:grpSpPr>
        <p:pic>
          <p:nvPicPr>
            <p:cNvPr id="27" name="Graphic 26">
              <a:extLst>
                <a:ext uri="{FF2B5EF4-FFF2-40B4-BE49-F238E27FC236}">
                  <a16:creationId xmlns:a16="http://schemas.microsoft.com/office/drawing/2014/main" id="{089CB28C-D1B4-2063-1101-56FDBF6FB2A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71895" y="3257550"/>
              <a:ext cx="2199495" cy="342900"/>
            </a:xfrm>
            <a:prstGeom prst="rect">
              <a:avLst/>
            </a:prstGeom>
          </p:spPr>
        </p:pic>
        <p:pic>
          <p:nvPicPr>
            <p:cNvPr id="28" name="Graphic 27">
              <a:extLst>
                <a:ext uri="{FF2B5EF4-FFF2-40B4-BE49-F238E27FC236}">
                  <a16:creationId xmlns:a16="http://schemas.microsoft.com/office/drawing/2014/main" id="{4F0FDECA-862B-CC37-C17D-28B521B9410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75352" y="3257550"/>
              <a:ext cx="4457700" cy="342900"/>
            </a:xfrm>
            <a:prstGeom prst="rect">
              <a:avLst/>
            </a:prstGeom>
          </p:spPr>
        </p:pic>
        <p:pic>
          <p:nvPicPr>
            <p:cNvPr id="29" name="Graphic 28">
              <a:extLst>
                <a:ext uri="{FF2B5EF4-FFF2-40B4-BE49-F238E27FC236}">
                  <a16:creationId xmlns:a16="http://schemas.microsoft.com/office/drawing/2014/main" id="{4407349A-C3B0-7F0E-3F1B-1D14E48E866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52108" y="3257551"/>
              <a:ext cx="2394302" cy="342900"/>
            </a:xfrm>
            <a:prstGeom prst="rect">
              <a:avLst/>
            </a:prstGeom>
          </p:spPr>
        </p:pic>
      </p:grpSp>
      <p:cxnSp>
        <p:nvCxnSpPr>
          <p:cNvPr id="32" name="Straight Connector 31">
            <a:extLst>
              <a:ext uri="{FF2B5EF4-FFF2-40B4-BE49-F238E27FC236}">
                <a16:creationId xmlns:a16="http://schemas.microsoft.com/office/drawing/2014/main" id="{F1F8267B-5A73-1758-CFA9-AF612E73FAEA}"/>
              </a:ext>
            </a:extLst>
          </p:cNvPr>
          <p:cNvCxnSpPr>
            <a:cxnSpLocks/>
          </p:cNvCxnSpPr>
          <p:nvPr/>
        </p:nvCxnSpPr>
        <p:spPr>
          <a:xfrm>
            <a:off x="6565696" y="1146947"/>
            <a:ext cx="0" cy="389998"/>
          </a:xfrm>
          <a:prstGeom prst="line">
            <a:avLst/>
          </a:prstGeom>
          <a:ln w="12700">
            <a:solidFill>
              <a:srgbClr val="151928"/>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7447A74-283F-44BF-4D61-50140895C6B7}"/>
              </a:ext>
            </a:extLst>
          </p:cNvPr>
          <p:cNvCxnSpPr>
            <a:cxnSpLocks/>
          </p:cNvCxnSpPr>
          <p:nvPr/>
        </p:nvCxnSpPr>
        <p:spPr>
          <a:xfrm>
            <a:off x="490660" y="1146947"/>
            <a:ext cx="0" cy="389998"/>
          </a:xfrm>
          <a:prstGeom prst="line">
            <a:avLst/>
          </a:prstGeom>
          <a:ln w="12700">
            <a:solidFill>
              <a:srgbClr val="151928"/>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153026D-3D52-907A-1CA4-E9B7BAB24866}"/>
              </a:ext>
            </a:extLst>
          </p:cNvPr>
          <p:cNvCxnSpPr>
            <a:cxnSpLocks/>
          </p:cNvCxnSpPr>
          <p:nvPr/>
        </p:nvCxnSpPr>
        <p:spPr>
          <a:xfrm>
            <a:off x="2434170" y="1146947"/>
            <a:ext cx="0" cy="389998"/>
          </a:xfrm>
          <a:prstGeom prst="line">
            <a:avLst/>
          </a:prstGeom>
          <a:ln w="12700">
            <a:solidFill>
              <a:srgbClr val="151928"/>
            </a:solidFill>
          </a:ln>
        </p:spPr>
        <p:style>
          <a:lnRef idx="1">
            <a:schemeClr val="accent1"/>
          </a:lnRef>
          <a:fillRef idx="0">
            <a:schemeClr val="accent1"/>
          </a:fillRef>
          <a:effectRef idx="0">
            <a:schemeClr val="accent1"/>
          </a:effectRef>
          <a:fontRef idx="minor">
            <a:schemeClr val="tx1"/>
          </a:fontRef>
        </p:style>
      </p:cxnSp>
      <p:sp>
        <p:nvSpPr>
          <p:cNvPr id="57" name="Text Placeholder 56">
            <a:extLst>
              <a:ext uri="{FF2B5EF4-FFF2-40B4-BE49-F238E27FC236}">
                <a16:creationId xmlns:a16="http://schemas.microsoft.com/office/drawing/2014/main" id="{473E1E2D-BD76-8A79-8678-8A726E67EF5E}"/>
              </a:ext>
            </a:extLst>
          </p:cNvPr>
          <p:cNvSpPr>
            <a:spLocks noGrp="1"/>
          </p:cNvSpPr>
          <p:nvPr>
            <p:ph type="body" sz="quarter" idx="14"/>
          </p:nvPr>
        </p:nvSpPr>
        <p:spPr>
          <a:xfrm>
            <a:off x="2791294" y="2420772"/>
            <a:ext cx="1013393"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58" name="Text Placeholder 2">
            <a:extLst>
              <a:ext uri="{FF2B5EF4-FFF2-40B4-BE49-F238E27FC236}">
                <a16:creationId xmlns:a16="http://schemas.microsoft.com/office/drawing/2014/main" id="{61FA11C5-0AD5-BE73-8FE2-610EA9B8DBAC}"/>
              </a:ext>
            </a:extLst>
          </p:cNvPr>
          <p:cNvSpPr>
            <a:spLocks noGrp="1"/>
          </p:cNvSpPr>
          <p:nvPr>
            <p:ph type="body" sz="quarter" idx="15"/>
          </p:nvPr>
        </p:nvSpPr>
        <p:spPr>
          <a:xfrm>
            <a:off x="7315200" y="2272833"/>
            <a:ext cx="1213931" cy="477332"/>
          </a:xfrm>
        </p:spPr>
        <p:txBody>
          <a:bodyPr anchor="ctr" anchorCtr="0">
            <a:noAutofit/>
          </a:bodyPr>
          <a:lstStyle>
            <a:lvl1pPr marL="0" indent="0">
              <a:buNone/>
              <a:defRPr sz="750" b="0"/>
            </a:lvl1pPr>
            <a:lvl2pPr marL="8335" indent="0">
              <a:spcBef>
                <a:spcPts val="0"/>
              </a:spcBef>
              <a:buNone/>
              <a:tabLst/>
              <a:defRPr sz="750" i="1"/>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59" name="Text Placeholder 2">
            <a:extLst>
              <a:ext uri="{FF2B5EF4-FFF2-40B4-BE49-F238E27FC236}">
                <a16:creationId xmlns:a16="http://schemas.microsoft.com/office/drawing/2014/main" id="{9DBFFC12-24BA-F7A2-D020-4492F74D585C}"/>
              </a:ext>
            </a:extLst>
          </p:cNvPr>
          <p:cNvSpPr>
            <a:spLocks noGrp="1"/>
          </p:cNvSpPr>
          <p:nvPr>
            <p:ph type="body" sz="quarter" idx="16"/>
          </p:nvPr>
        </p:nvSpPr>
        <p:spPr>
          <a:xfrm>
            <a:off x="7315200" y="2822655"/>
            <a:ext cx="1213931" cy="477332"/>
          </a:xfrm>
        </p:spPr>
        <p:txBody>
          <a:bodyPr anchor="ctr" anchorCtr="0">
            <a:noAutofit/>
          </a:bodyPr>
          <a:lstStyle>
            <a:lvl1pPr marL="0" indent="0">
              <a:buNone/>
              <a:defRPr sz="750" b="0"/>
            </a:lvl1pPr>
            <a:lvl2pPr marL="8335" indent="0">
              <a:spcBef>
                <a:spcPts val="0"/>
              </a:spcBef>
              <a:buNone/>
              <a:tabLst/>
              <a:defRPr sz="750" i="1"/>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60" name="Text Placeholder 2">
            <a:extLst>
              <a:ext uri="{FF2B5EF4-FFF2-40B4-BE49-F238E27FC236}">
                <a16:creationId xmlns:a16="http://schemas.microsoft.com/office/drawing/2014/main" id="{727FF51F-1CD7-37AB-38AE-9F22AA00CCC2}"/>
              </a:ext>
            </a:extLst>
          </p:cNvPr>
          <p:cNvSpPr>
            <a:spLocks noGrp="1"/>
          </p:cNvSpPr>
          <p:nvPr>
            <p:ph type="body" sz="quarter" idx="17"/>
          </p:nvPr>
        </p:nvSpPr>
        <p:spPr>
          <a:xfrm>
            <a:off x="7315200" y="3274068"/>
            <a:ext cx="1213931" cy="477332"/>
          </a:xfrm>
        </p:spPr>
        <p:txBody>
          <a:bodyPr anchor="ctr" anchorCtr="0">
            <a:noAutofit/>
          </a:bodyPr>
          <a:lstStyle>
            <a:lvl1pPr marL="0" indent="0">
              <a:buNone/>
              <a:defRPr sz="750" b="0"/>
            </a:lvl1pPr>
            <a:lvl2pPr marL="8335" indent="0">
              <a:spcBef>
                <a:spcPts val="0"/>
              </a:spcBef>
              <a:buNone/>
              <a:tabLst/>
              <a:defRPr sz="750" i="1"/>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64" name="Text Placeholder 56">
            <a:extLst>
              <a:ext uri="{FF2B5EF4-FFF2-40B4-BE49-F238E27FC236}">
                <a16:creationId xmlns:a16="http://schemas.microsoft.com/office/drawing/2014/main" id="{1B02A2D7-82BB-73D9-CF3F-E523AAF230C2}"/>
              </a:ext>
            </a:extLst>
          </p:cNvPr>
          <p:cNvSpPr>
            <a:spLocks noGrp="1"/>
          </p:cNvSpPr>
          <p:nvPr>
            <p:ph type="body" sz="quarter" idx="20"/>
          </p:nvPr>
        </p:nvSpPr>
        <p:spPr>
          <a:xfrm>
            <a:off x="3863161" y="2420772"/>
            <a:ext cx="1014984"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6" name="Text Placeholder 56">
            <a:extLst>
              <a:ext uri="{FF2B5EF4-FFF2-40B4-BE49-F238E27FC236}">
                <a16:creationId xmlns:a16="http://schemas.microsoft.com/office/drawing/2014/main" id="{AD6B53E0-493C-8FBB-2A9A-50F4DD3DF619}"/>
              </a:ext>
            </a:extLst>
          </p:cNvPr>
          <p:cNvSpPr>
            <a:spLocks noGrp="1"/>
          </p:cNvSpPr>
          <p:nvPr>
            <p:ph type="body" sz="quarter" idx="22"/>
          </p:nvPr>
        </p:nvSpPr>
        <p:spPr>
          <a:xfrm>
            <a:off x="4949609" y="2420772"/>
            <a:ext cx="1014984"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9" name="Text Placeholder 68">
            <a:extLst>
              <a:ext uri="{FF2B5EF4-FFF2-40B4-BE49-F238E27FC236}">
                <a16:creationId xmlns:a16="http://schemas.microsoft.com/office/drawing/2014/main" id="{0E073A21-468C-5BCA-7B72-224C56348D38}"/>
              </a:ext>
            </a:extLst>
          </p:cNvPr>
          <p:cNvSpPr>
            <a:spLocks noGrp="1"/>
          </p:cNvSpPr>
          <p:nvPr>
            <p:ph type="body" sz="quarter" idx="24" hasCustomPrompt="1"/>
          </p:nvPr>
        </p:nvSpPr>
        <p:spPr>
          <a:xfrm>
            <a:off x="569269" y="1146572"/>
            <a:ext cx="1584722" cy="390525"/>
          </a:xfrm>
        </p:spPr>
        <p:txBody>
          <a:bodyPr anchor="ctr" anchorCtr="0">
            <a:normAutofit/>
          </a:bodyPr>
          <a:lstStyle>
            <a:lvl1pPr marL="0" indent="0">
              <a:buNone/>
              <a:defRPr sz="900" b="1"/>
            </a:lvl1pPr>
          </a:lstStyle>
          <a:p>
            <a:pPr lvl="0"/>
            <a:r>
              <a:rPr lang="en-US"/>
              <a:t>WEEK PERIOD HERE</a:t>
            </a:r>
          </a:p>
        </p:txBody>
      </p:sp>
      <p:sp>
        <p:nvSpPr>
          <p:cNvPr id="70" name="Text Placeholder 68">
            <a:extLst>
              <a:ext uri="{FF2B5EF4-FFF2-40B4-BE49-F238E27FC236}">
                <a16:creationId xmlns:a16="http://schemas.microsoft.com/office/drawing/2014/main" id="{F8DAB486-47E4-E3A2-1064-841A9C317E2F}"/>
              </a:ext>
            </a:extLst>
          </p:cNvPr>
          <p:cNvSpPr>
            <a:spLocks noGrp="1"/>
          </p:cNvSpPr>
          <p:nvPr>
            <p:ph type="body" sz="quarter" idx="25" hasCustomPrompt="1"/>
          </p:nvPr>
        </p:nvSpPr>
        <p:spPr>
          <a:xfrm>
            <a:off x="2496454" y="1146572"/>
            <a:ext cx="1584722" cy="390525"/>
          </a:xfrm>
        </p:spPr>
        <p:txBody>
          <a:bodyPr anchor="ctr" anchorCtr="0">
            <a:normAutofit/>
          </a:bodyPr>
          <a:lstStyle>
            <a:lvl1pPr marL="0" indent="0">
              <a:buNone/>
              <a:defRPr sz="900" b="1"/>
            </a:lvl1pPr>
          </a:lstStyle>
          <a:p>
            <a:pPr lvl="0"/>
            <a:r>
              <a:rPr lang="en-US"/>
              <a:t>ADD WEEK PERIOD HERE</a:t>
            </a:r>
          </a:p>
        </p:txBody>
      </p:sp>
      <p:sp>
        <p:nvSpPr>
          <p:cNvPr id="71" name="Text Placeholder 68">
            <a:extLst>
              <a:ext uri="{FF2B5EF4-FFF2-40B4-BE49-F238E27FC236}">
                <a16:creationId xmlns:a16="http://schemas.microsoft.com/office/drawing/2014/main" id="{AE761CC6-0B60-8927-3ABF-58D4B5862FC4}"/>
              </a:ext>
            </a:extLst>
          </p:cNvPr>
          <p:cNvSpPr>
            <a:spLocks noGrp="1"/>
          </p:cNvSpPr>
          <p:nvPr>
            <p:ph type="body" sz="quarter" idx="26" hasCustomPrompt="1"/>
          </p:nvPr>
        </p:nvSpPr>
        <p:spPr>
          <a:xfrm>
            <a:off x="6637297" y="1146572"/>
            <a:ext cx="1584722" cy="390525"/>
          </a:xfrm>
        </p:spPr>
        <p:txBody>
          <a:bodyPr anchor="ctr" anchorCtr="0">
            <a:normAutofit/>
          </a:bodyPr>
          <a:lstStyle>
            <a:lvl1pPr marL="0" indent="0">
              <a:buNone/>
              <a:defRPr sz="900" b="1"/>
            </a:lvl1pPr>
          </a:lstStyle>
          <a:p>
            <a:pPr lvl="0"/>
            <a:r>
              <a:rPr lang="en-US"/>
              <a:t>ADD WEEK PERIOD HERE</a:t>
            </a:r>
          </a:p>
        </p:txBody>
      </p:sp>
      <p:sp>
        <p:nvSpPr>
          <p:cNvPr id="73" name="Text Placeholder 72">
            <a:extLst>
              <a:ext uri="{FF2B5EF4-FFF2-40B4-BE49-F238E27FC236}">
                <a16:creationId xmlns:a16="http://schemas.microsoft.com/office/drawing/2014/main" id="{C280A819-5D3F-5E1F-3EF2-927D938BC2D8}"/>
              </a:ext>
            </a:extLst>
          </p:cNvPr>
          <p:cNvSpPr>
            <a:spLocks noGrp="1"/>
          </p:cNvSpPr>
          <p:nvPr>
            <p:ph type="body" sz="quarter" idx="27" hasCustomPrompt="1"/>
          </p:nvPr>
        </p:nvSpPr>
        <p:spPr>
          <a:xfrm>
            <a:off x="561976" y="1588294"/>
            <a:ext cx="1822847" cy="221456"/>
          </a:xfrm>
        </p:spPr>
        <p:txBody>
          <a:bodyPr anchor="ctr" anchorCtr="0">
            <a:noAutofit/>
          </a:bodyPr>
          <a:lstStyle>
            <a:lvl1pPr marL="0" indent="0" algn="ctr">
              <a:buNone/>
              <a:defRPr sz="1013" b="1">
                <a:solidFill>
                  <a:schemeClr val="bg1"/>
                </a:solidFill>
              </a:defRPr>
            </a:lvl1pPr>
          </a:lstStyle>
          <a:p>
            <a:pPr lvl="0"/>
            <a:r>
              <a:rPr lang="en-US"/>
              <a:t>ADD PHASE HERE</a:t>
            </a:r>
          </a:p>
        </p:txBody>
      </p:sp>
      <p:sp>
        <p:nvSpPr>
          <p:cNvPr id="74" name="Text Placeholder 72">
            <a:extLst>
              <a:ext uri="{FF2B5EF4-FFF2-40B4-BE49-F238E27FC236}">
                <a16:creationId xmlns:a16="http://schemas.microsoft.com/office/drawing/2014/main" id="{9F6E9EF5-6CE4-7F48-F44B-EE91D980A85A}"/>
              </a:ext>
            </a:extLst>
          </p:cNvPr>
          <p:cNvSpPr>
            <a:spLocks noGrp="1"/>
          </p:cNvSpPr>
          <p:nvPr>
            <p:ph type="body" sz="quarter" idx="28" hasCustomPrompt="1"/>
          </p:nvPr>
        </p:nvSpPr>
        <p:spPr>
          <a:xfrm>
            <a:off x="2570206" y="1588294"/>
            <a:ext cx="3880022" cy="221456"/>
          </a:xfrm>
        </p:spPr>
        <p:txBody>
          <a:bodyPr anchor="ctr" anchorCtr="0">
            <a:noAutofit/>
          </a:bodyPr>
          <a:lstStyle>
            <a:lvl1pPr marL="0" indent="0" algn="ctr">
              <a:buNone/>
              <a:defRPr sz="1013" b="1">
                <a:solidFill>
                  <a:schemeClr val="bg1"/>
                </a:solidFill>
              </a:defRPr>
            </a:lvl1pPr>
          </a:lstStyle>
          <a:p>
            <a:pPr lvl="0"/>
            <a:r>
              <a:rPr lang="en-US"/>
              <a:t>ADD PHASE HERE</a:t>
            </a:r>
          </a:p>
        </p:txBody>
      </p:sp>
      <p:sp>
        <p:nvSpPr>
          <p:cNvPr id="75" name="Text Placeholder 72">
            <a:extLst>
              <a:ext uri="{FF2B5EF4-FFF2-40B4-BE49-F238E27FC236}">
                <a16:creationId xmlns:a16="http://schemas.microsoft.com/office/drawing/2014/main" id="{2484016D-2F2C-C353-D36D-DBDD58B37EC2}"/>
              </a:ext>
            </a:extLst>
          </p:cNvPr>
          <p:cNvSpPr>
            <a:spLocks noGrp="1"/>
          </p:cNvSpPr>
          <p:nvPr>
            <p:ph type="body" sz="quarter" idx="29" hasCustomPrompt="1"/>
          </p:nvPr>
        </p:nvSpPr>
        <p:spPr>
          <a:xfrm>
            <a:off x="6726717" y="1588294"/>
            <a:ext cx="1822847" cy="221456"/>
          </a:xfrm>
        </p:spPr>
        <p:txBody>
          <a:bodyPr anchor="ctr" anchorCtr="0">
            <a:noAutofit/>
          </a:bodyPr>
          <a:lstStyle>
            <a:lvl1pPr marL="0" indent="0" algn="ctr">
              <a:buNone/>
              <a:defRPr sz="1013" b="1">
                <a:solidFill>
                  <a:schemeClr val="bg1"/>
                </a:solidFill>
              </a:defRPr>
            </a:lvl1pPr>
          </a:lstStyle>
          <a:p>
            <a:pPr lvl="0"/>
            <a:r>
              <a:rPr lang="en-US"/>
              <a:t>ADD PHASE HERE</a:t>
            </a:r>
          </a:p>
        </p:txBody>
      </p:sp>
      <p:sp>
        <p:nvSpPr>
          <p:cNvPr id="85" name="Text Placeholder 84">
            <a:extLst>
              <a:ext uri="{FF2B5EF4-FFF2-40B4-BE49-F238E27FC236}">
                <a16:creationId xmlns:a16="http://schemas.microsoft.com/office/drawing/2014/main" id="{E7449FC0-5982-957F-9569-B03B1F78EE11}"/>
              </a:ext>
            </a:extLst>
          </p:cNvPr>
          <p:cNvSpPr>
            <a:spLocks noGrp="1"/>
          </p:cNvSpPr>
          <p:nvPr>
            <p:ph type="body" sz="quarter" idx="33" hasCustomPrompt="1"/>
          </p:nvPr>
        </p:nvSpPr>
        <p:spPr>
          <a:xfrm>
            <a:off x="457200" y="763191"/>
            <a:ext cx="7307580" cy="349329"/>
          </a:xfrm>
        </p:spPr>
        <p:txBody>
          <a:bodyPr>
            <a:noAutofit/>
          </a:bodyPr>
          <a:lstStyle>
            <a:lvl1pPr marL="0" indent="0">
              <a:buNone/>
              <a:defRPr sz="1800" b="1">
                <a:solidFill>
                  <a:schemeClr val="accent1"/>
                </a:solidFill>
              </a:defRPr>
            </a:lvl1pPr>
          </a:lstStyle>
          <a:p>
            <a:pPr lvl="0"/>
            <a:r>
              <a:rPr lang="en-US"/>
              <a:t>Add Type of Journey (On Demand, Concentrated, Spaced)</a:t>
            </a:r>
          </a:p>
        </p:txBody>
      </p:sp>
      <p:sp>
        <p:nvSpPr>
          <p:cNvPr id="97" name="Text Placeholder 2">
            <a:extLst>
              <a:ext uri="{FF2B5EF4-FFF2-40B4-BE49-F238E27FC236}">
                <a16:creationId xmlns:a16="http://schemas.microsoft.com/office/drawing/2014/main" id="{A5D7F36B-9506-4A7C-9DED-EA0679AA43DD}"/>
              </a:ext>
            </a:extLst>
          </p:cNvPr>
          <p:cNvSpPr>
            <a:spLocks noGrp="1"/>
          </p:cNvSpPr>
          <p:nvPr>
            <p:ph type="body" sz="quarter" idx="12"/>
          </p:nvPr>
        </p:nvSpPr>
        <p:spPr>
          <a:xfrm>
            <a:off x="1033493" y="2632309"/>
            <a:ext cx="1085582" cy="360380"/>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98" name="Text Placeholder 2">
            <a:extLst>
              <a:ext uri="{FF2B5EF4-FFF2-40B4-BE49-F238E27FC236}">
                <a16:creationId xmlns:a16="http://schemas.microsoft.com/office/drawing/2014/main" id="{2BE320B0-502F-0494-F9F3-F732497C934A}"/>
              </a:ext>
            </a:extLst>
          </p:cNvPr>
          <p:cNvSpPr>
            <a:spLocks noGrp="1"/>
          </p:cNvSpPr>
          <p:nvPr>
            <p:ph type="body" sz="quarter" idx="13"/>
          </p:nvPr>
        </p:nvSpPr>
        <p:spPr>
          <a:xfrm>
            <a:off x="1033493" y="3132222"/>
            <a:ext cx="1085582" cy="359102"/>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3" name="Text Placeholder 2">
            <a:extLst>
              <a:ext uri="{FF2B5EF4-FFF2-40B4-BE49-F238E27FC236}">
                <a16:creationId xmlns:a16="http://schemas.microsoft.com/office/drawing/2014/main" id="{A4DA7EA9-3E2D-D670-7EDB-42654DD3CF17}"/>
              </a:ext>
            </a:extLst>
          </p:cNvPr>
          <p:cNvSpPr>
            <a:spLocks noGrp="1"/>
          </p:cNvSpPr>
          <p:nvPr>
            <p:ph type="body" sz="quarter" idx="34"/>
          </p:nvPr>
        </p:nvSpPr>
        <p:spPr>
          <a:xfrm>
            <a:off x="6085285" y="2427446"/>
            <a:ext cx="612077" cy="561975"/>
          </a:xfrm>
        </p:spPr>
        <p:txBody>
          <a:bodyPr anchor="ctr" anchorCtr="0">
            <a:noAutofit/>
          </a:bodyPr>
          <a:lstStyle>
            <a:lvl1pPr marL="0" indent="0" algn="ctr">
              <a:buNone/>
              <a:defRPr sz="675" b="1"/>
            </a:lvl1pPr>
            <a:lvl2pPr marL="5954" indent="0" algn="ctr">
              <a:buNone/>
              <a:tabLst/>
              <a:defRPr sz="675"/>
            </a:lvl2pPr>
            <a:lvl3pPr marL="5954" indent="0" algn="ctr">
              <a:buNone/>
              <a:tabLst/>
              <a:defRPr sz="675" i="1"/>
            </a:lvl3pPr>
            <a:lvl4pPr marL="1028700" indent="0" algn="ctr">
              <a:buNone/>
              <a:defRPr sz="450"/>
            </a:lvl4pPr>
            <a:lvl5pPr marL="1371600" indent="0" algn="ctr">
              <a:buNone/>
              <a:defRPr sz="45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278604554"/>
      </p:ext>
    </p:extLst>
  </p:cSld>
  <p:clrMapOvr>
    <a:masterClrMapping/>
  </p:clrMapOvr>
  <p:extLst>
    <p:ext uri="{DCECCB84-F9BA-43D5-87BE-67443E8EF086}">
      <p15:sldGuideLst xmlns:p15="http://schemas.microsoft.com/office/powerpoint/2012/main">
        <p15:guide id="3" orient="horz" pos="234"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IJ JOURNEY 8 MODULES">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94DB845-764A-8C47-B0D2-7578A6920B8D}"/>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Rectangle 5">
            <a:extLst>
              <a:ext uri="{FF2B5EF4-FFF2-40B4-BE49-F238E27FC236}">
                <a16:creationId xmlns:a16="http://schemas.microsoft.com/office/drawing/2014/main" id="{BF7AAD2E-185E-284D-A254-C205E3DD04EC}"/>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6">
            <a:extLst>
              <a:ext uri="{FF2B5EF4-FFF2-40B4-BE49-F238E27FC236}">
                <a16:creationId xmlns:a16="http://schemas.microsoft.com/office/drawing/2014/main" id="{BE0D910A-E6DF-1248-82C8-F9069B5274B5}"/>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7" name="Text Placeholder 56">
            <a:extLst>
              <a:ext uri="{FF2B5EF4-FFF2-40B4-BE49-F238E27FC236}">
                <a16:creationId xmlns:a16="http://schemas.microsoft.com/office/drawing/2014/main" id="{473E1E2D-BD76-8A79-8678-8A726E67EF5E}"/>
              </a:ext>
            </a:extLst>
          </p:cNvPr>
          <p:cNvSpPr>
            <a:spLocks noGrp="1"/>
          </p:cNvSpPr>
          <p:nvPr>
            <p:ph type="body" sz="quarter" idx="14"/>
          </p:nvPr>
        </p:nvSpPr>
        <p:spPr>
          <a:xfrm>
            <a:off x="2376529" y="2420772"/>
            <a:ext cx="886900" cy="572113"/>
          </a:xfrm>
        </p:spPr>
        <p:txBody>
          <a:bodyPr anchor="ctr" anchorCtr="0">
            <a:noAutofit/>
          </a:bodyPr>
          <a:lstStyle>
            <a:lvl1pPr marL="0" indent="0" algn="ctr">
              <a:spcBef>
                <a:spcPts val="0"/>
              </a:spcBef>
              <a:buNone/>
              <a:defRPr sz="675" b="0" i="1"/>
            </a:lvl1pPr>
            <a:lvl2pPr marL="0" indent="0" algn="ctr">
              <a:lnSpc>
                <a:spcPct val="100000"/>
              </a:lnSpc>
              <a:spcBef>
                <a:spcPts val="225"/>
              </a:spcBef>
              <a:buNone/>
              <a:tabLst/>
              <a:defRPr sz="675" b="1"/>
            </a:lvl2pPr>
            <a:lvl3pPr marL="0" indent="0" algn="ctr">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4" name="Text Placeholder 56">
            <a:extLst>
              <a:ext uri="{FF2B5EF4-FFF2-40B4-BE49-F238E27FC236}">
                <a16:creationId xmlns:a16="http://schemas.microsoft.com/office/drawing/2014/main" id="{1B02A2D7-82BB-73D9-CF3F-E523AAF230C2}"/>
              </a:ext>
            </a:extLst>
          </p:cNvPr>
          <p:cNvSpPr>
            <a:spLocks noGrp="1"/>
          </p:cNvSpPr>
          <p:nvPr>
            <p:ph type="body" sz="quarter" idx="20"/>
          </p:nvPr>
        </p:nvSpPr>
        <p:spPr>
          <a:xfrm>
            <a:off x="3428434" y="2420772"/>
            <a:ext cx="845648" cy="572113"/>
          </a:xfrm>
        </p:spPr>
        <p:txBody>
          <a:bodyPr anchor="ctr" anchorCtr="0">
            <a:noAutofit/>
          </a:bodyPr>
          <a:lstStyle>
            <a:lvl1pPr marL="0" indent="0" algn="ctr">
              <a:spcBef>
                <a:spcPts val="0"/>
              </a:spcBef>
              <a:buNone/>
              <a:defRPr sz="675" b="0" i="1"/>
            </a:lvl1pPr>
            <a:lvl2pPr marL="0" indent="0" algn="ctr">
              <a:lnSpc>
                <a:spcPct val="100000"/>
              </a:lnSpc>
              <a:spcBef>
                <a:spcPts val="225"/>
              </a:spcBef>
              <a:buNone/>
              <a:tabLst/>
              <a:defRPr sz="675" b="1"/>
            </a:lvl2pPr>
            <a:lvl3pPr marL="0" indent="0" algn="ctr">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6" name="Text Placeholder 56">
            <a:extLst>
              <a:ext uri="{FF2B5EF4-FFF2-40B4-BE49-F238E27FC236}">
                <a16:creationId xmlns:a16="http://schemas.microsoft.com/office/drawing/2014/main" id="{AD6B53E0-493C-8FBB-2A9A-50F4DD3DF619}"/>
              </a:ext>
            </a:extLst>
          </p:cNvPr>
          <p:cNvSpPr>
            <a:spLocks noGrp="1"/>
          </p:cNvSpPr>
          <p:nvPr>
            <p:ph type="body" sz="quarter" idx="22"/>
          </p:nvPr>
        </p:nvSpPr>
        <p:spPr>
          <a:xfrm>
            <a:off x="4444685" y="2420160"/>
            <a:ext cx="896319" cy="572113"/>
          </a:xfrm>
        </p:spPr>
        <p:txBody>
          <a:bodyPr anchor="ctr" anchorCtr="0">
            <a:noAutofit/>
          </a:bodyPr>
          <a:lstStyle>
            <a:lvl1pPr marL="0" indent="0" algn="ctr">
              <a:spcBef>
                <a:spcPts val="0"/>
              </a:spcBef>
              <a:buNone/>
              <a:defRPr sz="675" b="0" i="1"/>
            </a:lvl1pPr>
            <a:lvl2pPr marL="0" indent="0" algn="ctr">
              <a:lnSpc>
                <a:spcPct val="100000"/>
              </a:lnSpc>
              <a:spcBef>
                <a:spcPts val="225"/>
              </a:spcBef>
              <a:buNone/>
              <a:tabLst/>
              <a:defRPr sz="675" b="1"/>
            </a:lvl2pPr>
            <a:lvl3pPr marL="0" indent="0" algn="ctr">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9" name="Text Placeholder 68">
            <a:extLst>
              <a:ext uri="{FF2B5EF4-FFF2-40B4-BE49-F238E27FC236}">
                <a16:creationId xmlns:a16="http://schemas.microsoft.com/office/drawing/2014/main" id="{0E073A21-468C-5BCA-7B72-224C56348D38}"/>
              </a:ext>
            </a:extLst>
          </p:cNvPr>
          <p:cNvSpPr>
            <a:spLocks noGrp="1"/>
          </p:cNvSpPr>
          <p:nvPr>
            <p:ph type="body" sz="quarter" idx="24" hasCustomPrompt="1"/>
          </p:nvPr>
        </p:nvSpPr>
        <p:spPr>
          <a:xfrm>
            <a:off x="569269" y="1146572"/>
            <a:ext cx="1584722" cy="390525"/>
          </a:xfrm>
        </p:spPr>
        <p:txBody>
          <a:bodyPr anchor="ctr" anchorCtr="0">
            <a:normAutofit/>
          </a:bodyPr>
          <a:lstStyle>
            <a:lvl1pPr marL="0" indent="0">
              <a:buNone/>
              <a:defRPr sz="900" b="1"/>
            </a:lvl1pPr>
          </a:lstStyle>
          <a:p>
            <a:pPr lvl="0"/>
            <a:r>
              <a:rPr lang="en-US"/>
              <a:t>WEEK PERIOD HERE</a:t>
            </a:r>
          </a:p>
        </p:txBody>
      </p:sp>
      <p:sp>
        <p:nvSpPr>
          <p:cNvPr id="70" name="Text Placeholder 68">
            <a:extLst>
              <a:ext uri="{FF2B5EF4-FFF2-40B4-BE49-F238E27FC236}">
                <a16:creationId xmlns:a16="http://schemas.microsoft.com/office/drawing/2014/main" id="{F8DAB486-47E4-E3A2-1064-841A9C317E2F}"/>
              </a:ext>
            </a:extLst>
          </p:cNvPr>
          <p:cNvSpPr>
            <a:spLocks noGrp="1"/>
          </p:cNvSpPr>
          <p:nvPr>
            <p:ph type="body" sz="quarter" idx="25" hasCustomPrompt="1"/>
          </p:nvPr>
        </p:nvSpPr>
        <p:spPr>
          <a:xfrm>
            <a:off x="2351674" y="1146572"/>
            <a:ext cx="1584722" cy="390525"/>
          </a:xfrm>
        </p:spPr>
        <p:txBody>
          <a:bodyPr anchor="ctr" anchorCtr="0">
            <a:normAutofit/>
          </a:bodyPr>
          <a:lstStyle>
            <a:lvl1pPr marL="0" indent="0">
              <a:buNone/>
              <a:defRPr sz="900" b="1"/>
            </a:lvl1pPr>
          </a:lstStyle>
          <a:p>
            <a:pPr lvl="0"/>
            <a:r>
              <a:rPr lang="en-US"/>
              <a:t>ADD WEEK PERIOD HERE</a:t>
            </a:r>
          </a:p>
        </p:txBody>
      </p:sp>
      <p:sp>
        <p:nvSpPr>
          <p:cNvPr id="71" name="Text Placeholder 68">
            <a:extLst>
              <a:ext uri="{FF2B5EF4-FFF2-40B4-BE49-F238E27FC236}">
                <a16:creationId xmlns:a16="http://schemas.microsoft.com/office/drawing/2014/main" id="{AE761CC6-0B60-8927-3ABF-58D4B5862FC4}"/>
              </a:ext>
            </a:extLst>
          </p:cNvPr>
          <p:cNvSpPr>
            <a:spLocks noGrp="1"/>
          </p:cNvSpPr>
          <p:nvPr>
            <p:ph type="body" sz="quarter" idx="26" hasCustomPrompt="1"/>
          </p:nvPr>
        </p:nvSpPr>
        <p:spPr>
          <a:xfrm>
            <a:off x="6637297" y="1146572"/>
            <a:ext cx="1584722" cy="390525"/>
          </a:xfrm>
        </p:spPr>
        <p:txBody>
          <a:bodyPr anchor="ctr" anchorCtr="0">
            <a:normAutofit/>
          </a:bodyPr>
          <a:lstStyle>
            <a:lvl1pPr marL="0" indent="0">
              <a:buNone/>
              <a:defRPr sz="900" b="1"/>
            </a:lvl1pPr>
          </a:lstStyle>
          <a:p>
            <a:pPr lvl="0"/>
            <a:r>
              <a:rPr lang="en-US"/>
              <a:t>ADD WEEK PERIOD HERE</a:t>
            </a:r>
          </a:p>
        </p:txBody>
      </p:sp>
      <p:sp>
        <p:nvSpPr>
          <p:cNvPr id="38" name="Text Placeholder 56">
            <a:extLst>
              <a:ext uri="{FF2B5EF4-FFF2-40B4-BE49-F238E27FC236}">
                <a16:creationId xmlns:a16="http://schemas.microsoft.com/office/drawing/2014/main" id="{A3E77DF7-C9F8-96FA-038F-6D4D81556FC2}"/>
              </a:ext>
            </a:extLst>
          </p:cNvPr>
          <p:cNvSpPr>
            <a:spLocks noGrp="1"/>
          </p:cNvSpPr>
          <p:nvPr>
            <p:ph type="body" sz="quarter" idx="32"/>
          </p:nvPr>
        </p:nvSpPr>
        <p:spPr>
          <a:xfrm>
            <a:off x="5467901" y="2420772"/>
            <a:ext cx="912682" cy="572113"/>
          </a:xfrm>
        </p:spPr>
        <p:txBody>
          <a:bodyPr anchor="ctr" anchorCtr="0">
            <a:noAutofit/>
          </a:bodyPr>
          <a:lstStyle>
            <a:lvl1pPr marL="0" indent="0" algn="ctr">
              <a:spcBef>
                <a:spcPts val="0"/>
              </a:spcBef>
              <a:buNone/>
              <a:defRPr sz="675" b="0" i="1"/>
            </a:lvl1pPr>
            <a:lvl2pPr marL="0" indent="0" algn="ctr">
              <a:lnSpc>
                <a:spcPct val="100000"/>
              </a:lnSpc>
              <a:spcBef>
                <a:spcPts val="225"/>
              </a:spcBef>
              <a:buNone/>
              <a:tabLst/>
              <a:defRPr sz="675" b="1"/>
            </a:lvl2pPr>
            <a:lvl3pPr marL="0" indent="0" algn="ctr">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44" name="Text Placeholder 56">
            <a:extLst>
              <a:ext uri="{FF2B5EF4-FFF2-40B4-BE49-F238E27FC236}">
                <a16:creationId xmlns:a16="http://schemas.microsoft.com/office/drawing/2014/main" id="{AA96D6E4-B392-3529-A2FF-6ED97D5A5B5E}"/>
              </a:ext>
            </a:extLst>
          </p:cNvPr>
          <p:cNvSpPr>
            <a:spLocks noGrp="1"/>
          </p:cNvSpPr>
          <p:nvPr>
            <p:ph type="body" sz="quarter" idx="33"/>
          </p:nvPr>
        </p:nvSpPr>
        <p:spPr>
          <a:xfrm>
            <a:off x="2361289" y="3105150"/>
            <a:ext cx="886900" cy="572113"/>
          </a:xfrm>
        </p:spPr>
        <p:txBody>
          <a:bodyPr anchor="ctr" anchorCtr="0">
            <a:noAutofit/>
          </a:bodyPr>
          <a:lstStyle>
            <a:lvl1pPr marL="0" indent="0" algn="ctr">
              <a:spcBef>
                <a:spcPts val="0"/>
              </a:spcBef>
              <a:buNone/>
              <a:defRPr sz="675" b="0" i="1"/>
            </a:lvl1pPr>
            <a:lvl2pPr marL="0" indent="0" algn="ctr">
              <a:lnSpc>
                <a:spcPct val="100000"/>
              </a:lnSpc>
              <a:spcBef>
                <a:spcPts val="225"/>
              </a:spcBef>
              <a:buNone/>
              <a:tabLst/>
              <a:defRPr sz="675" b="1"/>
            </a:lvl2pPr>
            <a:lvl3pPr marL="0" indent="0" algn="ctr">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45" name="Text Placeholder 56">
            <a:extLst>
              <a:ext uri="{FF2B5EF4-FFF2-40B4-BE49-F238E27FC236}">
                <a16:creationId xmlns:a16="http://schemas.microsoft.com/office/drawing/2014/main" id="{A667A740-B2BF-8AE5-7F50-7F33BFEF7861}"/>
              </a:ext>
            </a:extLst>
          </p:cNvPr>
          <p:cNvSpPr>
            <a:spLocks noGrp="1"/>
          </p:cNvSpPr>
          <p:nvPr>
            <p:ph type="body" sz="quarter" idx="34"/>
          </p:nvPr>
        </p:nvSpPr>
        <p:spPr>
          <a:xfrm>
            <a:off x="3428434" y="3105150"/>
            <a:ext cx="845648" cy="572113"/>
          </a:xfrm>
        </p:spPr>
        <p:txBody>
          <a:bodyPr anchor="ctr" anchorCtr="0">
            <a:noAutofit/>
          </a:bodyPr>
          <a:lstStyle>
            <a:lvl1pPr marL="0" indent="0" algn="ctr">
              <a:spcBef>
                <a:spcPts val="0"/>
              </a:spcBef>
              <a:buNone/>
              <a:defRPr sz="675" b="0" i="1"/>
            </a:lvl1pPr>
            <a:lvl2pPr marL="0" indent="0" algn="ctr">
              <a:lnSpc>
                <a:spcPct val="100000"/>
              </a:lnSpc>
              <a:spcBef>
                <a:spcPts val="225"/>
              </a:spcBef>
              <a:buNone/>
              <a:tabLst/>
              <a:defRPr sz="675" b="1"/>
            </a:lvl2pPr>
            <a:lvl3pPr marL="0" indent="0" algn="ctr">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46" name="Text Placeholder 56">
            <a:extLst>
              <a:ext uri="{FF2B5EF4-FFF2-40B4-BE49-F238E27FC236}">
                <a16:creationId xmlns:a16="http://schemas.microsoft.com/office/drawing/2014/main" id="{699730A3-6C7D-D127-E8EF-46C755F0778A}"/>
              </a:ext>
            </a:extLst>
          </p:cNvPr>
          <p:cNvSpPr>
            <a:spLocks noGrp="1"/>
          </p:cNvSpPr>
          <p:nvPr>
            <p:ph type="body" sz="quarter" idx="35"/>
          </p:nvPr>
        </p:nvSpPr>
        <p:spPr>
          <a:xfrm>
            <a:off x="4444685" y="3104538"/>
            <a:ext cx="896319" cy="572113"/>
          </a:xfrm>
        </p:spPr>
        <p:txBody>
          <a:bodyPr anchor="ctr" anchorCtr="0">
            <a:noAutofit/>
          </a:bodyPr>
          <a:lstStyle>
            <a:lvl1pPr marL="0" indent="0" algn="ctr">
              <a:spcBef>
                <a:spcPts val="0"/>
              </a:spcBef>
              <a:buNone/>
              <a:defRPr sz="675" b="0" i="1"/>
            </a:lvl1pPr>
            <a:lvl2pPr marL="0" indent="0" algn="ctr">
              <a:lnSpc>
                <a:spcPct val="100000"/>
              </a:lnSpc>
              <a:spcBef>
                <a:spcPts val="225"/>
              </a:spcBef>
              <a:buNone/>
              <a:tabLst/>
              <a:defRPr sz="675" b="1"/>
            </a:lvl2pPr>
            <a:lvl3pPr marL="0" indent="0" algn="ctr">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47" name="Text Placeholder 56">
            <a:extLst>
              <a:ext uri="{FF2B5EF4-FFF2-40B4-BE49-F238E27FC236}">
                <a16:creationId xmlns:a16="http://schemas.microsoft.com/office/drawing/2014/main" id="{5D8EC1A3-0835-1171-9DE9-99995CA50106}"/>
              </a:ext>
            </a:extLst>
          </p:cNvPr>
          <p:cNvSpPr>
            <a:spLocks noGrp="1"/>
          </p:cNvSpPr>
          <p:nvPr>
            <p:ph type="body" sz="quarter" idx="36"/>
          </p:nvPr>
        </p:nvSpPr>
        <p:spPr>
          <a:xfrm>
            <a:off x="5467901" y="3105150"/>
            <a:ext cx="912682" cy="572113"/>
          </a:xfrm>
        </p:spPr>
        <p:txBody>
          <a:bodyPr anchor="ctr" anchorCtr="0">
            <a:noAutofit/>
          </a:bodyPr>
          <a:lstStyle>
            <a:lvl1pPr marL="0" indent="0" algn="ctr">
              <a:spcBef>
                <a:spcPts val="0"/>
              </a:spcBef>
              <a:buNone/>
              <a:defRPr sz="675" b="0" i="1"/>
            </a:lvl1pPr>
            <a:lvl2pPr marL="0" indent="0" algn="ctr">
              <a:lnSpc>
                <a:spcPct val="100000"/>
              </a:lnSpc>
              <a:spcBef>
                <a:spcPts val="225"/>
              </a:spcBef>
              <a:buNone/>
              <a:tabLst/>
              <a:defRPr sz="675" b="1"/>
            </a:lvl2pPr>
            <a:lvl3pPr marL="0" indent="0" algn="ctr">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2" name="Text Placeholder 3">
            <a:extLst>
              <a:ext uri="{FF2B5EF4-FFF2-40B4-BE49-F238E27FC236}">
                <a16:creationId xmlns:a16="http://schemas.microsoft.com/office/drawing/2014/main" id="{EB0082BF-142A-AB96-BBA2-99833E52FF19}"/>
              </a:ext>
            </a:extLst>
          </p:cNvPr>
          <p:cNvSpPr>
            <a:spLocks noGrp="1"/>
          </p:cNvSpPr>
          <p:nvPr>
            <p:ph type="body" sz="quarter" idx="28" hasCustomPrompt="1"/>
          </p:nvPr>
        </p:nvSpPr>
        <p:spPr>
          <a:xfrm>
            <a:off x="561976" y="1588294"/>
            <a:ext cx="1822847" cy="221456"/>
          </a:xfrm>
        </p:spPr>
        <p:txBody>
          <a:bodyPr anchor="ctr" anchorCtr="0">
            <a:normAutofit/>
          </a:bodyPr>
          <a:lstStyle>
            <a:lvl1pPr marL="0" indent="0" algn="ctr">
              <a:buNone/>
              <a:defRPr sz="1013" b="1">
                <a:solidFill>
                  <a:schemeClr val="bg1"/>
                </a:solidFill>
              </a:defRPr>
            </a:lvl1pPr>
          </a:lstStyle>
          <a:p>
            <a:pPr lvl="0"/>
            <a:r>
              <a:rPr lang="en-US"/>
              <a:t>Editable</a:t>
            </a:r>
          </a:p>
        </p:txBody>
      </p:sp>
      <p:sp>
        <p:nvSpPr>
          <p:cNvPr id="3" name="Text Placeholder 2">
            <a:extLst>
              <a:ext uri="{FF2B5EF4-FFF2-40B4-BE49-F238E27FC236}">
                <a16:creationId xmlns:a16="http://schemas.microsoft.com/office/drawing/2014/main" id="{1BAC31D6-388D-8359-95E5-316E19A5F490}"/>
              </a:ext>
            </a:extLst>
          </p:cNvPr>
          <p:cNvSpPr>
            <a:spLocks noGrp="1"/>
          </p:cNvSpPr>
          <p:nvPr>
            <p:ph type="body" sz="quarter" idx="17"/>
          </p:nvPr>
        </p:nvSpPr>
        <p:spPr>
          <a:xfrm>
            <a:off x="7315200" y="3274068"/>
            <a:ext cx="1213931" cy="477332"/>
          </a:xfrm>
        </p:spPr>
        <p:txBody>
          <a:bodyPr anchor="ctr" anchorCtr="0">
            <a:noAutofit/>
          </a:bodyPr>
          <a:lstStyle>
            <a:lvl1pPr marL="0" indent="0">
              <a:buNone/>
              <a:defRPr sz="750" b="0"/>
            </a:lvl1pPr>
            <a:lvl2pPr marL="8335" indent="0">
              <a:spcBef>
                <a:spcPts val="0"/>
              </a:spcBef>
              <a:buNone/>
              <a:tabLst/>
              <a:defRPr sz="750" i="1"/>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4" name="Text Placeholder 2">
            <a:extLst>
              <a:ext uri="{FF2B5EF4-FFF2-40B4-BE49-F238E27FC236}">
                <a16:creationId xmlns:a16="http://schemas.microsoft.com/office/drawing/2014/main" id="{D4BE6658-8231-2A96-4326-FE1CCC48708F}"/>
              </a:ext>
            </a:extLst>
          </p:cNvPr>
          <p:cNvSpPr>
            <a:spLocks noGrp="1"/>
          </p:cNvSpPr>
          <p:nvPr>
            <p:ph type="body" sz="quarter" idx="12"/>
          </p:nvPr>
        </p:nvSpPr>
        <p:spPr>
          <a:xfrm>
            <a:off x="1033493" y="2632309"/>
            <a:ext cx="1085582" cy="360380"/>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8" name="Text Placeholder 2">
            <a:extLst>
              <a:ext uri="{FF2B5EF4-FFF2-40B4-BE49-F238E27FC236}">
                <a16:creationId xmlns:a16="http://schemas.microsoft.com/office/drawing/2014/main" id="{60A2F548-F8CE-62F7-F29F-FC5F52D06B04}"/>
              </a:ext>
            </a:extLst>
          </p:cNvPr>
          <p:cNvSpPr>
            <a:spLocks noGrp="1"/>
          </p:cNvSpPr>
          <p:nvPr>
            <p:ph type="body" sz="quarter" idx="13"/>
          </p:nvPr>
        </p:nvSpPr>
        <p:spPr>
          <a:xfrm>
            <a:off x="1033493" y="3132222"/>
            <a:ext cx="1085582" cy="359102"/>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160453907"/>
      </p:ext>
    </p:extLst>
  </p:cSld>
  <p:clrMapOvr>
    <a:masterClrMapping/>
  </p:clrMapOvr>
  <p:extLst>
    <p:ext uri="{DCECCB84-F9BA-43D5-87BE-67443E8EF086}">
      <p15:sldGuideLst xmlns:p15="http://schemas.microsoft.com/office/powerpoint/2012/main">
        <p15:guide id="3" orient="horz" pos="1404" userDrawn="1">
          <p15:clr>
            <a:srgbClr val="FBAE40"/>
          </p15:clr>
        </p15:guide>
        <p15:guide id="4" orient="horz" pos="2052" userDrawn="1">
          <p15:clr>
            <a:srgbClr val="FBAE40"/>
          </p15:clr>
        </p15:guide>
        <p15:guide id="5" orient="horz" pos="3024" userDrawn="1">
          <p15:clr>
            <a:srgbClr val="FBAE40"/>
          </p15:clr>
        </p15:guide>
        <p15:guide id="6" pos="1530" userDrawn="1">
          <p15:clr>
            <a:srgbClr val="FBAE40"/>
          </p15:clr>
        </p15:guide>
        <p15:guide id="7" pos="2124" userDrawn="1">
          <p15:clr>
            <a:srgbClr val="FBAE40"/>
          </p15:clr>
        </p15:guide>
        <p15:guide id="8" pos="4086" userDrawn="1">
          <p15:clr>
            <a:srgbClr val="FBAE40"/>
          </p15:clr>
        </p15:guide>
        <p15:guide id="9" pos="2178" userDrawn="1">
          <p15:clr>
            <a:srgbClr val="FBAE40"/>
          </p15:clr>
        </p15:guide>
        <p15:guide id="10" pos="2844" userDrawn="1">
          <p15:clr>
            <a:srgbClr val="FBAE40"/>
          </p15:clr>
        </p15:guide>
        <p15:guide id="11" pos="3438" userDrawn="1">
          <p15:clr>
            <a:srgbClr val="FBAE40"/>
          </p15:clr>
        </p15:guide>
        <p15:guide id="12" orient="horz" pos="1980" userDrawn="1">
          <p15:clr>
            <a:srgbClr val="FBAE40"/>
          </p15:clr>
        </p15:guide>
        <p15:guide id="13" orient="horz" pos="2412" userDrawn="1">
          <p15:clr>
            <a:srgbClr val="FBAE40"/>
          </p15:clr>
        </p15:guide>
        <p15:guide id="14" orient="horz" pos="2844" userDrawn="1">
          <p15:clr>
            <a:srgbClr val="FBAE40"/>
          </p15:clr>
        </p15:guide>
        <p15:guide id="15" orient="horz" pos="2484" userDrawn="1">
          <p15:clr>
            <a:srgbClr val="FBAE40"/>
          </p15:clr>
        </p15:guide>
        <p15:guide id="16" pos="2772" userDrawn="1">
          <p15:clr>
            <a:srgbClr val="FBAE40"/>
          </p15:clr>
        </p15:guide>
        <p15:guide id="17" pos="3492" userDrawn="1">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IJ JOURNEY 8 MODULES">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94DB845-764A-8C47-B0D2-7578A6920B8D}"/>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Rectangle 5">
            <a:extLst>
              <a:ext uri="{FF2B5EF4-FFF2-40B4-BE49-F238E27FC236}">
                <a16:creationId xmlns:a16="http://schemas.microsoft.com/office/drawing/2014/main" id="{BF7AAD2E-185E-284D-A254-C205E3DD04EC}"/>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6">
            <a:extLst>
              <a:ext uri="{FF2B5EF4-FFF2-40B4-BE49-F238E27FC236}">
                <a16:creationId xmlns:a16="http://schemas.microsoft.com/office/drawing/2014/main" id="{BE0D910A-E6DF-1248-82C8-F9069B5274B5}"/>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7" name="Text Placeholder 56">
            <a:extLst>
              <a:ext uri="{FF2B5EF4-FFF2-40B4-BE49-F238E27FC236}">
                <a16:creationId xmlns:a16="http://schemas.microsoft.com/office/drawing/2014/main" id="{473E1E2D-BD76-8A79-8678-8A726E67EF5E}"/>
              </a:ext>
            </a:extLst>
          </p:cNvPr>
          <p:cNvSpPr>
            <a:spLocks noGrp="1"/>
          </p:cNvSpPr>
          <p:nvPr>
            <p:ph type="body" sz="quarter" idx="14"/>
          </p:nvPr>
        </p:nvSpPr>
        <p:spPr>
          <a:xfrm>
            <a:off x="2376529" y="2420772"/>
            <a:ext cx="886900" cy="572113"/>
          </a:xfrm>
        </p:spPr>
        <p:txBody>
          <a:bodyPr anchor="ctr" anchorCtr="0">
            <a:noAutofit/>
          </a:bodyPr>
          <a:lstStyle>
            <a:lvl1pPr marL="0" indent="0" algn="ctr">
              <a:spcBef>
                <a:spcPts val="0"/>
              </a:spcBef>
              <a:buNone/>
              <a:defRPr sz="675" b="0" i="1"/>
            </a:lvl1pPr>
            <a:lvl2pPr marL="0" indent="0" algn="ctr">
              <a:lnSpc>
                <a:spcPct val="100000"/>
              </a:lnSpc>
              <a:spcBef>
                <a:spcPts val="225"/>
              </a:spcBef>
              <a:buNone/>
              <a:tabLst/>
              <a:defRPr sz="675" b="1"/>
            </a:lvl2pPr>
            <a:lvl3pPr marL="0" indent="0" algn="ctr">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4" name="Text Placeholder 56">
            <a:extLst>
              <a:ext uri="{FF2B5EF4-FFF2-40B4-BE49-F238E27FC236}">
                <a16:creationId xmlns:a16="http://schemas.microsoft.com/office/drawing/2014/main" id="{1B02A2D7-82BB-73D9-CF3F-E523AAF230C2}"/>
              </a:ext>
            </a:extLst>
          </p:cNvPr>
          <p:cNvSpPr>
            <a:spLocks noGrp="1"/>
          </p:cNvSpPr>
          <p:nvPr>
            <p:ph type="body" sz="quarter" idx="20"/>
          </p:nvPr>
        </p:nvSpPr>
        <p:spPr>
          <a:xfrm>
            <a:off x="3428434" y="2420772"/>
            <a:ext cx="845648" cy="572113"/>
          </a:xfrm>
        </p:spPr>
        <p:txBody>
          <a:bodyPr anchor="ctr" anchorCtr="0">
            <a:noAutofit/>
          </a:bodyPr>
          <a:lstStyle>
            <a:lvl1pPr marL="0" indent="0" algn="ctr">
              <a:spcBef>
                <a:spcPts val="0"/>
              </a:spcBef>
              <a:buNone/>
              <a:defRPr sz="675" b="0" i="1"/>
            </a:lvl1pPr>
            <a:lvl2pPr marL="0" indent="0" algn="ctr">
              <a:lnSpc>
                <a:spcPct val="100000"/>
              </a:lnSpc>
              <a:spcBef>
                <a:spcPts val="225"/>
              </a:spcBef>
              <a:buNone/>
              <a:tabLst/>
              <a:defRPr sz="675" b="1"/>
            </a:lvl2pPr>
            <a:lvl3pPr marL="0" indent="0" algn="ctr">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6" name="Text Placeholder 56">
            <a:extLst>
              <a:ext uri="{FF2B5EF4-FFF2-40B4-BE49-F238E27FC236}">
                <a16:creationId xmlns:a16="http://schemas.microsoft.com/office/drawing/2014/main" id="{AD6B53E0-493C-8FBB-2A9A-50F4DD3DF619}"/>
              </a:ext>
            </a:extLst>
          </p:cNvPr>
          <p:cNvSpPr>
            <a:spLocks noGrp="1"/>
          </p:cNvSpPr>
          <p:nvPr>
            <p:ph type="body" sz="quarter" idx="22"/>
          </p:nvPr>
        </p:nvSpPr>
        <p:spPr>
          <a:xfrm>
            <a:off x="4444685" y="2420160"/>
            <a:ext cx="896319" cy="572113"/>
          </a:xfrm>
        </p:spPr>
        <p:txBody>
          <a:bodyPr anchor="ctr" anchorCtr="0">
            <a:noAutofit/>
          </a:bodyPr>
          <a:lstStyle>
            <a:lvl1pPr marL="0" indent="0" algn="ctr">
              <a:spcBef>
                <a:spcPts val="0"/>
              </a:spcBef>
              <a:buNone/>
              <a:defRPr sz="675" b="0" i="1"/>
            </a:lvl1pPr>
            <a:lvl2pPr marL="0" indent="0" algn="ctr">
              <a:lnSpc>
                <a:spcPct val="100000"/>
              </a:lnSpc>
              <a:spcBef>
                <a:spcPts val="225"/>
              </a:spcBef>
              <a:buNone/>
              <a:tabLst/>
              <a:defRPr sz="675" b="1"/>
            </a:lvl2pPr>
            <a:lvl3pPr marL="0" indent="0" algn="ctr">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9" name="Text Placeholder 68">
            <a:extLst>
              <a:ext uri="{FF2B5EF4-FFF2-40B4-BE49-F238E27FC236}">
                <a16:creationId xmlns:a16="http://schemas.microsoft.com/office/drawing/2014/main" id="{0E073A21-468C-5BCA-7B72-224C56348D38}"/>
              </a:ext>
            </a:extLst>
          </p:cNvPr>
          <p:cNvSpPr>
            <a:spLocks noGrp="1"/>
          </p:cNvSpPr>
          <p:nvPr>
            <p:ph type="body" sz="quarter" idx="24" hasCustomPrompt="1"/>
          </p:nvPr>
        </p:nvSpPr>
        <p:spPr>
          <a:xfrm>
            <a:off x="569269" y="1146572"/>
            <a:ext cx="1584722" cy="390525"/>
          </a:xfrm>
        </p:spPr>
        <p:txBody>
          <a:bodyPr anchor="ctr" anchorCtr="0">
            <a:normAutofit/>
          </a:bodyPr>
          <a:lstStyle>
            <a:lvl1pPr marL="0" indent="0">
              <a:buNone/>
              <a:defRPr sz="900" b="1"/>
            </a:lvl1pPr>
          </a:lstStyle>
          <a:p>
            <a:pPr lvl="0"/>
            <a:r>
              <a:rPr lang="en-US"/>
              <a:t>WEEK PERIOD HERE</a:t>
            </a:r>
          </a:p>
        </p:txBody>
      </p:sp>
      <p:sp>
        <p:nvSpPr>
          <p:cNvPr id="70" name="Text Placeholder 68">
            <a:extLst>
              <a:ext uri="{FF2B5EF4-FFF2-40B4-BE49-F238E27FC236}">
                <a16:creationId xmlns:a16="http://schemas.microsoft.com/office/drawing/2014/main" id="{F8DAB486-47E4-E3A2-1064-841A9C317E2F}"/>
              </a:ext>
            </a:extLst>
          </p:cNvPr>
          <p:cNvSpPr>
            <a:spLocks noGrp="1"/>
          </p:cNvSpPr>
          <p:nvPr>
            <p:ph type="body" sz="quarter" idx="25" hasCustomPrompt="1"/>
          </p:nvPr>
        </p:nvSpPr>
        <p:spPr>
          <a:xfrm>
            <a:off x="2351674" y="1146572"/>
            <a:ext cx="1584722" cy="390525"/>
          </a:xfrm>
        </p:spPr>
        <p:txBody>
          <a:bodyPr anchor="ctr" anchorCtr="0">
            <a:normAutofit/>
          </a:bodyPr>
          <a:lstStyle>
            <a:lvl1pPr marL="0" indent="0">
              <a:buNone/>
              <a:defRPr sz="900" b="1"/>
            </a:lvl1pPr>
          </a:lstStyle>
          <a:p>
            <a:pPr lvl="0"/>
            <a:r>
              <a:rPr lang="en-US"/>
              <a:t>ADD WEEK PERIOD HERE</a:t>
            </a:r>
          </a:p>
        </p:txBody>
      </p:sp>
      <p:sp>
        <p:nvSpPr>
          <p:cNvPr id="71" name="Text Placeholder 68">
            <a:extLst>
              <a:ext uri="{FF2B5EF4-FFF2-40B4-BE49-F238E27FC236}">
                <a16:creationId xmlns:a16="http://schemas.microsoft.com/office/drawing/2014/main" id="{AE761CC6-0B60-8927-3ABF-58D4B5862FC4}"/>
              </a:ext>
            </a:extLst>
          </p:cNvPr>
          <p:cNvSpPr>
            <a:spLocks noGrp="1"/>
          </p:cNvSpPr>
          <p:nvPr>
            <p:ph type="body" sz="quarter" idx="26" hasCustomPrompt="1"/>
          </p:nvPr>
        </p:nvSpPr>
        <p:spPr>
          <a:xfrm>
            <a:off x="6637297" y="1146572"/>
            <a:ext cx="1584722" cy="390525"/>
          </a:xfrm>
        </p:spPr>
        <p:txBody>
          <a:bodyPr anchor="ctr" anchorCtr="0">
            <a:normAutofit/>
          </a:bodyPr>
          <a:lstStyle>
            <a:lvl1pPr marL="0" indent="0">
              <a:buNone/>
              <a:defRPr sz="900" b="1"/>
            </a:lvl1pPr>
          </a:lstStyle>
          <a:p>
            <a:pPr lvl="0"/>
            <a:r>
              <a:rPr lang="en-US"/>
              <a:t>ADD WEEK PERIOD HERE</a:t>
            </a:r>
          </a:p>
        </p:txBody>
      </p:sp>
      <p:sp>
        <p:nvSpPr>
          <p:cNvPr id="38" name="Text Placeholder 56">
            <a:extLst>
              <a:ext uri="{FF2B5EF4-FFF2-40B4-BE49-F238E27FC236}">
                <a16:creationId xmlns:a16="http://schemas.microsoft.com/office/drawing/2014/main" id="{A3E77DF7-C9F8-96FA-038F-6D4D81556FC2}"/>
              </a:ext>
            </a:extLst>
          </p:cNvPr>
          <p:cNvSpPr>
            <a:spLocks noGrp="1"/>
          </p:cNvSpPr>
          <p:nvPr>
            <p:ph type="body" sz="quarter" idx="32"/>
          </p:nvPr>
        </p:nvSpPr>
        <p:spPr>
          <a:xfrm>
            <a:off x="5467901" y="2420772"/>
            <a:ext cx="912682" cy="572113"/>
          </a:xfrm>
        </p:spPr>
        <p:txBody>
          <a:bodyPr anchor="ctr" anchorCtr="0">
            <a:noAutofit/>
          </a:bodyPr>
          <a:lstStyle>
            <a:lvl1pPr marL="0" indent="0" algn="ctr">
              <a:spcBef>
                <a:spcPts val="0"/>
              </a:spcBef>
              <a:buNone/>
              <a:defRPr sz="675" b="0" i="1"/>
            </a:lvl1pPr>
            <a:lvl2pPr marL="0" indent="0" algn="ctr">
              <a:lnSpc>
                <a:spcPct val="100000"/>
              </a:lnSpc>
              <a:spcBef>
                <a:spcPts val="225"/>
              </a:spcBef>
              <a:buNone/>
              <a:tabLst/>
              <a:defRPr sz="675" b="1"/>
            </a:lvl2pPr>
            <a:lvl3pPr marL="0" indent="0" algn="ctr">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44" name="Text Placeholder 56">
            <a:extLst>
              <a:ext uri="{FF2B5EF4-FFF2-40B4-BE49-F238E27FC236}">
                <a16:creationId xmlns:a16="http://schemas.microsoft.com/office/drawing/2014/main" id="{AA96D6E4-B392-3529-A2FF-6ED97D5A5B5E}"/>
              </a:ext>
            </a:extLst>
          </p:cNvPr>
          <p:cNvSpPr>
            <a:spLocks noGrp="1"/>
          </p:cNvSpPr>
          <p:nvPr>
            <p:ph type="body" sz="quarter" idx="33"/>
          </p:nvPr>
        </p:nvSpPr>
        <p:spPr>
          <a:xfrm>
            <a:off x="2361289" y="3105150"/>
            <a:ext cx="886900" cy="572113"/>
          </a:xfrm>
        </p:spPr>
        <p:txBody>
          <a:bodyPr anchor="ctr" anchorCtr="0">
            <a:noAutofit/>
          </a:bodyPr>
          <a:lstStyle>
            <a:lvl1pPr marL="0" indent="0" algn="ctr">
              <a:spcBef>
                <a:spcPts val="0"/>
              </a:spcBef>
              <a:buNone/>
              <a:defRPr sz="675" b="0" i="1"/>
            </a:lvl1pPr>
            <a:lvl2pPr marL="0" indent="0" algn="ctr">
              <a:lnSpc>
                <a:spcPct val="100000"/>
              </a:lnSpc>
              <a:spcBef>
                <a:spcPts val="225"/>
              </a:spcBef>
              <a:buNone/>
              <a:tabLst/>
              <a:defRPr sz="675" b="1"/>
            </a:lvl2pPr>
            <a:lvl3pPr marL="0" indent="0" algn="ctr">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45" name="Text Placeholder 56">
            <a:extLst>
              <a:ext uri="{FF2B5EF4-FFF2-40B4-BE49-F238E27FC236}">
                <a16:creationId xmlns:a16="http://schemas.microsoft.com/office/drawing/2014/main" id="{A667A740-B2BF-8AE5-7F50-7F33BFEF7861}"/>
              </a:ext>
            </a:extLst>
          </p:cNvPr>
          <p:cNvSpPr>
            <a:spLocks noGrp="1"/>
          </p:cNvSpPr>
          <p:nvPr>
            <p:ph type="body" sz="quarter" idx="34"/>
          </p:nvPr>
        </p:nvSpPr>
        <p:spPr>
          <a:xfrm>
            <a:off x="3428434" y="3105150"/>
            <a:ext cx="845648" cy="572113"/>
          </a:xfrm>
        </p:spPr>
        <p:txBody>
          <a:bodyPr anchor="ctr" anchorCtr="0">
            <a:noAutofit/>
          </a:bodyPr>
          <a:lstStyle>
            <a:lvl1pPr marL="0" indent="0" algn="ctr">
              <a:spcBef>
                <a:spcPts val="0"/>
              </a:spcBef>
              <a:buNone/>
              <a:defRPr sz="675" b="0" i="1"/>
            </a:lvl1pPr>
            <a:lvl2pPr marL="0" indent="0" algn="ctr">
              <a:lnSpc>
                <a:spcPct val="100000"/>
              </a:lnSpc>
              <a:spcBef>
                <a:spcPts val="225"/>
              </a:spcBef>
              <a:buNone/>
              <a:tabLst/>
              <a:defRPr sz="675" b="1"/>
            </a:lvl2pPr>
            <a:lvl3pPr marL="0" indent="0" algn="ctr">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46" name="Text Placeholder 56">
            <a:extLst>
              <a:ext uri="{FF2B5EF4-FFF2-40B4-BE49-F238E27FC236}">
                <a16:creationId xmlns:a16="http://schemas.microsoft.com/office/drawing/2014/main" id="{699730A3-6C7D-D127-E8EF-46C755F0778A}"/>
              </a:ext>
            </a:extLst>
          </p:cNvPr>
          <p:cNvSpPr>
            <a:spLocks noGrp="1"/>
          </p:cNvSpPr>
          <p:nvPr>
            <p:ph type="body" sz="quarter" idx="35"/>
          </p:nvPr>
        </p:nvSpPr>
        <p:spPr>
          <a:xfrm>
            <a:off x="4444685" y="3104538"/>
            <a:ext cx="896319" cy="572113"/>
          </a:xfrm>
        </p:spPr>
        <p:txBody>
          <a:bodyPr anchor="ctr" anchorCtr="0">
            <a:noAutofit/>
          </a:bodyPr>
          <a:lstStyle>
            <a:lvl1pPr marL="0" indent="0" algn="ctr">
              <a:spcBef>
                <a:spcPts val="0"/>
              </a:spcBef>
              <a:buNone/>
              <a:defRPr sz="675" b="0" i="1"/>
            </a:lvl1pPr>
            <a:lvl2pPr marL="0" indent="0" algn="ctr">
              <a:lnSpc>
                <a:spcPct val="100000"/>
              </a:lnSpc>
              <a:spcBef>
                <a:spcPts val="225"/>
              </a:spcBef>
              <a:buNone/>
              <a:tabLst/>
              <a:defRPr sz="675" b="1"/>
            </a:lvl2pPr>
            <a:lvl3pPr marL="0" indent="0" algn="ctr">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47" name="Text Placeholder 56">
            <a:extLst>
              <a:ext uri="{FF2B5EF4-FFF2-40B4-BE49-F238E27FC236}">
                <a16:creationId xmlns:a16="http://schemas.microsoft.com/office/drawing/2014/main" id="{5D8EC1A3-0835-1171-9DE9-99995CA50106}"/>
              </a:ext>
            </a:extLst>
          </p:cNvPr>
          <p:cNvSpPr>
            <a:spLocks noGrp="1"/>
          </p:cNvSpPr>
          <p:nvPr>
            <p:ph type="body" sz="quarter" idx="36"/>
          </p:nvPr>
        </p:nvSpPr>
        <p:spPr>
          <a:xfrm>
            <a:off x="5467901" y="3105150"/>
            <a:ext cx="912682" cy="572113"/>
          </a:xfrm>
        </p:spPr>
        <p:txBody>
          <a:bodyPr anchor="ctr" anchorCtr="0">
            <a:noAutofit/>
          </a:bodyPr>
          <a:lstStyle>
            <a:lvl1pPr marL="0" indent="0" algn="ctr">
              <a:spcBef>
                <a:spcPts val="0"/>
              </a:spcBef>
              <a:buNone/>
              <a:defRPr sz="675" b="0" i="1"/>
            </a:lvl1pPr>
            <a:lvl2pPr marL="0" indent="0" algn="ctr">
              <a:lnSpc>
                <a:spcPct val="100000"/>
              </a:lnSpc>
              <a:spcBef>
                <a:spcPts val="225"/>
              </a:spcBef>
              <a:buNone/>
              <a:tabLst/>
              <a:defRPr sz="675" b="1"/>
            </a:lvl2pPr>
            <a:lvl3pPr marL="0" indent="0" algn="ctr">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2" name="Text Placeholder 3">
            <a:extLst>
              <a:ext uri="{FF2B5EF4-FFF2-40B4-BE49-F238E27FC236}">
                <a16:creationId xmlns:a16="http://schemas.microsoft.com/office/drawing/2014/main" id="{A85CB7D9-F1BF-EC28-3171-0DC7336B8CA9}"/>
              </a:ext>
            </a:extLst>
          </p:cNvPr>
          <p:cNvSpPr>
            <a:spLocks noGrp="1"/>
          </p:cNvSpPr>
          <p:nvPr>
            <p:ph type="body" sz="quarter" idx="28" hasCustomPrompt="1"/>
          </p:nvPr>
        </p:nvSpPr>
        <p:spPr>
          <a:xfrm>
            <a:off x="561976" y="1588294"/>
            <a:ext cx="1822847" cy="221456"/>
          </a:xfrm>
        </p:spPr>
        <p:txBody>
          <a:bodyPr anchor="ctr" anchorCtr="0">
            <a:normAutofit/>
          </a:bodyPr>
          <a:lstStyle>
            <a:lvl1pPr marL="0" indent="0" algn="ctr">
              <a:buNone/>
              <a:defRPr sz="1013" b="1">
                <a:solidFill>
                  <a:schemeClr val="bg1"/>
                </a:solidFill>
              </a:defRPr>
            </a:lvl1pPr>
          </a:lstStyle>
          <a:p>
            <a:pPr lvl="0"/>
            <a:r>
              <a:rPr lang="en-US"/>
              <a:t>Editable</a:t>
            </a:r>
          </a:p>
        </p:txBody>
      </p:sp>
      <p:sp>
        <p:nvSpPr>
          <p:cNvPr id="3" name="Text Placeholder 2">
            <a:extLst>
              <a:ext uri="{FF2B5EF4-FFF2-40B4-BE49-F238E27FC236}">
                <a16:creationId xmlns:a16="http://schemas.microsoft.com/office/drawing/2014/main" id="{0A7A6618-BE71-3BBD-E7CA-3099B495F2BF}"/>
              </a:ext>
            </a:extLst>
          </p:cNvPr>
          <p:cNvSpPr>
            <a:spLocks noGrp="1"/>
          </p:cNvSpPr>
          <p:nvPr>
            <p:ph type="body" sz="quarter" idx="17"/>
          </p:nvPr>
        </p:nvSpPr>
        <p:spPr>
          <a:xfrm>
            <a:off x="7315200" y="3274068"/>
            <a:ext cx="1213931" cy="477332"/>
          </a:xfrm>
        </p:spPr>
        <p:txBody>
          <a:bodyPr anchor="ctr" anchorCtr="0">
            <a:noAutofit/>
          </a:bodyPr>
          <a:lstStyle>
            <a:lvl1pPr marL="0" indent="0">
              <a:buNone/>
              <a:defRPr sz="750" b="0"/>
            </a:lvl1pPr>
            <a:lvl2pPr marL="8335" indent="0">
              <a:spcBef>
                <a:spcPts val="0"/>
              </a:spcBef>
              <a:buNone/>
              <a:tabLst/>
              <a:defRPr sz="750" i="1"/>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4" name="Text Placeholder 2">
            <a:extLst>
              <a:ext uri="{FF2B5EF4-FFF2-40B4-BE49-F238E27FC236}">
                <a16:creationId xmlns:a16="http://schemas.microsoft.com/office/drawing/2014/main" id="{54A23DCB-1474-CA2D-C93B-BF39C5C931F1}"/>
              </a:ext>
            </a:extLst>
          </p:cNvPr>
          <p:cNvSpPr>
            <a:spLocks noGrp="1"/>
          </p:cNvSpPr>
          <p:nvPr>
            <p:ph type="body" sz="quarter" idx="12"/>
          </p:nvPr>
        </p:nvSpPr>
        <p:spPr>
          <a:xfrm>
            <a:off x="1033493" y="2632309"/>
            <a:ext cx="1085582" cy="360380"/>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8" name="Text Placeholder 2">
            <a:extLst>
              <a:ext uri="{FF2B5EF4-FFF2-40B4-BE49-F238E27FC236}">
                <a16:creationId xmlns:a16="http://schemas.microsoft.com/office/drawing/2014/main" id="{D80AFDBD-B0D6-4BB8-B499-700FBB28D40C}"/>
              </a:ext>
            </a:extLst>
          </p:cNvPr>
          <p:cNvSpPr>
            <a:spLocks noGrp="1"/>
          </p:cNvSpPr>
          <p:nvPr>
            <p:ph type="body" sz="quarter" idx="13"/>
          </p:nvPr>
        </p:nvSpPr>
        <p:spPr>
          <a:xfrm>
            <a:off x="1033493" y="3132222"/>
            <a:ext cx="1085582" cy="359102"/>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759048691"/>
      </p:ext>
    </p:extLst>
  </p:cSld>
  <p:clrMapOvr>
    <a:masterClrMapping/>
  </p:clrMapOvr>
  <p:extLst>
    <p:ext uri="{DCECCB84-F9BA-43D5-87BE-67443E8EF086}">
      <p15:sldGuideLst xmlns:p15="http://schemas.microsoft.com/office/powerpoint/2012/main">
        <p15:guide id="3" orient="horz" pos="1404" userDrawn="1">
          <p15:clr>
            <a:srgbClr val="FBAE40"/>
          </p15:clr>
        </p15:guide>
        <p15:guide id="4" orient="horz" pos="2052" userDrawn="1">
          <p15:clr>
            <a:srgbClr val="FBAE40"/>
          </p15:clr>
        </p15:guide>
        <p15:guide id="5" orient="horz" pos="3024" userDrawn="1">
          <p15:clr>
            <a:srgbClr val="FBAE40"/>
          </p15:clr>
        </p15:guide>
        <p15:guide id="6" pos="1530" userDrawn="1">
          <p15:clr>
            <a:srgbClr val="FBAE40"/>
          </p15:clr>
        </p15:guide>
        <p15:guide id="7" pos="2124" userDrawn="1">
          <p15:clr>
            <a:srgbClr val="FBAE40"/>
          </p15:clr>
        </p15:guide>
        <p15:guide id="8" pos="4086" userDrawn="1">
          <p15:clr>
            <a:srgbClr val="FBAE40"/>
          </p15:clr>
        </p15:guide>
        <p15:guide id="9" pos="2178" userDrawn="1">
          <p15:clr>
            <a:srgbClr val="FBAE40"/>
          </p15:clr>
        </p15:guide>
        <p15:guide id="10" pos="2844" userDrawn="1">
          <p15:clr>
            <a:srgbClr val="FBAE40"/>
          </p15:clr>
        </p15:guide>
        <p15:guide id="11" pos="3438" userDrawn="1">
          <p15:clr>
            <a:srgbClr val="FBAE40"/>
          </p15:clr>
        </p15:guide>
        <p15:guide id="12" orient="horz" pos="1980" userDrawn="1">
          <p15:clr>
            <a:srgbClr val="FBAE40"/>
          </p15:clr>
        </p15:guide>
        <p15:guide id="13" orient="horz" pos="2412" userDrawn="1">
          <p15:clr>
            <a:srgbClr val="FBAE40"/>
          </p15:clr>
        </p15:guide>
        <p15:guide id="14" orient="horz" pos="2844" userDrawn="1">
          <p15:clr>
            <a:srgbClr val="FBAE40"/>
          </p15:clr>
        </p15:guide>
        <p15:guide id="15" orient="horz" pos="2484" userDrawn="1">
          <p15:clr>
            <a:srgbClr val="FBAE40"/>
          </p15:clr>
        </p15:guide>
        <p15:guide id="16" pos="2772" userDrawn="1">
          <p15:clr>
            <a:srgbClr val="FBAE40"/>
          </p15:clr>
        </p15:guide>
        <p15:guide id="17" pos="3492" userDrawn="1">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PPT NOTES PAGE - Typically Hidd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8DDC4-2DA7-824E-9106-6A04FB63E7DB}"/>
              </a:ext>
            </a:extLst>
          </p:cNvPr>
          <p:cNvSpPr>
            <a:spLocks noGrp="1"/>
          </p:cNvSpPr>
          <p:nvPr>
            <p:ph type="title" hasCustomPrompt="1"/>
          </p:nvPr>
        </p:nvSpPr>
        <p:spPr>
          <a:xfrm>
            <a:off x="457200" y="379179"/>
            <a:ext cx="8115300" cy="639647"/>
          </a:xfrm>
        </p:spPr>
        <p:txBody>
          <a:bodyPr>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6" name="Text Placeholder 5">
            <a:extLst>
              <a:ext uri="{FF2B5EF4-FFF2-40B4-BE49-F238E27FC236}">
                <a16:creationId xmlns:a16="http://schemas.microsoft.com/office/drawing/2014/main" id="{A18CE1B8-67CC-BA48-8A60-E107BA4CBF13}"/>
              </a:ext>
            </a:extLst>
          </p:cNvPr>
          <p:cNvSpPr>
            <a:spLocks noGrp="1"/>
          </p:cNvSpPr>
          <p:nvPr>
            <p:ph type="body" sz="quarter" idx="13"/>
          </p:nvPr>
        </p:nvSpPr>
        <p:spPr>
          <a:xfrm>
            <a:off x="459486" y="1152144"/>
            <a:ext cx="2526030" cy="2743200"/>
          </a:xfrm>
        </p:spPr>
        <p:txBody>
          <a:bodyPr>
            <a:noAutofit/>
          </a:bodyPr>
          <a:lstStyle>
            <a:lvl1pPr marL="0" indent="0">
              <a:buNone/>
              <a:defRPr sz="1050" b="1">
                <a:latin typeface="Arial" panose="020B0604020202020204" pitchFamily="34" charset="0"/>
                <a:cs typeface="Arial" panose="020B0604020202020204" pitchFamily="34" charset="0"/>
              </a:defRPr>
            </a:lvl1pPr>
            <a:lvl2pPr marL="128588" indent="-121444">
              <a:buClr>
                <a:schemeClr val="accent1"/>
              </a:buClr>
              <a:tabLst/>
              <a:defRPr sz="900">
                <a:latin typeface="Arial" panose="020B0604020202020204" pitchFamily="34" charset="0"/>
                <a:cs typeface="Arial" panose="020B0604020202020204" pitchFamily="34" charset="0"/>
              </a:defRPr>
            </a:lvl2pPr>
            <a:lvl3pPr marL="220266" indent="-91679">
              <a:buClr>
                <a:schemeClr val="accent1"/>
              </a:buClr>
              <a:tabLst/>
              <a:defRPr sz="900">
                <a:latin typeface="Arial" panose="020B0604020202020204" pitchFamily="34" charset="0"/>
                <a:cs typeface="Arial" panose="020B0604020202020204" pitchFamily="34" charset="0"/>
              </a:defRPr>
            </a:lvl3pPr>
            <a:lvl4pPr marL="350044" indent="-91679">
              <a:buClr>
                <a:schemeClr val="accent1"/>
              </a:buClr>
              <a:tabLst/>
              <a:defRPr sz="900">
                <a:latin typeface="Arial" panose="020B0604020202020204" pitchFamily="34" charset="0"/>
                <a:cs typeface="Arial" panose="020B0604020202020204" pitchFamily="34" charset="0"/>
              </a:defRPr>
            </a:lvl4pPr>
            <a:lvl5pPr marL="471488" indent="-121444">
              <a:buClr>
                <a:schemeClr val="accent1"/>
              </a:buClr>
              <a:tabLst/>
              <a:defRPr sz="9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CB5ACB37-2374-6E42-9FA2-88A6C67EB117}"/>
              </a:ext>
            </a:extLst>
          </p:cNvPr>
          <p:cNvSpPr>
            <a:spLocks noGrp="1"/>
          </p:cNvSpPr>
          <p:nvPr>
            <p:ph type="sldNum" sz="quarter" idx="17"/>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7" name="Rectangle 6">
            <a:extLst>
              <a:ext uri="{FF2B5EF4-FFF2-40B4-BE49-F238E27FC236}">
                <a16:creationId xmlns:a16="http://schemas.microsoft.com/office/drawing/2014/main" id="{CCC8F84D-55A0-384F-9A0F-7B6850969F85}"/>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Rectangle 7">
            <a:extLst>
              <a:ext uri="{FF2B5EF4-FFF2-40B4-BE49-F238E27FC236}">
                <a16:creationId xmlns:a16="http://schemas.microsoft.com/office/drawing/2014/main" id="{337BB421-E985-0A4C-9B17-8E144C6F10F4}"/>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Text Placeholder 5">
            <a:extLst>
              <a:ext uri="{FF2B5EF4-FFF2-40B4-BE49-F238E27FC236}">
                <a16:creationId xmlns:a16="http://schemas.microsoft.com/office/drawing/2014/main" id="{A9320076-A0DA-F699-5B17-C96FF61BE817}"/>
              </a:ext>
            </a:extLst>
          </p:cNvPr>
          <p:cNvSpPr>
            <a:spLocks noGrp="1"/>
          </p:cNvSpPr>
          <p:nvPr>
            <p:ph type="body" sz="quarter" idx="18"/>
          </p:nvPr>
        </p:nvSpPr>
        <p:spPr>
          <a:xfrm>
            <a:off x="3257550" y="1152144"/>
            <a:ext cx="2526030" cy="2743200"/>
          </a:xfrm>
        </p:spPr>
        <p:txBody>
          <a:bodyPr>
            <a:noAutofit/>
          </a:bodyPr>
          <a:lstStyle>
            <a:lvl1pPr marL="0" indent="0">
              <a:buNone/>
              <a:defRPr sz="1050" b="1">
                <a:latin typeface="Arial" panose="020B0604020202020204" pitchFamily="34" charset="0"/>
                <a:cs typeface="Arial" panose="020B0604020202020204" pitchFamily="34" charset="0"/>
              </a:defRPr>
            </a:lvl1pPr>
            <a:lvl2pPr marL="128588" indent="-121444">
              <a:buClr>
                <a:schemeClr val="accent1"/>
              </a:buClr>
              <a:tabLst/>
              <a:defRPr sz="900">
                <a:latin typeface="Arial" panose="020B0604020202020204" pitchFamily="34" charset="0"/>
                <a:cs typeface="Arial" panose="020B0604020202020204" pitchFamily="34" charset="0"/>
              </a:defRPr>
            </a:lvl2pPr>
            <a:lvl3pPr marL="220266" indent="-91679">
              <a:buClr>
                <a:schemeClr val="accent1"/>
              </a:buClr>
              <a:tabLst/>
              <a:defRPr sz="900">
                <a:latin typeface="Arial" panose="020B0604020202020204" pitchFamily="34" charset="0"/>
                <a:cs typeface="Arial" panose="020B0604020202020204" pitchFamily="34" charset="0"/>
              </a:defRPr>
            </a:lvl3pPr>
            <a:lvl4pPr marL="350044" indent="-91679">
              <a:buClr>
                <a:schemeClr val="accent1"/>
              </a:buClr>
              <a:tabLst/>
              <a:defRPr sz="900">
                <a:latin typeface="Arial" panose="020B0604020202020204" pitchFamily="34" charset="0"/>
                <a:cs typeface="Arial" panose="020B0604020202020204" pitchFamily="34" charset="0"/>
              </a:defRPr>
            </a:lvl4pPr>
            <a:lvl5pPr marL="471488" indent="-121444">
              <a:buClr>
                <a:schemeClr val="accent1"/>
              </a:buClr>
              <a:tabLst/>
              <a:defRPr sz="9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5">
            <a:extLst>
              <a:ext uri="{FF2B5EF4-FFF2-40B4-BE49-F238E27FC236}">
                <a16:creationId xmlns:a16="http://schemas.microsoft.com/office/drawing/2014/main" id="{1F07659F-401C-F6DC-4CE5-F3D1649DB916}"/>
              </a:ext>
            </a:extLst>
          </p:cNvPr>
          <p:cNvSpPr>
            <a:spLocks noGrp="1"/>
          </p:cNvSpPr>
          <p:nvPr>
            <p:ph type="body" sz="quarter" idx="19"/>
          </p:nvPr>
        </p:nvSpPr>
        <p:spPr>
          <a:xfrm>
            <a:off x="6046470" y="1152144"/>
            <a:ext cx="2526030" cy="2743200"/>
          </a:xfrm>
        </p:spPr>
        <p:txBody>
          <a:bodyPr>
            <a:noAutofit/>
          </a:bodyPr>
          <a:lstStyle>
            <a:lvl1pPr marL="0" indent="0">
              <a:buNone/>
              <a:defRPr sz="1050" b="1">
                <a:latin typeface="Arial" panose="020B0604020202020204" pitchFamily="34" charset="0"/>
                <a:cs typeface="Arial" panose="020B0604020202020204" pitchFamily="34" charset="0"/>
              </a:defRPr>
            </a:lvl1pPr>
            <a:lvl2pPr marL="128588" indent="-121444">
              <a:buClr>
                <a:schemeClr val="accent1"/>
              </a:buClr>
              <a:tabLst/>
              <a:defRPr sz="900">
                <a:latin typeface="Arial" panose="020B0604020202020204" pitchFamily="34" charset="0"/>
                <a:cs typeface="Arial" panose="020B0604020202020204" pitchFamily="34" charset="0"/>
              </a:defRPr>
            </a:lvl2pPr>
            <a:lvl3pPr marL="220266" indent="-91679">
              <a:buClr>
                <a:schemeClr val="accent1"/>
              </a:buClr>
              <a:tabLst/>
              <a:defRPr sz="900">
                <a:latin typeface="Arial" panose="020B0604020202020204" pitchFamily="34" charset="0"/>
                <a:cs typeface="Arial" panose="020B0604020202020204" pitchFamily="34" charset="0"/>
              </a:defRPr>
            </a:lvl3pPr>
            <a:lvl4pPr marL="350044" indent="-91679">
              <a:buClr>
                <a:schemeClr val="accent1"/>
              </a:buClr>
              <a:tabLst/>
              <a:defRPr sz="900">
                <a:latin typeface="Arial" panose="020B0604020202020204" pitchFamily="34" charset="0"/>
                <a:cs typeface="Arial" panose="020B0604020202020204" pitchFamily="34" charset="0"/>
              </a:defRPr>
            </a:lvl4pPr>
            <a:lvl5pPr marL="471488" indent="-121444">
              <a:buClr>
                <a:schemeClr val="accent1"/>
              </a:buClr>
              <a:tabLst/>
              <a:defRPr sz="9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726687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with 6 Rounded Rectangles and Tex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371475"/>
            <a:ext cx="8122024" cy="485775"/>
          </a:xfrm>
        </p:spPr>
        <p:txBody>
          <a:bodyPr anchor="t" anchorCtr="0">
            <a:noAutofit/>
          </a:bodyPr>
          <a:lstStyle>
            <a:lvl1pPr>
              <a:defRPr sz="2175"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Text Placeholder 5">
            <a:extLst>
              <a:ext uri="{FF2B5EF4-FFF2-40B4-BE49-F238E27FC236}">
                <a16:creationId xmlns:a16="http://schemas.microsoft.com/office/drawing/2014/main" id="{4A34E86F-C569-9647-9E50-D6B395BFDCE4}"/>
              </a:ext>
            </a:extLst>
          </p:cNvPr>
          <p:cNvSpPr>
            <a:spLocks noGrp="1"/>
          </p:cNvSpPr>
          <p:nvPr>
            <p:ph type="body" sz="quarter" idx="17" hasCustomPrompt="1"/>
          </p:nvPr>
        </p:nvSpPr>
        <p:spPr>
          <a:xfrm>
            <a:off x="601646" y="1286759"/>
            <a:ext cx="308715" cy="347595"/>
          </a:xfrm>
        </p:spPr>
        <p:txBody>
          <a:bodyPr>
            <a:noAutofit/>
          </a:bodyPr>
          <a:lstStyle>
            <a:lvl1pPr marL="0" indent="0">
              <a:lnSpc>
                <a:spcPct val="100000"/>
              </a:lnSpc>
              <a:spcBef>
                <a:spcPts val="0"/>
              </a:spcBef>
              <a:spcAft>
                <a:spcPts val="225"/>
              </a:spcAft>
              <a:buClr>
                <a:schemeClr val="tx1"/>
              </a:buClr>
              <a:buNone/>
              <a:defRPr sz="2175"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1</a:t>
            </a:r>
          </a:p>
        </p:txBody>
      </p:sp>
      <p:sp>
        <p:nvSpPr>
          <p:cNvPr id="32" name="Text Placeholder 5">
            <a:extLst>
              <a:ext uri="{FF2B5EF4-FFF2-40B4-BE49-F238E27FC236}">
                <a16:creationId xmlns:a16="http://schemas.microsoft.com/office/drawing/2014/main" id="{5F078004-3293-5A45-B4D7-04019775152A}"/>
              </a:ext>
            </a:extLst>
          </p:cNvPr>
          <p:cNvSpPr>
            <a:spLocks noGrp="1"/>
          </p:cNvSpPr>
          <p:nvPr>
            <p:ph type="body" sz="quarter" idx="18"/>
          </p:nvPr>
        </p:nvSpPr>
        <p:spPr>
          <a:xfrm>
            <a:off x="844308" y="1712716"/>
            <a:ext cx="1898892" cy="648703"/>
          </a:xfrm>
        </p:spPr>
        <p:txBody>
          <a:bodyPr>
            <a:noAutofit/>
          </a:bodyPr>
          <a:lstStyle>
            <a:lvl1pPr marL="0" indent="0">
              <a:lnSpc>
                <a:spcPct val="100000"/>
              </a:lnSpc>
              <a:spcBef>
                <a:spcPts val="0"/>
              </a:spcBef>
              <a:spcAft>
                <a:spcPts val="225"/>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42692A7E-A3E2-7F48-A608-0F4684AE63B7}"/>
              </a:ext>
            </a:extLst>
          </p:cNvPr>
          <p:cNvSpPr>
            <a:spLocks noGrp="1"/>
          </p:cNvSpPr>
          <p:nvPr>
            <p:ph type="body" sz="quarter" idx="19" hasCustomPrompt="1"/>
          </p:nvPr>
        </p:nvSpPr>
        <p:spPr>
          <a:xfrm>
            <a:off x="844756" y="1371600"/>
            <a:ext cx="1898444" cy="285750"/>
          </a:xfrm>
        </p:spPr>
        <p:txBody>
          <a:bodyPr>
            <a:noAutofit/>
          </a:bodyPr>
          <a:lstStyle>
            <a:lvl1pPr marL="0" indent="0">
              <a:buNone/>
              <a:defRPr sz="16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45" name="Text Placeholder 5">
            <a:extLst>
              <a:ext uri="{FF2B5EF4-FFF2-40B4-BE49-F238E27FC236}">
                <a16:creationId xmlns:a16="http://schemas.microsoft.com/office/drawing/2014/main" id="{42981D73-20E8-9542-9600-7AB3BFC72814}"/>
              </a:ext>
            </a:extLst>
          </p:cNvPr>
          <p:cNvSpPr>
            <a:spLocks noGrp="1"/>
          </p:cNvSpPr>
          <p:nvPr>
            <p:ph type="body" sz="quarter" idx="20" hasCustomPrompt="1"/>
          </p:nvPr>
        </p:nvSpPr>
        <p:spPr>
          <a:xfrm>
            <a:off x="3493317" y="1286759"/>
            <a:ext cx="308715" cy="347595"/>
          </a:xfrm>
        </p:spPr>
        <p:txBody>
          <a:bodyPr>
            <a:noAutofit/>
          </a:bodyPr>
          <a:lstStyle>
            <a:lvl1pPr marL="0" indent="0">
              <a:lnSpc>
                <a:spcPct val="100000"/>
              </a:lnSpc>
              <a:spcBef>
                <a:spcPts val="0"/>
              </a:spcBef>
              <a:spcAft>
                <a:spcPts val="225"/>
              </a:spcAft>
              <a:buClr>
                <a:schemeClr val="tx1"/>
              </a:buClr>
              <a:buNone/>
              <a:defRPr sz="2175"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2</a:t>
            </a:r>
          </a:p>
        </p:txBody>
      </p:sp>
      <p:sp>
        <p:nvSpPr>
          <p:cNvPr id="46" name="Text Placeholder 5">
            <a:extLst>
              <a:ext uri="{FF2B5EF4-FFF2-40B4-BE49-F238E27FC236}">
                <a16:creationId xmlns:a16="http://schemas.microsoft.com/office/drawing/2014/main" id="{6817F7BE-F41D-D34E-BB29-799A75A944CC}"/>
              </a:ext>
            </a:extLst>
          </p:cNvPr>
          <p:cNvSpPr>
            <a:spLocks noGrp="1"/>
          </p:cNvSpPr>
          <p:nvPr>
            <p:ph type="body" sz="quarter" idx="21"/>
          </p:nvPr>
        </p:nvSpPr>
        <p:spPr>
          <a:xfrm>
            <a:off x="3735979" y="1712716"/>
            <a:ext cx="1898892" cy="648703"/>
          </a:xfrm>
        </p:spPr>
        <p:txBody>
          <a:bodyPr>
            <a:noAutofit/>
          </a:bodyPr>
          <a:lstStyle>
            <a:lvl1pPr marL="0" indent="0">
              <a:lnSpc>
                <a:spcPct val="100000"/>
              </a:lnSpc>
              <a:spcBef>
                <a:spcPts val="0"/>
              </a:spcBef>
              <a:spcAft>
                <a:spcPts val="225"/>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47" name="Text Placeholder 4">
            <a:extLst>
              <a:ext uri="{FF2B5EF4-FFF2-40B4-BE49-F238E27FC236}">
                <a16:creationId xmlns:a16="http://schemas.microsoft.com/office/drawing/2014/main" id="{BA101FE4-EBBF-9A4E-9D85-ACD346D6B76F}"/>
              </a:ext>
            </a:extLst>
          </p:cNvPr>
          <p:cNvSpPr>
            <a:spLocks noGrp="1"/>
          </p:cNvSpPr>
          <p:nvPr>
            <p:ph type="body" sz="quarter" idx="22" hasCustomPrompt="1"/>
          </p:nvPr>
        </p:nvSpPr>
        <p:spPr>
          <a:xfrm>
            <a:off x="3736428" y="1371600"/>
            <a:ext cx="1898444" cy="285750"/>
          </a:xfrm>
        </p:spPr>
        <p:txBody>
          <a:bodyPr>
            <a:noAutofit/>
          </a:bodyPr>
          <a:lstStyle>
            <a:lvl1pPr marL="0" indent="0">
              <a:buNone/>
              <a:defRPr sz="16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48" name="Text Placeholder 5">
            <a:extLst>
              <a:ext uri="{FF2B5EF4-FFF2-40B4-BE49-F238E27FC236}">
                <a16:creationId xmlns:a16="http://schemas.microsoft.com/office/drawing/2014/main" id="{0937124C-26E8-5942-8EB3-3F29D5E5283D}"/>
              </a:ext>
            </a:extLst>
          </p:cNvPr>
          <p:cNvSpPr>
            <a:spLocks noGrp="1"/>
          </p:cNvSpPr>
          <p:nvPr>
            <p:ph type="body" sz="quarter" idx="23" hasCustomPrompt="1"/>
          </p:nvPr>
        </p:nvSpPr>
        <p:spPr>
          <a:xfrm>
            <a:off x="6392060" y="1286759"/>
            <a:ext cx="308715" cy="347595"/>
          </a:xfrm>
        </p:spPr>
        <p:txBody>
          <a:bodyPr>
            <a:noAutofit/>
          </a:bodyPr>
          <a:lstStyle>
            <a:lvl1pPr marL="0" indent="0">
              <a:lnSpc>
                <a:spcPct val="100000"/>
              </a:lnSpc>
              <a:spcBef>
                <a:spcPts val="0"/>
              </a:spcBef>
              <a:spcAft>
                <a:spcPts val="225"/>
              </a:spcAft>
              <a:buClr>
                <a:schemeClr val="tx1"/>
              </a:buClr>
              <a:buNone/>
              <a:defRPr sz="2175"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3</a:t>
            </a:r>
          </a:p>
        </p:txBody>
      </p:sp>
      <p:sp>
        <p:nvSpPr>
          <p:cNvPr id="49" name="Text Placeholder 5">
            <a:extLst>
              <a:ext uri="{FF2B5EF4-FFF2-40B4-BE49-F238E27FC236}">
                <a16:creationId xmlns:a16="http://schemas.microsoft.com/office/drawing/2014/main" id="{E8D6CA2E-D424-ED4F-BE6A-59B2EFE5295E}"/>
              </a:ext>
            </a:extLst>
          </p:cNvPr>
          <p:cNvSpPr>
            <a:spLocks noGrp="1"/>
          </p:cNvSpPr>
          <p:nvPr>
            <p:ph type="body" sz="quarter" idx="24"/>
          </p:nvPr>
        </p:nvSpPr>
        <p:spPr>
          <a:xfrm>
            <a:off x="6634722" y="1712716"/>
            <a:ext cx="1898892" cy="648703"/>
          </a:xfrm>
        </p:spPr>
        <p:txBody>
          <a:bodyPr>
            <a:noAutofit/>
          </a:bodyPr>
          <a:lstStyle>
            <a:lvl1pPr marL="0" indent="0">
              <a:lnSpc>
                <a:spcPct val="100000"/>
              </a:lnSpc>
              <a:spcBef>
                <a:spcPts val="0"/>
              </a:spcBef>
              <a:spcAft>
                <a:spcPts val="225"/>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50" name="Text Placeholder 4">
            <a:extLst>
              <a:ext uri="{FF2B5EF4-FFF2-40B4-BE49-F238E27FC236}">
                <a16:creationId xmlns:a16="http://schemas.microsoft.com/office/drawing/2014/main" id="{24951284-D928-7E44-9DF4-2DEC1C307BAB}"/>
              </a:ext>
            </a:extLst>
          </p:cNvPr>
          <p:cNvSpPr>
            <a:spLocks noGrp="1"/>
          </p:cNvSpPr>
          <p:nvPr>
            <p:ph type="body" sz="quarter" idx="25" hasCustomPrompt="1"/>
          </p:nvPr>
        </p:nvSpPr>
        <p:spPr>
          <a:xfrm>
            <a:off x="6635170" y="1371600"/>
            <a:ext cx="1898444" cy="285750"/>
          </a:xfrm>
        </p:spPr>
        <p:txBody>
          <a:bodyPr>
            <a:noAutofit/>
          </a:bodyPr>
          <a:lstStyle>
            <a:lvl1pPr marL="0" indent="0">
              <a:buNone/>
              <a:defRPr sz="16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51" name="Text Placeholder 5">
            <a:extLst>
              <a:ext uri="{FF2B5EF4-FFF2-40B4-BE49-F238E27FC236}">
                <a16:creationId xmlns:a16="http://schemas.microsoft.com/office/drawing/2014/main" id="{5F259EB8-87AC-AB4C-8458-792604EEA054}"/>
              </a:ext>
            </a:extLst>
          </p:cNvPr>
          <p:cNvSpPr>
            <a:spLocks noGrp="1"/>
          </p:cNvSpPr>
          <p:nvPr>
            <p:ph type="body" sz="quarter" idx="26" hasCustomPrompt="1"/>
          </p:nvPr>
        </p:nvSpPr>
        <p:spPr>
          <a:xfrm>
            <a:off x="601646" y="2941164"/>
            <a:ext cx="308715" cy="347595"/>
          </a:xfrm>
        </p:spPr>
        <p:txBody>
          <a:bodyPr>
            <a:noAutofit/>
          </a:bodyPr>
          <a:lstStyle>
            <a:lvl1pPr marL="0" indent="0">
              <a:lnSpc>
                <a:spcPct val="100000"/>
              </a:lnSpc>
              <a:spcBef>
                <a:spcPts val="0"/>
              </a:spcBef>
              <a:spcAft>
                <a:spcPts val="225"/>
              </a:spcAft>
              <a:buClr>
                <a:schemeClr val="tx1"/>
              </a:buClr>
              <a:buNone/>
              <a:defRPr sz="2175"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4</a:t>
            </a:r>
          </a:p>
        </p:txBody>
      </p:sp>
      <p:sp>
        <p:nvSpPr>
          <p:cNvPr id="52" name="Text Placeholder 5">
            <a:extLst>
              <a:ext uri="{FF2B5EF4-FFF2-40B4-BE49-F238E27FC236}">
                <a16:creationId xmlns:a16="http://schemas.microsoft.com/office/drawing/2014/main" id="{1B8DE536-5EA2-CA4B-9393-62CE17FEB973}"/>
              </a:ext>
            </a:extLst>
          </p:cNvPr>
          <p:cNvSpPr>
            <a:spLocks noGrp="1"/>
          </p:cNvSpPr>
          <p:nvPr>
            <p:ph type="body" sz="quarter" idx="27"/>
          </p:nvPr>
        </p:nvSpPr>
        <p:spPr>
          <a:xfrm>
            <a:off x="844308" y="3367121"/>
            <a:ext cx="1898892" cy="648703"/>
          </a:xfrm>
        </p:spPr>
        <p:txBody>
          <a:bodyPr>
            <a:noAutofit/>
          </a:bodyPr>
          <a:lstStyle>
            <a:lvl1pPr marL="0" indent="0">
              <a:lnSpc>
                <a:spcPct val="100000"/>
              </a:lnSpc>
              <a:spcBef>
                <a:spcPts val="0"/>
              </a:spcBef>
              <a:spcAft>
                <a:spcPts val="225"/>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53" name="Text Placeholder 4">
            <a:extLst>
              <a:ext uri="{FF2B5EF4-FFF2-40B4-BE49-F238E27FC236}">
                <a16:creationId xmlns:a16="http://schemas.microsoft.com/office/drawing/2014/main" id="{550F9674-606E-A243-A10D-BFD8996F6888}"/>
              </a:ext>
            </a:extLst>
          </p:cNvPr>
          <p:cNvSpPr>
            <a:spLocks noGrp="1"/>
          </p:cNvSpPr>
          <p:nvPr>
            <p:ph type="body" sz="quarter" idx="28" hasCustomPrompt="1"/>
          </p:nvPr>
        </p:nvSpPr>
        <p:spPr>
          <a:xfrm>
            <a:off x="844756" y="3026005"/>
            <a:ext cx="1898444" cy="285750"/>
          </a:xfrm>
        </p:spPr>
        <p:txBody>
          <a:bodyPr>
            <a:noAutofit/>
          </a:bodyPr>
          <a:lstStyle>
            <a:lvl1pPr marL="0" indent="0">
              <a:buNone/>
              <a:defRPr sz="16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54" name="Text Placeholder 5">
            <a:extLst>
              <a:ext uri="{FF2B5EF4-FFF2-40B4-BE49-F238E27FC236}">
                <a16:creationId xmlns:a16="http://schemas.microsoft.com/office/drawing/2014/main" id="{D043E91C-B777-224F-AD2E-0393D32114B7}"/>
              </a:ext>
            </a:extLst>
          </p:cNvPr>
          <p:cNvSpPr>
            <a:spLocks noGrp="1"/>
          </p:cNvSpPr>
          <p:nvPr>
            <p:ph type="body" sz="quarter" idx="29" hasCustomPrompt="1"/>
          </p:nvPr>
        </p:nvSpPr>
        <p:spPr>
          <a:xfrm>
            <a:off x="3493317" y="2941164"/>
            <a:ext cx="308715" cy="347595"/>
          </a:xfrm>
        </p:spPr>
        <p:txBody>
          <a:bodyPr>
            <a:noAutofit/>
          </a:bodyPr>
          <a:lstStyle>
            <a:lvl1pPr marL="0" indent="0">
              <a:lnSpc>
                <a:spcPct val="100000"/>
              </a:lnSpc>
              <a:spcBef>
                <a:spcPts val="0"/>
              </a:spcBef>
              <a:spcAft>
                <a:spcPts val="225"/>
              </a:spcAft>
              <a:buClr>
                <a:schemeClr val="tx1"/>
              </a:buClr>
              <a:buNone/>
              <a:defRPr sz="2175"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5</a:t>
            </a:r>
          </a:p>
        </p:txBody>
      </p:sp>
      <p:sp>
        <p:nvSpPr>
          <p:cNvPr id="55" name="Text Placeholder 5">
            <a:extLst>
              <a:ext uri="{FF2B5EF4-FFF2-40B4-BE49-F238E27FC236}">
                <a16:creationId xmlns:a16="http://schemas.microsoft.com/office/drawing/2014/main" id="{0E42998F-A780-6E4F-98D6-47E1BA3EDD74}"/>
              </a:ext>
            </a:extLst>
          </p:cNvPr>
          <p:cNvSpPr>
            <a:spLocks noGrp="1"/>
          </p:cNvSpPr>
          <p:nvPr>
            <p:ph type="body" sz="quarter" idx="30"/>
          </p:nvPr>
        </p:nvSpPr>
        <p:spPr>
          <a:xfrm>
            <a:off x="3735979" y="3367121"/>
            <a:ext cx="1898892" cy="648703"/>
          </a:xfrm>
        </p:spPr>
        <p:txBody>
          <a:bodyPr>
            <a:noAutofit/>
          </a:bodyPr>
          <a:lstStyle>
            <a:lvl1pPr marL="0" indent="0">
              <a:lnSpc>
                <a:spcPct val="100000"/>
              </a:lnSpc>
              <a:spcBef>
                <a:spcPts val="0"/>
              </a:spcBef>
              <a:spcAft>
                <a:spcPts val="225"/>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56" name="Text Placeholder 4">
            <a:extLst>
              <a:ext uri="{FF2B5EF4-FFF2-40B4-BE49-F238E27FC236}">
                <a16:creationId xmlns:a16="http://schemas.microsoft.com/office/drawing/2014/main" id="{CE37E39B-91EB-554F-85CF-2B5925B4147A}"/>
              </a:ext>
            </a:extLst>
          </p:cNvPr>
          <p:cNvSpPr>
            <a:spLocks noGrp="1"/>
          </p:cNvSpPr>
          <p:nvPr>
            <p:ph type="body" sz="quarter" idx="31" hasCustomPrompt="1"/>
          </p:nvPr>
        </p:nvSpPr>
        <p:spPr>
          <a:xfrm>
            <a:off x="3736428" y="3026005"/>
            <a:ext cx="1898444" cy="285750"/>
          </a:xfrm>
        </p:spPr>
        <p:txBody>
          <a:bodyPr>
            <a:noAutofit/>
          </a:bodyPr>
          <a:lstStyle>
            <a:lvl1pPr marL="0" indent="0">
              <a:buNone/>
              <a:defRPr sz="16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57" name="Text Placeholder 5">
            <a:extLst>
              <a:ext uri="{FF2B5EF4-FFF2-40B4-BE49-F238E27FC236}">
                <a16:creationId xmlns:a16="http://schemas.microsoft.com/office/drawing/2014/main" id="{6698712D-6381-C94E-9299-02D3FB88F329}"/>
              </a:ext>
            </a:extLst>
          </p:cNvPr>
          <p:cNvSpPr>
            <a:spLocks noGrp="1"/>
          </p:cNvSpPr>
          <p:nvPr>
            <p:ph type="body" sz="quarter" idx="32" hasCustomPrompt="1"/>
          </p:nvPr>
        </p:nvSpPr>
        <p:spPr>
          <a:xfrm>
            <a:off x="6392060" y="2941164"/>
            <a:ext cx="308715" cy="347595"/>
          </a:xfrm>
        </p:spPr>
        <p:txBody>
          <a:bodyPr>
            <a:noAutofit/>
          </a:bodyPr>
          <a:lstStyle>
            <a:lvl1pPr marL="0" indent="0">
              <a:lnSpc>
                <a:spcPct val="100000"/>
              </a:lnSpc>
              <a:spcBef>
                <a:spcPts val="0"/>
              </a:spcBef>
              <a:spcAft>
                <a:spcPts val="225"/>
              </a:spcAft>
              <a:buClr>
                <a:schemeClr val="tx1"/>
              </a:buClr>
              <a:buNone/>
              <a:defRPr sz="2175"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6</a:t>
            </a:r>
          </a:p>
        </p:txBody>
      </p:sp>
      <p:sp>
        <p:nvSpPr>
          <p:cNvPr id="58" name="Text Placeholder 5">
            <a:extLst>
              <a:ext uri="{FF2B5EF4-FFF2-40B4-BE49-F238E27FC236}">
                <a16:creationId xmlns:a16="http://schemas.microsoft.com/office/drawing/2014/main" id="{C4C4C84C-5A7E-4F42-B4EA-A9B490E51F08}"/>
              </a:ext>
            </a:extLst>
          </p:cNvPr>
          <p:cNvSpPr>
            <a:spLocks noGrp="1"/>
          </p:cNvSpPr>
          <p:nvPr>
            <p:ph type="body" sz="quarter" idx="33"/>
          </p:nvPr>
        </p:nvSpPr>
        <p:spPr>
          <a:xfrm>
            <a:off x="6634722" y="3367121"/>
            <a:ext cx="1898892" cy="648703"/>
          </a:xfrm>
        </p:spPr>
        <p:txBody>
          <a:bodyPr>
            <a:noAutofit/>
          </a:bodyPr>
          <a:lstStyle>
            <a:lvl1pPr marL="0" indent="0">
              <a:lnSpc>
                <a:spcPct val="100000"/>
              </a:lnSpc>
              <a:spcBef>
                <a:spcPts val="0"/>
              </a:spcBef>
              <a:spcAft>
                <a:spcPts val="225"/>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59" name="Text Placeholder 4">
            <a:extLst>
              <a:ext uri="{FF2B5EF4-FFF2-40B4-BE49-F238E27FC236}">
                <a16:creationId xmlns:a16="http://schemas.microsoft.com/office/drawing/2014/main" id="{0AA9972F-536A-AB44-A774-8855A4100284}"/>
              </a:ext>
            </a:extLst>
          </p:cNvPr>
          <p:cNvSpPr>
            <a:spLocks noGrp="1"/>
          </p:cNvSpPr>
          <p:nvPr>
            <p:ph type="body" sz="quarter" idx="34" hasCustomPrompt="1"/>
          </p:nvPr>
        </p:nvSpPr>
        <p:spPr>
          <a:xfrm>
            <a:off x="6635170" y="3026005"/>
            <a:ext cx="1898444" cy="285750"/>
          </a:xfrm>
        </p:spPr>
        <p:txBody>
          <a:bodyPr>
            <a:noAutofit/>
          </a:bodyPr>
          <a:lstStyle>
            <a:lvl1pPr marL="0" indent="0">
              <a:buNone/>
              <a:defRPr sz="16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22" name="Rectangle 21">
            <a:extLst>
              <a:ext uri="{FF2B5EF4-FFF2-40B4-BE49-F238E27FC236}">
                <a16:creationId xmlns:a16="http://schemas.microsoft.com/office/drawing/2014/main" id="{65C4879F-5F7F-4541-B8FF-854978432BAF}"/>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3" name="Rectangle 22">
            <a:extLst>
              <a:ext uri="{FF2B5EF4-FFF2-40B4-BE49-F238E27FC236}">
                <a16:creationId xmlns:a16="http://schemas.microsoft.com/office/drawing/2014/main" id="{935BCED5-DCFE-7443-8641-87874DE6941B}"/>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548831931"/>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guide id="6" pos="403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Quote/Section Divider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CB31866-6596-AD4C-9299-8CCC9451291E}"/>
              </a:ext>
            </a:extLst>
          </p:cNvPr>
          <p:cNvSpPr/>
          <p:nvPr userDrawn="1"/>
        </p:nvSpPr>
        <p:spPr>
          <a:xfrm>
            <a:off x="0" y="0"/>
            <a:ext cx="9144000" cy="51510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Title 12">
            <a:extLst>
              <a:ext uri="{FF2B5EF4-FFF2-40B4-BE49-F238E27FC236}">
                <a16:creationId xmlns:a16="http://schemas.microsoft.com/office/drawing/2014/main" id="{D62D1ED0-5E68-F345-8BE6-04F7FD218169}"/>
              </a:ext>
            </a:extLst>
          </p:cNvPr>
          <p:cNvSpPr>
            <a:spLocks noGrp="1"/>
          </p:cNvSpPr>
          <p:nvPr>
            <p:ph type="title" hasCustomPrompt="1"/>
          </p:nvPr>
        </p:nvSpPr>
        <p:spPr>
          <a:xfrm>
            <a:off x="458529" y="371475"/>
            <a:ext cx="7943850" cy="4039453"/>
          </a:xfrm>
        </p:spPr>
        <p:txBody>
          <a:bodyPr anchor="ctr" anchorCtr="0">
            <a:noAutofit/>
          </a:bodyPr>
          <a:lstStyle>
            <a:lvl1pPr>
              <a:lnSpc>
                <a:spcPct val="100000"/>
              </a:lnSpc>
              <a:defRPr sz="4050" b="0" spc="0" baseline="0">
                <a:solidFill>
                  <a:schemeClr val="bg1"/>
                </a:solidFill>
                <a:latin typeface="Tiempos Fine Light" panose="02020303060303060403" pitchFamily="18" charset="77"/>
                <a:cs typeface="Times New Roman" panose="02020603050405020304" pitchFamily="18" charset="0"/>
              </a:defRPr>
            </a:lvl1pPr>
          </a:lstStyle>
          <a:p>
            <a:r>
              <a:rPr lang="en-US"/>
              <a:t>Single key idea or concept text</a:t>
            </a:r>
          </a:p>
        </p:txBody>
      </p:sp>
      <p:sp>
        <p:nvSpPr>
          <p:cNvPr id="8" name="Slide Number Placeholder 4">
            <a:extLst>
              <a:ext uri="{FF2B5EF4-FFF2-40B4-BE49-F238E27FC236}">
                <a16:creationId xmlns:a16="http://schemas.microsoft.com/office/drawing/2014/main" id="{8132C8EC-DED7-264A-B116-8AF77F46ED5E}"/>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defRPr>
            </a:lvl1pPr>
          </a:lstStyle>
          <a:p>
            <a:fld id="{51C557F5-C807-6C4C-A9D5-F8000D407BA5}" type="slidenum">
              <a:rPr lang="en-US" smtClean="0"/>
              <a:pPr/>
              <a:t>‹#›</a:t>
            </a:fld>
            <a:endParaRPr lang="en-US"/>
          </a:p>
        </p:txBody>
      </p:sp>
      <p:sp>
        <p:nvSpPr>
          <p:cNvPr id="9" name="Footer Placeholder 1">
            <a:extLst>
              <a:ext uri="{FF2B5EF4-FFF2-40B4-BE49-F238E27FC236}">
                <a16:creationId xmlns:a16="http://schemas.microsoft.com/office/drawing/2014/main" id="{E20D5F1B-F314-DA45-8F20-8004AE038687}"/>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a:t>
            </a:r>
            <a:r>
              <a:rPr lang="en-US" sz="525" err="1">
                <a:solidFill>
                  <a:schemeClr val="bg1"/>
                </a:solidFill>
                <a:latin typeface="Arial"/>
                <a:ea typeface="Arial"/>
                <a:cs typeface="Arial"/>
                <a:sym typeface="Arial"/>
              </a:rPr>
              <a:t>FranklinCovey</a:t>
            </a:r>
            <a:r>
              <a:rPr lang="en-US" sz="525">
                <a:solidFill>
                  <a:schemeClr val="bg1"/>
                </a:solidFill>
                <a:latin typeface="Arial"/>
                <a:ea typeface="Arial"/>
                <a:cs typeface="Arial"/>
                <a:sym typeface="Arial"/>
              </a:rPr>
              <a:t> Co. All rights reserved. PROPRIETARY AND CONFIDENTIAL </a:t>
            </a:r>
            <a:endParaRPr lang="en-US" sz="525">
              <a:solidFill>
                <a:schemeClr val="bg1"/>
              </a:solidFill>
            </a:endParaRPr>
          </a:p>
        </p:txBody>
      </p:sp>
      <p:pic>
        <p:nvPicPr>
          <p:cNvPr id="15" name="Picture 14" descr="A picture containing text, clipart&#10;&#10;Description automatically generated">
            <a:extLst>
              <a:ext uri="{FF2B5EF4-FFF2-40B4-BE49-F238E27FC236}">
                <a16:creationId xmlns:a16="http://schemas.microsoft.com/office/drawing/2014/main" id="{9E42565D-DD51-C548-9801-492B820A0674}"/>
              </a:ext>
            </a:extLst>
          </p:cNvPr>
          <p:cNvPicPr>
            <a:picLocks noChangeAspect="1"/>
          </p:cNvPicPr>
          <p:nvPr userDrawn="1"/>
        </p:nvPicPr>
        <p:blipFill>
          <a:blip r:embed="rId2"/>
          <a:stretch>
            <a:fillRect/>
          </a:stretch>
        </p:blipFill>
        <p:spPr>
          <a:xfrm>
            <a:off x="457200" y="4804811"/>
            <a:ext cx="742950" cy="110067"/>
          </a:xfrm>
          <a:prstGeom prst="rect">
            <a:avLst/>
          </a:prstGeom>
        </p:spPr>
      </p:pic>
    </p:spTree>
    <p:extLst>
      <p:ext uri="{BB962C8B-B14F-4D97-AF65-F5344CB8AC3E}">
        <p14:creationId xmlns:p14="http://schemas.microsoft.com/office/powerpoint/2010/main" val="415814200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Title with 6 Rounded Rectangles and Tex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371475"/>
            <a:ext cx="8122024" cy="485775"/>
          </a:xfrm>
        </p:spPr>
        <p:txBody>
          <a:bodyPr anchor="t" anchorCtr="0">
            <a:noAutofit/>
          </a:bodyPr>
          <a:lstStyle>
            <a:lvl1pPr>
              <a:defRPr sz="2175"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Text Placeholder 5">
            <a:extLst>
              <a:ext uri="{FF2B5EF4-FFF2-40B4-BE49-F238E27FC236}">
                <a16:creationId xmlns:a16="http://schemas.microsoft.com/office/drawing/2014/main" id="{4A34E86F-C569-9647-9E50-D6B395BFDCE4}"/>
              </a:ext>
            </a:extLst>
          </p:cNvPr>
          <p:cNvSpPr>
            <a:spLocks noGrp="1"/>
          </p:cNvSpPr>
          <p:nvPr>
            <p:ph type="body" sz="quarter" idx="17" hasCustomPrompt="1"/>
          </p:nvPr>
        </p:nvSpPr>
        <p:spPr>
          <a:xfrm>
            <a:off x="472106" y="1523807"/>
            <a:ext cx="308715" cy="347595"/>
          </a:xfrm>
        </p:spPr>
        <p:txBody>
          <a:bodyPr>
            <a:noAutofit/>
          </a:bodyPr>
          <a:lstStyle>
            <a:lvl1pPr marL="0" indent="0">
              <a:lnSpc>
                <a:spcPct val="100000"/>
              </a:lnSpc>
              <a:spcBef>
                <a:spcPts val="0"/>
              </a:spcBef>
              <a:spcAft>
                <a:spcPts val="225"/>
              </a:spcAft>
              <a:buClr>
                <a:schemeClr val="tx1"/>
              </a:buClr>
              <a:buNone/>
              <a:defRPr sz="18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1</a:t>
            </a:r>
          </a:p>
        </p:txBody>
      </p:sp>
      <p:sp>
        <p:nvSpPr>
          <p:cNvPr id="32" name="Text Placeholder 5">
            <a:extLst>
              <a:ext uri="{FF2B5EF4-FFF2-40B4-BE49-F238E27FC236}">
                <a16:creationId xmlns:a16="http://schemas.microsoft.com/office/drawing/2014/main" id="{5F078004-3293-5A45-B4D7-04019775152A}"/>
              </a:ext>
            </a:extLst>
          </p:cNvPr>
          <p:cNvSpPr>
            <a:spLocks noGrp="1"/>
          </p:cNvSpPr>
          <p:nvPr>
            <p:ph type="body" sz="quarter" idx="18"/>
          </p:nvPr>
        </p:nvSpPr>
        <p:spPr>
          <a:xfrm>
            <a:off x="473811" y="1921960"/>
            <a:ext cx="2315727" cy="648703"/>
          </a:xfrm>
        </p:spPr>
        <p:txBody>
          <a:bodyPr>
            <a:noAutofit/>
          </a:bodyPr>
          <a:lstStyle>
            <a:lvl1pPr marL="132160" indent="-132160">
              <a:lnSpc>
                <a:spcPct val="95000"/>
              </a:lnSpc>
              <a:spcBef>
                <a:spcPts val="0"/>
              </a:spcBef>
              <a:spcAft>
                <a:spcPts val="225"/>
              </a:spcAft>
              <a:buClr>
                <a:schemeClr val="accent1"/>
              </a:buClr>
              <a:buFont typeface="Arial" panose="020B0604020202020204" pitchFamily="34" charset="0"/>
              <a:buChar char="•"/>
              <a:tabLst/>
              <a:defRPr sz="975" b="0">
                <a:latin typeface="Arial" panose="020B0604020202020204" pitchFamily="34" charset="0"/>
                <a:cs typeface="Arial" panose="020B0604020202020204" pitchFamily="34" charset="0"/>
              </a:defRPr>
            </a:lvl1pPr>
            <a:lvl2pPr marL="264319" indent="-132160">
              <a:lnSpc>
                <a:spcPct val="100000"/>
              </a:lnSpc>
              <a:spcBef>
                <a:spcPts val="0"/>
              </a:spcBef>
              <a:spcAft>
                <a:spcPts val="225"/>
              </a:spcAft>
              <a:buClr>
                <a:schemeClr val="accent1"/>
              </a:buClr>
              <a:buFont typeface="Arial" panose="020B0604020202020204" pitchFamily="34" charset="0"/>
              <a:buChar char="•"/>
              <a:tabLst/>
              <a:defRPr sz="900"/>
            </a:lvl2pPr>
            <a:lvl3pPr marL="388144" indent="-123825">
              <a:buClr>
                <a:schemeClr val="accent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42692A7E-A3E2-7F48-A608-0F4684AE63B7}"/>
              </a:ext>
            </a:extLst>
          </p:cNvPr>
          <p:cNvSpPr>
            <a:spLocks noGrp="1"/>
          </p:cNvSpPr>
          <p:nvPr>
            <p:ph type="body" sz="quarter" idx="19" hasCustomPrompt="1"/>
          </p:nvPr>
        </p:nvSpPr>
        <p:spPr>
          <a:xfrm>
            <a:off x="715216" y="1580844"/>
            <a:ext cx="1898444" cy="285750"/>
          </a:xfrm>
        </p:spPr>
        <p:txBody>
          <a:bodyPr>
            <a:noAutofit/>
          </a:bodyPr>
          <a:lstStyle>
            <a:lvl1pPr marL="0" indent="0">
              <a:buNone/>
              <a:defRPr sz="150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45" name="Text Placeholder 5">
            <a:extLst>
              <a:ext uri="{FF2B5EF4-FFF2-40B4-BE49-F238E27FC236}">
                <a16:creationId xmlns:a16="http://schemas.microsoft.com/office/drawing/2014/main" id="{42981D73-20E8-9542-9600-7AB3BFC72814}"/>
              </a:ext>
            </a:extLst>
          </p:cNvPr>
          <p:cNvSpPr>
            <a:spLocks noGrp="1"/>
          </p:cNvSpPr>
          <p:nvPr>
            <p:ph type="body" sz="quarter" idx="20" hasCustomPrompt="1"/>
          </p:nvPr>
        </p:nvSpPr>
        <p:spPr>
          <a:xfrm>
            <a:off x="3211377" y="1523807"/>
            <a:ext cx="308715" cy="347595"/>
          </a:xfrm>
        </p:spPr>
        <p:txBody>
          <a:bodyPr>
            <a:noAutofit/>
          </a:bodyPr>
          <a:lstStyle>
            <a:lvl1pPr marL="0" indent="0">
              <a:lnSpc>
                <a:spcPct val="100000"/>
              </a:lnSpc>
              <a:spcBef>
                <a:spcPts val="0"/>
              </a:spcBef>
              <a:spcAft>
                <a:spcPts val="225"/>
              </a:spcAft>
              <a:buClr>
                <a:schemeClr val="tx1"/>
              </a:buClr>
              <a:buNone/>
              <a:defRPr sz="18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2</a:t>
            </a:r>
          </a:p>
        </p:txBody>
      </p:sp>
      <p:sp>
        <p:nvSpPr>
          <p:cNvPr id="46" name="Text Placeholder 5">
            <a:extLst>
              <a:ext uri="{FF2B5EF4-FFF2-40B4-BE49-F238E27FC236}">
                <a16:creationId xmlns:a16="http://schemas.microsoft.com/office/drawing/2014/main" id="{6817F7BE-F41D-D34E-BB29-799A75A944CC}"/>
              </a:ext>
            </a:extLst>
          </p:cNvPr>
          <p:cNvSpPr>
            <a:spLocks noGrp="1"/>
          </p:cNvSpPr>
          <p:nvPr>
            <p:ph type="body" sz="quarter" idx="21"/>
          </p:nvPr>
        </p:nvSpPr>
        <p:spPr>
          <a:xfrm>
            <a:off x="3213082" y="1921960"/>
            <a:ext cx="2616218" cy="648703"/>
          </a:xfrm>
        </p:spPr>
        <p:txBody>
          <a:bodyPr>
            <a:noAutofit/>
          </a:bodyPr>
          <a:lstStyle>
            <a:lvl1pPr marL="0" indent="0">
              <a:lnSpc>
                <a:spcPct val="95000"/>
              </a:lnSpc>
              <a:spcBef>
                <a:spcPts val="0"/>
              </a:spcBef>
              <a:spcAft>
                <a:spcPts val="225"/>
              </a:spcAft>
              <a:buClr>
                <a:schemeClr val="tx1"/>
              </a:buClr>
              <a:buNone/>
              <a:defRPr sz="975"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47" name="Text Placeholder 4">
            <a:extLst>
              <a:ext uri="{FF2B5EF4-FFF2-40B4-BE49-F238E27FC236}">
                <a16:creationId xmlns:a16="http://schemas.microsoft.com/office/drawing/2014/main" id="{BA101FE4-EBBF-9A4E-9D85-ACD346D6B76F}"/>
              </a:ext>
            </a:extLst>
          </p:cNvPr>
          <p:cNvSpPr>
            <a:spLocks noGrp="1"/>
          </p:cNvSpPr>
          <p:nvPr>
            <p:ph type="body" sz="quarter" idx="22" hasCustomPrompt="1"/>
          </p:nvPr>
        </p:nvSpPr>
        <p:spPr>
          <a:xfrm>
            <a:off x="3454488" y="1580844"/>
            <a:ext cx="1898444" cy="285750"/>
          </a:xfrm>
        </p:spPr>
        <p:txBody>
          <a:bodyPr>
            <a:noAutofit/>
          </a:bodyPr>
          <a:lstStyle>
            <a:lvl1pPr marL="0" indent="0">
              <a:buNone/>
              <a:defRPr sz="150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48" name="Text Placeholder 5">
            <a:extLst>
              <a:ext uri="{FF2B5EF4-FFF2-40B4-BE49-F238E27FC236}">
                <a16:creationId xmlns:a16="http://schemas.microsoft.com/office/drawing/2014/main" id="{0937124C-26E8-5942-8EB3-3F29D5E5283D}"/>
              </a:ext>
            </a:extLst>
          </p:cNvPr>
          <p:cNvSpPr>
            <a:spLocks noGrp="1"/>
          </p:cNvSpPr>
          <p:nvPr>
            <p:ph type="body" sz="quarter" idx="23" hasCustomPrompt="1"/>
          </p:nvPr>
        </p:nvSpPr>
        <p:spPr>
          <a:xfrm>
            <a:off x="3216524" y="2705662"/>
            <a:ext cx="308715" cy="347595"/>
          </a:xfrm>
        </p:spPr>
        <p:txBody>
          <a:bodyPr>
            <a:noAutofit/>
          </a:bodyPr>
          <a:lstStyle>
            <a:lvl1pPr marL="0" indent="0">
              <a:lnSpc>
                <a:spcPct val="100000"/>
              </a:lnSpc>
              <a:spcBef>
                <a:spcPts val="0"/>
              </a:spcBef>
              <a:spcAft>
                <a:spcPts val="225"/>
              </a:spcAft>
              <a:buClr>
                <a:schemeClr val="tx1"/>
              </a:buClr>
              <a:buNone/>
              <a:defRPr sz="18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3</a:t>
            </a:r>
          </a:p>
        </p:txBody>
      </p:sp>
      <p:sp>
        <p:nvSpPr>
          <p:cNvPr id="49" name="Text Placeholder 5">
            <a:extLst>
              <a:ext uri="{FF2B5EF4-FFF2-40B4-BE49-F238E27FC236}">
                <a16:creationId xmlns:a16="http://schemas.microsoft.com/office/drawing/2014/main" id="{E8D6CA2E-D424-ED4F-BE6A-59B2EFE5295E}"/>
              </a:ext>
            </a:extLst>
          </p:cNvPr>
          <p:cNvSpPr>
            <a:spLocks noGrp="1"/>
          </p:cNvSpPr>
          <p:nvPr>
            <p:ph type="body" sz="quarter" idx="24"/>
          </p:nvPr>
        </p:nvSpPr>
        <p:spPr>
          <a:xfrm>
            <a:off x="3218229" y="3103815"/>
            <a:ext cx="2648523" cy="648703"/>
          </a:xfrm>
        </p:spPr>
        <p:txBody>
          <a:bodyPr>
            <a:noAutofit/>
          </a:bodyPr>
          <a:lstStyle>
            <a:lvl1pPr marL="128588" indent="-128588">
              <a:lnSpc>
                <a:spcPct val="95000"/>
              </a:lnSpc>
              <a:spcBef>
                <a:spcPts val="0"/>
              </a:spcBef>
              <a:spcAft>
                <a:spcPts val="225"/>
              </a:spcAft>
              <a:buClr>
                <a:schemeClr val="tx1"/>
              </a:buClr>
              <a:buFont typeface="Arial" panose="020B0604020202020204" pitchFamily="34" charset="0"/>
              <a:buChar char="•"/>
              <a:tabLst/>
              <a:defRPr sz="975" b="0">
                <a:latin typeface="Arial" panose="020B0604020202020204" pitchFamily="34" charset="0"/>
                <a:cs typeface="Arial" panose="020B0604020202020204" pitchFamily="34" charset="0"/>
              </a:defRPr>
            </a:lvl1pPr>
            <a:lvl2pPr marL="258366" indent="-129779">
              <a:lnSpc>
                <a:spcPct val="100000"/>
              </a:lnSpc>
              <a:spcBef>
                <a:spcPts val="0"/>
              </a:spcBef>
              <a:spcAft>
                <a:spcPts val="225"/>
              </a:spcAft>
              <a:buClr>
                <a:schemeClr val="tx1"/>
              </a:buClr>
              <a:buFont typeface="Arial" panose="020B0604020202020204" pitchFamily="34" charset="0"/>
              <a:buChar char="•"/>
              <a:tabLst/>
              <a:defRPr sz="900"/>
            </a:lvl2pPr>
            <a:lvl3pPr marL="388144" indent="-129779">
              <a:buClr>
                <a:schemeClr val="tx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50" name="Text Placeholder 4">
            <a:extLst>
              <a:ext uri="{FF2B5EF4-FFF2-40B4-BE49-F238E27FC236}">
                <a16:creationId xmlns:a16="http://schemas.microsoft.com/office/drawing/2014/main" id="{24951284-D928-7E44-9DF4-2DEC1C307BAB}"/>
              </a:ext>
            </a:extLst>
          </p:cNvPr>
          <p:cNvSpPr>
            <a:spLocks noGrp="1"/>
          </p:cNvSpPr>
          <p:nvPr>
            <p:ph type="body" sz="quarter" idx="25" hasCustomPrompt="1"/>
          </p:nvPr>
        </p:nvSpPr>
        <p:spPr>
          <a:xfrm>
            <a:off x="3459635" y="2762699"/>
            <a:ext cx="1898444" cy="285750"/>
          </a:xfrm>
        </p:spPr>
        <p:txBody>
          <a:bodyPr>
            <a:noAutofit/>
          </a:bodyPr>
          <a:lstStyle>
            <a:lvl1pPr marL="0" indent="0">
              <a:buNone/>
              <a:defRPr sz="150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23" name="Rectangle 22">
            <a:extLst>
              <a:ext uri="{FF2B5EF4-FFF2-40B4-BE49-F238E27FC236}">
                <a16:creationId xmlns:a16="http://schemas.microsoft.com/office/drawing/2014/main" id="{935BCED5-DCFE-7443-8641-87874DE6941B}"/>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7" name="Rectangle 26">
            <a:extLst>
              <a:ext uri="{FF2B5EF4-FFF2-40B4-BE49-F238E27FC236}">
                <a16:creationId xmlns:a16="http://schemas.microsoft.com/office/drawing/2014/main" id="{9AFEB787-5D7D-4E97-4CB2-48F0E8DB23C7}"/>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18" name="Straight Connector 17">
            <a:extLst>
              <a:ext uri="{FF2B5EF4-FFF2-40B4-BE49-F238E27FC236}">
                <a16:creationId xmlns:a16="http://schemas.microsoft.com/office/drawing/2014/main" id="{F5ECD686-B284-6BAB-0B63-8028E494FD51}"/>
              </a:ext>
            </a:extLst>
          </p:cNvPr>
          <p:cNvCxnSpPr>
            <a:cxnSpLocks/>
          </p:cNvCxnSpPr>
          <p:nvPr userDrawn="1"/>
        </p:nvCxnSpPr>
        <p:spPr>
          <a:xfrm>
            <a:off x="472106" y="1850069"/>
            <a:ext cx="2297846"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06BB603-4A57-D15B-B1D3-FAEA694AA2F0}"/>
              </a:ext>
            </a:extLst>
          </p:cNvPr>
          <p:cNvCxnSpPr>
            <a:cxnSpLocks/>
          </p:cNvCxnSpPr>
          <p:nvPr userDrawn="1"/>
        </p:nvCxnSpPr>
        <p:spPr>
          <a:xfrm>
            <a:off x="3204210" y="1850069"/>
            <a:ext cx="2300560"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C6A7439-04AE-9008-1B31-0462A301BCE7}"/>
              </a:ext>
            </a:extLst>
          </p:cNvPr>
          <p:cNvCxnSpPr>
            <a:cxnSpLocks/>
          </p:cNvCxnSpPr>
          <p:nvPr userDrawn="1"/>
        </p:nvCxnSpPr>
        <p:spPr>
          <a:xfrm>
            <a:off x="3204210" y="3023186"/>
            <a:ext cx="2300560"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00C7027B-AA56-B37B-5CBE-295F76BC86AE}"/>
              </a:ext>
            </a:extLst>
          </p:cNvPr>
          <p:cNvSpPr>
            <a:spLocks noGrp="1"/>
          </p:cNvSpPr>
          <p:nvPr>
            <p:ph type="body" sz="quarter" idx="26"/>
          </p:nvPr>
        </p:nvSpPr>
        <p:spPr>
          <a:xfrm>
            <a:off x="479823" y="820694"/>
            <a:ext cx="7559278" cy="419100"/>
          </a:xfrm>
        </p:spPr>
        <p:txBody>
          <a:bodyPr>
            <a:noAutofit/>
          </a:bodyPr>
          <a:lstStyle>
            <a:lvl1pPr marL="0" indent="0">
              <a:lnSpc>
                <a:spcPct val="95000"/>
              </a:lnSpc>
              <a:spcBef>
                <a:spcPts val="0"/>
              </a:spcBef>
              <a:spcAft>
                <a:spcPts val="450"/>
              </a:spcAft>
              <a:buNone/>
              <a:defRPr sz="975"/>
            </a:lvl1pPr>
            <a:lvl2pPr marL="128588" indent="-121444">
              <a:tabLst/>
              <a:defRPr sz="900"/>
            </a:lvl2pPr>
          </a:lstStyle>
          <a:p>
            <a:pPr lvl="0"/>
            <a:r>
              <a:rPr lang="en-US"/>
              <a:t>Click to edit Master text styles</a:t>
            </a:r>
          </a:p>
          <a:p>
            <a:pPr lvl="1"/>
            <a:r>
              <a:rPr lang="en-US"/>
              <a:t>Second level</a:t>
            </a:r>
          </a:p>
        </p:txBody>
      </p:sp>
      <p:sp>
        <p:nvSpPr>
          <p:cNvPr id="2" name="TextBox 1">
            <a:extLst>
              <a:ext uri="{FF2B5EF4-FFF2-40B4-BE49-F238E27FC236}">
                <a16:creationId xmlns:a16="http://schemas.microsoft.com/office/drawing/2014/main" id="{1F392DE7-291B-82CB-2DF6-1EEB16FEF7D7}"/>
              </a:ext>
            </a:extLst>
          </p:cNvPr>
          <p:cNvSpPr txBox="1"/>
          <p:nvPr userDrawn="1"/>
        </p:nvSpPr>
        <p:spPr>
          <a:xfrm rot="16200000">
            <a:off x="8463188" y="4392820"/>
            <a:ext cx="1211580" cy="173124"/>
          </a:xfrm>
          <a:prstGeom prst="rect">
            <a:avLst/>
          </a:prstGeom>
          <a:noFill/>
        </p:spPr>
        <p:txBody>
          <a:bodyPr wrap="square" rtlCol="0">
            <a:spAutoFit/>
          </a:bodyPr>
          <a:lstStyle/>
          <a:p>
            <a:r>
              <a:rPr lang="en-US" sz="525">
                <a:solidFill>
                  <a:schemeClr val="bg1">
                    <a:lumMod val="95000"/>
                  </a:schemeClr>
                </a:solidFill>
              </a:rPr>
              <a:t>MRK22111900</a:t>
            </a:r>
          </a:p>
        </p:txBody>
      </p:sp>
    </p:spTree>
    <p:extLst>
      <p:ext uri="{BB962C8B-B14F-4D97-AF65-F5344CB8AC3E}">
        <p14:creationId xmlns:p14="http://schemas.microsoft.com/office/powerpoint/2010/main" val="1877277212"/>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guide id="6" pos="4032" userDrawn="1">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_Title with 6 Rounded Rectangles and Tex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371475"/>
            <a:ext cx="8122024" cy="485775"/>
          </a:xfrm>
        </p:spPr>
        <p:txBody>
          <a:bodyPr anchor="t" anchorCtr="0">
            <a:noAutofit/>
          </a:bodyPr>
          <a:lstStyle>
            <a:lvl1pPr>
              <a:defRPr sz="2175"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Text Placeholder 5">
            <a:extLst>
              <a:ext uri="{FF2B5EF4-FFF2-40B4-BE49-F238E27FC236}">
                <a16:creationId xmlns:a16="http://schemas.microsoft.com/office/drawing/2014/main" id="{4A34E86F-C569-9647-9E50-D6B395BFDCE4}"/>
              </a:ext>
            </a:extLst>
          </p:cNvPr>
          <p:cNvSpPr>
            <a:spLocks noGrp="1"/>
          </p:cNvSpPr>
          <p:nvPr>
            <p:ph type="body" sz="quarter" idx="17" hasCustomPrompt="1"/>
          </p:nvPr>
        </p:nvSpPr>
        <p:spPr>
          <a:xfrm>
            <a:off x="472106" y="1523807"/>
            <a:ext cx="308715" cy="347595"/>
          </a:xfrm>
        </p:spPr>
        <p:txBody>
          <a:bodyPr>
            <a:noAutofit/>
          </a:bodyPr>
          <a:lstStyle>
            <a:lvl1pPr marL="0" indent="0">
              <a:lnSpc>
                <a:spcPct val="100000"/>
              </a:lnSpc>
              <a:spcBef>
                <a:spcPts val="0"/>
              </a:spcBef>
              <a:spcAft>
                <a:spcPts val="225"/>
              </a:spcAft>
              <a:buClr>
                <a:schemeClr val="tx1"/>
              </a:buClr>
              <a:buNone/>
              <a:defRPr sz="18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1</a:t>
            </a:r>
          </a:p>
        </p:txBody>
      </p:sp>
      <p:sp>
        <p:nvSpPr>
          <p:cNvPr id="32" name="Text Placeholder 5">
            <a:extLst>
              <a:ext uri="{FF2B5EF4-FFF2-40B4-BE49-F238E27FC236}">
                <a16:creationId xmlns:a16="http://schemas.microsoft.com/office/drawing/2014/main" id="{5F078004-3293-5A45-B4D7-04019775152A}"/>
              </a:ext>
            </a:extLst>
          </p:cNvPr>
          <p:cNvSpPr>
            <a:spLocks noGrp="1"/>
          </p:cNvSpPr>
          <p:nvPr>
            <p:ph type="body" sz="quarter" idx="18"/>
          </p:nvPr>
        </p:nvSpPr>
        <p:spPr>
          <a:xfrm>
            <a:off x="483079" y="1921960"/>
            <a:ext cx="2297192" cy="648703"/>
          </a:xfrm>
        </p:spPr>
        <p:txBody>
          <a:bodyPr>
            <a:noAutofit/>
          </a:bodyPr>
          <a:lstStyle>
            <a:lvl1pPr marL="132160" indent="-132160">
              <a:lnSpc>
                <a:spcPct val="95000"/>
              </a:lnSpc>
              <a:spcBef>
                <a:spcPts val="0"/>
              </a:spcBef>
              <a:spcAft>
                <a:spcPts val="225"/>
              </a:spcAft>
              <a:buClr>
                <a:schemeClr val="accent1"/>
              </a:buClr>
              <a:buFont typeface="Arial" panose="020B0604020202020204" pitchFamily="34" charset="0"/>
              <a:buChar char="•"/>
              <a:tabLst/>
              <a:defRPr sz="975" b="0">
                <a:latin typeface="Arial" panose="020B0604020202020204" pitchFamily="34" charset="0"/>
                <a:cs typeface="Arial" panose="020B0604020202020204" pitchFamily="34" charset="0"/>
              </a:defRPr>
            </a:lvl1pPr>
            <a:lvl2pPr marL="264319" indent="-132160">
              <a:lnSpc>
                <a:spcPct val="100000"/>
              </a:lnSpc>
              <a:spcBef>
                <a:spcPts val="0"/>
              </a:spcBef>
              <a:spcAft>
                <a:spcPts val="225"/>
              </a:spcAft>
              <a:buClr>
                <a:schemeClr val="accent1"/>
              </a:buClr>
              <a:buFont typeface="Arial" panose="020B0604020202020204" pitchFamily="34" charset="0"/>
              <a:buChar char="•"/>
              <a:tabLst/>
              <a:defRPr sz="900"/>
            </a:lvl2pPr>
            <a:lvl3pPr marL="388144" indent="-123825">
              <a:buClr>
                <a:schemeClr val="accent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42692A7E-A3E2-7F48-A608-0F4684AE63B7}"/>
              </a:ext>
            </a:extLst>
          </p:cNvPr>
          <p:cNvSpPr>
            <a:spLocks noGrp="1"/>
          </p:cNvSpPr>
          <p:nvPr>
            <p:ph type="body" sz="quarter" idx="19" hasCustomPrompt="1"/>
          </p:nvPr>
        </p:nvSpPr>
        <p:spPr>
          <a:xfrm>
            <a:off x="715216" y="1580844"/>
            <a:ext cx="1898444" cy="285750"/>
          </a:xfrm>
        </p:spPr>
        <p:txBody>
          <a:bodyPr>
            <a:noAutofit/>
          </a:bodyPr>
          <a:lstStyle>
            <a:lvl1pPr marL="0" indent="0">
              <a:buNone/>
              <a:defRPr sz="150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45" name="Text Placeholder 5">
            <a:extLst>
              <a:ext uri="{FF2B5EF4-FFF2-40B4-BE49-F238E27FC236}">
                <a16:creationId xmlns:a16="http://schemas.microsoft.com/office/drawing/2014/main" id="{42981D73-20E8-9542-9600-7AB3BFC72814}"/>
              </a:ext>
            </a:extLst>
          </p:cNvPr>
          <p:cNvSpPr>
            <a:spLocks noGrp="1"/>
          </p:cNvSpPr>
          <p:nvPr>
            <p:ph type="body" sz="quarter" idx="20" hasCustomPrompt="1"/>
          </p:nvPr>
        </p:nvSpPr>
        <p:spPr>
          <a:xfrm>
            <a:off x="3211377" y="1514539"/>
            <a:ext cx="308715" cy="347595"/>
          </a:xfrm>
        </p:spPr>
        <p:txBody>
          <a:bodyPr>
            <a:noAutofit/>
          </a:bodyPr>
          <a:lstStyle>
            <a:lvl1pPr marL="0" indent="0">
              <a:lnSpc>
                <a:spcPct val="100000"/>
              </a:lnSpc>
              <a:spcBef>
                <a:spcPts val="0"/>
              </a:spcBef>
              <a:spcAft>
                <a:spcPts val="225"/>
              </a:spcAft>
              <a:buClr>
                <a:schemeClr val="tx1"/>
              </a:buClr>
              <a:buNone/>
              <a:defRPr sz="18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2</a:t>
            </a:r>
          </a:p>
        </p:txBody>
      </p:sp>
      <p:sp>
        <p:nvSpPr>
          <p:cNvPr id="46" name="Text Placeholder 5">
            <a:extLst>
              <a:ext uri="{FF2B5EF4-FFF2-40B4-BE49-F238E27FC236}">
                <a16:creationId xmlns:a16="http://schemas.microsoft.com/office/drawing/2014/main" id="{6817F7BE-F41D-D34E-BB29-799A75A944CC}"/>
              </a:ext>
            </a:extLst>
          </p:cNvPr>
          <p:cNvSpPr>
            <a:spLocks noGrp="1"/>
          </p:cNvSpPr>
          <p:nvPr>
            <p:ph type="body" sz="quarter" idx="21"/>
          </p:nvPr>
        </p:nvSpPr>
        <p:spPr>
          <a:xfrm>
            <a:off x="3222350" y="1921960"/>
            <a:ext cx="2458669" cy="648703"/>
          </a:xfrm>
        </p:spPr>
        <p:txBody>
          <a:bodyPr>
            <a:noAutofit/>
          </a:bodyPr>
          <a:lstStyle>
            <a:lvl1pPr marL="0" indent="0">
              <a:lnSpc>
                <a:spcPct val="95000"/>
              </a:lnSpc>
              <a:spcBef>
                <a:spcPts val="0"/>
              </a:spcBef>
              <a:spcAft>
                <a:spcPts val="225"/>
              </a:spcAft>
              <a:buClr>
                <a:schemeClr val="tx1"/>
              </a:buClr>
              <a:buNone/>
              <a:defRPr sz="975"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47" name="Text Placeholder 4">
            <a:extLst>
              <a:ext uri="{FF2B5EF4-FFF2-40B4-BE49-F238E27FC236}">
                <a16:creationId xmlns:a16="http://schemas.microsoft.com/office/drawing/2014/main" id="{BA101FE4-EBBF-9A4E-9D85-ACD346D6B76F}"/>
              </a:ext>
            </a:extLst>
          </p:cNvPr>
          <p:cNvSpPr>
            <a:spLocks noGrp="1"/>
          </p:cNvSpPr>
          <p:nvPr>
            <p:ph type="body" sz="quarter" idx="22" hasCustomPrompt="1"/>
          </p:nvPr>
        </p:nvSpPr>
        <p:spPr>
          <a:xfrm>
            <a:off x="3454488" y="1580844"/>
            <a:ext cx="1898444" cy="285750"/>
          </a:xfrm>
        </p:spPr>
        <p:txBody>
          <a:bodyPr>
            <a:noAutofit/>
          </a:bodyPr>
          <a:lstStyle>
            <a:lvl1pPr marL="0" indent="0">
              <a:buNone/>
              <a:defRPr sz="150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48" name="Text Placeholder 5">
            <a:extLst>
              <a:ext uri="{FF2B5EF4-FFF2-40B4-BE49-F238E27FC236}">
                <a16:creationId xmlns:a16="http://schemas.microsoft.com/office/drawing/2014/main" id="{0937124C-26E8-5942-8EB3-3F29D5E5283D}"/>
              </a:ext>
            </a:extLst>
          </p:cNvPr>
          <p:cNvSpPr>
            <a:spLocks noGrp="1"/>
          </p:cNvSpPr>
          <p:nvPr>
            <p:ph type="body" sz="quarter" idx="23" hasCustomPrompt="1"/>
          </p:nvPr>
        </p:nvSpPr>
        <p:spPr>
          <a:xfrm>
            <a:off x="5959727" y="1519413"/>
            <a:ext cx="308715" cy="347595"/>
          </a:xfrm>
        </p:spPr>
        <p:txBody>
          <a:bodyPr>
            <a:noAutofit/>
          </a:bodyPr>
          <a:lstStyle>
            <a:lvl1pPr marL="0" indent="0">
              <a:lnSpc>
                <a:spcPct val="100000"/>
              </a:lnSpc>
              <a:spcBef>
                <a:spcPts val="0"/>
              </a:spcBef>
              <a:spcAft>
                <a:spcPts val="225"/>
              </a:spcAft>
              <a:buClr>
                <a:schemeClr val="tx1"/>
              </a:buClr>
              <a:buNone/>
              <a:defRPr sz="18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3</a:t>
            </a:r>
          </a:p>
        </p:txBody>
      </p:sp>
      <p:sp>
        <p:nvSpPr>
          <p:cNvPr id="49" name="Text Placeholder 5">
            <a:extLst>
              <a:ext uri="{FF2B5EF4-FFF2-40B4-BE49-F238E27FC236}">
                <a16:creationId xmlns:a16="http://schemas.microsoft.com/office/drawing/2014/main" id="{E8D6CA2E-D424-ED4F-BE6A-59B2EFE5295E}"/>
              </a:ext>
            </a:extLst>
          </p:cNvPr>
          <p:cNvSpPr>
            <a:spLocks noGrp="1"/>
          </p:cNvSpPr>
          <p:nvPr>
            <p:ph type="body" sz="quarter" idx="24"/>
          </p:nvPr>
        </p:nvSpPr>
        <p:spPr>
          <a:xfrm>
            <a:off x="5970699" y="1926834"/>
            <a:ext cx="2379380" cy="648703"/>
          </a:xfrm>
        </p:spPr>
        <p:txBody>
          <a:bodyPr>
            <a:noAutofit/>
          </a:bodyPr>
          <a:lstStyle>
            <a:lvl1pPr marL="128588" indent="-128588">
              <a:lnSpc>
                <a:spcPct val="95000"/>
              </a:lnSpc>
              <a:spcBef>
                <a:spcPts val="0"/>
              </a:spcBef>
              <a:spcAft>
                <a:spcPts val="225"/>
              </a:spcAft>
              <a:buClr>
                <a:schemeClr val="tx1"/>
              </a:buClr>
              <a:buFont typeface="Arial" panose="020B0604020202020204" pitchFamily="34" charset="0"/>
              <a:buChar char="•"/>
              <a:tabLst/>
              <a:defRPr sz="975" b="0">
                <a:latin typeface="Arial" panose="020B0604020202020204" pitchFamily="34" charset="0"/>
                <a:cs typeface="Arial" panose="020B0604020202020204" pitchFamily="34" charset="0"/>
              </a:defRPr>
            </a:lvl1pPr>
            <a:lvl2pPr marL="258366" indent="-129779">
              <a:lnSpc>
                <a:spcPct val="100000"/>
              </a:lnSpc>
              <a:spcBef>
                <a:spcPts val="0"/>
              </a:spcBef>
              <a:spcAft>
                <a:spcPts val="225"/>
              </a:spcAft>
              <a:buClr>
                <a:schemeClr val="tx1"/>
              </a:buClr>
              <a:buFont typeface="Arial" panose="020B0604020202020204" pitchFamily="34" charset="0"/>
              <a:buChar char="•"/>
              <a:tabLst/>
              <a:defRPr sz="900"/>
            </a:lvl2pPr>
            <a:lvl3pPr marL="388144" indent="-129779">
              <a:buClr>
                <a:schemeClr val="tx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50" name="Text Placeholder 4">
            <a:extLst>
              <a:ext uri="{FF2B5EF4-FFF2-40B4-BE49-F238E27FC236}">
                <a16:creationId xmlns:a16="http://schemas.microsoft.com/office/drawing/2014/main" id="{24951284-D928-7E44-9DF4-2DEC1C307BAB}"/>
              </a:ext>
            </a:extLst>
          </p:cNvPr>
          <p:cNvSpPr>
            <a:spLocks noGrp="1"/>
          </p:cNvSpPr>
          <p:nvPr>
            <p:ph type="body" sz="quarter" idx="25" hasCustomPrompt="1"/>
          </p:nvPr>
        </p:nvSpPr>
        <p:spPr>
          <a:xfrm>
            <a:off x="6202837" y="1585718"/>
            <a:ext cx="1898444" cy="285750"/>
          </a:xfrm>
        </p:spPr>
        <p:txBody>
          <a:bodyPr>
            <a:noAutofit/>
          </a:bodyPr>
          <a:lstStyle>
            <a:lvl1pPr marL="0" indent="0">
              <a:buNone/>
              <a:defRPr sz="150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23" name="Rectangle 22">
            <a:extLst>
              <a:ext uri="{FF2B5EF4-FFF2-40B4-BE49-F238E27FC236}">
                <a16:creationId xmlns:a16="http://schemas.microsoft.com/office/drawing/2014/main" id="{935BCED5-DCFE-7443-8641-87874DE6941B}"/>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7" name="Rectangle 26">
            <a:extLst>
              <a:ext uri="{FF2B5EF4-FFF2-40B4-BE49-F238E27FC236}">
                <a16:creationId xmlns:a16="http://schemas.microsoft.com/office/drawing/2014/main" id="{9AFEB787-5D7D-4E97-4CB2-48F0E8DB23C7}"/>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18" name="Straight Connector 17">
            <a:extLst>
              <a:ext uri="{FF2B5EF4-FFF2-40B4-BE49-F238E27FC236}">
                <a16:creationId xmlns:a16="http://schemas.microsoft.com/office/drawing/2014/main" id="{F5ECD686-B284-6BAB-0B63-8028E494FD51}"/>
              </a:ext>
            </a:extLst>
          </p:cNvPr>
          <p:cNvCxnSpPr>
            <a:cxnSpLocks/>
          </p:cNvCxnSpPr>
          <p:nvPr userDrawn="1"/>
        </p:nvCxnSpPr>
        <p:spPr>
          <a:xfrm>
            <a:off x="472106" y="1850069"/>
            <a:ext cx="2297846"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06BB603-4A57-D15B-B1D3-FAEA694AA2F0}"/>
              </a:ext>
            </a:extLst>
          </p:cNvPr>
          <p:cNvCxnSpPr>
            <a:cxnSpLocks/>
          </p:cNvCxnSpPr>
          <p:nvPr userDrawn="1"/>
        </p:nvCxnSpPr>
        <p:spPr>
          <a:xfrm>
            <a:off x="3204210" y="1850069"/>
            <a:ext cx="2300560"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C6A7439-04AE-9008-1B31-0462A301BCE7}"/>
              </a:ext>
            </a:extLst>
          </p:cNvPr>
          <p:cNvCxnSpPr>
            <a:cxnSpLocks/>
          </p:cNvCxnSpPr>
          <p:nvPr userDrawn="1"/>
        </p:nvCxnSpPr>
        <p:spPr>
          <a:xfrm>
            <a:off x="5947413" y="1846205"/>
            <a:ext cx="2300560"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00C7027B-AA56-B37B-5CBE-295F76BC86AE}"/>
              </a:ext>
            </a:extLst>
          </p:cNvPr>
          <p:cNvSpPr>
            <a:spLocks noGrp="1"/>
          </p:cNvSpPr>
          <p:nvPr>
            <p:ph type="body" sz="quarter" idx="26"/>
          </p:nvPr>
        </p:nvSpPr>
        <p:spPr>
          <a:xfrm>
            <a:off x="479823" y="820694"/>
            <a:ext cx="7559278" cy="419100"/>
          </a:xfrm>
        </p:spPr>
        <p:txBody>
          <a:bodyPr>
            <a:noAutofit/>
          </a:bodyPr>
          <a:lstStyle>
            <a:lvl1pPr marL="0" indent="0">
              <a:lnSpc>
                <a:spcPct val="95000"/>
              </a:lnSpc>
              <a:spcBef>
                <a:spcPts val="0"/>
              </a:spcBef>
              <a:buNone/>
              <a:defRPr sz="975"/>
            </a:lvl1pPr>
            <a:lvl2pPr marL="128588" indent="-121444">
              <a:tabLst/>
              <a:defRPr sz="975"/>
            </a:lvl2pPr>
          </a:lstStyle>
          <a:p>
            <a:pPr lvl="0"/>
            <a:r>
              <a:rPr lang="en-US"/>
              <a:t>Click to edit Master text styles</a:t>
            </a:r>
          </a:p>
          <a:p>
            <a:pPr lvl="1"/>
            <a:r>
              <a:rPr lang="en-US"/>
              <a:t>Second level</a:t>
            </a:r>
          </a:p>
        </p:txBody>
      </p:sp>
      <p:sp>
        <p:nvSpPr>
          <p:cNvPr id="2" name="TextBox 1">
            <a:extLst>
              <a:ext uri="{FF2B5EF4-FFF2-40B4-BE49-F238E27FC236}">
                <a16:creationId xmlns:a16="http://schemas.microsoft.com/office/drawing/2014/main" id="{050D4B43-1B2B-65B5-1193-3AC4EF142889}"/>
              </a:ext>
            </a:extLst>
          </p:cNvPr>
          <p:cNvSpPr txBox="1"/>
          <p:nvPr userDrawn="1"/>
        </p:nvSpPr>
        <p:spPr>
          <a:xfrm rot="16200000">
            <a:off x="8463188" y="4392820"/>
            <a:ext cx="1211580" cy="173124"/>
          </a:xfrm>
          <a:prstGeom prst="rect">
            <a:avLst/>
          </a:prstGeom>
          <a:noFill/>
        </p:spPr>
        <p:txBody>
          <a:bodyPr wrap="square" rtlCol="0">
            <a:spAutoFit/>
          </a:bodyPr>
          <a:lstStyle/>
          <a:p>
            <a:r>
              <a:rPr lang="en-US" sz="525">
                <a:solidFill>
                  <a:schemeClr val="bg1">
                    <a:lumMod val="95000"/>
                  </a:schemeClr>
                </a:solidFill>
              </a:rPr>
              <a:t>MRK22111900</a:t>
            </a:r>
          </a:p>
        </p:txBody>
      </p:sp>
    </p:spTree>
    <p:extLst>
      <p:ext uri="{BB962C8B-B14F-4D97-AF65-F5344CB8AC3E}">
        <p14:creationId xmlns:p14="http://schemas.microsoft.com/office/powerpoint/2010/main" val="314730620"/>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guide id="6" pos="4032" userDrawn="1">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Title and Content - 1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B16DD5-4D6D-6040-9FB8-A162CF9FD530}"/>
              </a:ext>
            </a:extLst>
          </p:cNvPr>
          <p:cNvSpPr>
            <a:spLocks noGrp="1"/>
          </p:cNvSpPr>
          <p:nvPr>
            <p:ph idx="1"/>
          </p:nvPr>
        </p:nvSpPr>
        <p:spPr>
          <a:xfrm>
            <a:off x="457200" y="1149349"/>
            <a:ext cx="7881395" cy="3263504"/>
          </a:xfrm>
        </p:spPr>
        <p:txBody>
          <a:bodyPr lIns="0" tIns="0" rIns="0" bIns="0">
            <a:noAutofit/>
          </a:bodyPr>
          <a:lstStyle>
            <a:lvl1pPr>
              <a:defRPr sz="1800" b="0" i="0">
                <a:latin typeface="Arial" panose="020B0604020202020204" pitchFamily="34" charset="0"/>
                <a:cs typeface="Arial" panose="020B0604020202020204" pitchFamily="34" charset="0"/>
              </a:defRPr>
            </a:lvl1pPr>
            <a:lvl2pPr>
              <a:defRPr sz="1500" b="0" i="0">
                <a:latin typeface="Arial" panose="020B0604020202020204" pitchFamily="34" charset="0"/>
                <a:cs typeface="Arial" panose="020B0604020202020204" pitchFamily="34" charset="0"/>
              </a:defRPr>
            </a:lvl2pPr>
            <a:lvl3pPr>
              <a:defRPr sz="1350" b="0" i="0">
                <a:latin typeface="Arial" panose="020B0604020202020204" pitchFamily="34" charset="0"/>
                <a:cs typeface="Arial" panose="020B0604020202020204" pitchFamily="34" charset="0"/>
              </a:defRPr>
            </a:lvl3pPr>
            <a:lvl4pPr>
              <a:defRPr sz="1200" b="0" i="0">
                <a:latin typeface="Arial" panose="020B0604020202020204" pitchFamily="34" charset="0"/>
                <a:cs typeface="Arial" panose="020B0604020202020204" pitchFamily="34" charset="0"/>
              </a:defRPr>
            </a:lvl4pPr>
            <a:lvl5pPr>
              <a:defRPr sz="1200" b="0"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194DB845-764A-8C47-B0D2-7578A6920B8D}"/>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Rectangle 5">
            <a:extLst>
              <a:ext uri="{FF2B5EF4-FFF2-40B4-BE49-F238E27FC236}">
                <a16:creationId xmlns:a16="http://schemas.microsoft.com/office/drawing/2014/main" id="{BF7AAD2E-185E-284D-A254-C205E3DD04EC}"/>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6">
            <a:extLst>
              <a:ext uri="{FF2B5EF4-FFF2-40B4-BE49-F238E27FC236}">
                <a16:creationId xmlns:a16="http://schemas.microsoft.com/office/drawing/2014/main" id="{BE0D910A-E6DF-1248-82C8-F9069B5274B5}"/>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Title 1">
            <a:extLst>
              <a:ext uri="{FF2B5EF4-FFF2-40B4-BE49-F238E27FC236}">
                <a16:creationId xmlns:a16="http://schemas.microsoft.com/office/drawing/2014/main" id="{93E2A5E4-003F-1D4A-AFC7-5318EB6D4DF2}"/>
              </a:ext>
            </a:extLst>
          </p:cNvPr>
          <p:cNvSpPr>
            <a:spLocks noGrp="1"/>
          </p:cNvSpPr>
          <p:nvPr>
            <p:ph type="title" hasCustomPrompt="1"/>
          </p:nvPr>
        </p:nvSpPr>
        <p:spPr>
          <a:xfrm>
            <a:off x="457200" y="379179"/>
            <a:ext cx="8229600" cy="373949"/>
          </a:xfrm>
        </p:spPr>
        <p:txBody>
          <a:bodyPr wrap="square">
            <a:spAutoFit/>
          </a:bodyPr>
          <a:lstStyle>
            <a:lvl1pPr>
              <a:defRPr sz="2700" b="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Tree>
    <p:extLst>
      <p:ext uri="{BB962C8B-B14F-4D97-AF65-F5344CB8AC3E}">
        <p14:creationId xmlns:p14="http://schemas.microsoft.com/office/powerpoint/2010/main" val="3489265521"/>
      </p:ext>
    </p:extLst>
  </p:cSld>
  <p:clrMapOvr>
    <a:masterClrMapping/>
  </p:clrMapOvr>
  <p:extLst>
    <p:ext uri="{DCECCB84-F9BA-43D5-87BE-67443E8EF086}">
      <p15:sldGuideLst xmlns:p15="http://schemas.microsoft.com/office/powerpoint/2012/main">
        <p15:guide id="2" orient="horz" pos="2160">
          <p15:clr>
            <a:srgbClr val="FBAE40"/>
          </p15:clr>
        </p15:guide>
        <p15:guide id="3" orient="horz" pos="312">
          <p15:clr>
            <a:srgbClr val="FBAE40"/>
          </p15:clr>
        </p15:guide>
        <p15:guide id="4" orient="horz" pos="792">
          <p15:clr>
            <a:srgbClr val="FBAE40"/>
          </p15:clr>
        </p15:guide>
        <p15:guide id="5" orient="horz" pos="4032">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4_Title with 6 Rounded Rectangles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dirty="0"/>
          </a:p>
        </p:txBody>
      </p:sp>
      <p:sp>
        <p:nvSpPr>
          <p:cNvPr id="6" name="Text Placeholder 5">
            <a:extLst>
              <a:ext uri="{FF2B5EF4-FFF2-40B4-BE49-F238E27FC236}">
                <a16:creationId xmlns:a16="http://schemas.microsoft.com/office/drawing/2014/main" id="{4A34E86F-C569-9647-9E50-D6B395BFDCE4}"/>
              </a:ext>
            </a:extLst>
          </p:cNvPr>
          <p:cNvSpPr>
            <a:spLocks noGrp="1"/>
          </p:cNvSpPr>
          <p:nvPr>
            <p:ph type="body" sz="quarter" idx="17" hasCustomPrompt="1"/>
          </p:nvPr>
        </p:nvSpPr>
        <p:spPr>
          <a:xfrm>
            <a:off x="472106" y="1523807"/>
            <a:ext cx="308715" cy="347595"/>
          </a:xfrm>
        </p:spPr>
        <p:txBody>
          <a:bodyPr>
            <a:noAutofit/>
          </a:bodyPr>
          <a:lstStyle>
            <a:lvl1pPr marL="0" indent="0">
              <a:lnSpc>
                <a:spcPct val="100000"/>
              </a:lnSpc>
              <a:spcBef>
                <a:spcPts val="0"/>
              </a:spcBef>
              <a:spcAft>
                <a:spcPts val="225"/>
              </a:spcAft>
              <a:buClr>
                <a:schemeClr val="tx1"/>
              </a:buClr>
              <a:buNone/>
              <a:defRPr sz="18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dirty="0"/>
              <a:t>1</a:t>
            </a:r>
          </a:p>
        </p:txBody>
      </p:sp>
      <p:sp>
        <p:nvSpPr>
          <p:cNvPr id="32" name="Text Placeholder 5">
            <a:extLst>
              <a:ext uri="{FF2B5EF4-FFF2-40B4-BE49-F238E27FC236}">
                <a16:creationId xmlns:a16="http://schemas.microsoft.com/office/drawing/2014/main" id="{5F078004-3293-5A45-B4D7-04019775152A}"/>
              </a:ext>
            </a:extLst>
          </p:cNvPr>
          <p:cNvSpPr>
            <a:spLocks noGrp="1"/>
          </p:cNvSpPr>
          <p:nvPr>
            <p:ph type="body" sz="quarter" idx="18"/>
          </p:nvPr>
        </p:nvSpPr>
        <p:spPr>
          <a:xfrm>
            <a:off x="483079" y="1921960"/>
            <a:ext cx="2297192" cy="648703"/>
          </a:xfrm>
        </p:spPr>
        <p:txBody>
          <a:bodyPr>
            <a:noAutofit/>
          </a:bodyPr>
          <a:lstStyle>
            <a:lvl1pPr marL="132160" indent="-132160">
              <a:lnSpc>
                <a:spcPct val="95000"/>
              </a:lnSpc>
              <a:spcBef>
                <a:spcPts val="0"/>
              </a:spcBef>
              <a:spcAft>
                <a:spcPts val="225"/>
              </a:spcAft>
              <a:buClr>
                <a:schemeClr val="accent1"/>
              </a:buClr>
              <a:buFont typeface="Arial" panose="020B0604020202020204" pitchFamily="34" charset="0"/>
              <a:buChar char="•"/>
              <a:tabLst/>
              <a:defRPr sz="975" b="0">
                <a:latin typeface="Arial" panose="020B0604020202020204" pitchFamily="34" charset="0"/>
                <a:cs typeface="Arial" panose="020B0604020202020204" pitchFamily="34" charset="0"/>
              </a:defRPr>
            </a:lvl1pPr>
            <a:lvl2pPr marL="264319" indent="-132160">
              <a:lnSpc>
                <a:spcPct val="100000"/>
              </a:lnSpc>
              <a:spcBef>
                <a:spcPts val="0"/>
              </a:spcBef>
              <a:spcAft>
                <a:spcPts val="225"/>
              </a:spcAft>
              <a:buClr>
                <a:schemeClr val="accent1"/>
              </a:buClr>
              <a:buFont typeface="Arial" panose="020B0604020202020204" pitchFamily="34" charset="0"/>
              <a:buChar char="•"/>
              <a:tabLst/>
              <a:defRPr sz="900"/>
            </a:lvl2pPr>
            <a:lvl3pPr marL="388144" indent="-123825">
              <a:buClr>
                <a:schemeClr val="accent1"/>
              </a:buClr>
              <a:buFont typeface="Arial" panose="020B0604020202020204" pitchFamily="34" charset="0"/>
              <a:buChar char="•"/>
              <a:tabLst/>
              <a:defRPr sz="825"/>
            </a:lvl3pPr>
            <a:lvl4pPr marL="1028700" indent="0">
              <a:buNone/>
              <a:defRPr/>
            </a:lvl4pPr>
            <a:lvl5pPr marL="1371600" indent="0">
              <a:buNone/>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42692A7E-A3E2-7F48-A608-0F4684AE63B7}"/>
              </a:ext>
            </a:extLst>
          </p:cNvPr>
          <p:cNvSpPr>
            <a:spLocks noGrp="1"/>
          </p:cNvSpPr>
          <p:nvPr>
            <p:ph type="body" sz="quarter" idx="19" hasCustomPrompt="1"/>
          </p:nvPr>
        </p:nvSpPr>
        <p:spPr>
          <a:xfrm>
            <a:off x="715216" y="1580844"/>
            <a:ext cx="1898444" cy="285750"/>
          </a:xfrm>
        </p:spPr>
        <p:txBody>
          <a:bodyPr>
            <a:noAutofit/>
          </a:bodyPr>
          <a:lstStyle>
            <a:lvl1pPr marL="0" indent="0">
              <a:buNone/>
              <a:defRPr sz="150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Subhead here</a:t>
            </a:r>
          </a:p>
        </p:txBody>
      </p:sp>
      <p:sp>
        <p:nvSpPr>
          <p:cNvPr id="45" name="Text Placeholder 5">
            <a:extLst>
              <a:ext uri="{FF2B5EF4-FFF2-40B4-BE49-F238E27FC236}">
                <a16:creationId xmlns:a16="http://schemas.microsoft.com/office/drawing/2014/main" id="{42981D73-20E8-9542-9600-7AB3BFC72814}"/>
              </a:ext>
            </a:extLst>
          </p:cNvPr>
          <p:cNvSpPr>
            <a:spLocks noGrp="1"/>
          </p:cNvSpPr>
          <p:nvPr>
            <p:ph type="body" sz="quarter" idx="20" hasCustomPrompt="1"/>
          </p:nvPr>
        </p:nvSpPr>
        <p:spPr>
          <a:xfrm>
            <a:off x="3211377" y="1514539"/>
            <a:ext cx="308715" cy="347595"/>
          </a:xfrm>
        </p:spPr>
        <p:txBody>
          <a:bodyPr>
            <a:noAutofit/>
          </a:bodyPr>
          <a:lstStyle>
            <a:lvl1pPr marL="0" indent="0">
              <a:lnSpc>
                <a:spcPct val="100000"/>
              </a:lnSpc>
              <a:spcBef>
                <a:spcPts val="0"/>
              </a:spcBef>
              <a:spcAft>
                <a:spcPts val="225"/>
              </a:spcAft>
              <a:buClr>
                <a:schemeClr val="tx1"/>
              </a:buClr>
              <a:buNone/>
              <a:defRPr sz="18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dirty="0"/>
              <a:t>2</a:t>
            </a:r>
          </a:p>
        </p:txBody>
      </p:sp>
      <p:sp>
        <p:nvSpPr>
          <p:cNvPr id="46" name="Text Placeholder 5">
            <a:extLst>
              <a:ext uri="{FF2B5EF4-FFF2-40B4-BE49-F238E27FC236}">
                <a16:creationId xmlns:a16="http://schemas.microsoft.com/office/drawing/2014/main" id="{6817F7BE-F41D-D34E-BB29-799A75A944CC}"/>
              </a:ext>
            </a:extLst>
          </p:cNvPr>
          <p:cNvSpPr>
            <a:spLocks noGrp="1"/>
          </p:cNvSpPr>
          <p:nvPr>
            <p:ph type="body" sz="quarter" idx="21"/>
          </p:nvPr>
        </p:nvSpPr>
        <p:spPr>
          <a:xfrm>
            <a:off x="3222350" y="1921960"/>
            <a:ext cx="2458669" cy="648703"/>
          </a:xfrm>
        </p:spPr>
        <p:txBody>
          <a:bodyPr>
            <a:noAutofit/>
          </a:bodyPr>
          <a:lstStyle>
            <a:lvl1pPr marL="0" indent="0">
              <a:lnSpc>
                <a:spcPct val="95000"/>
              </a:lnSpc>
              <a:spcBef>
                <a:spcPts val="0"/>
              </a:spcBef>
              <a:spcAft>
                <a:spcPts val="225"/>
              </a:spcAft>
              <a:buClr>
                <a:schemeClr val="tx1"/>
              </a:buClr>
              <a:buNone/>
              <a:defRPr sz="975"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825"/>
            </a:lvl3pPr>
            <a:lvl4pPr marL="1028700" indent="0">
              <a:buNone/>
              <a:defRPr/>
            </a:lvl4pPr>
            <a:lvl5pPr marL="1371600" indent="0">
              <a:buNone/>
              <a:defRPr/>
            </a:lvl5pPr>
          </a:lstStyle>
          <a:p>
            <a:pPr lvl="0"/>
            <a:r>
              <a:rPr lang="en-US" dirty="0"/>
              <a:t>Click to edit Master text styles</a:t>
            </a:r>
          </a:p>
          <a:p>
            <a:pPr lvl="1"/>
            <a:r>
              <a:rPr lang="en-US" dirty="0"/>
              <a:t>Second level</a:t>
            </a:r>
          </a:p>
          <a:p>
            <a:pPr lvl="2"/>
            <a:r>
              <a:rPr lang="en-US" dirty="0"/>
              <a:t>Third Level</a:t>
            </a:r>
          </a:p>
        </p:txBody>
      </p:sp>
      <p:sp>
        <p:nvSpPr>
          <p:cNvPr id="47" name="Text Placeholder 4">
            <a:extLst>
              <a:ext uri="{FF2B5EF4-FFF2-40B4-BE49-F238E27FC236}">
                <a16:creationId xmlns:a16="http://schemas.microsoft.com/office/drawing/2014/main" id="{BA101FE4-EBBF-9A4E-9D85-ACD346D6B76F}"/>
              </a:ext>
            </a:extLst>
          </p:cNvPr>
          <p:cNvSpPr>
            <a:spLocks noGrp="1"/>
          </p:cNvSpPr>
          <p:nvPr>
            <p:ph type="body" sz="quarter" idx="22" hasCustomPrompt="1"/>
          </p:nvPr>
        </p:nvSpPr>
        <p:spPr>
          <a:xfrm>
            <a:off x="3454488" y="1580844"/>
            <a:ext cx="1898444" cy="285750"/>
          </a:xfrm>
        </p:spPr>
        <p:txBody>
          <a:bodyPr>
            <a:noAutofit/>
          </a:bodyPr>
          <a:lstStyle>
            <a:lvl1pPr marL="0" indent="0">
              <a:buNone/>
              <a:defRPr sz="150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Subhead here</a:t>
            </a:r>
          </a:p>
        </p:txBody>
      </p:sp>
      <p:sp>
        <p:nvSpPr>
          <p:cNvPr id="48" name="Text Placeholder 5">
            <a:extLst>
              <a:ext uri="{FF2B5EF4-FFF2-40B4-BE49-F238E27FC236}">
                <a16:creationId xmlns:a16="http://schemas.microsoft.com/office/drawing/2014/main" id="{0937124C-26E8-5942-8EB3-3F29D5E5283D}"/>
              </a:ext>
            </a:extLst>
          </p:cNvPr>
          <p:cNvSpPr>
            <a:spLocks noGrp="1"/>
          </p:cNvSpPr>
          <p:nvPr>
            <p:ph type="body" sz="quarter" idx="23" hasCustomPrompt="1"/>
          </p:nvPr>
        </p:nvSpPr>
        <p:spPr>
          <a:xfrm>
            <a:off x="5959727" y="1519413"/>
            <a:ext cx="308715" cy="347595"/>
          </a:xfrm>
        </p:spPr>
        <p:txBody>
          <a:bodyPr>
            <a:noAutofit/>
          </a:bodyPr>
          <a:lstStyle>
            <a:lvl1pPr marL="0" indent="0">
              <a:lnSpc>
                <a:spcPct val="100000"/>
              </a:lnSpc>
              <a:spcBef>
                <a:spcPts val="0"/>
              </a:spcBef>
              <a:spcAft>
                <a:spcPts val="225"/>
              </a:spcAft>
              <a:buClr>
                <a:schemeClr val="tx1"/>
              </a:buClr>
              <a:buNone/>
              <a:defRPr sz="18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dirty="0"/>
              <a:t>3</a:t>
            </a:r>
          </a:p>
        </p:txBody>
      </p:sp>
      <p:sp>
        <p:nvSpPr>
          <p:cNvPr id="23" name="Rectangle 22">
            <a:extLst>
              <a:ext uri="{FF2B5EF4-FFF2-40B4-BE49-F238E27FC236}">
                <a16:creationId xmlns:a16="http://schemas.microsoft.com/office/drawing/2014/main" id="{935BCED5-DCFE-7443-8641-87874DE6941B}"/>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7" name="Rectangle 26">
            <a:extLst>
              <a:ext uri="{FF2B5EF4-FFF2-40B4-BE49-F238E27FC236}">
                <a16:creationId xmlns:a16="http://schemas.microsoft.com/office/drawing/2014/main" id="{9AFEB787-5D7D-4E97-4CB2-48F0E8DB23C7}"/>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18" name="Straight Connector 17">
            <a:extLst>
              <a:ext uri="{FF2B5EF4-FFF2-40B4-BE49-F238E27FC236}">
                <a16:creationId xmlns:a16="http://schemas.microsoft.com/office/drawing/2014/main" id="{F5ECD686-B284-6BAB-0B63-8028E494FD51}"/>
              </a:ext>
            </a:extLst>
          </p:cNvPr>
          <p:cNvCxnSpPr>
            <a:cxnSpLocks/>
          </p:cNvCxnSpPr>
          <p:nvPr userDrawn="1"/>
        </p:nvCxnSpPr>
        <p:spPr>
          <a:xfrm>
            <a:off x="472106" y="1850069"/>
            <a:ext cx="2297846"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06BB603-4A57-D15B-B1D3-FAEA694AA2F0}"/>
              </a:ext>
            </a:extLst>
          </p:cNvPr>
          <p:cNvCxnSpPr>
            <a:cxnSpLocks/>
          </p:cNvCxnSpPr>
          <p:nvPr userDrawn="1"/>
        </p:nvCxnSpPr>
        <p:spPr>
          <a:xfrm>
            <a:off x="3204210" y="1850069"/>
            <a:ext cx="2300560"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00C7027B-AA56-B37B-5CBE-295F76BC86AE}"/>
              </a:ext>
            </a:extLst>
          </p:cNvPr>
          <p:cNvSpPr>
            <a:spLocks noGrp="1"/>
          </p:cNvSpPr>
          <p:nvPr>
            <p:ph type="body" sz="quarter" idx="26"/>
          </p:nvPr>
        </p:nvSpPr>
        <p:spPr>
          <a:xfrm>
            <a:off x="479823" y="820694"/>
            <a:ext cx="7559278" cy="419100"/>
          </a:xfrm>
        </p:spPr>
        <p:txBody>
          <a:bodyPr>
            <a:noAutofit/>
          </a:bodyPr>
          <a:lstStyle>
            <a:lvl1pPr marL="0" indent="0">
              <a:lnSpc>
                <a:spcPct val="95000"/>
              </a:lnSpc>
              <a:spcBef>
                <a:spcPts val="0"/>
              </a:spcBef>
              <a:buNone/>
              <a:defRPr sz="975"/>
            </a:lvl1pPr>
            <a:lvl2pPr marL="128588" indent="-121444">
              <a:tabLst/>
              <a:defRPr sz="975"/>
            </a:lvl2pPr>
          </a:lstStyle>
          <a:p>
            <a:pPr lvl="0"/>
            <a:r>
              <a:rPr lang="en-US" dirty="0"/>
              <a:t>Click to edit Master text styles</a:t>
            </a:r>
          </a:p>
          <a:p>
            <a:pPr lvl="1"/>
            <a:r>
              <a:rPr lang="en-US" dirty="0"/>
              <a:t>Second level</a:t>
            </a:r>
          </a:p>
        </p:txBody>
      </p:sp>
      <p:sp>
        <p:nvSpPr>
          <p:cNvPr id="2" name="TextBox 1">
            <a:extLst>
              <a:ext uri="{FF2B5EF4-FFF2-40B4-BE49-F238E27FC236}">
                <a16:creationId xmlns:a16="http://schemas.microsoft.com/office/drawing/2014/main" id="{050D4B43-1B2B-65B5-1193-3AC4EF142889}"/>
              </a:ext>
            </a:extLst>
          </p:cNvPr>
          <p:cNvSpPr txBox="1"/>
          <p:nvPr userDrawn="1"/>
        </p:nvSpPr>
        <p:spPr>
          <a:xfrm rot="16200000">
            <a:off x="8463188" y="4392820"/>
            <a:ext cx="1211580" cy="173124"/>
          </a:xfrm>
          <a:prstGeom prst="rect">
            <a:avLst/>
          </a:prstGeom>
          <a:noFill/>
        </p:spPr>
        <p:txBody>
          <a:bodyPr wrap="square" rtlCol="0">
            <a:spAutoFit/>
          </a:bodyPr>
          <a:lstStyle/>
          <a:p>
            <a:r>
              <a:rPr lang="en-US" sz="525" dirty="0">
                <a:solidFill>
                  <a:schemeClr val="bg1">
                    <a:lumMod val="95000"/>
                  </a:schemeClr>
                </a:solidFill>
              </a:rPr>
              <a:t>MRK22111900</a:t>
            </a:r>
          </a:p>
        </p:txBody>
      </p:sp>
      <p:sp>
        <p:nvSpPr>
          <p:cNvPr id="9" name="Text Placeholder 10">
            <a:extLst>
              <a:ext uri="{FF2B5EF4-FFF2-40B4-BE49-F238E27FC236}">
                <a16:creationId xmlns:a16="http://schemas.microsoft.com/office/drawing/2014/main" id="{D47DB2B9-68A6-996B-DEC1-49B625246B42}"/>
              </a:ext>
            </a:extLst>
          </p:cNvPr>
          <p:cNvSpPr>
            <a:spLocks noGrp="1"/>
          </p:cNvSpPr>
          <p:nvPr>
            <p:ph type="body" sz="quarter" idx="29" hasCustomPrompt="1"/>
          </p:nvPr>
        </p:nvSpPr>
        <p:spPr>
          <a:xfrm>
            <a:off x="459487" y="370332"/>
            <a:ext cx="7661351" cy="571500"/>
          </a:xfrm>
        </p:spPr>
        <p:txBody>
          <a:bodyPr>
            <a:noAutofit/>
          </a:bodyPr>
          <a:lstStyle>
            <a:lvl1pPr marL="0" indent="0">
              <a:lnSpc>
                <a:spcPct val="90000"/>
              </a:lnSpc>
              <a:buNone/>
              <a:defRPr sz="2700">
                <a:latin typeface="Tiempos Fine Light" panose="02020303060303060403" pitchFamily="18" charset="77"/>
              </a:defRPr>
            </a:lvl1pPr>
            <a:lvl2pPr marL="0" indent="0">
              <a:lnSpc>
                <a:spcPct val="100000"/>
              </a:lnSpc>
              <a:spcBef>
                <a:spcPts val="0"/>
              </a:spcBef>
              <a:buNone/>
              <a:tabLst/>
              <a:defRPr sz="1800" b="1">
                <a:solidFill>
                  <a:schemeClr val="accent1"/>
                </a:solidFill>
              </a:defRPr>
            </a:lvl2pPr>
          </a:lstStyle>
          <a:p>
            <a:pPr lvl="0"/>
            <a:r>
              <a:rPr lang="en-US" dirty="0"/>
              <a:t>Product Course name here</a:t>
            </a:r>
          </a:p>
          <a:p>
            <a:pPr lvl="1"/>
            <a:r>
              <a:rPr lang="en-US" dirty="0"/>
              <a:t>IJ TYPE</a:t>
            </a:r>
          </a:p>
        </p:txBody>
      </p:sp>
      <p:pic>
        <p:nvPicPr>
          <p:cNvPr id="4" name="Picture 3" descr="A picture containing text&#10;&#10;Description automatically generated">
            <a:extLst>
              <a:ext uri="{FF2B5EF4-FFF2-40B4-BE49-F238E27FC236}">
                <a16:creationId xmlns:a16="http://schemas.microsoft.com/office/drawing/2014/main" id="{0A0DF2BD-E043-AE7F-7305-A70F478BE258}"/>
              </a:ext>
            </a:extLst>
          </p:cNvPr>
          <p:cNvPicPr>
            <a:picLocks noChangeAspect="1"/>
          </p:cNvPicPr>
          <p:nvPr userDrawn="1"/>
        </p:nvPicPr>
        <p:blipFill>
          <a:blip r:embed="rId2"/>
          <a:stretch>
            <a:fillRect/>
          </a:stretch>
        </p:blipFill>
        <p:spPr>
          <a:xfrm>
            <a:off x="8333692" y="400049"/>
            <a:ext cx="330939" cy="330939"/>
          </a:xfrm>
          <a:prstGeom prst="rect">
            <a:avLst/>
          </a:prstGeom>
        </p:spPr>
      </p:pic>
    </p:spTree>
    <p:extLst>
      <p:ext uri="{BB962C8B-B14F-4D97-AF65-F5344CB8AC3E}">
        <p14:creationId xmlns:p14="http://schemas.microsoft.com/office/powerpoint/2010/main" val="3908725830"/>
      </p:ext>
    </p:extLst>
  </p:cSld>
  <p:clrMapOvr>
    <a:masterClrMapping/>
  </p:clrMapOvr>
  <p:extLst>
    <p:ext uri="{DCECCB84-F9BA-43D5-87BE-67443E8EF086}">
      <p15:sldGuideLst xmlns:p15="http://schemas.microsoft.com/office/powerpoint/2012/main">
        <p15:guide id="2" orient="horz" pos="2160">
          <p15:clr>
            <a:srgbClr val="FBAE40"/>
          </p15:clr>
        </p15:guide>
        <p15:guide id="4" orient="horz" pos="792">
          <p15:clr>
            <a:srgbClr val="FBAE40"/>
          </p15:clr>
        </p15:guide>
        <p15:guide id="5" orient="horz" pos="4032">
          <p15:clr>
            <a:srgbClr val="FBAE40"/>
          </p15:clr>
        </p15:guide>
        <p15:guide id="6" pos="5376">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FA43885-B0BD-5443-8C2F-0F3836BCD086}"/>
              </a:ext>
            </a:extLst>
          </p:cNvPr>
          <p:cNvPicPr>
            <a:picLocks noChangeAspect="1"/>
          </p:cNvPicPr>
          <p:nvPr userDrawn="1"/>
        </p:nvPicPr>
        <p:blipFill rotWithShape="1">
          <a:blip r:embed="rId2"/>
          <a:srcRect t="801" b="320"/>
          <a:stretch/>
        </p:blipFill>
        <p:spPr>
          <a:xfrm>
            <a:off x="4792237" y="57150"/>
            <a:ext cx="4120691" cy="5086351"/>
          </a:xfrm>
          <a:prstGeom prst="rect">
            <a:avLst/>
          </a:prstGeom>
        </p:spPr>
      </p:pic>
      <p:pic>
        <p:nvPicPr>
          <p:cNvPr id="10" name="Google Shape;105;p29">
            <a:extLst>
              <a:ext uri="{FF2B5EF4-FFF2-40B4-BE49-F238E27FC236}">
                <a16:creationId xmlns:a16="http://schemas.microsoft.com/office/drawing/2014/main" id="{80F65949-A966-3C45-B14B-D3B3485F499F}"/>
              </a:ext>
            </a:extLst>
          </p:cNvPr>
          <p:cNvPicPr preferRelativeResize="0"/>
          <p:nvPr userDrawn="1"/>
        </p:nvPicPr>
        <p:blipFill rotWithShape="1">
          <a:blip r:embed="rId3">
            <a:alphaModFix/>
          </a:blip>
          <a:srcRect/>
          <a:stretch/>
        </p:blipFill>
        <p:spPr>
          <a:xfrm>
            <a:off x="457200" y="371471"/>
            <a:ext cx="2366443" cy="420624"/>
          </a:xfrm>
          <a:prstGeom prst="rect">
            <a:avLst/>
          </a:prstGeom>
          <a:noFill/>
          <a:ln>
            <a:noFill/>
          </a:ln>
        </p:spPr>
      </p:pic>
      <p:sp>
        <p:nvSpPr>
          <p:cNvPr id="6" name="Footer Placeholder 1">
            <a:extLst>
              <a:ext uri="{FF2B5EF4-FFF2-40B4-BE49-F238E27FC236}">
                <a16:creationId xmlns:a16="http://schemas.microsoft.com/office/drawing/2014/main" id="{A795D9A1-EBA6-9146-A2ED-D807154A4760}"/>
              </a:ext>
            </a:extLst>
          </p:cNvPr>
          <p:cNvSpPr txBox="1">
            <a:spLocks/>
          </p:cNvSpPr>
          <p:nvPr userDrawn="1"/>
        </p:nvSpPr>
        <p:spPr>
          <a:xfrm>
            <a:off x="971550" y="4767374"/>
            <a:ext cx="3028950" cy="160095"/>
          </a:xfrm>
          <a:prstGeom prst="rect">
            <a:avLst/>
          </a:prstGeom>
        </p:spPr>
        <p:txBody>
          <a:bodyPr vert="horz" lIns="0" tIns="0" rIns="0" bIns="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
                <a:srgbClr val="000000"/>
              </a:buClr>
              <a:buSzPts val="700"/>
            </a:pPr>
            <a:r>
              <a:rPr lang="en-US" sz="525">
                <a:latin typeface="Arial"/>
                <a:ea typeface="Arial"/>
                <a:cs typeface="Arial"/>
                <a:sym typeface="Arial"/>
              </a:rPr>
              <a:t>© Franklin Covey Co. All rights reserved. PROPRIETARY AND CONFIDENTIAL </a:t>
            </a:r>
            <a:endParaRPr lang="en-US" sz="525"/>
          </a:p>
        </p:txBody>
      </p:sp>
      <p:sp>
        <p:nvSpPr>
          <p:cNvPr id="2" name="Title 3">
            <a:extLst>
              <a:ext uri="{FF2B5EF4-FFF2-40B4-BE49-F238E27FC236}">
                <a16:creationId xmlns:a16="http://schemas.microsoft.com/office/drawing/2014/main" id="{2EB579FC-9774-A22A-3F7E-B06DE7AE1BF7}"/>
              </a:ext>
            </a:extLst>
          </p:cNvPr>
          <p:cNvSpPr>
            <a:spLocks noGrp="1"/>
          </p:cNvSpPr>
          <p:nvPr>
            <p:ph type="title" hasCustomPrompt="1"/>
          </p:nvPr>
        </p:nvSpPr>
        <p:spPr>
          <a:xfrm>
            <a:off x="971550" y="1669128"/>
            <a:ext cx="3829050" cy="1364219"/>
          </a:xfrm>
        </p:spPr>
        <p:txBody>
          <a:bodyPr anchor="t" anchorCtr="0">
            <a:noAutofit/>
          </a:bodyPr>
          <a:lstStyle>
            <a:lvl1pPr>
              <a:defRPr sz="405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Text Placeholder 2">
            <a:extLst>
              <a:ext uri="{FF2B5EF4-FFF2-40B4-BE49-F238E27FC236}">
                <a16:creationId xmlns:a16="http://schemas.microsoft.com/office/drawing/2014/main" id="{0AF307DF-DD51-A9DF-1626-088B513930BA}"/>
              </a:ext>
            </a:extLst>
          </p:cNvPr>
          <p:cNvSpPr>
            <a:spLocks noGrp="1"/>
          </p:cNvSpPr>
          <p:nvPr>
            <p:ph type="body" sz="quarter" idx="10"/>
          </p:nvPr>
        </p:nvSpPr>
        <p:spPr>
          <a:xfrm>
            <a:off x="963216" y="3138488"/>
            <a:ext cx="3837384" cy="838200"/>
          </a:xfrm>
        </p:spPr>
        <p:txBody>
          <a:bodyPr/>
          <a:lstStyle>
            <a:lvl1pPr marL="5954" indent="0">
              <a:buNone/>
              <a:tabLst/>
              <a:defRPr b="1">
                <a:solidFill>
                  <a:schemeClr val="accent1"/>
                </a:solidFill>
              </a:defRPr>
            </a:lvl1pPr>
            <a:lvl2pPr marL="5954" indent="0">
              <a:buNone/>
              <a:tabLst/>
              <a:defRPr i="1"/>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200016183"/>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B18B77-0E46-784F-B356-9230234DAF02}"/>
              </a:ext>
            </a:extLst>
          </p:cNvPr>
          <p:cNvPicPr>
            <a:picLocks noChangeAspect="1"/>
          </p:cNvPicPr>
          <p:nvPr userDrawn="1"/>
        </p:nvPicPr>
        <p:blipFill>
          <a:blip r:embed="rId2"/>
          <a:srcRect t="1090" b="1090"/>
          <a:stretch/>
        </p:blipFill>
        <p:spPr>
          <a:xfrm>
            <a:off x="4698052" y="114301"/>
            <a:ext cx="4009657" cy="5029200"/>
          </a:xfrm>
          <a:prstGeom prst="rect">
            <a:avLst/>
          </a:prstGeom>
        </p:spPr>
      </p:pic>
      <p:pic>
        <p:nvPicPr>
          <p:cNvPr id="10" name="Google Shape;105;p29">
            <a:extLst>
              <a:ext uri="{FF2B5EF4-FFF2-40B4-BE49-F238E27FC236}">
                <a16:creationId xmlns:a16="http://schemas.microsoft.com/office/drawing/2014/main" id="{80F65949-A966-3C45-B14B-D3B3485F499F}"/>
              </a:ext>
            </a:extLst>
          </p:cNvPr>
          <p:cNvPicPr preferRelativeResize="0"/>
          <p:nvPr userDrawn="1"/>
        </p:nvPicPr>
        <p:blipFill rotWithShape="1">
          <a:blip r:embed="rId3">
            <a:alphaModFix/>
          </a:blip>
          <a:srcRect/>
          <a:stretch/>
        </p:blipFill>
        <p:spPr>
          <a:xfrm>
            <a:off x="457200" y="371471"/>
            <a:ext cx="2366443" cy="420624"/>
          </a:xfrm>
          <a:prstGeom prst="rect">
            <a:avLst/>
          </a:prstGeom>
          <a:noFill/>
          <a:ln>
            <a:noFill/>
          </a:ln>
        </p:spPr>
      </p:pic>
      <p:sp>
        <p:nvSpPr>
          <p:cNvPr id="6" name="Footer Placeholder 1">
            <a:extLst>
              <a:ext uri="{FF2B5EF4-FFF2-40B4-BE49-F238E27FC236}">
                <a16:creationId xmlns:a16="http://schemas.microsoft.com/office/drawing/2014/main" id="{EC14DA09-E924-6D4E-8F19-28451BD41494}"/>
              </a:ext>
            </a:extLst>
          </p:cNvPr>
          <p:cNvSpPr txBox="1">
            <a:spLocks/>
          </p:cNvSpPr>
          <p:nvPr userDrawn="1"/>
        </p:nvSpPr>
        <p:spPr>
          <a:xfrm>
            <a:off x="971550" y="4767374"/>
            <a:ext cx="3028950" cy="160095"/>
          </a:xfrm>
          <a:prstGeom prst="rect">
            <a:avLst/>
          </a:prstGeom>
        </p:spPr>
        <p:txBody>
          <a:bodyPr vert="horz" lIns="0" tIns="0" rIns="0" bIns="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
                <a:srgbClr val="000000"/>
              </a:buClr>
              <a:buSzPts val="700"/>
            </a:pPr>
            <a:r>
              <a:rPr lang="en-US" sz="525">
                <a:latin typeface="Arial"/>
                <a:ea typeface="Arial"/>
                <a:cs typeface="Arial"/>
                <a:sym typeface="Arial"/>
              </a:rPr>
              <a:t>© Franklin Covey Co. All rights reserved. PROPRIETARY AND CONFIDENTIAL </a:t>
            </a:r>
            <a:endParaRPr lang="en-US" sz="525"/>
          </a:p>
        </p:txBody>
      </p:sp>
      <p:sp>
        <p:nvSpPr>
          <p:cNvPr id="2" name="Title 3">
            <a:extLst>
              <a:ext uri="{FF2B5EF4-FFF2-40B4-BE49-F238E27FC236}">
                <a16:creationId xmlns:a16="http://schemas.microsoft.com/office/drawing/2014/main" id="{285C607A-5A13-E09F-AC97-C399D3E9FE0D}"/>
              </a:ext>
            </a:extLst>
          </p:cNvPr>
          <p:cNvSpPr>
            <a:spLocks noGrp="1"/>
          </p:cNvSpPr>
          <p:nvPr>
            <p:ph type="title" hasCustomPrompt="1"/>
          </p:nvPr>
        </p:nvSpPr>
        <p:spPr>
          <a:xfrm>
            <a:off x="971550" y="1669128"/>
            <a:ext cx="3829050" cy="1364219"/>
          </a:xfrm>
        </p:spPr>
        <p:txBody>
          <a:bodyPr anchor="t" anchorCtr="0">
            <a:noAutofit/>
          </a:bodyPr>
          <a:lstStyle>
            <a:lvl1pPr>
              <a:defRPr sz="405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4" name="Text Placeholder 2">
            <a:extLst>
              <a:ext uri="{FF2B5EF4-FFF2-40B4-BE49-F238E27FC236}">
                <a16:creationId xmlns:a16="http://schemas.microsoft.com/office/drawing/2014/main" id="{0C3FAF8D-D28A-82D0-922C-E9E0DA939DE8}"/>
              </a:ext>
            </a:extLst>
          </p:cNvPr>
          <p:cNvSpPr>
            <a:spLocks noGrp="1"/>
          </p:cNvSpPr>
          <p:nvPr>
            <p:ph type="body" sz="quarter" idx="10"/>
          </p:nvPr>
        </p:nvSpPr>
        <p:spPr>
          <a:xfrm>
            <a:off x="963216" y="3138488"/>
            <a:ext cx="3837384" cy="838200"/>
          </a:xfrm>
        </p:spPr>
        <p:txBody>
          <a:bodyPr/>
          <a:lstStyle>
            <a:lvl1pPr marL="5954" indent="0">
              <a:buNone/>
              <a:tabLst/>
              <a:defRPr b="1">
                <a:solidFill>
                  <a:schemeClr val="accent1"/>
                </a:solidFill>
              </a:defRPr>
            </a:lvl1pPr>
            <a:lvl2pPr marL="5954" indent="0">
              <a:buNone/>
              <a:tabLst/>
              <a:defRPr i="1"/>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256239179"/>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Title Slide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750592-35F9-3D48-BB93-0853DEBFDC58}"/>
              </a:ext>
            </a:extLst>
          </p:cNvPr>
          <p:cNvPicPr>
            <a:picLocks noChangeAspect="1"/>
          </p:cNvPicPr>
          <p:nvPr userDrawn="1"/>
        </p:nvPicPr>
        <p:blipFill>
          <a:blip r:embed="rId2"/>
          <a:srcRect t="2001" b="2001"/>
          <a:stretch/>
        </p:blipFill>
        <p:spPr>
          <a:xfrm>
            <a:off x="5314950" y="274319"/>
            <a:ext cx="2867407" cy="4869181"/>
          </a:xfrm>
          <a:prstGeom prst="rect">
            <a:avLst/>
          </a:prstGeom>
        </p:spPr>
      </p:pic>
      <p:pic>
        <p:nvPicPr>
          <p:cNvPr id="10" name="Google Shape;105;p29">
            <a:extLst>
              <a:ext uri="{FF2B5EF4-FFF2-40B4-BE49-F238E27FC236}">
                <a16:creationId xmlns:a16="http://schemas.microsoft.com/office/drawing/2014/main" id="{80F65949-A966-3C45-B14B-D3B3485F499F}"/>
              </a:ext>
            </a:extLst>
          </p:cNvPr>
          <p:cNvPicPr preferRelativeResize="0"/>
          <p:nvPr userDrawn="1"/>
        </p:nvPicPr>
        <p:blipFill rotWithShape="1">
          <a:blip r:embed="rId3">
            <a:alphaModFix/>
          </a:blip>
          <a:srcRect/>
          <a:stretch/>
        </p:blipFill>
        <p:spPr>
          <a:xfrm>
            <a:off x="457200" y="371471"/>
            <a:ext cx="2366443" cy="420624"/>
          </a:xfrm>
          <a:prstGeom prst="rect">
            <a:avLst/>
          </a:prstGeom>
          <a:noFill/>
          <a:ln>
            <a:noFill/>
          </a:ln>
        </p:spPr>
      </p:pic>
      <p:sp>
        <p:nvSpPr>
          <p:cNvPr id="6" name="Footer Placeholder 1">
            <a:extLst>
              <a:ext uri="{FF2B5EF4-FFF2-40B4-BE49-F238E27FC236}">
                <a16:creationId xmlns:a16="http://schemas.microsoft.com/office/drawing/2014/main" id="{F78BFF92-44A5-214C-A38F-FA5F2E3FE2A2}"/>
              </a:ext>
            </a:extLst>
          </p:cNvPr>
          <p:cNvSpPr txBox="1">
            <a:spLocks/>
          </p:cNvSpPr>
          <p:nvPr userDrawn="1"/>
        </p:nvSpPr>
        <p:spPr>
          <a:xfrm>
            <a:off x="971550" y="4767374"/>
            <a:ext cx="3028950" cy="160095"/>
          </a:xfrm>
          <a:prstGeom prst="rect">
            <a:avLst/>
          </a:prstGeom>
        </p:spPr>
        <p:txBody>
          <a:bodyPr vert="horz" lIns="0" tIns="0" rIns="0" bIns="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
                <a:srgbClr val="000000"/>
              </a:buClr>
              <a:buSzPts val="700"/>
            </a:pPr>
            <a:r>
              <a:rPr lang="en-US" sz="525">
                <a:latin typeface="Arial"/>
                <a:ea typeface="Arial"/>
                <a:cs typeface="Arial"/>
                <a:sym typeface="Arial"/>
              </a:rPr>
              <a:t>© Franklin Covey Co. All rights reserved. PROPRIETARY AND CONFIDENTIAL </a:t>
            </a:r>
            <a:endParaRPr lang="en-US" sz="525"/>
          </a:p>
        </p:txBody>
      </p:sp>
      <p:sp>
        <p:nvSpPr>
          <p:cNvPr id="2" name="Title 3">
            <a:extLst>
              <a:ext uri="{FF2B5EF4-FFF2-40B4-BE49-F238E27FC236}">
                <a16:creationId xmlns:a16="http://schemas.microsoft.com/office/drawing/2014/main" id="{1FD91B51-95E6-D98D-7287-517CDA63F062}"/>
              </a:ext>
            </a:extLst>
          </p:cNvPr>
          <p:cNvSpPr>
            <a:spLocks noGrp="1"/>
          </p:cNvSpPr>
          <p:nvPr>
            <p:ph type="title" hasCustomPrompt="1"/>
          </p:nvPr>
        </p:nvSpPr>
        <p:spPr>
          <a:xfrm>
            <a:off x="971550" y="1669128"/>
            <a:ext cx="3829050" cy="1364219"/>
          </a:xfrm>
        </p:spPr>
        <p:txBody>
          <a:bodyPr anchor="t" anchorCtr="0">
            <a:noAutofit/>
          </a:bodyPr>
          <a:lstStyle>
            <a:lvl1pPr>
              <a:defRPr sz="405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4" name="Text Placeholder 2">
            <a:extLst>
              <a:ext uri="{FF2B5EF4-FFF2-40B4-BE49-F238E27FC236}">
                <a16:creationId xmlns:a16="http://schemas.microsoft.com/office/drawing/2014/main" id="{8E97B57F-48A7-ADC4-D8DF-C0956E854870}"/>
              </a:ext>
            </a:extLst>
          </p:cNvPr>
          <p:cNvSpPr>
            <a:spLocks noGrp="1"/>
          </p:cNvSpPr>
          <p:nvPr>
            <p:ph type="body" sz="quarter" idx="10"/>
          </p:nvPr>
        </p:nvSpPr>
        <p:spPr>
          <a:xfrm>
            <a:off x="963216" y="3138488"/>
            <a:ext cx="3837384" cy="838200"/>
          </a:xfrm>
        </p:spPr>
        <p:txBody>
          <a:bodyPr/>
          <a:lstStyle>
            <a:lvl1pPr marL="5954" indent="0">
              <a:buNone/>
              <a:tabLst/>
              <a:defRPr b="1">
                <a:solidFill>
                  <a:schemeClr val="accent1"/>
                </a:solidFill>
              </a:defRPr>
            </a:lvl1pPr>
            <a:lvl2pPr marL="5954" indent="0">
              <a:buNone/>
              <a:tabLst/>
              <a:defRPr i="1"/>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292440847"/>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Title Slide 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2002A-6216-3A41-8BCF-E42A668C3C16}"/>
              </a:ext>
            </a:extLst>
          </p:cNvPr>
          <p:cNvPicPr>
            <a:picLocks noChangeAspect="1"/>
          </p:cNvPicPr>
          <p:nvPr userDrawn="1"/>
        </p:nvPicPr>
        <p:blipFill>
          <a:blip r:embed="rId2"/>
          <a:srcRect l="1335" r="1335"/>
          <a:stretch/>
        </p:blipFill>
        <p:spPr>
          <a:xfrm>
            <a:off x="4800600" y="13939"/>
            <a:ext cx="4114800" cy="5129562"/>
          </a:xfrm>
          <a:prstGeom prst="rect">
            <a:avLst/>
          </a:prstGeom>
        </p:spPr>
      </p:pic>
      <p:pic>
        <p:nvPicPr>
          <p:cNvPr id="10" name="Google Shape;105;p29">
            <a:extLst>
              <a:ext uri="{FF2B5EF4-FFF2-40B4-BE49-F238E27FC236}">
                <a16:creationId xmlns:a16="http://schemas.microsoft.com/office/drawing/2014/main" id="{80F65949-A966-3C45-B14B-D3B3485F499F}"/>
              </a:ext>
            </a:extLst>
          </p:cNvPr>
          <p:cNvPicPr preferRelativeResize="0"/>
          <p:nvPr userDrawn="1"/>
        </p:nvPicPr>
        <p:blipFill rotWithShape="1">
          <a:blip r:embed="rId3">
            <a:alphaModFix/>
          </a:blip>
          <a:srcRect/>
          <a:stretch/>
        </p:blipFill>
        <p:spPr>
          <a:xfrm>
            <a:off x="457200" y="371471"/>
            <a:ext cx="2366443" cy="420624"/>
          </a:xfrm>
          <a:prstGeom prst="rect">
            <a:avLst/>
          </a:prstGeom>
          <a:noFill/>
          <a:ln>
            <a:noFill/>
          </a:ln>
        </p:spPr>
      </p:pic>
      <p:sp>
        <p:nvSpPr>
          <p:cNvPr id="6" name="Footer Placeholder 1">
            <a:extLst>
              <a:ext uri="{FF2B5EF4-FFF2-40B4-BE49-F238E27FC236}">
                <a16:creationId xmlns:a16="http://schemas.microsoft.com/office/drawing/2014/main" id="{62C2D375-91B0-9F4D-8EF0-398E755BAC65}"/>
              </a:ext>
            </a:extLst>
          </p:cNvPr>
          <p:cNvSpPr txBox="1">
            <a:spLocks/>
          </p:cNvSpPr>
          <p:nvPr userDrawn="1"/>
        </p:nvSpPr>
        <p:spPr>
          <a:xfrm>
            <a:off x="971550" y="4767374"/>
            <a:ext cx="3028950" cy="160095"/>
          </a:xfrm>
          <a:prstGeom prst="rect">
            <a:avLst/>
          </a:prstGeom>
        </p:spPr>
        <p:txBody>
          <a:bodyPr vert="horz" lIns="0" tIns="0" rIns="0" bIns="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
                <a:srgbClr val="000000"/>
              </a:buClr>
              <a:buSzPts val="700"/>
            </a:pPr>
            <a:r>
              <a:rPr lang="en-US" sz="525">
                <a:latin typeface="Arial"/>
                <a:ea typeface="Arial"/>
                <a:cs typeface="Arial"/>
                <a:sym typeface="Arial"/>
              </a:rPr>
              <a:t>© Franklin Covey Co. All rights reserved. PROPRIETARY AND CONFIDENTIAL </a:t>
            </a:r>
            <a:endParaRPr lang="en-US" sz="525"/>
          </a:p>
        </p:txBody>
      </p:sp>
      <p:sp>
        <p:nvSpPr>
          <p:cNvPr id="2" name="Title 3">
            <a:extLst>
              <a:ext uri="{FF2B5EF4-FFF2-40B4-BE49-F238E27FC236}">
                <a16:creationId xmlns:a16="http://schemas.microsoft.com/office/drawing/2014/main" id="{0ADF4CCA-FFD2-71FD-B0DB-4CB6913DF634}"/>
              </a:ext>
            </a:extLst>
          </p:cNvPr>
          <p:cNvSpPr>
            <a:spLocks noGrp="1"/>
          </p:cNvSpPr>
          <p:nvPr>
            <p:ph type="title" hasCustomPrompt="1"/>
          </p:nvPr>
        </p:nvSpPr>
        <p:spPr>
          <a:xfrm>
            <a:off x="971550" y="1669128"/>
            <a:ext cx="3829050" cy="1364219"/>
          </a:xfrm>
        </p:spPr>
        <p:txBody>
          <a:bodyPr anchor="t" anchorCtr="0">
            <a:noAutofit/>
          </a:bodyPr>
          <a:lstStyle>
            <a:lvl1pPr>
              <a:defRPr sz="405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4" name="Text Placeholder 2">
            <a:extLst>
              <a:ext uri="{FF2B5EF4-FFF2-40B4-BE49-F238E27FC236}">
                <a16:creationId xmlns:a16="http://schemas.microsoft.com/office/drawing/2014/main" id="{6540E172-18B7-70BA-3808-F37FF482F287}"/>
              </a:ext>
            </a:extLst>
          </p:cNvPr>
          <p:cNvSpPr>
            <a:spLocks noGrp="1"/>
          </p:cNvSpPr>
          <p:nvPr>
            <p:ph type="body" sz="quarter" idx="10"/>
          </p:nvPr>
        </p:nvSpPr>
        <p:spPr>
          <a:xfrm>
            <a:off x="963216" y="3138488"/>
            <a:ext cx="3837384" cy="838200"/>
          </a:xfrm>
        </p:spPr>
        <p:txBody>
          <a:bodyPr/>
          <a:lstStyle>
            <a:lvl1pPr marL="5954" indent="0">
              <a:buNone/>
              <a:tabLst/>
              <a:defRPr b="1">
                <a:solidFill>
                  <a:schemeClr val="accent1"/>
                </a:solidFill>
              </a:defRPr>
            </a:lvl1pPr>
            <a:lvl2pPr marL="5954" indent="0">
              <a:buNone/>
              <a:tabLst/>
              <a:defRPr i="1"/>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411332207"/>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Title Slide 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EBBA8D-060F-5C45-A79F-34CB07F7D0E8}"/>
              </a:ext>
            </a:extLst>
          </p:cNvPr>
          <p:cNvPicPr>
            <a:picLocks noChangeAspect="1"/>
          </p:cNvPicPr>
          <p:nvPr userDrawn="1"/>
        </p:nvPicPr>
        <p:blipFill>
          <a:blip r:embed="rId2"/>
          <a:srcRect t="1646" b="1646"/>
          <a:stretch/>
        </p:blipFill>
        <p:spPr>
          <a:xfrm>
            <a:off x="5143501" y="57150"/>
            <a:ext cx="3490820" cy="5086350"/>
          </a:xfrm>
          <a:prstGeom prst="rect">
            <a:avLst/>
          </a:prstGeom>
        </p:spPr>
      </p:pic>
      <p:pic>
        <p:nvPicPr>
          <p:cNvPr id="10" name="Google Shape;105;p29">
            <a:extLst>
              <a:ext uri="{FF2B5EF4-FFF2-40B4-BE49-F238E27FC236}">
                <a16:creationId xmlns:a16="http://schemas.microsoft.com/office/drawing/2014/main" id="{80F65949-A966-3C45-B14B-D3B3485F499F}"/>
              </a:ext>
            </a:extLst>
          </p:cNvPr>
          <p:cNvPicPr preferRelativeResize="0"/>
          <p:nvPr userDrawn="1"/>
        </p:nvPicPr>
        <p:blipFill rotWithShape="1">
          <a:blip r:embed="rId3">
            <a:alphaModFix/>
          </a:blip>
          <a:srcRect/>
          <a:stretch/>
        </p:blipFill>
        <p:spPr>
          <a:xfrm>
            <a:off x="457200" y="371471"/>
            <a:ext cx="2366443" cy="420624"/>
          </a:xfrm>
          <a:prstGeom prst="rect">
            <a:avLst/>
          </a:prstGeom>
          <a:noFill/>
          <a:ln>
            <a:noFill/>
          </a:ln>
        </p:spPr>
      </p:pic>
      <p:sp>
        <p:nvSpPr>
          <p:cNvPr id="6" name="Footer Placeholder 1">
            <a:extLst>
              <a:ext uri="{FF2B5EF4-FFF2-40B4-BE49-F238E27FC236}">
                <a16:creationId xmlns:a16="http://schemas.microsoft.com/office/drawing/2014/main" id="{8988968C-998C-3C49-96FC-02A710D5DB5C}"/>
              </a:ext>
            </a:extLst>
          </p:cNvPr>
          <p:cNvSpPr txBox="1">
            <a:spLocks/>
          </p:cNvSpPr>
          <p:nvPr userDrawn="1"/>
        </p:nvSpPr>
        <p:spPr>
          <a:xfrm>
            <a:off x="971550" y="4767374"/>
            <a:ext cx="3028950" cy="160095"/>
          </a:xfrm>
          <a:prstGeom prst="rect">
            <a:avLst/>
          </a:prstGeom>
        </p:spPr>
        <p:txBody>
          <a:bodyPr vert="horz" lIns="0" tIns="0" rIns="0" bIns="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
                <a:srgbClr val="000000"/>
              </a:buClr>
              <a:buSzPts val="700"/>
            </a:pPr>
            <a:r>
              <a:rPr lang="en-US" sz="525">
                <a:latin typeface="Arial"/>
                <a:ea typeface="Arial"/>
                <a:cs typeface="Arial"/>
                <a:sym typeface="Arial"/>
              </a:rPr>
              <a:t>© FranklinCovey Co. All rights reserved. PROPRIETARY AND CONFIDENTIAL </a:t>
            </a:r>
            <a:endParaRPr lang="en-US" sz="525"/>
          </a:p>
        </p:txBody>
      </p:sp>
      <p:sp>
        <p:nvSpPr>
          <p:cNvPr id="2" name="Title 3">
            <a:extLst>
              <a:ext uri="{FF2B5EF4-FFF2-40B4-BE49-F238E27FC236}">
                <a16:creationId xmlns:a16="http://schemas.microsoft.com/office/drawing/2014/main" id="{7AD076AF-FC64-1C99-BE80-A14EBE8B7586}"/>
              </a:ext>
            </a:extLst>
          </p:cNvPr>
          <p:cNvSpPr>
            <a:spLocks noGrp="1"/>
          </p:cNvSpPr>
          <p:nvPr>
            <p:ph type="title" hasCustomPrompt="1"/>
          </p:nvPr>
        </p:nvSpPr>
        <p:spPr>
          <a:xfrm>
            <a:off x="971550" y="1669128"/>
            <a:ext cx="3829050" cy="1364219"/>
          </a:xfrm>
        </p:spPr>
        <p:txBody>
          <a:bodyPr anchor="t" anchorCtr="0">
            <a:noAutofit/>
          </a:bodyPr>
          <a:lstStyle>
            <a:lvl1pPr>
              <a:defRPr sz="405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4" name="Text Placeholder 2">
            <a:extLst>
              <a:ext uri="{FF2B5EF4-FFF2-40B4-BE49-F238E27FC236}">
                <a16:creationId xmlns:a16="http://schemas.microsoft.com/office/drawing/2014/main" id="{B31570F8-9A96-13AE-4A33-782E0CD106D0}"/>
              </a:ext>
            </a:extLst>
          </p:cNvPr>
          <p:cNvSpPr>
            <a:spLocks noGrp="1"/>
          </p:cNvSpPr>
          <p:nvPr>
            <p:ph type="body" sz="quarter" idx="10"/>
          </p:nvPr>
        </p:nvSpPr>
        <p:spPr>
          <a:xfrm>
            <a:off x="963216" y="3138488"/>
            <a:ext cx="3837384" cy="838200"/>
          </a:xfrm>
        </p:spPr>
        <p:txBody>
          <a:bodyPr/>
          <a:lstStyle>
            <a:lvl1pPr marL="5954" indent="0">
              <a:buNone/>
              <a:tabLst/>
              <a:defRPr b="1">
                <a:solidFill>
                  <a:schemeClr val="accent1"/>
                </a:solidFill>
              </a:defRPr>
            </a:lvl1pPr>
            <a:lvl2pPr marL="5954" indent="0">
              <a:buNone/>
              <a:tabLst/>
              <a:defRPr i="1"/>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187411705"/>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Title Slide 6">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F94E3C-683A-344B-8157-4D022B04CAFC}"/>
              </a:ext>
            </a:extLst>
          </p:cNvPr>
          <p:cNvPicPr>
            <a:picLocks noChangeAspect="1"/>
          </p:cNvPicPr>
          <p:nvPr userDrawn="1"/>
        </p:nvPicPr>
        <p:blipFill rotWithShape="1">
          <a:blip r:embed="rId2"/>
          <a:srcRect l="-4675" r="-4675"/>
          <a:stretch/>
        </p:blipFill>
        <p:spPr>
          <a:xfrm>
            <a:off x="4802886" y="148590"/>
            <a:ext cx="3718433" cy="4994910"/>
          </a:xfrm>
          <a:prstGeom prst="rect">
            <a:avLst/>
          </a:prstGeom>
        </p:spPr>
      </p:pic>
      <p:pic>
        <p:nvPicPr>
          <p:cNvPr id="10" name="Google Shape;105;p29">
            <a:extLst>
              <a:ext uri="{FF2B5EF4-FFF2-40B4-BE49-F238E27FC236}">
                <a16:creationId xmlns:a16="http://schemas.microsoft.com/office/drawing/2014/main" id="{80F65949-A966-3C45-B14B-D3B3485F499F}"/>
              </a:ext>
            </a:extLst>
          </p:cNvPr>
          <p:cNvPicPr preferRelativeResize="0"/>
          <p:nvPr userDrawn="1"/>
        </p:nvPicPr>
        <p:blipFill rotWithShape="1">
          <a:blip r:embed="rId3">
            <a:alphaModFix/>
          </a:blip>
          <a:srcRect/>
          <a:stretch/>
        </p:blipFill>
        <p:spPr>
          <a:xfrm>
            <a:off x="457200" y="371471"/>
            <a:ext cx="2366443" cy="420624"/>
          </a:xfrm>
          <a:prstGeom prst="rect">
            <a:avLst/>
          </a:prstGeom>
          <a:noFill/>
          <a:ln>
            <a:noFill/>
          </a:ln>
        </p:spPr>
      </p:pic>
      <p:sp>
        <p:nvSpPr>
          <p:cNvPr id="6" name="Footer Placeholder 1">
            <a:extLst>
              <a:ext uri="{FF2B5EF4-FFF2-40B4-BE49-F238E27FC236}">
                <a16:creationId xmlns:a16="http://schemas.microsoft.com/office/drawing/2014/main" id="{B115400A-5AD4-694E-9124-5EF531EC80F5}"/>
              </a:ext>
            </a:extLst>
          </p:cNvPr>
          <p:cNvSpPr txBox="1">
            <a:spLocks/>
          </p:cNvSpPr>
          <p:nvPr userDrawn="1"/>
        </p:nvSpPr>
        <p:spPr>
          <a:xfrm>
            <a:off x="971550" y="4767374"/>
            <a:ext cx="3028950" cy="160095"/>
          </a:xfrm>
          <a:prstGeom prst="rect">
            <a:avLst/>
          </a:prstGeom>
        </p:spPr>
        <p:txBody>
          <a:bodyPr vert="horz" lIns="0" tIns="0" rIns="0" bIns="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
                <a:srgbClr val="000000"/>
              </a:buClr>
              <a:buSzPts val="700"/>
            </a:pPr>
            <a:r>
              <a:rPr lang="en-US" sz="525">
                <a:latin typeface="Arial"/>
                <a:ea typeface="Arial"/>
                <a:cs typeface="Arial"/>
                <a:sym typeface="Arial"/>
              </a:rPr>
              <a:t>© Franklin Covey Co. All rights reserved. PROPRIETARY AND CONFIDENTIAL </a:t>
            </a:r>
            <a:endParaRPr lang="en-US" sz="525"/>
          </a:p>
        </p:txBody>
      </p:sp>
      <p:sp>
        <p:nvSpPr>
          <p:cNvPr id="2" name="Title 3">
            <a:extLst>
              <a:ext uri="{FF2B5EF4-FFF2-40B4-BE49-F238E27FC236}">
                <a16:creationId xmlns:a16="http://schemas.microsoft.com/office/drawing/2014/main" id="{B229DA8E-036F-F50B-46A2-F279114861C9}"/>
              </a:ext>
            </a:extLst>
          </p:cNvPr>
          <p:cNvSpPr>
            <a:spLocks noGrp="1"/>
          </p:cNvSpPr>
          <p:nvPr>
            <p:ph type="title" hasCustomPrompt="1"/>
          </p:nvPr>
        </p:nvSpPr>
        <p:spPr>
          <a:xfrm>
            <a:off x="971550" y="1669128"/>
            <a:ext cx="3829050" cy="1364219"/>
          </a:xfrm>
        </p:spPr>
        <p:txBody>
          <a:bodyPr anchor="t" anchorCtr="0">
            <a:noAutofit/>
          </a:bodyPr>
          <a:lstStyle>
            <a:lvl1pPr>
              <a:defRPr sz="405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4" name="Text Placeholder 2">
            <a:extLst>
              <a:ext uri="{FF2B5EF4-FFF2-40B4-BE49-F238E27FC236}">
                <a16:creationId xmlns:a16="http://schemas.microsoft.com/office/drawing/2014/main" id="{7F024026-2597-8169-C943-0E3D668422E6}"/>
              </a:ext>
            </a:extLst>
          </p:cNvPr>
          <p:cNvSpPr>
            <a:spLocks noGrp="1"/>
          </p:cNvSpPr>
          <p:nvPr>
            <p:ph type="body" sz="quarter" idx="10"/>
          </p:nvPr>
        </p:nvSpPr>
        <p:spPr>
          <a:xfrm>
            <a:off x="963216" y="3138488"/>
            <a:ext cx="3837384" cy="838200"/>
          </a:xfrm>
        </p:spPr>
        <p:txBody>
          <a:bodyPr/>
          <a:lstStyle>
            <a:lvl1pPr marL="5954" indent="0">
              <a:buNone/>
              <a:tabLst/>
              <a:defRPr b="1">
                <a:solidFill>
                  <a:schemeClr val="accent1"/>
                </a:solidFill>
              </a:defRPr>
            </a:lvl1pPr>
            <a:lvl2pPr marL="5954" indent="0">
              <a:buNone/>
              <a:tabLst/>
              <a:defRPr i="1"/>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781459347"/>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Quote/Section Divider with Bullet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CB31866-6596-AD4C-9299-8CCC9451291E}"/>
              </a:ext>
            </a:extLst>
          </p:cNvPr>
          <p:cNvSpPr/>
          <p:nvPr userDrawn="1"/>
        </p:nvSpPr>
        <p:spPr>
          <a:xfrm>
            <a:off x="0" y="0"/>
            <a:ext cx="9144000" cy="51435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5" name="Picture 4" descr="A picture containing text, clipart&#10;&#10;Description automatically generated">
            <a:extLst>
              <a:ext uri="{FF2B5EF4-FFF2-40B4-BE49-F238E27FC236}">
                <a16:creationId xmlns:a16="http://schemas.microsoft.com/office/drawing/2014/main" id="{56120F70-EF6D-E24D-A38B-6083CD38FF4E}"/>
              </a:ext>
            </a:extLst>
          </p:cNvPr>
          <p:cNvPicPr>
            <a:picLocks noChangeAspect="1"/>
          </p:cNvPicPr>
          <p:nvPr userDrawn="1"/>
        </p:nvPicPr>
        <p:blipFill>
          <a:blip r:embed="rId2"/>
          <a:stretch>
            <a:fillRect/>
          </a:stretch>
        </p:blipFill>
        <p:spPr>
          <a:xfrm>
            <a:off x="457200" y="4804811"/>
            <a:ext cx="742950" cy="110067"/>
          </a:xfrm>
          <a:prstGeom prst="rect">
            <a:avLst/>
          </a:prstGeom>
        </p:spPr>
      </p:pic>
      <p:sp>
        <p:nvSpPr>
          <p:cNvPr id="13" name="Title 12">
            <a:extLst>
              <a:ext uri="{FF2B5EF4-FFF2-40B4-BE49-F238E27FC236}">
                <a16:creationId xmlns:a16="http://schemas.microsoft.com/office/drawing/2014/main" id="{D62D1ED0-5E68-F345-8BE6-04F7FD218169}"/>
              </a:ext>
            </a:extLst>
          </p:cNvPr>
          <p:cNvSpPr>
            <a:spLocks noGrp="1"/>
          </p:cNvSpPr>
          <p:nvPr>
            <p:ph type="title" hasCustomPrompt="1"/>
          </p:nvPr>
        </p:nvSpPr>
        <p:spPr>
          <a:xfrm>
            <a:off x="457200" y="914400"/>
            <a:ext cx="8229600" cy="1224820"/>
          </a:xfrm>
        </p:spPr>
        <p:txBody>
          <a:bodyPr anchor="t" anchorCtr="0">
            <a:noAutofit/>
          </a:bodyPr>
          <a:lstStyle>
            <a:lvl1pPr>
              <a:lnSpc>
                <a:spcPct val="100000"/>
              </a:lnSpc>
              <a:defRPr sz="4050" b="0" spc="0" baseline="0">
                <a:solidFill>
                  <a:schemeClr val="bg1"/>
                </a:solidFill>
                <a:latin typeface="Tiempos Fine Light" panose="02020303060303060403" pitchFamily="18" charset="77"/>
                <a:cs typeface="Times New Roman" panose="02020603050405020304" pitchFamily="18" charset="0"/>
              </a:defRPr>
            </a:lvl1pPr>
          </a:lstStyle>
          <a:p>
            <a:r>
              <a:rPr lang="en-US"/>
              <a:t>Single key idea or concept text</a:t>
            </a:r>
          </a:p>
        </p:txBody>
      </p:sp>
      <p:sp>
        <p:nvSpPr>
          <p:cNvPr id="8" name="Slide Number Placeholder 4">
            <a:extLst>
              <a:ext uri="{FF2B5EF4-FFF2-40B4-BE49-F238E27FC236}">
                <a16:creationId xmlns:a16="http://schemas.microsoft.com/office/drawing/2014/main" id="{8132C8EC-DED7-264A-B116-8AF77F46ED5E}"/>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defRPr>
            </a:lvl1pPr>
          </a:lstStyle>
          <a:p>
            <a:fld id="{51C557F5-C807-6C4C-A9D5-F8000D407BA5}" type="slidenum">
              <a:rPr lang="en-US" smtClean="0"/>
              <a:pPr/>
              <a:t>‹#›</a:t>
            </a:fld>
            <a:endParaRPr lang="en-US"/>
          </a:p>
        </p:txBody>
      </p:sp>
      <p:sp>
        <p:nvSpPr>
          <p:cNvPr id="3" name="Content Placeholder 2">
            <a:extLst>
              <a:ext uri="{FF2B5EF4-FFF2-40B4-BE49-F238E27FC236}">
                <a16:creationId xmlns:a16="http://schemas.microsoft.com/office/drawing/2014/main" id="{58037EC4-0178-5943-9E53-837B7AA78649}"/>
              </a:ext>
            </a:extLst>
          </p:cNvPr>
          <p:cNvSpPr>
            <a:spLocks noGrp="1"/>
          </p:cNvSpPr>
          <p:nvPr>
            <p:ph sz="quarter" idx="13"/>
          </p:nvPr>
        </p:nvSpPr>
        <p:spPr>
          <a:xfrm>
            <a:off x="457200" y="2208276"/>
            <a:ext cx="8229600" cy="1828800"/>
          </a:xfrm>
        </p:spPr>
        <p:txBody>
          <a:bodyPr/>
          <a:lstStyle>
            <a:lvl1pPr marL="257175" indent="-257175">
              <a:buClr>
                <a:schemeClr val="bg1"/>
              </a:buClr>
              <a:buFont typeface="Arial" panose="020B0604020202020204" pitchFamily="34" charset="0"/>
              <a:buChar char="•"/>
              <a:defRPr>
                <a:solidFill>
                  <a:schemeClr val="bg1"/>
                </a:solidFill>
              </a:defRPr>
            </a:lvl1pPr>
            <a:lvl2pPr marL="600075" indent="-257175">
              <a:buClr>
                <a:schemeClr val="bg1"/>
              </a:buClr>
              <a:buFont typeface="Arial" panose="020B0604020202020204" pitchFamily="34" charset="0"/>
              <a:buChar char="•"/>
              <a:defRPr>
                <a:solidFill>
                  <a:schemeClr val="bg1"/>
                </a:solidFill>
              </a:defRPr>
            </a:lvl2pPr>
            <a:lvl3pPr marL="900113" indent="-214313">
              <a:buClr>
                <a:schemeClr val="bg1"/>
              </a:buClr>
              <a:buFont typeface="Arial" panose="020B0604020202020204" pitchFamily="34" charset="0"/>
              <a:buChar char="•"/>
              <a:defRPr>
                <a:solidFill>
                  <a:schemeClr val="bg1"/>
                </a:solidFill>
              </a:defRPr>
            </a:lvl3pPr>
            <a:lvl4pPr marL="1243013" indent="-214313">
              <a:buClr>
                <a:schemeClr val="bg1"/>
              </a:buClr>
              <a:buFont typeface="Arial" panose="020B0604020202020204" pitchFamily="34" charset="0"/>
              <a:buChar char="•"/>
              <a:defRPr>
                <a:solidFill>
                  <a:schemeClr val="bg1"/>
                </a:solidFill>
              </a:defRPr>
            </a:lvl4pPr>
            <a:lvl5pPr marL="1585913" indent="-214313">
              <a:buClr>
                <a:schemeClr val="bg1"/>
              </a:buClr>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1">
            <a:extLst>
              <a:ext uri="{FF2B5EF4-FFF2-40B4-BE49-F238E27FC236}">
                <a16:creationId xmlns:a16="http://schemas.microsoft.com/office/drawing/2014/main" id="{A11B2CB7-2789-DA48-BE98-952C615B99A9}"/>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a:t>
            </a:r>
            <a:r>
              <a:rPr lang="en-US" sz="525" err="1">
                <a:solidFill>
                  <a:schemeClr val="bg1"/>
                </a:solidFill>
                <a:latin typeface="Arial"/>
                <a:ea typeface="Arial"/>
                <a:cs typeface="Arial"/>
                <a:sym typeface="Arial"/>
              </a:rPr>
              <a:t>FranklinCovey</a:t>
            </a:r>
            <a:r>
              <a:rPr lang="en-US" sz="525">
                <a:solidFill>
                  <a:schemeClr val="bg1"/>
                </a:solidFill>
                <a:latin typeface="Arial"/>
                <a:ea typeface="Arial"/>
                <a:cs typeface="Arial"/>
                <a:sym typeface="Arial"/>
              </a:rPr>
              <a:t> Co. All rights reserved. PROPRIETARY AND CONFIDENTIAL </a:t>
            </a:r>
            <a:endParaRPr lang="en-US" sz="525">
              <a:solidFill>
                <a:schemeClr val="bg1"/>
              </a:solidFill>
            </a:endParaRPr>
          </a:p>
        </p:txBody>
      </p:sp>
    </p:spTree>
    <p:extLst>
      <p:ext uri="{BB962C8B-B14F-4D97-AF65-F5344CB8AC3E}">
        <p14:creationId xmlns:p14="http://schemas.microsoft.com/office/powerpoint/2010/main" val="168971051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Title Slide - First Slide">
    <p:spTree>
      <p:nvGrpSpPr>
        <p:cNvPr id="1" name=""/>
        <p:cNvGrpSpPr/>
        <p:nvPr/>
      </p:nvGrpSpPr>
      <p:grpSpPr>
        <a:xfrm>
          <a:off x="0" y="0"/>
          <a:ext cx="0" cy="0"/>
          <a:chOff x="0" y="0"/>
          <a:chExt cx="0" cy="0"/>
        </a:xfrm>
      </p:grpSpPr>
      <p:pic>
        <p:nvPicPr>
          <p:cNvPr id="7" name="Google Shape;105;p29">
            <a:extLst>
              <a:ext uri="{FF2B5EF4-FFF2-40B4-BE49-F238E27FC236}">
                <a16:creationId xmlns:a16="http://schemas.microsoft.com/office/drawing/2014/main" id="{E01CA421-FF5E-E441-B65A-B7A02D090BD3}"/>
              </a:ext>
            </a:extLst>
          </p:cNvPr>
          <p:cNvPicPr preferRelativeResize="0"/>
          <p:nvPr userDrawn="1"/>
        </p:nvPicPr>
        <p:blipFill rotWithShape="1">
          <a:blip r:embed="rId2">
            <a:alphaModFix/>
          </a:blip>
          <a:srcRect/>
          <a:stretch/>
        </p:blipFill>
        <p:spPr>
          <a:xfrm>
            <a:off x="457200" y="4066184"/>
            <a:ext cx="2366443" cy="420624"/>
          </a:xfrm>
          <a:prstGeom prst="rect">
            <a:avLst/>
          </a:prstGeom>
          <a:noFill/>
          <a:ln>
            <a:noFill/>
          </a:ln>
        </p:spPr>
      </p:pic>
      <p:sp>
        <p:nvSpPr>
          <p:cNvPr id="10" name="Title 3">
            <a:extLst>
              <a:ext uri="{FF2B5EF4-FFF2-40B4-BE49-F238E27FC236}">
                <a16:creationId xmlns:a16="http://schemas.microsoft.com/office/drawing/2014/main" id="{8F702724-2E3D-7843-8119-58718F61EAAB}"/>
              </a:ext>
            </a:extLst>
          </p:cNvPr>
          <p:cNvSpPr>
            <a:spLocks noGrp="1"/>
          </p:cNvSpPr>
          <p:nvPr>
            <p:ph type="title" hasCustomPrompt="1"/>
          </p:nvPr>
        </p:nvSpPr>
        <p:spPr>
          <a:xfrm>
            <a:off x="973836" y="460490"/>
            <a:ext cx="3314700" cy="1092899"/>
          </a:xfrm>
        </p:spPr>
        <p:txBody>
          <a:bodyPr anchor="ctr" anchorCtr="0">
            <a:noAutofit/>
          </a:bodyPr>
          <a:lstStyle>
            <a:lvl1pPr>
              <a:defRPr sz="36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5" name="Footer Placeholder 1">
            <a:extLst>
              <a:ext uri="{FF2B5EF4-FFF2-40B4-BE49-F238E27FC236}">
                <a16:creationId xmlns:a16="http://schemas.microsoft.com/office/drawing/2014/main" id="{24FD4EED-366A-7642-A340-822EF6018D90}"/>
              </a:ext>
            </a:extLst>
          </p:cNvPr>
          <p:cNvSpPr txBox="1">
            <a:spLocks/>
          </p:cNvSpPr>
          <p:nvPr userDrawn="1"/>
        </p:nvSpPr>
        <p:spPr>
          <a:xfrm>
            <a:off x="971550" y="4767374"/>
            <a:ext cx="3028950" cy="160095"/>
          </a:xfrm>
          <a:prstGeom prst="rect">
            <a:avLst/>
          </a:prstGeom>
        </p:spPr>
        <p:txBody>
          <a:bodyPr vert="horz" lIns="0" tIns="0" rIns="0" bIns="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
                <a:srgbClr val="000000"/>
              </a:buClr>
              <a:buSzPts val="700"/>
            </a:pPr>
            <a:r>
              <a:rPr lang="en-US" sz="525">
                <a:latin typeface="Arial"/>
                <a:ea typeface="Arial"/>
                <a:cs typeface="Arial"/>
                <a:sym typeface="Arial"/>
              </a:rPr>
              <a:t>© Franklin Covey Co. All rights reserved. PROPRIETARY AND CONFIDENTIAL </a:t>
            </a:r>
            <a:endParaRPr lang="en-US" sz="525"/>
          </a:p>
        </p:txBody>
      </p:sp>
      <p:sp>
        <p:nvSpPr>
          <p:cNvPr id="2" name="Text Placeholder 2">
            <a:extLst>
              <a:ext uri="{FF2B5EF4-FFF2-40B4-BE49-F238E27FC236}">
                <a16:creationId xmlns:a16="http://schemas.microsoft.com/office/drawing/2014/main" id="{57C97482-FD74-3B71-2DF8-0E4D3B9A1E2C}"/>
              </a:ext>
            </a:extLst>
          </p:cNvPr>
          <p:cNvSpPr>
            <a:spLocks noGrp="1"/>
          </p:cNvSpPr>
          <p:nvPr>
            <p:ph type="body" sz="quarter" idx="10"/>
          </p:nvPr>
        </p:nvSpPr>
        <p:spPr>
          <a:xfrm>
            <a:off x="963216" y="3138488"/>
            <a:ext cx="3314700" cy="838200"/>
          </a:xfrm>
        </p:spPr>
        <p:txBody>
          <a:bodyPr>
            <a:normAutofit/>
          </a:bodyPr>
          <a:lstStyle>
            <a:lvl1pPr marL="5954" indent="0">
              <a:lnSpc>
                <a:spcPct val="100000"/>
              </a:lnSpc>
              <a:buNone/>
              <a:tabLst/>
              <a:defRPr sz="1350" b="0">
                <a:solidFill>
                  <a:schemeClr val="tx1"/>
                </a:solidFill>
              </a:defRPr>
            </a:lvl1pPr>
            <a:lvl2pPr marL="5954" indent="0">
              <a:lnSpc>
                <a:spcPct val="100000"/>
              </a:lnSpc>
              <a:buNone/>
              <a:tabLst/>
              <a:defRPr sz="1350" b="0" i="1">
                <a:solidFill>
                  <a:schemeClr val="tx1"/>
                </a:solidFill>
              </a:defRPr>
            </a:lvl2pPr>
          </a:lstStyle>
          <a:p>
            <a:pPr lvl="0"/>
            <a:r>
              <a:rPr lang="en-US"/>
              <a:t>Click to edit Master text styles</a:t>
            </a:r>
          </a:p>
          <a:p>
            <a:pPr lvl="1"/>
            <a:r>
              <a:rPr lang="en-US"/>
              <a:t>Second level</a:t>
            </a:r>
          </a:p>
        </p:txBody>
      </p:sp>
      <p:sp>
        <p:nvSpPr>
          <p:cNvPr id="3" name="Text Placeholder 2">
            <a:extLst>
              <a:ext uri="{FF2B5EF4-FFF2-40B4-BE49-F238E27FC236}">
                <a16:creationId xmlns:a16="http://schemas.microsoft.com/office/drawing/2014/main" id="{3937856B-A617-0DC2-B04A-1E0E4A7F5F5C}"/>
              </a:ext>
            </a:extLst>
          </p:cNvPr>
          <p:cNvSpPr>
            <a:spLocks noGrp="1"/>
          </p:cNvSpPr>
          <p:nvPr>
            <p:ph type="body" sz="quarter" idx="14"/>
          </p:nvPr>
        </p:nvSpPr>
        <p:spPr>
          <a:xfrm>
            <a:off x="963216" y="1791977"/>
            <a:ext cx="3314700" cy="838200"/>
          </a:xfrm>
        </p:spPr>
        <p:txBody>
          <a:bodyPr>
            <a:normAutofit/>
          </a:bodyPr>
          <a:lstStyle>
            <a:lvl1pPr marL="5954" indent="0">
              <a:lnSpc>
                <a:spcPct val="100000"/>
              </a:lnSpc>
              <a:buNone/>
              <a:tabLst/>
              <a:defRPr sz="1500" b="1">
                <a:solidFill>
                  <a:schemeClr val="accent1"/>
                </a:solidFill>
              </a:defRPr>
            </a:lvl1pPr>
            <a:lvl2pPr marL="5954" indent="0">
              <a:lnSpc>
                <a:spcPct val="100000"/>
              </a:lnSpc>
              <a:buNone/>
              <a:tabLst/>
              <a:defRPr sz="1500" i="1"/>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09514757"/>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guide id="6" pos="2880" userDrawn="1">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1_Title Slide - First Slide">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3FF056E0-0E13-2246-9B78-DFABC8A2BE29}"/>
              </a:ext>
            </a:extLst>
          </p:cNvPr>
          <p:cNvSpPr>
            <a:spLocks noGrp="1"/>
          </p:cNvSpPr>
          <p:nvPr>
            <p:ph type="pic" sz="quarter" idx="13" hasCustomPrompt="1"/>
          </p:nvPr>
        </p:nvSpPr>
        <p:spPr>
          <a:xfrm>
            <a:off x="4572000" y="7723"/>
            <a:ext cx="4572000" cy="5143500"/>
          </a:xfrm>
        </p:spPr>
        <p:txBody>
          <a:bodyPr/>
          <a:lstStyle/>
          <a:p>
            <a:r>
              <a:rPr lang="en-US"/>
              <a:t>Click icon to add a picture</a:t>
            </a:r>
          </a:p>
        </p:txBody>
      </p:sp>
      <p:pic>
        <p:nvPicPr>
          <p:cNvPr id="7" name="Google Shape;105;p29">
            <a:extLst>
              <a:ext uri="{FF2B5EF4-FFF2-40B4-BE49-F238E27FC236}">
                <a16:creationId xmlns:a16="http://schemas.microsoft.com/office/drawing/2014/main" id="{E01CA421-FF5E-E441-B65A-B7A02D090BD3}"/>
              </a:ext>
            </a:extLst>
          </p:cNvPr>
          <p:cNvPicPr preferRelativeResize="0"/>
          <p:nvPr userDrawn="1"/>
        </p:nvPicPr>
        <p:blipFill rotWithShape="1">
          <a:blip r:embed="rId2">
            <a:alphaModFix/>
          </a:blip>
          <a:srcRect/>
          <a:stretch/>
        </p:blipFill>
        <p:spPr>
          <a:xfrm>
            <a:off x="457200" y="371471"/>
            <a:ext cx="2366443" cy="420624"/>
          </a:xfrm>
          <a:prstGeom prst="rect">
            <a:avLst/>
          </a:prstGeom>
          <a:noFill/>
          <a:ln>
            <a:noFill/>
          </a:ln>
        </p:spPr>
      </p:pic>
      <p:sp>
        <p:nvSpPr>
          <p:cNvPr id="10" name="Title 3">
            <a:extLst>
              <a:ext uri="{FF2B5EF4-FFF2-40B4-BE49-F238E27FC236}">
                <a16:creationId xmlns:a16="http://schemas.microsoft.com/office/drawing/2014/main" id="{8F702724-2E3D-7843-8119-58718F61EAAB}"/>
              </a:ext>
            </a:extLst>
          </p:cNvPr>
          <p:cNvSpPr>
            <a:spLocks noGrp="1"/>
          </p:cNvSpPr>
          <p:nvPr>
            <p:ph type="title" hasCustomPrompt="1"/>
          </p:nvPr>
        </p:nvSpPr>
        <p:spPr>
          <a:xfrm>
            <a:off x="973836" y="912114"/>
            <a:ext cx="3314700" cy="3714751"/>
          </a:xfrm>
        </p:spPr>
        <p:txBody>
          <a:bodyPr anchor="ctr" anchorCtr="0">
            <a:noAutofit/>
          </a:bodyPr>
          <a:lstStyle>
            <a:lvl1pPr>
              <a:defRPr sz="405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5" name="Footer Placeholder 1">
            <a:extLst>
              <a:ext uri="{FF2B5EF4-FFF2-40B4-BE49-F238E27FC236}">
                <a16:creationId xmlns:a16="http://schemas.microsoft.com/office/drawing/2014/main" id="{24FD4EED-366A-7642-A340-822EF6018D90}"/>
              </a:ext>
            </a:extLst>
          </p:cNvPr>
          <p:cNvSpPr txBox="1">
            <a:spLocks/>
          </p:cNvSpPr>
          <p:nvPr userDrawn="1"/>
        </p:nvSpPr>
        <p:spPr>
          <a:xfrm>
            <a:off x="971550" y="4767374"/>
            <a:ext cx="3028950" cy="160095"/>
          </a:xfrm>
          <a:prstGeom prst="rect">
            <a:avLst/>
          </a:prstGeom>
        </p:spPr>
        <p:txBody>
          <a:bodyPr vert="horz" lIns="0" tIns="0" rIns="0" bIns="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
                <a:srgbClr val="000000"/>
              </a:buClr>
              <a:buSzPts val="700"/>
            </a:pPr>
            <a:r>
              <a:rPr lang="en-US" sz="525">
                <a:latin typeface="Arial"/>
                <a:ea typeface="Arial"/>
                <a:cs typeface="Arial"/>
                <a:sym typeface="Arial"/>
              </a:rPr>
              <a:t>© Franklin Covey Co. All rights reserved. PROPRIETARY AND CONFIDENTIAL </a:t>
            </a:r>
            <a:endParaRPr lang="en-US" sz="525"/>
          </a:p>
        </p:txBody>
      </p:sp>
    </p:spTree>
    <p:extLst>
      <p:ext uri="{BB962C8B-B14F-4D97-AF65-F5344CB8AC3E}">
        <p14:creationId xmlns:p14="http://schemas.microsoft.com/office/powerpoint/2010/main" val="2126872984"/>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guide id="6" pos="2880" userDrawn="1">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2_Title Slide - First Slide">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8F702724-2E3D-7843-8119-58718F61EAAB}"/>
              </a:ext>
            </a:extLst>
          </p:cNvPr>
          <p:cNvSpPr>
            <a:spLocks noGrp="1"/>
          </p:cNvSpPr>
          <p:nvPr>
            <p:ph type="title" hasCustomPrompt="1"/>
          </p:nvPr>
        </p:nvSpPr>
        <p:spPr>
          <a:xfrm>
            <a:off x="973836" y="714375"/>
            <a:ext cx="3314700" cy="3714751"/>
          </a:xfrm>
        </p:spPr>
        <p:txBody>
          <a:bodyPr anchor="ctr" anchorCtr="0">
            <a:noAutofit/>
          </a:bodyPr>
          <a:lstStyle>
            <a:lvl1pPr>
              <a:defRPr sz="405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5" name="Footer Placeholder 1">
            <a:extLst>
              <a:ext uri="{FF2B5EF4-FFF2-40B4-BE49-F238E27FC236}">
                <a16:creationId xmlns:a16="http://schemas.microsoft.com/office/drawing/2014/main" id="{24FD4EED-366A-7642-A340-822EF6018D90}"/>
              </a:ext>
            </a:extLst>
          </p:cNvPr>
          <p:cNvSpPr txBox="1">
            <a:spLocks/>
          </p:cNvSpPr>
          <p:nvPr userDrawn="1"/>
        </p:nvSpPr>
        <p:spPr>
          <a:xfrm>
            <a:off x="971550" y="4767374"/>
            <a:ext cx="3028950" cy="160095"/>
          </a:xfrm>
          <a:prstGeom prst="rect">
            <a:avLst/>
          </a:prstGeom>
        </p:spPr>
        <p:txBody>
          <a:bodyPr vert="horz" lIns="0" tIns="0" rIns="0" bIns="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
                <a:srgbClr val="000000"/>
              </a:buClr>
              <a:buSzPts val="700"/>
            </a:pPr>
            <a:r>
              <a:rPr lang="en-US" sz="525">
                <a:latin typeface="Arial"/>
                <a:ea typeface="Arial"/>
                <a:cs typeface="Arial"/>
                <a:sym typeface="Arial"/>
              </a:rPr>
              <a:t>© Franklin Covey Co. All rights reserved. PROPRIETARY AND CONFIDENTIAL </a:t>
            </a:r>
            <a:endParaRPr lang="en-US" sz="525"/>
          </a:p>
        </p:txBody>
      </p:sp>
      <p:sp>
        <p:nvSpPr>
          <p:cNvPr id="2" name="Rectangle 1">
            <a:extLst>
              <a:ext uri="{FF2B5EF4-FFF2-40B4-BE49-F238E27FC236}">
                <a16:creationId xmlns:a16="http://schemas.microsoft.com/office/drawing/2014/main" id="{29FD61A6-C34B-6E6B-92ED-39C693AA89F8}"/>
              </a:ext>
            </a:extLst>
          </p:cNvPr>
          <p:cNvSpPr/>
          <p:nvPr userDrawn="1"/>
        </p:nvSpPr>
        <p:spPr>
          <a:xfrm>
            <a:off x="4582621" y="1"/>
            <a:ext cx="4561379" cy="51435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3" name="Graphic 2">
            <a:extLst>
              <a:ext uri="{FF2B5EF4-FFF2-40B4-BE49-F238E27FC236}">
                <a16:creationId xmlns:a16="http://schemas.microsoft.com/office/drawing/2014/main" id="{ED40A7BC-3242-EC4B-F24F-C99CA39451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96082" y="1199696"/>
            <a:ext cx="3134457" cy="3134457"/>
          </a:xfrm>
          <a:prstGeom prst="rect">
            <a:avLst/>
          </a:prstGeom>
        </p:spPr>
      </p:pic>
    </p:spTree>
    <p:extLst>
      <p:ext uri="{BB962C8B-B14F-4D97-AF65-F5344CB8AC3E}">
        <p14:creationId xmlns:p14="http://schemas.microsoft.com/office/powerpoint/2010/main" val="3897644705"/>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guide id="6" pos="2880" userDrawn="1">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1" y="596646"/>
            <a:ext cx="7630886"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Add agenda header text here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20" name="Content Placeholder 19">
            <a:extLst>
              <a:ext uri="{FF2B5EF4-FFF2-40B4-BE49-F238E27FC236}">
                <a16:creationId xmlns:a16="http://schemas.microsoft.com/office/drawing/2014/main" id="{87DFDEBC-0E86-264D-A159-6ED2BACAD51B}"/>
              </a:ext>
            </a:extLst>
          </p:cNvPr>
          <p:cNvSpPr>
            <a:spLocks noGrp="1"/>
          </p:cNvSpPr>
          <p:nvPr>
            <p:ph sz="quarter" idx="12" hasCustomPrompt="1"/>
          </p:nvPr>
        </p:nvSpPr>
        <p:spPr>
          <a:xfrm>
            <a:off x="461962" y="1443048"/>
            <a:ext cx="8224838" cy="3429000"/>
          </a:xfrm>
        </p:spPr>
        <p:txBody>
          <a:bodyPr/>
          <a:lstStyle>
            <a:lvl1pPr marL="342900" indent="-342900">
              <a:buClr>
                <a:schemeClr val="accent1"/>
              </a:buClr>
              <a:buFont typeface="+mj-lt"/>
              <a:buAutoNum type="arabicPeriod"/>
              <a:defRPr b="1"/>
            </a:lvl1pPr>
            <a:lvl2pPr marL="517922" indent="-167879">
              <a:buClr>
                <a:schemeClr val="accent1"/>
              </a:buClr>
              <a:buFont typeface="Arial" panose="020B0604020202020204" pitchFamily="34" charset="0"/>
              <a:buChar char="•"/>
              <a:tabLst/>
              <a:defRPr u="none" baseline="0">
                <a:uFill>
                  <a:solidFill>
                    <a:schemeClr val="accent1"/>
                  </a:solidFill>
                </a:uFill>
              </a:defRPr>
            </a:lvl2pPr>
            <a:lvl3pPr marL="692944" indent="-175022">
              <a:buClr>
                <a:schemeClr val="accent1"/>
              </a:buClr>
              <a:tabLst/>
              <a:defRPr/>
            </a:lvl3pPr>
          </a:lstStyle>
          <a:p>
            <a:pPr lvl="0"/>
            <a:r>
              <a:rPr lang="en-US"/>
              <a:t>Agenda Item Number and description</a:t>
            </a:r>
          </a:p>
          <a:p>
            <a:pPr lvl="1"/>
            <a:r>
              <a:rPr lang="en-US"/>
              <a:t>Second level</a:t>
            </a:r>
          </a:p>
          <a:p>
            <a:pPr lvl="2"/>
            <a:r>
              <a:rPr lang="en-US"/>
              <a:t>Third Level</a:t>
            </a:r>
          </a:p>
        </p:txBody>
      </p:sp>
      <p:pic>
        <p:nvPicPr>
          <p:cNvPr id="30" name="Picture 29" descr="Shape&#10;&#10;Description automatically generated with medium confidence">
            <a:extLst>
              <a:ext uri="{FF2B5EF4-FFF2-40B4-BE49-F238E27FC236}">
                <a16:creationId xmlns:a16="http://schemas.microsoft.com/office/drawing/2014/main" id="{3DEF6095-4DA4-5D45-B668-1E7010DD8F98}"/>
              </a:ext>
            </a:extLst>
          </p:cNvPr>
          <p:cNvPicPr>
            <a:picLocks noChangeAspect="1"/>
          </p:cNvPicPr>
          <p:nvPr userDrawn="1"/>
        </p:nvPicPr>
        <p:blipFill>
          <a:blip r:embed="rId2"/>
          <a:stretch>
            <a:fillRect/>
          </a:stretch>
        </p:blipFill>
        <p:spPr>
          <a:xfrm>
            <a:off x="457200" y="4804812"/>
            <a:ext cx="742950" cy="110066"/>
          </a:xfrm>
          <a:prstGeom prst="rect">
            <a:avLst/>
          </a:prstGeom>
        </p:spPr>
      </p:pic>
      <p:sp>
        <p:nvSpPr>
          <p:cNvPr id="6" name="Rectangle 5">
            <a:extLst>
              <a:ext uri="{FF2B5EF4-FFF2-40B4-BE49-F238E27FC236}">
                <a16:creationId xmlns:a16="http://schemas.microsoft.com/office/drawing/2014/main" id="{B8E878C5-9518-954A-BDD3-634766D4B2AC}"/>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Tree>
    <p:extLst>
      <p:ext uri="{BB962C8B-B14F-4D97-AF65-F5344CB8AC3E}">
        <p14:creationId xmlns:p14="http://schemas.microsoft.com/office/powerpoint/2010/main" val="566600280"/>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Quote/Section Divider with Bullet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CB31866-6596-AD4C-9299-8CCC9451291E}"/>
              </a:ext>
            </a:extLst>
          </p:cNvPr>
          <p:cNvSpPr/>
          <p:nvPr userDrawn="1"/>
        </p:nvSpPr>
        <p:spPr>
          <a:xfrm>
            <a:off x="0" y="0"/>
            <a:ext cx="9144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13" name="Title 12">
            <a:extLst>
              <a:ext uri="{FF2B5EF4-FFF2-40B4-BE49-F238E27FC236}">
                <a16:creationId xmlns:a16="http://schemas.microsoft.com/office/drawing/2014/main" id="{D62D1ED0-5E68-F345-8BE6-04F7FD218169}"/>
              </a:ext>
            </a:extLst>
          </p:cNvPr>
          <p:cNvSpPr>
            <a:spLocks noGrp="1"/>
          </p:cNvSpPr>
          <p:nvPr>
            <p:ph type="title" hasCustomPrompt="1"/>
          </p:nvPr>
        </p:nvSpPr>
        <p:spPr>
          <a:xfrm>
            <a:off x="459486" y="912114"/>
            <a:ext cx="8229600" cy="1202436"/>
          </a:xfrm>
        </p:spPr>
        <p:txBody>
          <a:bodyPr anchor="t" anchorCtr="0">
            <a:noAutofit/>
          </a:bodyPr>
          <a:lstStyle>
            <a:lvl1pPr>
              <a:lnSpc>
                <a:spcPct val="100000"/>
              </a:lnSpc>
              <a:defRPr sz="4050" b="0" spc="0" baseline="0">
                <a:solidFill>
                  <a:schemeClr val="bg1"/>
                </a:solidFill>
                <a:latin typeface="Tiempos Fine Light" panose="02020303060303060403" pitchFamily="18" charset="77"/>
                <a:cs typeface="Times New Roman" panose="02020603050405020304" pitchFamily="18" charset="0"/>
              </a:defRPr>
            </a:lvl1pPr>
          </a:lstStyle>
          <a:p>
            <a:r>
              <a:rPr lang="en-US"/>
              <a:t>Single key idea or concept text</a:t>
            </a:r>
          </a:p>
        </p:txBody>
      </p:sp>
      <p:sp>
        <p:nvSpPr>
          <p:cNvPr id="8" name="Slide Number Placeholder 4">
            <a:extLst>
              <a:ext uri="{FF2B5EF4-FFF2-40B4-BE49-F238E27FC236}">
                <a16:creationId xmlns:a16="http://schemas.microsoft.com/office/drawing/2014/main" id="{8132C8EC-DED7-264A-B116-8AF77F46ED5E}"/>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defRPr>
            </a:lvl1pPr>
          </a:lstStyle>
          <a:p>
            <a:fld id="{51C557F5-C807-6C4C-A9D5-F8000D407BA5}" type="slidenum">
              <a:rPr lang="en-US" smtClean="0"/>
              <a:pPr/>
              <a:t>‹#›</a:t>
            </a:fld>
            <a:endParaRPr lang="en-US"/>
          </a:p>
        </p:txBody>
      </p:sp>
      <p:sp>
        <p:nvSpPr>
          <p:cNvPr id="3" name="Content Placeholder 2">
            <a:extLst>
              <a:ext uri="{FF2B5EF4-FFF2-40B4-BE49-F238E27FC236}">
                <a16:creationId xmlns:a16="http://schemas.microsoft.com/office/drawing/2014/main" id="{58037EC4-0178-5943-9E53-837B7AA78649}"/>
              </a:ext>
            </a:extLst>
          </p:cNvPr>
          <p:cNvSpPr>
            <a:spLocks noGrp="1"/>
          </p:cNvSpPr>
          <p:nvPr>
            <p:ph sz="quarter" idx="13"/>
          </p:nvPr>
        </p:nvSpPr>
        <p:spPr>
          <a:xfrm>
            <a:off x="457200" y="2208276"/>
            <a:ext cx="8229600" cy="1828800"/>
          </a:xfrm>
        </p:spPr>
        <p:txBody>
          <a:bodyPr>
            <a:noAutofit/>
          </a:bodyPr>
          <a:lstStyle>
            <a:lvl1pPr marL="257175" indent="-257175">
              <a:buClr>
                <a:schemeClr val="bg1"/>
              </a:buClr>
              <a:buFont typeface="Arial" panose="020B0604020202020204" pitchFamily="34" charset="0"/>
              <a:buChar char="•"/>
              <a:defRPr>
                <a:solidFill>
                  <a:schemeClr val="bg1"/>
                </a:solidFill>
              </a:defRPr>
            </a:lvl1pPr>
            <a:lvl2pPr marL="600075" indent="-257175">
              <a:buClr>
                <a:schemeClr val="bg1"/>
              </a:buClr>
              <a:buFont typeface="Arial" panose="020B0604020202020204" pitchFamily="34" charset="0"/>
              <a:buChar char="•"/>
              <a:defRPr>
                <a:solidFill>
                  <a:schemeClr val="bg1"/>
                </a:solidFill>
              </a:defRPr>
            </a:lvl2pPr>
            <a:lvl3pPr marL="900113" indent="-214313">
              <a:buClr>
                <a:schemeClr val="bg1"/>
              </a:buClr>
              <a:buFont typeface="Arial" panose="020B0604020202020204" pitchFamily="34" charset="0"/>
              <a:buChar char="•"/>
              <a:defRPr>
                <a:solidFill>
                  <a:schemeClr val="bg1"/>
                </a:solidFill>
              </a:defRPr>
            </a:lvl3pPr>
            <a:lvl4pPr marL="1243013" indent="-214313">
              <a:buClr>
                <a:schemeClr val="bg1"/>
              </a:buClr>
              <a:buFont typeface="Arial" panose="020B0604020202020204" pitchFamily="34" charset="0"/>
              <a:buChar char="•"/>
              <a:defRPr>
                <a:solidFill>
                  <a:schemeClr val="bg1"/>
                </a:solidFill>
              </a:defRPr>
            </a:lvl4pPr>
            <a:lvl5pPr marL="1585913" indent="-214313">
              <a:buClr>
                <a:schemeClr val="bg1"/>
              </a:buClr>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
            <a:extLst>
              <a:ext uri="{FF2B5EF4-FFF2-40B4-BE49-F238E27FC236}">
                <a16:creationId xmlns:a16="http://schemas.microsoft.com/office/drawing/2014/main" id="{B35E5D1B-C5FA-4D40-AA16-BDA1DD7D2463}"/>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Franklin Covey Co. All rights reserved. PROPRIETARY AND CONFIDENTIAL </a:t>
            </a:r>
            <a:endParaRPr lang="en-US" sz="525">
              <a:solidFill>
                <a:schemeClr val="bg1"/>
              </a:solidFill>
            </a:endParaRPr>
          </a:p>
        </p:txBody>
      </p:sp>
      <p:pic>
        <p:nvPicPr>
          <p:cNvPr id="11" name="Picture 10" descr="A picture containing text, clipart&#10;&#10;Description automatically generated">
            <a:extLst>
              <a:ext uri="{FF2B5EF4-FFF2-40B4-BE49-F238E27FC236}">
                <a16:creationId xmlns:a16="http://schemas.microsoft.com/office/drawing/2014/main" id="{076DCFD7-0B98-A649-8718-97FB79FEFF61}"/>
              </a:ext>
            </a:extLst>
          </p:cNvPr>
          <p:cNvPicPr>
            <a:picLocks noChangeAspect="1"/>
          </p:cNvPicPr>
          <p:nvPr userDrawn="1"/>
        </p:nvPicPr>
        <p:blipFill>
          <a:blip r:embed="rId2"/>
          <a:stretch>
            <a:fillRect/>
          </a:stretch>
        </p:blipFill>
        <p:spPr>
          <a:xfrm>
            <a:off x="457200" y="4804811"/>
            <a:ext cx="742950" cy="110067"/>
          </a:xfrm>
          <a:prstGeom prst="rect">
            <a:avLst/>
          </a:prstGeom>
        </p:spPr>
      </p:pic>
      <p:pic>
        <p:nvPicPr>
          <p:cNvPr id="2" name="Picture 1" descr="A picture containing clipart&#10;&#10;Description automatically generated">
            <a:extLst>
              <a:ext uri="{FF2B5EF4-FFF2-40B4-BE49-F238E27FC236}">
                <a16:creationId xmlns:a16="http://schemas.microsoft.com/office/drawing/2014/main" id="{B617CB42-A4FD-0AC1-6532-658A897DA62A}"/>
              </a:ext>
            </a:extLst>
          </p:cNvPr>
          <p:cNvPicPr>
            <a:picLocks noChangeAspect="1"/>
          </p:cNvPicPr>
          <p:nvPr userDrawn="1"/>
        </p:nvPicPr>
        <p:blipFill>
          <a:blip r:embed="rId3"/>
          <a:stretch>
            <a:fillRect/>
          </a:stretch>
        </p:blipFill>
        <p:spPr>
          <a:xfrm>
            <a:off x="8332470" y="589788"/>
            <a:ext cx="329184" cy="329184"/>
          </a:xfrm>
          <a:prstGeom prst="rect">
            <a:avLst/>
          </a:prstGeom>
        </p:spPr>
      </p:pic>
    </p:spTree>
    <p:extLst>
      <p:ext uri="{BB962C8B-B14F-4D97-AF65-F5344CB8AC3E}">
        <p14:creationId xmlns:p14="http://schemas.microsoft.com/office/powerpoint/2010/main" val="66910408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4_Quote/Section Divider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CB31866-6596-AD4C-9299-8CCC9451291E}"/>
              </a:ext>
            </a:extLst>
          </p:cNvPr>
          <p:cNvSpPr/>
          <p:nvPr userDrawn="1"/>
        </p:nvSpPr>
        <p:spPr>
          <a:xfrm>
            <a:off x="0" y="0"/>
            <a:ext cx="9144000" cy="51510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8" name="Slide Number Placeholder 4">
            <a:extLst>
              <a:ext uri="{FF2B5EF4-FFF2-40B4-BE49-F238E27FC236}">
                <a16:creationId xmlns:a16="http://schemas.microsoft.com/office/drawing/2014/main" id="{8132C8EC-DED7-264A-B116-8AF77F46ED5E}"/>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defRPr>
            </a:lvl1pPr>
          </a:lstStyle>
          <a:p>
            <a:fld id="{51C557F5-C807-6C4C-A9D5-F8000D407BA5}" type="slidenum">
              <a:rPr lang="en-US" smtClean="0"/>
              <a:pPr/>
              <a:t>‹#›</a:t>
            </a:fld>
            <a:endParaRPr lang="en-US"/>
          </a:p>
        </p:txBody>
      </p:sp>
      <p:sp>
        <p:nvSpPr>
          <p:cNvPr id="9" name="Footer Placeholder 1">
            <a:extLst>
              <a:ext uri="{FF2B5EF4-FFF2-40B4-BE49-F238E27FC236}">
                <a16:creationId xmlns:a16="http://schemas.microsoft.com/office/drawing/2014/main" id="{E20D5F1B-F314-DA45-8F20-8004AE038687}"/>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Franklin Covey Co. All rights reserved. PROPRIETARY AND CONFIDENTIAL </a:t>
            </a:r>
            <a:endParaRPr lang="en-US" sz="525">
              <a:solidFill>
                <a:schemeClr val="bg1"/>
              </a:solidFill>
            </a:endParaRPr>
          </a:p>
        </p:txBody>
      </p:sp>
      <p:pic>
        <p:nvPicPr>
          <p:cNvPr id="15" name="Picture 14" descr="A picture containing text, clipart&#10;&#10;Description automatically generated">
            <a:extLst>
              <a:ext uri="{FF2B5EF4-FFF2-40B4-BE49-F238E27FC236}">
                <a16:creationId xmlns:a16="http://schemas.microsoft.com/office/drawing/2014/main" id="{9E42565D-DD51-C548-9801-492B820A0674}"/>
              </a:ext>
            </a:extLst>
          </p:cNvPr>
          <p:cNvPicPr>
            <a:picLocks noChangeAspect="1"/>
          </p:cNvPicPr>
          <p:nvPr userDrawn="1"/>
        </p:nvPicPr>
        <p:blipFill>
          <a:blip r:embed="rId2"/>
          <a:stretch>
            <a:fillRect/>
          </a:stretch>
        </p:blipFill>
        <p:spPr>
          <a:xfrm>
            <a:off x="457200" y="4804811"/>
            <a:ext cx="742950" cy="110067"/>
          </a:xfrm>
          <a:prstGeom prst="rect">
            <a:avLst/>
          </a:prstGeom>
        </p:spPr>
      </p:pic>
      <p:pic>
        <p:nvPicPr>
          <p:cNvPr id="2" name="Picture 1" descr="A picture containing clipart&#10;&#10;Description automatically generated">
            <a:extLst>
              <a:ext uri="{FF2B5EF4-FFF2-40B4-BE49-F238E27FC236}">
                <a16:creationId xmlns:a16="http://schemas.microsoft.com/office/drawing/2014/main" id="{0E2A8002-8F1E-897F-D300-C67EE6F7E294}"/>
              </a:ext>
            </a:extLst>
          </p:cNvPr>
          <p:cNvPicPr>
            <a:picLocks noChangeAspect="1"/>
          </p:cNvPicPr>
          <p:nvPr userDrawn="1"/>
        </p:nvPicPr>
        <p:blipFill>
          <a:blip r:embed="rId3"/>
          <a:stretch>
            <a:fillRect/>
          </a:stretch>
        </p:blipFill>
        <p:spPr>
          <a:xfrm>
            <a:off x="8332470" y="589788"/>
            <a:ext cx="329184" cy="329184"/>
          </a:xfrm>
          <a:prstGeom prst="rect">
            <a:avLst/>
          </a:prstGeom>
        </p:spPr>
      </p:pic>
      <p:sp>
        <p:nvSpPr>
          <p:cNvPr id="4" name="Text Placeholder 3">
            <a:extLst>
              <a:ext uri="{FF2B5EF4-FFF2-40B4-BE49-F238E27FC236}">
                <a16:creationId xmlns:a16="http://schemas.microsoft.com/office/drawing/2014/main" id="{DCC676EB-6F53-37F1-E92E-A061B6F0DC11}"/>
              </a:ext>
            </a:extLst>
          </p:cNvPr>
          <p:cNvSpPr>
            <a:spLocks noGrp="1"/>
          </p:cNvSpPr>
          <p:nvPr>
            <p:ph type="body" sz="quarter" idx="13"/>
          </p:nvPr>
        </p:nvSpPr>
        <p:spPr>
          <a:xfrm>
            <a:off x="457200" y="714375"/>
            <a:ext cx="8229600" cy="3871913"/>
          </a:xfrm>
        </p:spPr>
        <p:txBody>
          <a:bodyPr anchor="ctr" anchorCtr="0">
            <a:noAutofit/>
          </a:bodyPr>
          <a:lstStyle>
            <a:lvl1pPr marL="0" indent="0">
              <a:buNone/>
              <a:defRPr sz="4500">
                <a:solidFill>
                  <a:schemeClr val="bg1"/>
                </a:solidFill>
                <a:latin typeface="Tiempos Fine Light" panose="02020303060303060403" pitchFamily="18" charset="77"/>
              </a:defRPr>
            </a:lvl1pPr>
            <a:lvl2pPr marL="8335" indent="0">
              <a:buNone/>
              <a:tabLst/>
              <a:defRPr sz="1500" b="1">
                <a:solidFill>
                  <a:schemeClr val="bg1"/>
                </a:solidFill>
              </a:defRPr>
            </a:lvl2pPr>
            <a:lvl3pPr marL="346472" indent="-169069">
              <a:buClr>
                <a:schemeClr val="bg1"/>
              </a:buClr>
              <a:tabLst/>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04002047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Quote/Section Divider w/Icon or imag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CB31866-6596-AD4C-9299-8CCC9451291E}"/>
              </a:ext>
            </a:extLst>
          </p:cNvPr>
          <p:cNvSpPr/>
          <p:nvPr userDrawn="1"/>
        </p:nvSpPr>
        <p:spPr>
          <a:xfrm>
            <a:off x="0" y="0"/>
            <a:ext cx="9144000" cy="51510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8" name="Slide Number Placeholder 4">
            <a:extLst>
              <a:ext uri="{FF2B5EF4-FFF2-40B4-BE49-F238E27FC236}">
                <a16:creationId xmlns:a16="http://schemas.microsoft.com/office/drawing/2014/main" id="{8132C8EC-DED7-264A-B116-8AF77F46ED5E}"/>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defRPr>
            </a:lvl1pPr>
          </a:lstStyle>
          <a:p>
            <a:fld id="{51C557F5-C807-6C4C-A9D5-F8000D407BA5}" type="slidenum">
              <a:rPr lang="en-US" smtClean="0"/>
              <a:pPr/>
              <a:t>‹#›</a:t>
            </a:fld>
            <a:endParaRPr lang="en-US"/>
          </a:p>
        </p:txBody>
      </p:sp>
      <p:sp>
        <p:nvSpPr>
          <p:cNvPr id="9" name="Footer Placeholder 1">
            <a:extLst>
              <a:ext uri="{FF2B5EF4-FFF2-40B4-BE49-F238E27FC236}">
                <a16:creationId xmlns:a16="http://schemas.microsoft.com/office/drawing/2014/main" id="{E20D5F1B-F314-DA45-8F20-8004AE038687}"/>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Franklin Covey Co. All rights reserved. PROPRIETARY AND CONFIDENTIAL </a:t>
            </a:r>
            <a:endParaRPr lang="en-US" sz="525">
              <a:solidFill>
                <a:schemeClr val="bg1"/>
              </a:solidFill>
            </a:endParaRPr>
          </a:p>
        </p:txBody>
      </p:sp>
      <p:pic>
        <p:nvPicPr>
          <p:cNvPr id="15" name="Picture 14" descr="A picture containing text, clipart&#10;&#10;Description automatically generated">
            <a:extLst>
              <a:ext uri="{FF2B5EF4-FFF2-40B4-BE49-F238E27FC236}">
                <a16:creationId xmlns:a16="http://schemas.microsoft.com/office/drawing/2014/main" id="{9E42565D-DD51-C548-9801-492B820A0674}"/>
              </a:ext>
            </a:extLst>
          </p:cNvPr>
          <p:cNvPicPr>
            <a:picLocks noChangeAspect="1"/>
          </p:cNvPicPr>
          <p:nvPr userDrawn="1"/>
        </p:nvPicPr>
        <p:blipFill>
          <a:blip r:embed="rId2"/>
          <a:stretch>
            <a:fillRect/>
          </a:stretch>
        </p:blipFill>
        <p:spPr>
          <a:xfrm>
            <a:off x="457200" y="4804811"/>
            <a:ext cx="742950" cy="110067"/>
          </a:xfrm>
          <a:prstGeom prst="rect">
            <a:avLst/>
          </a:prstGeom>
        </p:spPr>
      </p:pic>
      <p:pic>
        <p:nvPicPr>
          <p:cNvPr id="2" name="Picture 1" descr="A picture containing clipart&#10;&#10;Description automatically generated">
            <a:extLst>
              <a:ext uri="{FF2B5EF4-FFF2-40B4-BE49-F238E27FC236}">
                <a16:creationId xmlns:a16="http://schemas.microsoft.com/office/drawing/2014/main" id="{0E2A8002-8F1E-897F-D300-C67EE6F7E294}"/>
              </a:ext>
            </a:extLst>
          </p:cNvPr>
          <p:cNvPicPr>
            <a:picLocks noChangeAspect="1"/>
          </p:cNvPicPr>
          <p:nvPr userDrawn="1"/>
        </p:nvPicPr>
        <p:blipFill>
          <a:blip r:embed="rId3"/>
          <a:stretch>
            <a:fillRect/>
          </a:stretch>
        </p:blipFill>
        <p:spPr>
          <a:xfrm>
            <a:off x="8332470" y="589788"/>
            <a:ext cx="329184" cy="329184"/>
          </a:xfrm>
          <a:prstGeom prst="rect">
            <a:avLst/>
          </a:prstGeom>
        </p:spPr>
      </p:pic>
      <p:sp>
        <p:nvSpPr>
          <p:cNvPr id="4" name="Text Placeholder 3">
            <a:extLst>
              <a:ext uri="{FF2B5EF4-FFF2-40B4-BE49-F238E27FC236}">
                <a16:creationId xmlns:a16="http://schemas.microsoft.com/office/drawing/2014/main" id="{DCC676EB-6F53-37F1-E92E-A061B6F0DC11}"/>
              </a:ext>
            </a:extLst>
          </p:cNvPr>
          <p:cNvSpPr>
            <a:spLocks noGrp="1"/>
          </p:cNvSpPr>
          <p:nvPr>
            <p:ph type="body" sz="quarter" idx="13"/>
          </p:nvPr>
        </p:nvSpPr>
        <p:spPr>
          <a:xfrm>
            <a:off x="457200" y="714375"/>
            <a:ext cx="4377690" cy="3871913"/>
          </a:xfrm>
        </p:spPr>
        <p:txBody>
          <a:bodyPr anchor="ctr" anchorCtr="0">
            <a:noAutofit/>
          </a:bodyPr>
          <a:lstStyle>
            <a:lvl1pPr marL="0" indent="0">
              <a:buNone/>
              <a:defRPr sz="4500">
                <a:solidFill>
                  <a:schemeClr val="bg1"/>
                </a:solidFill>
                <a:latin typeface="Tiempos Fine Light" panose="02020303060303060403" pitchFamily="18" charset="77"/>
              </a:defRPr>
            </a:lvl1pPr>
            <a:lvl2pPr marL="8335" indent="0">
              <a:buNone/>
              <a:tabLst/>
              <a:defRPr sz="1500" b="1">
                <a:solidFill>
                  <a:schemeClr val="bg1"/>
                </a:solidFill>
              </a:defRPr>
            </a:lvl2pPr>
            <a:lvl3pPr marL="346472" indent="-169069">
              <a:buClr>
                <a:schemeClr val="bg1"/>
              </a:buClr>
              <a:tabLst/>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5" name="Picture Placeholder 4">
            <a:extLst>
              <a:ext uri="{FF2B5EF4-FFF2-40B4-BE49-F238E27FC236}">
                <a16:creationId xmlns:a16="http://schemas.microsoft.com/office/drawing/2014/main" id="{DC332F5D-FED7-0CF5-322E-80CC1400CA4E}"/>
              </a:ext>
            </a:extLst>
          </p:cNvPr>
          <p:cNvSpPr>
            <a:spLocks noGrp="1"/>
          </p:cNvSpPr>
          <p:nvPr>
            <p:ph type="pic" sz="quarter" idx="14"/>
          </p:nvPr>
        </p:nvSpPr>
        <p:spPr>
          <a:xfrm>
            <a:off x="5143500" y="713185"/>
            <a:ext cx="3543300" cy="3854053"/>
          </a:xfrm>
        </p:spPr>
        <p:txBody>
          <a:bodyPr/>
          <a:lstStyle/>
          <a:p>
            <a:endParaRPr lang="en-US"/>
          </a:p>
        </p:txBody>
      </p:sp>
    </p:spTree>
    <p:extLst>
      <p:ext uri="{BB962C8B-B14F-4D97-AF65-F5344CB8AC3E}">
        <p14:creationId xmlns:p14="http://schemas.microsoft.com/office/powerpoint/2010/main" val="253116813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Quote/Section Divider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CB31866-6596-AD4C-9299-8CCC9451291E}"/>
              </a:ext>
            </a:extLst>
          </p:cNvPr>
          <p:cNvSpPr/>
          <p:nvPr userDrawn="1"/>
        </p:nvSpPr>
        <p:spPr>
          <a:xfrm>
            <a:off x="0" y="0"/>
            <a:ext cx="9144000" cy="51435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8" name="Slide Number Placeholder 4">
            <a:extLst>
              <a:ext uri="{FF2B5EF4-FFF2-40B4-BE49-F238E27FC236}">
                <a16:creationId xmlns:a16="http://schemas.microsoft.com/office/drawing/2014/main" id="{8132C8EC-DED7-264A-B116-8AF77F46ED5E}"/>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13" name="Footer Placeholder 1">
            <a:extLst>
              <a:ext uri="{FF2B5EF4-FFF2-40B4-BE49-F238E27FC236}">
                <a16:creationId xmlns:a16="http://schemas.microsoft.com/office/drawing/2014/main" id="{E7C05813-F366-4248-8C66-49636CBEC455}"/>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Franklin Covey Co. All rights reserved. PROPRIETARY AND CONFIDENTIAL </a:t>
            </a:r>
            <a:endParaRPr lang="en-US" sz="525">
              <a:solidFill>
                <a:schemeClr val="bg1"/>
              </a:solidFill>
            </a:endParaRPr>
          </a:p>
        </p:txBody>
      </p:sp>
      <p:pic>
        <p:nvPicPr>
          <p:cNvPr id="14" name="Picture 13" descr="A picture containing text, clipart&#10;&#10;Description automatically generated">
            <a:extLst>
              <a:ext uri="{FF2B5EF4-FFF2-40B4-BE49-F238E27FC236}">
                <a16:creationId xmlns:a16="http://schemas.microsoft.com/office/drawing/2014/main" id="{9B8AF455-9740-7444-8658-EAA0DFF5BC39}"/>
              </a:ext>
            </a:extLst>
          </p:cNvPr>
          <p:cNvPicPr>
            <a:picLocks noChangeAspect="1"/>
          </p:cNvPicPr>
          <p:nvPr userDrawn="1"/>
        </p:nvPicPr>
        <p:blipFill>
          <a:blip r:embed="rId2"/>
          <a:stretch>
            <a:fillRect/>
          </a:stretch>
        </p:blipFill>
        <p:spPr>
          <a:xfrm>
            <a:off x="457200" y="4804811"/>
            <a:ext cx="742950" cy="110067"/>
          </a:xfrm>
          <a:prstGeom prst="rect">
            <a:avLst/>
          </a:prstGeom>
        </p:spPr>
      </p:pic>
      <p:pic>
        <p:nvPicPr>
          <p:cNvPr id="3" name="Picture 2" descr="A picture containing clipart&#10;&#10;Description automatically generated">
            <a:extLst>
              <a:ext uri="{FF2B5EF4-FFF2-40B4-BE49-F238E27FC236}">
                <a16:creationId xmlns:a16="http://schemas.microsoft.com/office/drawing/2014/main" id="{57D00FFB-0E74-DEAC-3ABE-3E1ECE6FBE50}"/>
              </a:ext>
            </a:extLst>
          </p:cNvPr>
          <p:cNvPicPr>
            <a:picLocks noChangeAspect="1"/>
          </p:cNvPicPr>
          <p:nvPr userDrawn="1"/>
        </p:nvPicPr>
        <p:blipFill>
          <a:blip r:embed="rId3"/>
          <a:stretch>
            <a:fillRect/>
          </a:stretch>
        </p:blipFill>
        <p:spPr>
          <a:xfrm>
            <a:off x="8332470" y="589788"/>
            <a:ext cx="329184" cy="329184"/>
          </a:xfrm>
          <a:prstGeom prst="rect">
            <a:avLst/>
          </a:prstGeom>
        </p:spPr>
      </p:pic>
      <p:sp>
        <p:nvSpPr>
          <p:cNvPr id="4" name="Text Placeholder 3">
            <a:extLst>
              <a:ext uri="{FF2B5EF4-FFF2-40B4-BE49-F238E27FC236}">
                <a16:creationId xmlns:a16="http://schemas.microsoft.com/office/drawing/2014/main" id="{AD36148D-4266-AF26-6380-DABE9FED1FEA}"/>
              </a:ext>
            </a:extLst>
          </p:cNvPr>
          <p:cNvSpPr>
            <a:spLocks noGrp="1"/>
          </p:cNvSpPr>
          <p:nvPr>
            <p:ph type="body" sz="quarter" idx="13"/>
          </p:nvPr>
        </p:nvSpPr>
        <p:spPr>
          <a:xfrm>
            <a:off x="457200" y="714375"/>
            <a:ext cx="8229600" cy="3871913"/>
          </a:xfrm>
        </p:spPr>
        <p:txBody>
          <a:bodyPr anchor="ctr" anchorCtr="0">
            <a:noAutofit/>
          </a:bodyPr>
          <a:lstStyle>
            <a:lvl1pPr marL="0" indent="0">
              <a:buNone/>
              <a:defRPr sz="4500">
                <a:solidFill>
                  <a:schemeClr val="bg1"/>
                </a:solidFill>
                <a:latin typeface="Tiempos Fine Light" panose="02020303060303060403" pitchFamily="18" charset="77"/>
              </a:defRPr>
            </a:lvl1pPr>
            <a:lvl2pPr marL="8335" indent="0">
              <a:buNone/>
              <a:tabLst/>
              <a:defRPr sz="1500" b="1">
                <a:solidFill>
                  <a:schemeClr val="bg1"/>
                </a:solidFill>
              </a:defRPr>
            </a:lvl2pPr>
            <a:lvl3pPr marL="346472" indent="-169069">
              <a:buClr>
                <a:schemeClr val="bg1"/>
              </a:buClr>
              <a:tabLst/>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1425013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Quote/Section Divider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CB31866-6596-AD4C-9299-8CCC9451291E}"/>
              </a:ext>
            </a:extLst>
          </p:cNvPr>
          <p:cNvSpPr/>
          <p:nvPr userDrawn="1"/>
        </p:nvSpPr>
        <p:spPr>
          <a:xfrm>
            <a:off x="0" y="0"/>
            <a:ext cx="9144000"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8" name="Slide Number Placeholder 4">
            <a:extLst>
              <a:ext uri="{FF2B5EF4-FFF2-40B4-BE49-F238E27FC236}">
                <a16:creationId xmlns:a16="http://schemas.microsoft.com/office/drawing/2014/main" id="{8132C8EC-DED7-264A-B116-8AF77F46ED5E}"/>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13" name="Footer Placeholder 1">
            <a:extLst>
              <a:ext uri="{FF2B5EF4-FFF2-40B4-BE49-F238E27FC236}">
                <a16:creationId xmlns:a16="http://schemas.microsoft.com/office/drawing/2014/main" id="{FBC18740-9C28-5C49-BD9A-FB3706415F9A}"/>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Franklin Covey Co. All rights reserved. PROPRIETARY AND CONFIDENTIAL </a:t>
            </a:r>
            <a:endParaRPr lang="en-US" sz="525">
              <a:solidFill>
                <a:schemeClr val="bg1"/>
              </a:solidFill>
            </a:endParaRPr>
          </a:p>
        </p:txBody>
      </p:sp>
      <p:pic>
        <p:nvPicPr>
          <p:cNvPr id="14" name="Picture 13" descr="A picture containing text, clipart&#10;&#10;Description automatically generated">
            <a:extLst>
              <a:ext uri="{FF2B5EF4-FFF2-40B4-BE49-F238E27FC236}">
                <a16:creationId xmlns:a16="http://schemas.microsoft.com/office/drawing/2014/main" id="{7F025964-8C5D-304B-9364-500ADAAEE159}"/>
              </a:ext>
            </a:extLst>
          </p:cNvPr>
          <p:cNvPicPr>
            <a:picLocks noChangeAspect="1"/>
          </p:cNvPicPr>
          <p:nvPr userDrawn="1"/>
        </p:nvPicPr>
        <p:blipFill>
          <a:blip r:embed="rId2"/>
          <a:stretch>
            <a:fillRect/>
          </a:stretch>
        </p:blipFill>
        <p:spPr>
          <a:xfrm>
            <a:off x="457200" y="4804811"/>
            <a:ext cx="742950" cy="110067"/>
          </a:xfrm>
          <a:prstGeom prst="rect">
            <a:avLst/>
          </a:prstGeom>
        </p:spPr>
      </p:pic>
      <p:pic>
        <p:nvPicPr>
          <p:cNvPr id="3" name="Picture 2" descr="A picture containing clipart&#10;&#10;Description automatically generated">
            <a:extLst>
              <a:ext uri="{FF2B5EF4-FFF2-40B4-BE49-F238E27FC236}">
                <a16:creationId xmlns:a16="http://schemas.microsoft.com/office/drawing/2014/main" id="{5E26B8A0-20D7-BBB7-55BC-7FA7D1244CCC}"/>
              </a:ext>
            </a:extLst>
          </p:cNvPr>
          <p:cNvPicPr>
            <a:picLocks noChangeAspect="1"/>
          </p:cNvPicPr>
          <p:nvPr userDrawn="1"/>
        </p:nvPicPr>
        <p:blipFill>
          <a:blip r:embed="rId3"/>
          <a:stretch>
            <a:fillRect/>
          </a:stretch>
        </p:blipFill>
        <p:spPr>
          <a:xfrm>
            <a:off x="8332470" y="589788"/>
            <a:ext cx="329184" cy="329184"/>
          </a:xfrm>
          <a:prstGeom prst="rect">
            <a:avLst/>
          </a:prstGeom>
        </p:spPr>
      </p:pic>
      <p:sp>
        <p:nvSpPr>
          <p:cNvPr id="2" name="Text Placeholder 3">
            <a:extLst>
              <a:ext uri="{FF2B5EF4-FFF2-40B4-BE49-F238E27FC236}">
                <a16:creationId xmlns:a16="http://schemas.microsoft.com/office/drawing/2014/main" id="{BAE76D04-B385-482B-4294-340783D678FB}"/>
              </a:ext>
            </a:extLst>
          </p:cNvPr>
          <p:cNvSpPr>
            <a:spLocks noGrp="1"/>
          </p:cNvSpPr>
          <p:nvPr>
            <p:ph type="body" sz="quarter" idx="13"/>
          </p:nvPr>
        </p:nvSpPr>
        <p:spPr>
          <a:xfrm>
            <a:off x="457200" y="714375"/>
            <a:ext cx="8229600" cy="3871913"/>
          </a:xfrm>
        </p:spPr>
        <p:txBody>
          <a:bodyPr anchor="ctr" anchorCtr="0">
            <a:noAutofit/>
          </a:bodyPr>
          <a:lstStyle>
            <a:lvl1pPr marL="0" indent="0">
              <a:buNone/>
              <a:defRPr sz="4500">
                <a:solidFill>
                  <a:schemeClr val="bg1"/>
                </a:solidFill>
                <a:latin typeface="Tiempos Fine Light" panose="02020303060303060403" pitchFamily="18" charset="77"/>
              </a:defRPr>
            </a:lvl1pPr>
            <a:lvl2pPr marL="8335" indent="0">
              <a:buNone/>
              <a:tabLst/>
              <a:defRPr sz="1500" b="1">
                <a:solidFill>
                  <a:schemeClr val="bg1"/>
                </a:solidFill>
              </a:defRPr>
            </a:lvl2pPr>
            <a:lvl3pPr marL="346472" indent="-169069">
              <a:buClr>
                <a:schemeClr val="bg1"/>
              </a:buClr>
              <a:tabLst/>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7822957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Quote/Section Divider 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CB31866-6596-AD4C-9299-8CCC9451291E}"/>
              </a:ext>
            </a:extLst>
          </p:cNvPr>
          <p:cNvSpPr/>
          <p:nvPr userDrawn="1"/>
        </p:nvSpPr>
        <p:spPr>
          <a:xfrm>
            <a:off x="0" y="0"/>
            <a:ext cx="9144000"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8" name="Slide Number Placeholder 4">
            <a:extLst>
              <a:ext uri="{FF2B5EF4-FFF2-40B4-BE49-F238E27FC236}">
                <a16:creationId xmlns:a16="http://schemas.microsoft.com/office/drawing/2014/main" id="{8132C8EC-DED7-264A-B116-8AF77F46ED5E}"/>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pic>
        <p:nvPicPr>
          <p:cNvPr id="14" name="Picture 13" descr="A picture containing text, clipart&#10;&#10;Description automatically generated">
            <a:extLst>
              <a:ext uri="{FF2B5EF4-FFF2-40B4-BE49-F238E27FC236}">
                <a16:creationId xmlns:a16="http://schemas.microsoft.com/office/drawing/2014/main" id="{9C77E3C7-D569-7A4E-9186-64143D36FA63}"/>
              </a:ext>
            </a:extLst>
          </p:cNvPr>
          <p:cNvPicPr>
            <a:picLocks noChangeAspect="1"/>
          </p:cNvPicPr>
          <p:nvPr userDrawn="1"/>
        </p:nvPicPr>
        <p:blipFill>
          <a:blip r:embed="rId2"/>
          <a:stretch>
            <a:fillRect/>
          </a:stretch>
        </p:blipFill>
        <p:spPr>
          <a:xfrm>
            <a:off x="457200" y="4804811"/>
            <a:ext cx="742950" cy="110067"/>
          </a:xfrm>
          <a:prstGeom prst="rect">
            <a:avLst/>
          </a:prstGeom>
        </p:spPr>
      </p:pic>
      <p:pic>
        <p:nvPicPr>
          <p:cNvPr id="3" name="Picture 2" descr="A picture containing clipart&#10;&#10;Description automatically generated">
            <a:extLst>
              <a:ext uri="{FF2B5EF4-FFF2-40B4-BE49-F238E27FC236}">
                <a16:creationId xmlns:a16="http://schemas.microsoft.com/office/drawing/2014/main" id="{EDE7F550-5DB4-9443-B799-4679CB7E715E}"/>
              </a:ext>
            </a:extLst>
          </p:cNvPr>
          <p:cNvPicPr>
            <a:picLocks noChangeAspect="1"/>
          </p:cNvPicPr>
          <p:nvPr userDrawn="1"/>
        </p:nvPicPr>
        <p:blipFill>
          <a:blip r:embed="rId3"/>
          <a:stretch>
            <a:fillRect/>
          </a:stretch>
        </p:blipFill>
        <p:spPr>
          <a:xfrm>
            <a:off x="8332470" y="589788"/>
            <a:ext cx="329184" cy="329184"/>
          </a:xfrm>
          <a:prstGeom prst="rect">
            <a:avLst/>
          </a:prstGeom>
        </p:spPr>
      </p:pic>
      <p:sp>
        <p:nvSpPr>
          <p:cNvPr id="2" name="Text Placeholder 3">
            <a:extLst>
              <a:ext uri="{FF2B5EF4-FFF2-40B4-BE49-F238E27FC236}">
                <a16:creationId xmlns:a16="http://schemas.microsoft.com/office/drawing/2014/main" id="{A5DF4133-D69F-D135-5C85-D0FAFB2E8CB4}"/>
              </a:ext>
            </a:extLst>
          </p:cNvPr>
          <p:cNvSpPr>
            <a:spLocks noGrp="1"/>
          </p:cNvSpPr>
          <p:nvPr>
            <p:ph type="body" sz="quarter" idx="13"/>
          </p:nvPr>
        </p:nvSpPr>
        <p:spPr>
          <a:xfrm>
            <a:off x="457200" y="714375"/>
            <a:ext cx="8229600" cy="3871913"/>
          </a:xfrm>
        </p:spPr>
        <p:txBody>
          <a:bodyPr anchor="ctr" anchorCtr="0">
            <a:noAutofit/>
          </a:bodyPr>
          <a:lstStyle>
            <a:lvl1pPr marL="0" indent="0">
              <a:buNone/>
              <a:defRPr sz="4500">
                <a:solidFill>
                  <a:schemeClr val="bg1"/>
                </a:solidFill>
                <a:latin typeface="Tiempos Fine Light" panose="02020303060303060403" pitchFamily="18" charset="77"/>
              </a:defRPr>
            </a:lvl1pPr>
            <a:lvl2pPr marL="8335" indent="0">
              <a:buNone/>
              <a:tabLst/>
              <a:defRPr sz="1500" b="1">
                <a:solidFill>
                  <a:schemeClr val="bg1"/>
                </a:solidFill>
              </a:defRPr>
            </a:lvl2pPr>
            <a:lvl3pPr marL="346472" indent="-169069">
              <a:buClr>
                <a:schemeClr val="bg1"/>
              </a:buClr>
              <a:tabLst/>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4" name="Footer Placeholder 1">
            <a:extLst>
              <a:ext uri="{FF2B5EF4-FFF2-40B4-BE49-F238E27FC236}">
                <a16:creationId xmlns:a16="http://schemas.microsoft.com/office/drawing/2014/main" id="{7A8624BE-EEC9-44E0-B763-ADFE34888A5D}"/>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Franklin Covey Co. All rights reserved. PROPRIETARY AND CONFIDENTIAL </a:t>
            </a:r>
            <a:endParaRPr lang="en-US" sz="525">
              <a:solidFill>
                <a:schemeClr val="bg1"/>
              </a:solidFill>
            </a:endParaRPr>
          </a:p>
        </p:txBody>
      </p:sp>
    </p:spTree>
    <p:extLst>
      <p:ext uri="{BB962C8B-B14F-4D97-AF65-F5344CB8AC3E}">
        <p14:creationId xmlns:p14="http://schemas.microsoft.com/office/powerpoint/2010/main" val="33626896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Section Divider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CB31866-6596-AD4C-9299-8CCC9451291E}"/>
              </a:ext>
            </a:extLst>
          </p:cNvPr>
          <p:cNvSpPr/>
          <p:nvPr userDrawn="1"/>
        </p:nvSpPr>
        <p:spPr>
          <a:xfrm>
            <a:off x="0" y="0"/>
            <a:ext cx="9144000" cy="51435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Slide Number Placeholder 4">
            <a:extLst>
              <a:ext uri="{FF2B5EF4-FFF2-40B4-BE49-F238E27FC236}">
                <a16:creationId xmlns:a16="http://schemas.microsoft.com/office/drawing/2014/main" id="{8132C8EC-DED7-264A-B116-8AF77F46ED5E}"/>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9" name="Title 12">
            <a:extLst>
              <a:ext uri="{FF2B5EF4-FFF2-40B4-BE49-F238E27FC236}">
                <a16:creationId xmlns:a16="http://schemas.microsoft.com/office/drawing/2014/main" id="{0B87AFC9-C408-9B45-AC50-615683DF84FB}"/>
              </a:ext>
            </a:extLst>
          </p:cNvPr>
          <p:cNvSpPr>
            <a:spLocks noGrp="1"/>
          </p:cNvSpPr>
          <p:nvPr>
            <p:ph type="title" hasCustomPrompt="1"/>
          </p:nvPr>
        </p:nvSpPr>
        <p:spPr>
          <a:xfrm>
            <a:off x="457200" y="371475"/>
            <a:ext cx="8229600" cy="4029075"/>
          </a:xfrm>
        </p:spPr>
        <p:txBody>
          <a:bodyPr anchor="ctr" anchorCtr="0">
            <a:noAutofit/>
          </a:bodyPr>
          <a:lstStyle>
            <a:lvl1pPr>
              <a:lnSpc>
                <a:spcPct val="100000"/>
              </a:lnSpc>
              <a:defRPr sz="4050" b="0" spc="0" baseline="0">
                <a:solidFill>
                  <a:schemeClr val="bg1"/>
                </a:solidFill>
                <a:latin typeface="Tiempos Fine Light" panose="02020303060303060403" pitchFamily="18" charset="77"/>
                <a:cs typeface="Times New Roman" panose="02020603050405020304" pitchFamily="18" charset="0"/>
              </a:defRPr>
            </a:lvl1pPr>
          </a:lstStyle>
          <a:p>
            <a:r>
              <a:rPr lang="en-US"/>
              <a:t>Single key idea or concept text</a:t>
            </a:r>
          </a:p>
        </p:txBody>
      </p:sp>
      <p:sp>
        <p:nvSpPr>
          <p:cNvPr id="13" name="Footer Placeholder 1">
            <a:extLst>
              <a:ext uri="{FF2B5EF4-FFF2-40B4-BE49-F238E27FC236}">
                <a16:creationId xmlns:a16="http://schemas.microsoft.com/office/drawing/2014/main" id="{E7C05813-F366-4248-8C66-49636CBEC455}"/>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a:t>
            </a:r>
            <a:r>
              <a:rPr lang="en-US" sz="525" err="1">
                <a:solidFill>
                  <a:schemeClr val="bg1"/>
                </a:solidFill>
                <a:latin typeface="Arial"/>
                <a:ea typeface="Arial"/>
                <a:cs typeface="Arial"/>
                <a:sym typeface="Arial"/>
              </a:rPr>
              <a:t>FranklinCovey</a:t>
            </a:r>
            <a:r>
              <a:rPr lang="en-US" sz="525">
                <a:solidFill>
                  <a:schemeClr val="bg1"/>
                </a:solidFill>
                <a:latin typeface="Arial"/>
                <a:ea typeface="Arial"/>
                <a:cs typeface="Arial"/>
                <a:sym typeface="Arial"/>
              </a:rPr>
              <a:t> Co. All rights reserved. PROPRIETARY AND CONFIDENTIAL </a:t>
            </a:r>
            <a:endParaRPr lang="en-US" sz="525">
              <a:solidFill>
                <a:schemeClr val="bg1"/>
              </a:solidFill>
            </a:endParaRPr>
          </a:p>
        </p:txBody>
      </p:sp>
      <p:pic>
        <p:nvPicPr>
          <p:cNvPr id="14" name="Picture 13" descr="A picture containing text, clipart&#10;&#10;Description automatically generated">
            <a:extLst>
              <a:ext uri="{FF2B5EF4-FFF2-40B4-BE49-F238E27FC236}">
                <a16:creationId xmlns:a16="http://schemas.microsoft.com/office/drawing/2014/main" id="{9B8AF455-9740-7444-8658-EAA0DFF5BC39}"/>
              </a:ext>
            </a:extLst>
          </p:cNvPr>
          <p:cNvPicPr>
            <a:picLocks noChangeAspect="1"/>
          </p:cNvPicPr>
          <p:nvPr userDrawn="1"/>
        </p:nvPicPr>
        <p:blipFill>
          <a:blip r:embed="rId2"/>
          <a:stretch>
            <a:fillRect/>
          </a:stretch>
        </p:blipFill>
        <p:spPr>
          <a:xfrm>
            <a:off x="457200" y="4804811"/>
            <a:ext cx="742950" cy="110067"/>
          </a:xfrm>
          <a:prstGeom prst="rect">
            <a:avLst/>
          </a:prstGeom>
        </p:spPr>
      </p:pic>
    </p:spTree>
    <p:extLst>
      <p:ext uri="{BB962C8B-B14F-4D97-AF65-F5344CB8AC3E}">
        <p14:creationId xmlns:p14="http://schemas.microsoft.com/office/powerpoint/2010/main" val="217567994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Quote/Section Divider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CB31866-6596-AD4C-9299-8CCC9451291E}"/>
              </a:ext>
            </a:extLst>
          </p:cNvPr>
          <p:cNvSpPr/>
          <p:nvPr userDrawn="1"/>
        </p:nvSpPr>
        <p:spPr>
          <a:xfrm>
            <a:off x="0" y="0"/>
            <a:ext cx="9144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8" name="Slide Number Placeholder 4">
            <a:extLst>
              <a:ext uri="{FF2B5EF4-FFF2-40B4-BE49-F238E27FC236}">
                <a16:creationId xmlns:a16="http://schemas.microsoft.com/office/drawing/2014/main" id="{8132C8EC-DED7-264A-B116-8AF77F46ED5E}"/>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13" name="Footer Placeholder 1">
            <a:extLst>
              <a:ext uri="{FF2B5EF4-FFF2-40B4-BE49-F238E27FC236}">
                <a16:creationId xmlns:a16="http://schemas.microsoft.com/office/drawing/2014/main" id="{14C707AE-7DF1-6947-A9DD-2AD9FFB8F180}"/>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Franklin Covey Co. All rights reserved. PROPRIETARY AND CONFIDENTIAL </a:t>
            </a:r>
            <a:endParaRPr lang="en-US" sz="525">
              <a:solidFill>
                <a:schemeClr val="bg1"/>
              </a:solidFill>
            </a:endParaRPr>
          </a:p>
        </p:txBody>
      </p:sp>
      <p:pic>
        <p:nvPicPr>
          <p:cNvPr id="14" name="Picture 13" descr="A picture containing text, clipart&#10;&#10;Description automatically generated">
            <a:extLst>
              <a:ext uri="{FF2B5EF4-FFF2-40B4-BE49-F238E27FC236}">
                <a16:creationId xmlns:a16="http://schemas.microsoft.com/office/drawing/2014/main" id="{C0F61E8B-4F80-124D-9EE9-F1FF14531FED}"/>
              </a:ext>
            </a:extLst>
          </p:cNvPr>
          <p:cNvPicPr>
            <a:picLocks noChangeAspect="1"/>
          </p:cNvPicPr>
          <p:nvPr userDrawn="1"/>
        </p:nvPicPr>
        <p:blipFill>
          <a:blip r:embed="rId2"/>
          <a:stretch>
            <a:fillRect/>
          </a:stretch>
        </p:blipFill>
        <p:spPr>
          <a:xfrm>
            <a:off x="457200" y="4804811"/>
            <a:ext cx="742950" cy="110067"/>
          </a:xfrm>
          <a:prstGeom prst="rect">
            <a:avLst/>
          </a:prstGeom>
        </p:spPr>
      </p:pic>
      <p:pic>
        <p:nvPicPr>
          <p:cNvPr id="3" name="Picture 2" descr="A picture containing clipart&#10;&#10;Description automatically generated">
            <a:extLst>
              <a:ext uri="{FF2B5EF4-FFF2-40B4-BE49-F238E27FC236}">
                <a16:creationId xmlns:a16="http://schemas.microsoft.com/office/drawing/2014/main" id="{94BE0D21-3BF5-81B3-FDCE-6EC1803AB76F}"/>
              </a:ext>
            </a:extLst>
          </p:cNvPr>
          <p:cNvPicPr>
            <a:picLocks noChangeAspect="1"/>
          </p:cNvPicPr>
          <p:nvPr userDrawn="1"/>
        </p:nvPicPr>
        <p:blipFill>
          <a:blip r:embed="rId3"/>
          <a:stretch>
            <a:fillRect/>
          </a:stretch>
        </p:blipFill>
        <p:spPr>
          <a:xfrm>
            <a:off x="8332470" y="589788"/>
            <a:ext cx="329184" cy="329184"/>
          </a:xfrm>
          <a:prstGeom prst="rect">
            <a:avLst/>
          </a:prstGeom>
        </p:spPr>
      </p:pic>
      <p:sp>
        <p:nvSpPr>
          <p:cNvPr id="2" name="Text Placeholder 3">
            <a:extLst>
              <a:ext uri="{FF2B5EF4-FFF2-40B4-BE49-F238E27FC236}">
                <a16:creationId xmlns:a16="http://schemas.microsoft.com/office/drawing/2014/main" id="{91B32AE4-C2DB-8456-4BD6-D72D4E31111B}"/>
              </a:ext>
            </a:extLst>
          </p:cNvPr>
          <p:cNvSpPr>
            <a:spLocks noGrp="1"/>
          </p:cNvSpPr>
          <p:nvPr>
            <p:ph type="body" sz="quarter" idx="13"/>
          </p:nvPr>
        </p:nvSpPr>
        <p:spPr>
          <a:xfrm>
            <a:off x="457200" y="714375"/>
            <a:ext cx="8229600" cy="3871913"/>
          </a:xfrm>
        </p:spPr>
        <p:txBody>
          <a:bodyPr anchor="ctr" anchorCtr="0">
            <a:noAutofit/>
          </a:bodyPr>
          <a:lstStyle>
            <a:lvl1pPr marL="0" indent="0">
              <a:buNone/>
              <a:defRPr sz="4500">
                <a:solidFill>
                  <a:schemeClr val="bg1"/>
                </a:solidFill>
                <a:latin typeface="Tiempos Fine Light" panose="02020303060303060403" pitchFamily="18" charset="77"/>
              </a:defRPr>
            </a:lvl1pPr>
            <a:lvl2pPr marL="8335" indent="0">
              <a:buNone/>
              <a:tabLst/>
              <a:defRPr sz="1500" b="1">
                <a:solidFill>
                  <a:schemeClr val="bg1"/>
                </a:solidFill>
              </a:defRPr>
            </a:lvl2pPr>
            <a:lvl3pPr marL="346472" indent="-169069">
              <a:buClr>
                <a:schemeClr val="bg1"/>
              </a:buClr>
              <a:tabLst/>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8993719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Quote/Section Divider 6">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CB31866-6596-AD4C-9299-8CCC9451291E}"/>
              </a:ext>
            </a:extLst>
          </p:cNvPr>
          <p:cNvSpPr/>
          <p:nvPr userDrawn="1"/>
        </p:nvSpPr>
        <p:spPr>
          <a:xfrm>
            <a:off x="0" y="0"/>
            <a:ext cx="9144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8" name="Slide Number Placeholder 4">
            <a:extLst>
              <a:ext uri="{FF2B5EF4-FFF2-40B4-BE49-F238E27FC236}">
                <a16:creationId xmlns:a16="http://schemas.microsoft.com/office/drawing/2014/main" id="{8132C8EC-DED7-264A-B116-8AF77F46ED5E}"/>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13" name="Footer Placeholder 1">
            <a:extLst>
              <a:ext uri="{FF2B5EF4-FFF2-40B4-BE49-F238E27FC236}">
                <a16:creationId xmlns:a16="http://schemas.microsoft.com/office/drawing/2014/main" id="{11BE93F4-A7B1-DE45-B342-5E27E0A0EEEC}"/>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Franklin Covey Co. All rights reserved. PROPRIETARY AND CONFIDENTIAL </a:t>
            </a:r>
            <a:endParaRPr lang="en-US" sz="525">
              <a:solidFill>
                <a:schemeClr val="bg1"/>
              </a:solidFill>
            </a:endParaRPr>
          </a:p>
        </p:txBody>
      </p:sp>
      <p:pic>
        <p:nvPicPr>
          <p:cNvPr id="14" name="Picture 13" descr="A picture containing text, clipart&#10;&#10;Description automatically generated">
            <a:extLst>
              <a:ext uri="{FF2B5EF4-FFF2-40B4-BE49-F238E27FC236}">
                <a16:creationId xmlns:a16="http://schemas.microsoft.com/office/drawing/2014/main" id="{567F5CF3-C0EB-304A-BCA5-3051EB9BF3C4}"/>
              </a:ext>
            </a:extLst>
          </p:cNvPr>
          <p:cNvPicPr>
            <a:picLocks noChangeAspect="1"/>
          </p:cNvPicPr>
          <p:nvPr userDrawn="1"/>
        </p:nvPicPr>
        <p:blipFill>
          <a:blip r:embed="rId2"/>
          <a:stretch>
            <a:fillRect/>
          </a:stretch>
        </p:blipFill>
        <p:spPr>
          <a:xfrm>
            <a:off x="457200" y="4804811"/>
            <a:ext cx="742950" cy="110067"/>
          </a:xfrm>
          <a:prstGeom prst="rect">
            <a:avLst/>
          </a:prstGeom>
        </p:spPr>
      </p:pic>
      <p:pic>
        <p:nvPicPr>
          <p:cNvPr id="3" name="Picture 2" descr="A picture containing clipart&#10;&#10;Description automatically generated">
            <a:extLst>
              <a:ext uri="{FF2B5EF4-FFF2-40B4-BE49-F238E27FC236}">
                <a16:creationId xmlns:a16="http://schemas.microsoft.com/office/drawing/2014/main" id="{6C16657D-52DE-8005-C673-ECFAF044B70E}"/>
              </a:ext>
            </a:extLst>
          </p:cNvPr>
          <p:cNvPicPr>
            <a:picLocks noChangeAspect="1"/>
          </p:cNvPicPr>
          <p:nvPr userDrawn="1"/>
        </p:nvPicPr>
        <p:blipFill>
          <a:blip r:embed="rId3"/>
          <a:stretch>
            <a:fillRect/>
          </a:stretch>
        </p:blipFill>
        <p:spPr>
          <a:xfrm>
            <a:off x="8332470" y="589788"/>
            <a:ext cx="329184" cy="329184"/>
          </a:xfrm>
          <a:prstGeom prst="rect">
            <a:avLst/>
          </a:prstGeom>
        </p:spPr>
      </p:pic>
      <p:sp>
        <p:nvSpPr>
          <p:cNvPr id="2" name="Text Placeholder 3">
            <a:extLst>
              <a:ext uri="{FF2B5EF4-FFF2-40B4-BE49-F238E27FC236}">
                <a16:creationId xmlns:a16="http://schemas.microsoft.com/office/drawing/2014/main" id="{0FE11A8C-1DE2-9622-E8B4-2FA926F5952E}"/>
              </a:ext>
            </a:extLst>
          </p:cNvPr>
          <p:cNvSpPr>
            <a:spLocks noGrp="1"/>
          </p:cNvSpPr>
          <p:nvPr>
            <p:ph type="body" sz="quarter" idx="13"/>
          </p:nvPr>
        </p:nvSpPr>
        <p:spPr>
          <a:xfrm>
            <a:off x="457200" y="714375"/>
            <a:ext cx="8229600" cy="3871913"/>
          </a:xfrm>
        </p:spPr>
        <p:txBody>
          <a:bodyPr anchor="ctr" anchorCtr="0">
            <a:noAutofit/>
          </a:bodyPr>
          <a:lstStyle>
            <a:lvl1pPr marL="0" indent="0">
              <a:buNone/>
              <a:defRPr sz="4500">
                <a:solidFill>
                  <a:schemeClr val="bg1"/>
                </a:solidFill>
                <a:latin typeface="Tiempos Fine Light" panose="02020303060303060403" pitchFamily="18" charset="77"/>
              </a:defRPr>
            </a:lvl1pPr>
            <a:lvl2pPr marL="8335" indent="0">
              <a:buNone/>
              <a:tabLst/>
              <a:defRPr sz="1500" b="1">
                <a:solidFill>
                  <a:schemeClr val="bg1"/>
                </a:solidFill>
              </a:defRPr>
            </a:lvl2pPr>
            <a:lvl3pPr marL="346472" indent="-169069">
              <a:buClr>
                <a:schemeClr val="bg1"/>
              </a:buClr>
              <a:tabLst/>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8197878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Quote/Section Divider 7">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CB31866-6596-AD4C-9299-8CCC9451291E}"/>
              </a:ext>
            </a:extLst>
          </p:cNvPr>
          <p:cNvSpPr/>
          <p:nvPr userDrawn="1"/>
        </p:nvSpPr>
        <p:spPr>
          <a:xfrm>
            <a:off x="0" y="0"/>
            <a:ext cx="9144000" cy="5143500"/>
          </a:xfrm>
          <a:prstGeom prst="rect">
            <a:avLst/>
          </a:prstGeom>
          <a:solidFill>
            <a:srgbClr val="101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8" name="Slide Number Placeholder 4">
            <a:extLst>
              <a:ext uri="{FF2B5EF4-FFF2-40B4-BE49-F238E27FC236}">
                <a16:creationId xmlns:a16="http://schemas.microsoft.com/office/drawing/2014/main" id="{8132C8EC-DED7-264A-B116-8AF77F46ED5E}"/>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13" name="Footer Placeholder 1">
            <a:extLst>
              <a:ext uri="{FF2B5EF4-FFF2-40B4-BE49-F238E27FC236}">
                <a16:creationId xmlns:a16="http://schemas.microsoft.com/office/drawing/2014/main" id="{1146868F-593C-4E46-BAAA-124CB37B5424}"/>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Franklin Covey Co. All rights reserved. PROPRIETARY AND CONFIDENTIAL </a:t>
            </a:r>
            <a:endParaRPr lang="en-US" sz="525">
              <a:solidFill>
                <a:schemeClr val="bg1"/>
              </a:solidFill>
            </a:endParaRPr>
          </a:p>
        </p:txBody>
      </p:sp>
      <p:pic>
        <p:nvPicPr>
          <p:cNvPr id="14" name="Picture 13" descr="A picture containing text, clipart&#10;&#10;Description automatically generated">
            <a:extLst>
              <a:ext uri="{FF2B5EF4-FFF2-40B4-BE49-F238E27FC236}">
                <a16:creationId xmlns:a16="http://schemas.microsoft.com/office/drawing/2014/main" id="{923AD7DC-42E1-5B42-B3FE-784A6BA4D500}"/>
              </a:ext>
            </a:extLst>
          </p:cNvPr>
          <p:cNvPicPr>
            <a:picLocks noChangeAspect="1"/>
          </p:cNvPicPr>
          <p:nvPr userDrawn="1"/>
        </p:nvPicPr>
        <p:blipFill>
          <a:blip r:embed="rId2"/>
          <a:stretch>
            <a:fillRect/>
          </a:stretch>
        </p:blipFill>
        <p:spPr>
          <a:xfrm>
            <a:off x="457200" y="4804811"/>
            <a:ext cx="742950" cy="110067"/>
          </a:xfrm>
          <a:prstGeom prst="rect">
            <a:avLst/>
          </a:prstGeom>
        </p:spPr>
      </p:pic>
      <p:pic>
        <p:nvPicPr>
          <p:cNvPr id="3" name="Picture 2" descr="A picture containing clipart&#10;&#10;Description automatically generated">
            <a:extLst>
              <a:ext uri="{FF2B5EF4-FFF2-40B4-BE49-F238E27FC236}">
                <a16:creationId xmlns:a16="http://schemas.microsoft.com/office/drawing/2014/main" id="{A3573AD4-B791-7B90-67FA-A87028C705DD}"/>
              </a:ext>
            </a:extLst>
          </p:cNvPr>
          <p:cNvPicPr>
            <a:picLocks noChangeAspect="1"/>
          </p:cNvPicPr>
          <p:nvPr userDrawn="1"/>
        </p:nvPicPr>
        <p:blipFill>
          <a:blip r:embed="rId3"/>
          <a:stretch>
            <a:fillRect/>
          </a:stretch>
        </p:blipFill>
        <p:spPr>
          <a:xfrm>
            <a:off x="8332470" y="589788"/>
            <a:ext cx="329184" cy="329184"/>
          </a:xfrm>
          <a:prstGeom prst="rect">
            <a:avLst/>
          </a:prstGeom>
        </p:spPr>
      </p:pic>
      <p:sp>
        <p:nvSpPr>
          <p:cNvPr id="2" name="Text Placeholder 3">
            <a:extLst>
              <a:ext uri="{FF2B5EF4-FFF2-40B4-BE49-F238E27FC236}">
                <a16:creationId xmlns:a16="http://schemas.microsoft.com/office/drawing/2014/main" id="{645C3089-0E92-B624-2055-67662417AE46}"/>
              </a:ext>
            </a:extLst>
          </p:cNvPr>
          <p:cNvSpPr>
            <a:spLocks noGrp="1"/>
          </p:cNvSpPr>
          <p:nvPr>
            <p:ph type="body" sz="quarter" idx="13"/>
          </p:nvPr>
        </p:nvSpPr>
        <p:spPr>
          <a:xfrm>
            <a:off x="457200" y="714375"/>
            <a:ext cx="8229600" cy="3871913"/>
          </a:xfrm>
        </p:spPr>
        <p:txBody>
          <a:bodyPr anchor="ctr" anchorCtr="0">
            <a:noAutofit/>
          </a:bodyPr>
          <a:lstStyle>
            <a:lvl1pPr marL="0" indent="0">
              <a:buNone/>
              <a:defRPr sz="4500">
                <a:solidFill>
                  <a:schemeClr val="bg1"/>
                </a:solidFill>
                <a:latin typeface="Tiempos Fine Light" panose="02020303060303060403" pitchFamily="18" charset="77"/>
              </a:defRPr>
            </a:lvl1pPr>
            <a:lvl2pPr marL="8335" indent="0">
              <a:buNone/>
              <a:tabLst/>
              <a:defRPr sz="1500" b="1">
                <a:solidFill>
                  <a:schemeClr val="bg1"/>
                </a:solidFill>
              </a:defRPr>
            </a:lvl2pPr>
            <a:lvl3pPr marL="346472" indent="-169069">
              <a:buClr>
                <a:schemeClr val="bg1"/>
              </a:buClr>
              <a:tabLst/>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77763211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Photo Background with quot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6349C8C-6CE3-FAA5-6BCC-4E286A8A27F4}"/>
              </a:ext>
            </a:extLst>
          </p:cNvPr>
          <p:cNvSpPr>
            <a:spLocks noGrp="1"/>
          </p:cNvSpPr>
          <p:nvPr>
            <p:ph type="pic" sz="quarter" idx="13" hasCustomPrompt="1"/>
          </p:nvPr>
        </p:nvSpPr>
        <p:spPr>
          <a:xfrm>
            <a:off x="0" y="0"/>
            <a:ext cx="9144000" cy="5143500"/>
          </a:xfrm>
          <a:solidFill>
            <a:schemeClr val="bg1">
              <a:lumMod val="65000"/>
            </a:schemeClr>
          </a:solidFill>
        </p:spPr>
        <p:txBody>
          <a:bodyPr anchor="ctr" anchorCtr="0"/>
          <a:lstStyle>
            <a:lvl1pPr marL="0" indent="0" algn="ctr">
              <a:buNone/>
              <a:defRPr/>
            </a:lvl1pPr>
          </a:lstStyle>
          <a:p>
            <a:r>
              <a:rPr lang="en-US"/>
              <a:t>Click to add Photo</a:t>
            </a:r>
          </a:p>
        </p:txBody>
      </p:sp>
      <p:sp>
        <p:nvSpPr>
          <p:cNvPr id="8" name="Slide Number Placeholder 4">
            <a:extLst>
              <a:ext uri="{FF2B5EF4-FFF2-40B4-BE49-F238E27FC236}">
                <a16:creationId xmlns:a16="http://schemas.microsoft.com/office/drawing/2014/main" id="{8132C8EC-DED7-264A-B116-8AF77F46ED5E}"/>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defRPr>
            </a:lvl1pPr>
          </a:lstStyle>
          <a:p>
            <a:fld id="{51C557F5-C807-6C4C-A9D5-F8000D407BA5}" type="slidenum">
              <a:rPr lang="en-US" smtClean="0"/>
              <a:pPr/>
              <a:t>‹#›</a:t>
            </a:fld>
            <a:endParaRPr lang="en-US"/>
          </a:p>
        </p:txBody>
      </p:sp>
      <p:sp>
        <p:nvSpPr>
          <p:cNvPr id="9" name="Footer Placeholder 1">
            <a:extLst>
              <a:ext uri="{FF2B5EF4-FFF2-40B4-BE49-F238E27FC236}">
                <a16:creationId xmlns:a16="http://schemas.microsoft.com/office/drawing/2014/main" id="{E20D5F1B-F314-DA45-8F20-8004AE038687}"/>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Franklin Covey Co. All rights reserved. PROPRIETARY AND CONFIDENTIAL </a:t>
            </a:r>
            <a:endParaRPr lang="en-US" sz="525">
              <a:solidFill>
                <a:schemeClr val="bg1"/>
              </a:solidFill>
            </a:endParaRPr>
          </a:p>
        </p:txBody>
      </p:sp>
      <p:pic>
        <p:nvPicPr>
          <p:cNvPr id="15" name="Picture 14" descr="A picture containing text, clipart&#10;&#10;Description automatically generated">
            <a:extLst>
              <a:ext uri="{FF2B5EF4-FFF2-40B4-BE49-F238E27FC236}">
                <a16:creationId xmlns:a16="http://schemas.microsoft.com/office/drawing/2014/main" id="{9E42565D-DD51-C548-9801-492B820A0674}"/>
              </a:ext>
            </a:extLst>
          </p:cNvPr>
          <p:cNvPicPr>
            <a:picLocks noChangeAspect="1"/>
          </p:cNvPicPr>
          <p:nvPr userDrawn="1"/>
        </p:nvPicPr>
        <p:blipFill>
          <a:blip r:embed="rId2"/>
          <a:stretch>
            <a:fillRect/>
          </a:stretch>
        </p:blipFill>
        <p:spPr>
          <a:xfrm>
            <a:off x="457200" y="4804811"/>
            <a:ext cx="742950" cy="110067"/>
          </a:xfrm>
          <a:prstGeom prst="rect">
            <a:avLst/>
          </a:prstGeom>
        </p:spPr>
      </p:pic>
      <p:sp>
        <p:nvSpPr>
          <p:cNvPr id="6" name="Text Placeholder 5">
            <a:extLst>
              <a:ext uri="{FF2B5EF4-FFF2-40B4-BE49-F238E27FC236}">
                <a16:creationId xmlns:a16="http://schemas.microsoft.com/office/drawing/2014/main" id="{35BF1CFF-ACA0-6FCE-8E81-9DB260F9BDBE}"/>
              </a:ext>
            </a:extLst>
          </p:cNvPr>
          <p:cNvSpPr>
            <a:spLocks noGrp="1"/>
          </p:cNvSpPr>
          <p:nvPr>
            <p:ph type="body" sz="quarter" idx="14"/>
          </p:nvPr>
        </p:nvSpPr>
        <p:spPr>
          <a:xfrm>
            <a:off x="457200" y="0"/>
            <a:ext cx="8686800" cy="5143500"/>
          </a:xfrm>
        </p:spPr>
        <p:txBody>
          <a:bodyPr anchor="ctr" anchorCtr="0"/>
          <a:lstStyle>
            <a:lvl1pPr marL="0" indent="0" algn="l">
              <a:buNone/>
              <a:defRPr sz="4050">
                <a:solidFill>
                  <a:schemeClr val="bg1"/>
                </a:solidFill>
                <a:latin typeface="Tiempos Fine Light" panose="02020303060303060403" pitchFamily="18" charset="77"/>
              </a:defRPr>
            </a:lvl1pPr>
            <a:lvl2pPr marL="4286250" indent="-163116" algn="l">
              <a:buClr>
                <a:schemeClr val="bg1"/>
              </a:buClr>
              <a:buFont typeface="Helvetica Neue" panose="02000503000000020004" pitchFamily="2" charset="0"/>
              <a:buChar char="―"/>
              <a:tabLst/>
              <a:defRPr sz="1800" b="1">
                <a:solidFill>
                  <a:schemeClr val="bg1"/>
                </a:solidFill>
              </a:defRPr>
            </a:lvl2pPr>
          </a:lstStyle>
          <a:p>
            <a:pPr lvl="0"/>
            <a:r>
              <a:rPr lang="en-US"/>
              <a:t>Click to edit Master text styles</a:t>
            </a:r>
          </a:p>
          <a:p>
            <a:pPr lvl="1"/>
            <a:r>
              <a:rPr lang="en-US"/>
              <a:t>Author if needed</a:t>
            </a:r>
          </a:p>
        </p:txBody>
      </p:sp>
      <p:sp>
        <p:nvSpPr>
          <p:cNvPr id="10" name="Text Placeholder 9">
            <a:extLst>
              <a:ext uri="{FF2B5EF4-FFF2-40B4-BE49-F238E27FC236}">
                <a16:creationId xmlns:a16="http://schemas.microsoft.com/office/drawing/2014/main" id="{0E00A426-D00A-F571-BD00-52EFF70A3FA6}"/>
              </a:ext>
            </a:extLst>
          </p:cNvPr>
          <p:cNvSpPr>
            <a:spLocks noGrp="1"/>
          </p:cNvSpPr>
          <p:nvPr>
            <p:ph type="body" sz="quarter" idx="15" hasCustomPrompt="1"/>
          </p:nvPr>
        </p:nvSpPr>
        <p:spPr>
          <a:xfrm>
            <a:off x="1200150" y="370285"/>
            <a:ext cx="6082393" cy="576263"/>
          </a:xfrm>
        </p:spPr>
        <p:txBody>
          <a:bodyPr>
            <a:normAutofit/>
          </a:bodyPr>
          <a:lstStyle>
            <a:lvl1pPr marL="0" indent="0">
              <a:buNone/>
              <a:defRPr sz="1050">
                <a:solidFill>
                  <a:schemeClr val="bg1"/>
                </a:solidFill>
              </a:defRPr>
            </a:lvl1pPr>
          </a:lstStyle>
          <a:p>
            <a:pPr lvl="0"/>
            <a:r>
              <a:rPr lang="en-US"/>
              <a:t>Temporarily reposition text box and color overlay to ”insert” photo</a:t>
            </a:r>
          </a:p>
        </p:txBody>
      </p:sp>
      <p:pic>
        <p:nvPicPr>
          <p:cNvPr id="14" name="Picture 13" descr="A picture containing clipart&#10;&#10;Description automatically generated">
            <a:extLst>
              <a:ext uri="{FF2B5EF4-FFF2-40B4-BE49-F238E27FC236}">
                <a16:creationId xmlns:a16="http://schemas.microsoft.com/office/drawing/2014/main" id="{2FAC6226-AB9C-C679-8396-A81167B1FABB}"/>
              </a:ext>
            </a:extLst>
          </p:cNvPr>
          <p:cNvPicPr>
            <a:picLocks noChangeAspect="1"/>
          </p:cNvPicPr>
          <p:nvPr userDrawn="1"/>
        </p:nvPicPr>
        <p:blipFill>
          <a:blip r:embed="rId3"/>
          <a:stretch>
            <a:fillRect/>
          </a:stretch>
        </p:blipFill>
        <p:spPr>
          <a:xfrm>
            <a:off x="8332470" y="589788"/>
            <a:ext cx="329184" cy="329184"/>
          </a:xfrm>
          <a:prstGeom prst="rect">
            <a:avLst/>
          </a:prstGeom>
        </p:spPr>
      </p:pic>
    </p:spTree>
    <p:extLst>
      <p:ext uri="{BB962C8B-B14F-4D97-AF65-F5344CB8AC3E}">
        <p14:creationId xmlns:p14="http://schemas.microsoft.com/office/powerpoint/2010/main" val="428838907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Quote/Section Divider with Bullet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CB31866-6596-AD4C-9299-8CCC9451291E}"/>
              </a:ext>
            </a:extLst>
          </p:cNvPr>
          <p:cNvSpPr/>
          <p:nvPr userDrawn="1"/>
        </p:nvSpPr>
        <p:spPr>
          <a:xfrm>
            <a:off x="0" y="0"/>
            <a:ext cx="9144000" cy="51435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pic>
        <p:nvPicPr>
          <p:cNvPr id="5" name="Picture 4" descr="A picture containing text, clipart&#10;&#10;Description automatically generated">
            <a:extLst>
              <a:ext uri="{FF2B5EF4-FFF2-40B4-BE49-F238E27FC236}">
                <a16:creationId xmlns:a16="http://schemas.microsoft.com/office/drawing/2014/main" id="{56120F70-EF6D-E24D-A38B-6083CD38FF4E}"/>
              </a:ext>
            </a:extLst>
          </p:cNvPr>
          <p:cNvPicPr>
            <a:picLocks noChangeAspect="1"/>
          </p:cNvPicPr>
          <p:nvPr userDrawn="1"/>
        </p:nvPicPr>
        <p:blipFill>
          <a:blip r:embed="rId2"/>
          <a:stretch>
            <a:fillRect/>
          </a:stretch>
        </p:blipFill>
        <p:spPr>
          <a:xfrm>
            <a:off x="457200" y="4804811"/>
            <a:ext cx="742950" cy="110067"/>
          </a:xfrm>
          <a:prstGeom prst="rect">
            <a:avLst/>
          </a:prstGeom>
        </p:spPr>
      </p:pic>
      <p:sp>
        <p:nvSpPr>
          <p:cNvPr id="13" name="Title 12">
            <a:extLst>
              <a:ext uri="{FF2B5EF4-FFF2-40B4-BE49-F238E27FC236}">
                <a16:creationId xmlns:a16="http://schemas.microsoft.com/office/drawing/2014/main" id="{D62D1ED0-5E68-F345-8BE6-04F7FD218169}"/>
              </a:ext>
            </a:extLst>
          </p:cNvPr>
          <p:cNvSpPr>
            <a:spLocks noGrp="1"/>
          </p:cNvSpPr>
          <p:nvPr>
            <p:ph type="title" hasCustomPrompt="1"/>
          </p:nvPr>
        </p:nvSpPr>
        <p:spPr>
          <a:xfrm>
            <a:off x="457200" y="914400"/>
            <a:ext cx="8229600" cy="1224820"/>
          </a:xfrm>
        </p:spPr>
        <p:txBody>
          <a:bodyPr anchor="t" anchorCtr="0">
            <a:noAutofit/>
          </a:bodyPr>
          <a:lstStyle>
            <a:lvl1pPr>
              <a:lnSpc>
                <a:spcPct val="100000"/>
              </a:lnSpc>
              <a:defRPr sz="4050" b="0" spc="0" baseline="0">
                <a:solidFill>
                  <a:schemeClr val="bg1"/>
                </a:solidFill>
                <a:latin typeface="Tiempos Fine Light" panose="02020303060303060403" pitchFamily="18" charset="77"/>
                <a:cs typeface="Times New Roman" panose="02020603050405020304" pitchFamily="18" charset="0"/>
              </a:defRPr>
            </a:lvl1pPr>
          </a:lstStyle>
          <a:p>
            <a:r>
              <a:rPr lang="en-US"/>
              <a:t>Single key idea or concept text</a:t>
            </a:r>
          </a:p>
        </p:txBody>
      </p:sp>
      <p:sp>
        <p:nvSpPr>
          <p:cNvPr id="8" name="Slide Number Placeholder 4">
            <a:extLst>
              <a:ext uri="{FF2B5EF4-FFF2-40B4-BE49-F238E27FC236}">
                <a16:creationId xmlns:a16="http://schemas.microsoft.com/office/drawing/2014/main" id="{8132C8EC-DED7-264A-B116-8AF77F46ED5E}"/>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defRPr>
            </a:lvl1pPr>
          </a:lstStyle>
          <a:p>
            <a:fld id="{51C557F5-C807-6C4C-A9D5-F8000D407BA5}" type="slidenum">
              <a:rPr lang="en-US" smtClean="0"/>
              <a:pPr/>
              <a:t>‹#›</a:t>
            </a:fld>
            <a:endParaRPr lang="en-US"/>
          </a:p>
        </p:txBody>
      </p:sp>
      <p:sp>
        <p:nvSpPr>
          <p:cNvPr id="3" name="Content Placeholder 2">
            <a:extLst>
              <a:ext uri="{FF2B5EF4-FFF2-40B4-BE49-F238E27FC236}">
                <a16:creationId xmlns:a16="http://schemas.microsoft.com/office/drawing/2014/main" id="{58037EC4-0178-5943-9E53-837B7AA78649}"/>
              </a:ext>
            </a:extLst>
          </p:cNvPr>
          <p:cNvSpPr>
            <a:spLocks noGrp="1"/>
          </p:cNvSpPr>
          <p:nvPr>
            <p:ph sz="quarter" idx="13"/>
          </p:nvPr>
        </p:nvSpPr>
        <p:spPr>
          <a:xfrm>
            <a:off x="457200" y="2208276"/>
            <a:ext cx="8229600" cy="1828800"/>
          </a:xfrm>
        </p:spPr>
        <p:txBody>
          <a:bodyPr>
            <a:noAutofit/>
          </a:bodyPr>
          <a:lstStyle>
            <a:lvl1pPr marL="257175" indent="-257175">
              <a:buClr>
                <a:schemeClr val="bg1"/>
              </a:buClr>
              <a:buFont typeface="Arial" panose="020B0604020202020204" pitchFamily="34" charset="0"/>
              <a:buChar char="•"/>
              <a:defRPr>
                <a:solidFill>
                  <a:schemeClr val="bg1"/>
                </a:solidFill>
              </a:defRPr>
            </a:lvl1pPr>
            <a:lvl2pPr marL="600075" indent="-257175">
              <a:buClr>
                <a:schemeClr val="bg1"/>
              </a:buClr>
              <a:buFont typeface="Arial" panose="020B0604020202020204" pitchFamily="34" charset="0"/>
              <a:buChar char="•"/>
              <a:defRPr>
                <a:solidFill>
                  <a:schemeClr val="bg1"/>
                </a:solidFill>
              </a:defRPr>
            </a:lvl2pPr>
            <a:lvl3pPr marL="900113" indent="-214313">
              <a:buClr>
                <a:schemeClr val="bg1"/>
              </a:buClr>
              <a:buFont typeface="Arial" panose="020B0604020202020204" pitchFamily="34" charset="0"/>
              <a:buChar char="•"/>
              <a:defRPr>
                <a:solidFill>
                  <a:schemeClr val="bg1"/>
                </a:solidFill>
              </a:defRPr>
            </a:lvl3pPr>
            <a:lvl4pPr marL="1243013" indent="-214313">
              <a:buClr>
                <a:schemeClr val="bg1"/>
              </a:buClr>
              <a:buFont typeface="Arial" panose="020B0604020202020204" pitchFamily="34" charset="0"/>
              <a:buChar char="•"/>
              <a:defRPr>
                <a:solidFill>
                  <a:schemeClr val="bg1"/>
                </a:solidFill>
              </a:defRPr>
            </a:lvl4pPr>
            <a:lvl5pPr marL="1585913" indent="-214313">
              <a:buClr>
                <a:schemeClr val="bg1"/>
              </a:buClr>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1">
            <a:extLst>
              <a:ext uri="{FF2B5EF4-FFF2-40B4-BE49-F238E27FC236}">
                <a16:creationId xmlns:a16="http://schemas.microsoft.com/office/drawing/2014/main" id="{A11B2CB7-2789-DA48-BE98-952C615B99A9}"/>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Franklin Covey Co. All rights reserved. PROPRIETARY AND CONFIDENTIAL </a:t>
            </a:r>
            <a:endParaRPr lang="en-US" sz="525">
              <a:solidFill>
                <a:schemeClr val="bg1"/>
              </a:solidFill>
            </a:endParaRPr>
          </a:p>
        </p:txBody>
      </p:sp>
      <p:pic>
        <p:nvPicPr>
          <p:cNvPr id="4" name="Picture 3" descr="A picture containing clipart&#10;&#10;Description automatically generated">
            <a:extLst>
              <a:ext uri="{FF2B5EF4-FFF2-40B4-BE49-F238E27FC236}">
                <a16:creationId xmlns:a16="http://schemas.microsoft.com/office/drawing/2014/main" id="{F4C7E2AF-50B1-AA07-F226-2A6C1F108604}"/>
              </a:ext>
            </a:extLst>
          </p:cNvPr>
          <p:cNvPicPr>
            <a:picLocks noChangeAspect="1"/>
          </p:cNvPicPr>
          <p:nvPr userDrawn="1"/>
        </p:nvPicPr>
        <p:blipFill>
          <a:blip r:embed="rId3"/>
          <a:stretch>
            <a:fillRect/>
          </a:stretch>
        </p:blipFill>
        <p:spPr>
          <a:xfrm>
            <a:off x="8332470" y="589788"/>
            <a:ext cx="329184" cy="329184"/>
          </a:xfrm>
          <a:prstGeom prst="rect">
            <a:avLst/>
          </a:prstGeom>
        </p:spPr>
      </p:pic>
    </p:spTree>
    <p:extLst>
      <p:ext uri="{BB962C8B-B14F-4D97-AF65-F5344CB8AC3E}">
        <p14:creationId xmlns:p14="http://schemas.microsoft.com/office/powerpoint/2010/main" val="346483148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2_Quote/Section Divider with Bullet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CB31866-6596-AD4C-9299-8CCC9451291E}"/>
              </a:ext>
            </a:extLst>
          </p:cNvPr>
          <p:cNvSpPr/>
          <p:nvPr userDrawn="1"/>
        </p:nvSpPr>
        <p:spPr>
          <a:xfrm>
            <a:off x="0" y="0"/>
            <a:ext cx="9144000"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13" name="Title 12">
            <a:extLst>
              <a:ext uri="{FF2B5EF4-FFF2-40B4-BE49-F238E27FC236}">
                <a16:creationId xmlns:a16="http://schemas.microsoft.com/office/drawing/2014/main" id="{D62D1ED0-5E68-F345-8BE6-04F7FD218169}"/>
              </a:ext>
            </a:extLst>
          </p:cNvPr>
          <p:cNvSpPr>
            <a:spLocks noGrp="1"/>
          </p:cNvSpPr>
          <p:nvPr>
            <p:ph type="title" hasCustomPrompt="1"/>
          </p:nvPr>
        </p:nvSpPr>
        <p:spPr>
          <a:xfrm>
            <a:off x="457200" y="914400"/>
            <a:ext cx="8229600" cy="1224820"/>
          </a:xfrm>
        </p:spPr>
        <p:txBody>
          <a:bodyPr anchor="t" anchorCtr="0">
            <a:noAutofit/>
          </a:bodyPr>
          <a:lstStyle>
            <a:lvl1pPr>
              <a:lnSpc>
                <a:spcPct val="100000"/>
              </a:lnSpc>
              <a:defRPr sz="4050" b="0" spc="0" baseline="0">
                <a:solidFill>
                  <a:schemeClr val="bg1"/>
                </a:solidFill>
                <a:latin typeface="Tiempos Fine Light" panose="02020303060303060403" pitchFamily="18" charset="77"/>
                <a:cs typeface="Times New Roman" panose="02020603050405020304" pitchFamily="18" charset="0"/>
              </a:defRPr>
            </a:lvl1pPr>
          </a:lstStyle>
          <a:p>
            <a:r>
              <a:rPr lang="en-US"/>
              <a:t>Single key idea or concept text</a:t>
            </a:r>
          </a:p>
        </p:txBody>
      </p:sp>
      <p:sp>
        <p:nvSpPr>
          <p:cNvPr id="8" name="Slide Number Placeholder 4">
            <a:extLst>
              <a:ext uri="{FF2B5EF4-FFF2-40B4-BE49-F238E27FC236}">
                <a16:creationId xmlns:a16="http://schemas.microsoft.com/office/drawing/2014/main" id="{8132C8EC-DED7-264A-B116-8AF77F46ED5E}"/>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defRPr>
            </a:lvl1pPr>
          </a:lstStyle>
          <a:p>
            <a:fld id="{51C557F5-C807-6C4C-A9D5-F8000D407BA5}" type="slidenum">
              <a:rPr lang="en-US" smtClean="0"/>
              <a:pPr/>
              <a:t>‹#›</a:t>
            </a:fld>
            <a:endParaRPr lang="en-US"/>
          </a:p>
        </p:txBody>
      </p:sp>
      <p:sp>
        <p:nvSpPr>
          <p:cNvPr id="3" name="Content Placeholder 2">
            <a:extLst>
              <a:ext uri="{FF2B5EF4-FFF2-40B4-BE49-F238E27FC236}">
                <a16:creationId xmlns:a16="http://schemas.microsoft.com/office/drawing/2014/main" id="{58037EC4-0178-5943-9E53-837B7AA78649}"/>
              </a:ext>
            </a:extLst>
          </p:cNvPr>
          <p:cNvSpPr>
            <a:spLocks noGrp="1"/>
          </p:cNvSpPr>
          <p:nvPr>
            <p:ph sz="quarter" idx="13"/>
          </p:nvPr>
        </p:nvSpPr>
        <p:spPr>
          <a:xfrm>
            <a:off x="457200" y="2208276"/>
            <a:ext cx="8229600" cy="1828800"/>
          </a:xfrm>
        </p:spPr>
        <p:txBody>
          <a:bodyPr>
            <a:noAutofit/>
          </a:bodyPr>
          <a:lstStyle>
            <a:lvl1pPr marL="257175" indent="-257175">
              <a:buClr>
                <a:schemeClr val="bg1"/>
              </a:buClr>
              <a:buFont typeface="Arial" panose="020B0604020202020204" pitchFamily="34" charset="0"/>
              <a:buChar char="•"/>
              <a:defRPr>
                <a:solidFill>
                  <a:schemeClr val="bg1"/>
                </a:solidFill>
              </a:defRPr>
            </a:lvl1pPr>
            <a:lvl2pPr marL="600075" indent="-257175">
              <a:buClr>
                <a:schemeClr val="bg1"/>
              </a:buClr>
              <a:buFont typeface="Arial" panose="020B0604020202020204" pitchFamily="34" charset="0"/>
              <a:buChar char="•"/>
              <a:defRPr>
                <a:solidFill>
                  <a:schemeClr val="bg1"/>
                </a:solidFill>
              </a:defRPr>
            </a:lvl2pPr>
            <a:lvl3pPr marL="900113" indent="-214313">
              <a:buClr>
                <a:schemeClr val="bg1"/>
              </a:buClr>
              <a:buFont typeface="Arial" panose="020B0604020202020204" pitchFamily="34" charset="0"/>
              <a:buChar char="•"/>
              <a:defRPr>
                <a:solidFill>
                  <a:schemeClr val="bg1"/>
                </a:solidFill>
              </a:defRPr>
            </a:lvl3pPr>
            <a:lvl4pPr marL="1243013" indent="-214313">
              <a:buClr>
                <a:schemeClr val="bg1"/>
              </a:buClr>
              <a:buFont typeface="Arial" panose="020B0604020202020204" pitchFamily="34" charset="0"/>
              <a:buChar char="•"/>
              <a:defRPr>
                <a:solidFill>
                  <a:schemeClr val="bg1"/>
                </a:solidFill>
              </a:defRPr>
            </a:lvl4pPr>
            <a:lvl5pPr marL="1585913" indent="-214313">
              <a:buClr>
                <a:schemeClr val="bg1"/>
              </a:buClr>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1">
            <a:extLst>
              <a:ext uri="{FF2B5EF4-FFF2-40B4-BE49-F238E27FC236}">
                <a16:creationId xmlns:a16="http://schemas.microsoft.com/office/drawing/2014/main" id="{5AC9070E-CB3E-9A45-920B-2B2EBAE67192}"/>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Franklin Covey Co. All rights reserved. PROPRIETARY AND CONFIDENTIAL </a:t>
            </a:r>
            <a:endParaRPr lang="en-US" sz="525">
              <a:solidFill>
                <a:schemeClr val="bg1"/>
              </a:solidFill>
            </a:endParaRPr>
          </a:p>
        </p:txBody>
      </p:sp>
      <p:pic>
        <p:nvPicPr>
          <p:cNvPr id="11" name="Picture 10" descr="A picture containing text, clipart&#10;&#10;Description automatically generated">
            <a:extLst>
              <a:ext uri="{FF2B5EF4-FFF2-40B4-BE49-F238E27FC236}">
                <a16:creationId xmlns:a16="http://schemas.microsoft.com/office/drawing/2014/main" id="{38BDACA3-7D2D-F748-9D68-139311065E66}"/>
              </a:ext>
            </a:extLst>
          </p:cNvPr>
          <p:cNvPicPr>
            <a:picLocks noChangeAspect="1"/>
          </p:cNvPicPr>
          <p:nvPr userDrawn="1"/>
        </p:nvPicPr>
        <p:blipFill>
          <a:blip r:embed="rId2"/>
          <a:stretch>
            <a:fillRect/>
          </a:stretch>
        </p:blipFill>
        <p:spPr>
          <a:xfrm>
            <a:off x="457200" y="4804811"/>
            <a:ext cx="742950" cy="110067"/>
          </a:xfrm>
          <a:prstGeom prst="rect">
            <a:avLst/>
          </a:prstGeom>
        </p:spPr>
      </p:pic>
      <p:pic>
        <p:nvPicPr>
          <p:cNvPr id="4" name="Picture 3" descr="A picture containing clipart&#10;&#10;Description automatically generated">
            <a:extLst>
              <a:ext uri="{FF2B5EF4-FFF2-40B4-BE49-F238E27FC236}">
                <a16:creationId xmlns:a16="http://schemas.microsoft.com/office/drawing/2014/main" id="{A474411D-AB76-CEF8-34BB-4539A50F9B4F}"/>
              </a:ext>
            </a:extLst>
          </p:cNvPr>
          <p:cNvPicPr>
            <a:picLocks noChangeAspect="1"/>
          </p:cNvPicPr>
          <p:nvPr userDrawn="1"/>
        </p:nvPicPr>
        <p:blipFill>
          <a:blip r:embed="rId3"/>
          <a:stretch>
            <a:fillRect/>
          </a:stretch>
        </p:blipFill>
        <p:spPr>
          <a:xfrm>
            <a:off x="8332470" y="589788"/>
            <a:ext cx="329184" cy="329184"/>
          </a:xfrm>
          <a:prstGeom prst="rect">
            <a:avLst/>
          </a:prstGeom>
        </p:spPr>
      </p:pic>
    </p:spTree>
    <p:extLst>
      <p:ext uri="{BB962C8B-B14F-4D97-AF65-F5344CB8AC3E}">
        <p14:creationId xmlns:p14="http://schemas.microsoft.com/office/powerpoint/2010/main" val="309303115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3_Quote/Section Divider with Bullet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CB31866-6596-AD4C-9299-8CCC9451291E}"/>
              </a:ext>
            </a:extLst>
          </p:cNvPr>
          <p:cNvSpPr/>
          <p:nvPr userDrawn="1"/>
        </p:nvSpPr>
        <p:spPr>
          <a:xfrm>
            <a:off x="0" y="0"/>
            <a:ext cx="9144000"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13" name="Title 12">
            <a:extLst>
              <a:ext uri="{FF2B5EF4-FFF2-40B4-BE49-F238E27FC236}">
                <a16:creationId xmlns:a16="http://schemas.microsoft.com/office/drawing/2014/main" id="{D62D1ED0-5E68-F345-8BE6-04F7FD218169}"/>
              </a:ext>
            </a:extLst>
          </p:cNvPr>
          <p:cNvSpPr>
            <a:spLocks noGrp="1"/>
          </p:cNvSpPr>
          <p:nvPr>
            <p:ph type="title" hasCustomPrompt="1"/>
          </p:nvPr>
        </p:nvSpPr>
        <p:spPr>
          <a:xfrm>
            <a:off x="457200" y="914400"/>
            <a:ext cx="8229600" cy="1224820"/>
          </a:xfrm>
        </p:spPr>
        <p:txBody>
          <a:bodyPr anchor="t" anchorCtr="0">
            <a:noAutofit/>
          </a:bodyPr>
          <a:lstStyle>
            <a:lvl1pPr>
              <a:lnSpc>
                <a:spcPct val="100000"/>
              </a:lnSpc>
              <a:defRPr sz="4050" b="0" spc="0" baseline="0">
                <a:solidFill>
                  <a:schemeClr val="bg1"/>
                </a:solidFill>
                <a:latin typeface="Tiempos Fine Light" panose="02020303060303060403" pitchFamily="18" charset="77"/>
                <a:cs typeface="Times New Roman" panose="02020603050405020304" pitchFamily="18" charset="0"/>
              </a:defRPr>
            </a:lvl1pPr>
          </a:lstStyle>
          <a:p>
            <a:r>
              <a:rPr lang="en-US"/>
              <a:t>Single key idea or concept text</a:t>
            </a:r>
          </a:p>
        </p:txBody>
      </p:sp>
      <p:sp>
        <p:nvSpPr>
          <p:cNvPr id="8" name="Slide Number Placeholder 4">
            <a:extLst>
              <a:ext uri="{FF2B5EF4-FFF2-40B4-BE49-F238E27FC236}">
                <a16:creationId xmlns:a16="http://schemas.microsoft.com/office/drawing/2014/main" id="{8132C8EC-DED7-264A-B116-8AF77F46ED5E}"/>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defRPr>
            </a:lvl1pPr>
          </a:lstStyle>
          <a:p>
            <a:fld id="{51C557F5-C807-6C4C-A9D5-F8000D407BA5}" type="slidenum">
              <a:rPr lang="en-US" smtClean="0"/>
              <a:pPr/>
              <a:t>‹#›</a:t>
            </a:fld>
            <a:endParaRPr lang="en-US"/>
          </a:p>
        </p:txBody>
      </p:sp>
      <p:sp>
        <p:nvSpPr>
          <p:cNvPr id="3" name="Content Placeholder 2">
            <a:extLst>
              <a:ext uri="{FF2B5EF4-FFF2-40B4-BE49-F238E27FC236}">
                <a16:creationId xmlns:a16="http://schemas.microsoft.com/office/drawing/2014/main" id="{58037EC4-0178-5943-9E53-837B7AA78649}"/>
              </a:ext>
            </a:extLst>
          </p:cNvPr>
          <p:cNvSpPr>
            <a:spLocks noGrp="1"/>
          </p:cNvSpPr>
          <p:nvPr>
            <p:ph sz="quarter" idx="13"/>
          </p:nvPr>
        </p:nvSpPr>
        <p:spPr>
          <a:xfrm>
            <a:off x="457200" y="2208276"/>
            <a:ext cx="8229600" cy="1828800"/>
          </a:xfrm>
        </p:spPr>
        <p:txBody>
          <a:bodyPr>
            <a:noAutofit/>
          </a:bodyPr>
          <a:lstStyle>
            <a:lvl1pPr marL="257175" indent="-257175">
              <a:buClr>
                <a:schemeClr val="bg1"/>
              </a:buClr>
              <a:buFont typeface="Arial" panose="020B0604020202020204" pitchFamily="34" charset="0"/>
              <a:buChar char="•"/>
              <a:defRPr>
                <a:solidFill>
                  <a:schemeClr val="bg1"/>
                </a:solidFill>
              </a:defRPr>
            </a:lvl1pPr>
            <a:lvl2pPr marL="600075" indent="-257175">
              <a:buClr>
                <a:schemeClr val="bg1"/>
              </a:buClr>
              <a:buFont typeface="Arial" panose="020B0604020202020204" pitchFamily="34" charset="0"/>
              <a:buChar char="•"/>
              <a:defRPr>
                <a:solidFill>
                  <a:schemeClr val="bg1"/>
                </a:solidFill>
              </a:defRPr>
            </a:lvl2pPr>
            <a:lvl3pPr marL="900113" indent="-214313">
              <a:buClr>
                <a:schemeClr val="bg1"/>
              </a:buClr>
              <a:buFont typeface="Arial" panose="020B0604020202020204" pitchFamily="34" charset="0"/>
              <a:buChar char="•"/>
              <a:defRPr>
                <a:solidFill>
                  <a:schemeClr val="bg1"/>
                </a:solidFill>
              </a:defRPr>
            </a:lvl3pPr>
            <a:lvl4pPr marL="1243013" indent="-214313">
              <a:buClr>
                <a:schemeClr val="bg1"/>
              </a:buClr>
              <a:buFont typeface="Arial" panose="020B0604020202020204" pitchFamily="34" charset="0"/>
              <a:buChar char="•"/>
              <a:defRPr>
                <a:solidFill>
                  <a:schemeClr val="bg1"/>
                </a:solidFill>
              </a:defRPr>
            </a:lvl4pPr>
            <a:lvl5pPr marL="1585913" indent="-214313">
              <a:buClr>
                <a:schemeClr val="bg1"/>
              </a:buClr>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1">
            <a:extLst>
              <a:ext uri="{FF2B5EF4-FFF2-40B4-BE49-F238E27FC236}">
                <a16:creationId xmlns:a16="http://schemas.microsoft.com/office/drawing/2014/main" id="{A3B3BECC-E596-8D44-89A3-82EE9BB28F5B}"/>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Franklin Covey Co. All rights reserved. PROPRIETARY AND CONFIDENTIAL </a:t>
            </a:r>
            <a:endParaRPr lang="en-US" sz="525">
              <a:solidFill>
                <a:schemeClr val="bg1"/>
              </a:solidFill>
            </a:endParaRPr>
          </a:p>
        </p:txBody>
      </p:sp>
      <p:pic>
        <p:nvPicPr>
          <p:cNvPr id="11" name="Picture 10" descr="A picture containing text, clipart&#10;&#10;Description automatically generated">
            <a:extLst>
              <a:ext uri="{FF2B5EF4-FFF2-40B4-BE49-F238E27FC236}">
                <a16:creationId xmlns:a16="http://schemas.microsoft.com/office/drawing/2014/main" id="{0EBB31CC-5192-A646-9C19-3E4B87EF0E17}"/>
              </a:ext>
            </a:extLst>
          </p:cNvPr>
          <p:cNvPicPr>
            <a:picLocks noChangeAspect="1"/>
          </p:cNvPicPr>
          <p:nvPr userDrawn="1"/>
        </p:nvPicPr>
        <p:blipFill>
          <a:blip r:embed="rId2"/>
          <a:stretch>
            <a:fillRect/>
          </a:stretch>
        </p:blipFill>
        <p:spPr>
          <a:xfrm>
            <a:off x="457200" y="4804811"/>
            <a:ext cx="742950" cy="110067"/>
          </a:xfrm>
          <a:prstGeom prst="rect">
            <a:avLst/>
          </a:prstGeom>
        </p:spPr>
      </p:pic>
      <p:pic>
        <p:nvPicPr>
          <p:cNvPr id="4" name="Picture 3" descr="A picture containing clipart&#10;&#10;Description automatically generated">
            <a:extLst>
              <a:ext uri="{FF2B5EF4-FFF2-40B4-BE49-F238E27FC236}">
                <a16:creationId xmlns:a16="http://schemas.microsoft.com/office/drawing/2014/main" id="{035246C8-6213-5BFD-C23D-6916120C9171}"/>
              </a:ext>
            </a:extLst>
          </p:cNvPr>
          <p:cNvPicPr>
            <a:picLocks noChangeAspect="1"/>
          </p:cNvPicPr>
          <p:nvPr userDrawn="1"/>
        </p:nvPicPr>
        <p:blipFill>
          <a:blip r:embed="rId3"/>
          <a:stretch>
            <a:fillRect/>
          </a:stretch>
        </p:blipFill>
        <p:spPr>
          <a:xfrm>
            <a:off x="8332470" y="589788"/>
            <a:ext cx="329184" cy="329184"/>
          </a:xfrm>
          <a:prstGeom prst="rect">
            <a:avLst/>
          </a:prstGeom>
        </p:spPr>
      </p:pic>
    </p:spTree>
    <p:extLst>
      <p:ext uri="{BB962C8B-B14F-4D97-AF65-F5344CB8AC3E}">
        <p14:creationId xmlns:p14="http://schemas.microsoft.com/office/powerpoint/2010/main" val="55186225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4_Quote/Section Divider with Bullet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CB31866-6596-AD4C-9299-8CCC9451291E}"/>
              </a:ext>
            </a:extLst>
          </p:cNvPr>
          <p:cNvSpPr/>
          <p:nvPr userDrawn="1"/>
        </p:nvSpPr>
        <p:spPr>
          <a:xfrm>
            <a:off x="0" y="0"/>
            <a:ext cx="9144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13" name="Title 12">
            <a:extLst>
              <a:ext uri="{FF2B5EF4-FFF2-40B4-BE49-F238E27FC236}">
                <a16:creationId xmlns:a16="http://schemas.microsoft.com/office/drawing/2014/main" id="{D62D1ED0-5E68-F345-8BE6-04F7FD218169}"/>
              </a:ext>
            </a:extLst>
          </p:cNvPr>
          <p:cNvSpPr>
            <a:spLocks noGrp="1"/>
          </p:cNvSpPr>
          <p:nvPr>
            <p:ph type="title" hasCustomPrompt="1"/>
          </p:nvPr>
        </p:nvSpPr>
        <p:spPr>
          <a:xfrm>
            <a:off x="457200" y="914400"/>
            <a:ext cx="8229600" cy="1224820"/>
          </a:xfrm>
        </p:spPr>
        <p:txBody>
          <a:bodyPr anchor="t" anchorCtr="0">
            <a:noAutofit/>
          </a:bodyPr>
          <a:lstStyle>
            <a:lvl1pPr>
              <a:lnSpc>
                <a:spcPct val="100000"/>
              </a:lnSpc>
              <a:defRPr sz="4050" b="0" spc="0" baseline="0">
                <a:solidFill>
                  <a:schemeClr val="bg1"/>
                </a:solidFill>
                <a:latin typeface="Tiempos Fine Light" panose="02020303060303060403" pitchFamily="18" charset="77"/>
                <a:cs typeface="Times New Roman" panose="02020603050405020304" pitchFamily="18" charset="0"/>
              </a:defRPr>
            </a:lvl1pPr>
          </a:lstStyle>
          <a:p>
            <a:r>
              <a:rPr lang="en-US"/>
              <a:t>Single key idea or concept text</a:t>
            </a:r>
          </a:p>
        </p:txBody>
      </p:sp>
      <p:sp>
        <p:nvSpPr>
          <p:cNvPr id="8" name="Slide Number Placeholder 4">
            <a:extLst>
              <a:ext uri="{FF2B5EF4-FFF2-40B4-BE49-F238E27FC236}">
                <a16:creationId xmlns:a16="http://schemas.microsoft.com/office/drawing/2014/main" id="{8132C8EC-DED7-264A-B116-8AF77F46ED5E}"/>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defRPr>
            </a:lvl1pPr>
          </a:lstStyle>
          <a:p>
            <a:fld id="{51C557F5-C807-6C4C-A9D5-F8000D407BA5}" type="slidenum">
              <a:rPr lang="en-US" smtClean="0"/>
              <a:pPr/>
              <a:t>‹#›</a:t>
            </a:fld>
            <a:endParaRPr lang="en-US"/>
          </a:p>
        </p:txBody>
      </p:sp>
      <p:sp>
        <p:nvSpPr>
          <p:cNvPr id="3" name="Content Placeholder 2">
            <a:extLst>
              <a:ext uri="{FF2B5EF4-FFF2-40B4-BE49-F238E27FC236}">
                <a16:creationId xmlns:a16="http://schemas.microsoft.com/office/drawing/2014/main" id="{58037EC4-0178-5943-9E53-837B7AA78649}"/>
              </a:ext>
            </a:extLst>
          </p:cNvPr>
          <p:cNvSpPr>
            <a:spLocks noGrp="1"/>
          </p:cNvSpPr>
          <p:nvPr>
            <p:ph sz="quarter" idx="13"/>
          </p:nvPr>
        </p:nvSpPr>
        <p:spPr>
          <a:xfrm>
            <a:off x="457200" y="2208276"/>
            <a:ext cx="8229600" cy="1828800"/>
          </a:xfrm>
        </p:spPr>
        <p:txBody>
          <a:bodyPr>
            <a:noAutofit/>
          </a:bodyPr>
          <a:lstStyle>
            <a:lvl1pPr marL="257175" indent="-257175">
              <a:buClr>
                <a:schemeClr val="bg1"/>
              </a:buClr>
              <a:buFont typeface="Arial" panose="020B0604020202020204" pitchFamily="34" charset="0"/>
              <a:buChar char="•"/>
              <a:defRPr>
                <a:solidFill>
                  <a:schemeClr val="bg1"/>
                </a:solidFill>
              </a:defRPr>
            </a:lvl1pPr>
            <a:lvl2pPr marL="600075" indent="-257175">
              <a:buClr>
                <a:schemeClr val="bg1"/>
              </a:buClr>
              <a:buFont typeface="Arial" panose="020B0604020202020204" pitchFamily="34" charset="0"/>
              <a:buChar char="•"/>
              <a:defRPr>
                <a:solidFill>
                  <a:schemeClr val="bg1"/>
                </a:solidFill>
              </a:defRPr>
            </a:lvl2pPr>
            <a:lvl3pPr marL="900113" indent="-214313">
              <a:buClr>
                <a:schemeClr val="bg1"/>
              </a:buClr>
              <a:buFont typeface="Arial" panose="020B0604020202020204" pitchFamily="34" charset="0"/>
              <a:buChar char="•"/>
              <a:defRPr>
                <a:solidFill>
                  <a:schemeClr val="bg1"/>
                </a:solidFill>
              </a:defRPr>
            </a:lvl3pPr>
            <a:lvl4pPr marL="1243013" indent="-214313">
              <a:buClr>
                <a:schemeClr val="bg1"/>
              </a:buClr>
              <a:buFont typeface="Arial" panose="020B0604020202020204" pitchFamily="34" charset="0"/>
              <a:buChar char="•"/>
              <a:defRPr>
                <a:solidFill>
                  <a:schemeClr val="bg1"/>
                </a:solidFill>
              </a:defRPr>
            </a:lvl4pPr>
            <a:lvl5pPr marL="1585913" indent="-214313">
              <a:buClr>
                <a:schemeClr val="bg1"/>
              </a:buClr>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1">
            <a:extLst>
              <a:ext uri="{FF2B5EF4-FFF2-40B4-BE49-F238E27FC236}">
                <a16:creationId xmlns:a16="http://schemas.microsoft.com/office/drawing/2014/main" id="{5535B54C-7D58-6843-BA77-0D348D9F772A}"/>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Franklin Covey Co. All rights reserved. PROPRIETARY AND CONFIDENTIAL </a:t>
            </a:r>
            <a:endParaRPr lang="en-US" sz="525">
              <a:solidFill>
                <a:schemeClr val="bg1"/>
              </a:solidFill>
            </a:endParaRPr>
          </a:p>
        </p:txBody>
      </p:sp>
      <p:pic>
        <p:nvPicPr>
          <p:cNvPr id="11" name="Picture 10" descr="A picture containing text, clipart&#10;&#10;Description automatically generated">
            <a:extLst>
              <a:ext uri="{FF2B5EF4-FFF2-40B4-BE49-F238E27FC236}">
                <a16:creationId xmlns:a16="http://schemas.microsoft.com/office/drawing/2014/main" id="{030F892B-7E74-8D48-A300-B1CC366E1BD9}"/>
              </a:ext>
            </a:extLst>
          </p:cNvPr>
          <p:cNvPicPr>
            <a:picLocks noChangeAspect="1"/>
          </p:cNvPicPr>
          <p:nvPr userDrawn="1"/>
        </p:nvPicPr>
        <p:blipFill>
          <a:blip r:embed="rId2"/>
          <a:stretch>
            <a:fillRect/>
          </a:stretch>
        </p:blipFill>
        <p:spPr>
          <a:xfrm>
            <a:off x="457200" y="4804811"/>
            <a:ext cx="742950" cy="110067"/>
          </a:xfrm>
          <a:prstGeom prst="rect">
            <a:avLst/>
          </a:prstGeom>
        </p:spPr>
      </p:pic>
      <p:pic>
        <p:nvPicPr>
          <p:cNvPr id="4" name="Picture 3" descr="A picture containing clipart&#10;&#10;Description automatically generated">
            <a:extLst>
              <a:ext uri="{FF2B5EF4-FFF2-40B4-BE49-F238E27FC236}">
                <a16:creationId xmlns:a16="http://schemas.microsoft.com/office/drawing/2014/main" id="{8CC61758-9223-1B7C-510E-264BB42C6843}"/>
              </a:ext>
            </a:extLst>
          </p:cNvPr>
          <p:cNvPicPr>
            <a:picLocks noChangeAspect="1"/>
          </p:cNvPicPr>
          <p:nvPr userDrawn="1"/>
        </p:nvPicPr>
        <p:blipFill>
          <a:blip r:embed="rId3"/>
          <a:stretch>
            <a:fillRect/>
          </a:stretch>
        </p:blipFill>
        <p:spPr>
          <a:xfrm>
            <a:off x="8332470" y="589788"/>
            <a:ext cx="329184" cy="329184"/>
          </a:xfrm>
          <a:prstGeom prst="rect">
            <a:avLst/>
          </a:prstGeom>
        </p:spPr>
      </p:pic>
    </p:spTree>
    <p:extLst>
      <p:ext uri="{BB962C8B-B14F-4D97-AF65-F5344CB8AC3E}">
        <p14:creationId xmlns:p14="http://schemas.microsoft.com/office/powerpoint/2010/main" val="318312514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5_Quote/Section Divider with Bullet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CB31866-6596-AD4C-9299-8CCC9451291E}"/>
              </a:ext>
            </a:extLst>
          </p:cNvPr>
          <p:cNvSpPr/>
          <p:nvPr userDrawn="1"/>
        </p:nvSpPr>
        <p:spPr>
          <a:xfrm>
            <a:off x="0" y="0"/>
            <a:ext cx="9144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13" name="Title 12">
            <a:extLst>
              <a:ext uri="{FF2B5EF4-FFF2-40B4-BE49-F238E27FC236}">
                <a16:creationId xmlns:a16="http://schemas.microsoft.com/office/drawing/2014/main" id="{D62D1ED0-5E68-F345-8BE6-04F7FD218169}"/>
              </a:ext>
            </a:extLst>
          </p:cNvPr>
          <p:cNvSpPr>
            <a:spLocks noGrp="1"/>
          </p:cNvSpPr>
          <p:nvPr>
            <p:ph type="title" hasCustomPrompt="1"/>
          </p:nvPr>
        </p:nvSpPr>
        <p:spPr>
          <a:xfrm>
            <a:off x="457200" y="914400"/>
            <a:ext cx="8229600" cy="1224820"/>
          </a:xfrm>
        </p:spPr>
        <p:txBody>
          <a:bodyPr anchor="t" anchorCtr="0">
            <a:noAutofit/>
          </a:bodyPr>
          <a:lstStyle>
            <a:lvl1pPr>
              <a:lnSpc>
                <a:spcPct val="100000"/>
              </a:lnSpc>
              <a:defRPr sz="4050" b="0" spc="0" baseline="0">
                <a:solidFill>
                  <a:schemeClr val="bg1"/>
                </a:solidFill>
                <a:latin typeface="Tiempos Fine Light" panose="02020303060303060403" pitchFamily="18" charset="77"/>
                <a:cs typeface="Times New Roman" panose="02020603050405020304" pitchFamily="18" charset="0"/>
              </a:defRPr>
            </a:lvl1pPr>
          </a:lstStyle>
          <a:p>
            <a:r>
              <a:rPr lang="en-US"/>
              <a:t>Single key idea or concept text</a:t>
            </a:r>
          </a:p>
        </p:txBody>
      </p:sp>
      <p:sp>
        <p:nvSpPr>
          <p:cNvPr id="8" name="Slide Number Placeholder 4">
            <a:extLst>
              <a:ext uri="{FF2B5EF4-FFF2-40B4-BE49-F238E27FC236}">
                <a16:creationId xmlns:a16="http://schemas.microsoft.com/office/drawing/2014/main" id="{8132C8EC-DED7-264A-B116-8AF77F46ED5E}"/>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defRPr>
            </a:lvl1pPr>
          </a:lstStyle>
          <a:p>
            <a:fld id="{51C557F5-C807-6C4C-A9D5-F8000D407BA5}" type="slidenum">
              <a:rPr lang="en-US" smtClean="0"/>
              <a:pPr/>
              <a:t>‹#›</a:t>
            </a:fld>
            <a:endParaRPr lang="en-US"/>
          </a:p>
        </p:txBody>
      </p:sp>
      <p:sp>
        <p:nvSpPr>
          <p:cNvPr id="3" name="Content Placeholder 2">
            <a:extLst>
              <a:ext uri="{FF2B5EF4-FFF2-40B4-BE49-F238E27FC236}">
                <a16:creationId xmlns:a16="http://schemas.microsoft.com/office/drawing/2014/main" id="{58037EC4-0178-5943-9E53-837B7AA78649}"/>
              </a:ext>
            </a:extLst>
          </p:cNvPr>
          <p:cNvSpPr>
            <a:spLocks noGrp="1"/>
          </p:cNvSpPr>
          <p:nvPr>
            <p:ph sz="quarter" idx="13"/>
          </p:nvPr>
        </p:nvSpPr>
        <p:spPr>
          <a:xfrm>
            <a:off x="457200" y="2208276"/>
            <a:ext cx="8229600" cy="1828800"/>
          </a:xfrm>
        </p:spPr>
        <p:txBody>
          <a:bodyPr>
            <a:noAutofit/>
          </a:bodyPr>
          <a:lstStyle>
            <a:lvl1pPr marL="257175" indent="-257175">
              <a:buClr>
                <a:schemeClr val="bg1"/>
              </a:buClr>
              <a:buFont typeface="Arial" panose="020B0604020202020204" pitchFamily="34" charset="0"/>
              <a:buChar char="•"/>
              <a:defRPr>
                <a:solidFill>
                  <a:schemeClr val="bg1"/>
                </a:solidFill>
              </a:defRPr>
            </a:lvl1pPr>
            <a:lvl2pPr marL="600075" indent="-257175">
              <a:buClr>
                <a:schemeClr val="bg1"/>
              </a:buClr>
              <a:buFont typeface="Arial" panose="020B0604020202020204" pitchFamily="34" charset="0"/>
              <a:buChar char="•"/>
              <a:defRPr>
                <a:solidFill>
                  <a:schemeClr val="bg1"/>
                </a:solidFill>
              </a:defRPr>
            </a:lvl2pPr>
            <a:lvl3pPr marL="900113" indent="-214313">
              <a:buClr>
                <a:schemeClr val="bg1"/>
              </a:buClr>
              <a:buFont typeface="Arial" panose="020B0604020202020204" pitchFamily="34" charset="0"/>
              <a:buChar char="•"/>
              <a:defRPr>
                <a:solidFill>
                  <a:schemeClr val="bg1"/>
                </a:solidFill>
              </a:defRPr>
            </a:lvl3pPr>
            <a:lvl4pPr marL="1243013" indent="-214313">
              <a:buClr>
                <a:schemeClr val="bg1"/>
              </a:buClr>
              <a:buFont typeface="Arial" panose="020B0604020202020204" pitchFamily="34" charset="0"/>
              <a:buChar char="•"/>
              <a:defRPr>
                <a:solidFill>
                  <a:schemeClr val="bg1"/>
                </a:solidFill>
              </a:defRPr>
            </a:lvl4pPr>
            <a:lvl5pPr marL="1585913" indent="-214313">
              <a:buClr>
                <a:schemeClr val="bg1"/>
              </a:buClr>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1">
            <a:extLst>
              <a:ext uri="{FF2B5EF4-FFF2-40B4-BE49-F238E27FC236}">
                <a16:creationId xmlns:a16="http://schemas.microsoft.com/office/drawing/2014/main" id="{8584910C-9968-7C4B-BE27-B115EF389B0E}"/>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Franklin Covey Co. All rights reserved. PROPRIETARY AND CONFIDENTIAL </a:t>
            </a:r>
            <a:endParaRPr lang="en-US" sz="525">
              <a:solidFill>
                <a:schemeClr val="bg1"/>
              </a:solidFill>
            </a:endParaRPr>
          </a:p>
        </p:txBody>
      </p:sp>
      <p:pic>
        <p:nvPicPr>
          <p:cNvPr id="11" name="Picture 10" descr="A picture containing text, clipart&#10;&#10;Description automatically generated">
            <a:extLst>
              <a:ext uri="{FF2B5EF4-FFF2-40B4-BE49-F238E27FC236}">
                <a16:creationId xmlns:a16="http://schemas.microsoft.com/office/drawing/2014/main" id="{3CDCB1A2-70E2-AE4B-9015-425595D84111}"/>
              </a:ext>
            </a:extLst>
          </p:cNvPr>
          <p:cNvPicPr>
            <a:picLocks noChangeAspect="1"/>
          </p:cNvPicPr>
          <p:nvPr userDrawn="1"/>
        </p:nvPicPr>
        <p:blipFill>
          <a:blip r:embed="rId2"/>
          <a:stretch>
            <a:fillRect/>
          </a:stretch>
        </p:blipFill>
        <p:spPr>
          <a:xfrm>
            <a:off x="457200" y="4804811"/>
            <a:ext cx="742950" cy="110067"/>
          </a:xfrm>
          <a:prstGeom prst="rect">
            <a:avLst/>
          </a:prstGeom>
        </p:spPr>
      </p:pic>
      <p:pic>
        <p:nvPicPr>
          <p:cNvPr id="4" name="Picture 3" descr="A picture containing clipart&#10;&#10;Description automatically generated">
            <a:extLst>
              <a:ext uri="{FF2B5EF4-FFF2-40B4-BE49-F238E27FC236}">
                <a16:creationId xmlns:a16="http://schemas.microsoft.com/office/drawing/2014/main" id="{F819BB2C-2607-B8D7-2D93-C5B549258706}"/>
              </a:ext>
            </a:extLst>
          </p:cNvPr>
          <p:cNvPicPr>
            <a:picLocks noChangeAspect="1"/>
          </p:cNvPicPr>
          <p:nvPr userDrawn="1"/>
        </p:nvPicPr>
        <p:blipFill>
          <a:blip r:embed="rId3"/>
          <a:stretch>
            <a:fillRect/>
          </a:stretch>
        </p:blipFill>
        <p:spPr>
          <a:xfrm>
            <a:off x="8332470" y="589788"/>
            <a:ext cx="329184" cy="329184"/>
          </a:xfrm>
          <a:prstGeom prst="rect">
            <a:avLst/>
          </a:prstGeom>
        </p:spPr>
      </p:pic>
    </p:spTree>
    <p:extLst>
      <p:ext uri="{BB962C8B-B14F-4D97-AF65-F5344CB8AC3E}">
        <p14:creationId xmlns:p14="http://schemas.microsoft.com/office/powerpoint/2010/main" val="394573248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6_Quote/Section Divider with Bullet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CB31866-6596-AD4C-9299-8CCC9451291E}"/>
              </a:ext>
            </a:extLst>
          </p:cNvPr>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13" name="Title 12">
            <a:extLst>
              <a:ext uri="{FF2B5EF4-FFF2-40B4-BE49-F238E27FC236}">
                <a16:creationId xmlns:a16="http://schemas.microsoft.com/office/drawing/2014/main" id="{D62D1ED0-5E68-F345-8BE6-04F7FD218169}"/>
              </a:ext>
            </a:extLst>
          </p:cNvPr>
          <p:cNvSpPr>
            <a:spLocks noGrp="1"/>
          </p:cNvSpPr>
          <p:nvPr>
            <p:ph type="title" hasCustomPrompt="1"/>
          </p:nvPr>
        </p:nvSpPr>
        <p:spPr>
          <a:xfrm>
            <a:off x="457200" y="914400"/>
            <a:ext cx="8229600" cy="1224820"/>
          </a:xfrm>
        </p:spPr>
        <p:txBody>
          <a:bodyPr anchor="t" anchorCtr="0">
            <a:noAutofit/>
          </a:bodyPr>
          <a:lstStyle>
            <a:lvl1pPr>
              <a:lnSpc>
                <a:spcPct val="80000"/>
              </a:lnSpc>
              <a:defRPr sz="4050" b="0" spc="0" baseline="0">
                <a:solidFill>
                  <a:schemeClr val="bg1"/>
                </a:solidFill>
                <a:latin typeface="Tiempos Fine Light" panose="02020303060303060403" pitchFamily="18" charset="77"/>
                <a:cs typeface="Times New Roman" panose="02020603050405020304" pitchFamily="18" charset="0"/>
              </a:defRPr>
            </a:lvl1pPr>
          </a:lstStyle>
          <a:p>
            <a:r>
              <a:rPr lang="en-US"/>
              <a:t>Single key idea or concept text</a:t>
            </a:r>
          </a:p>
        </p:txBody>
      </p:sp>
      <p:sp>
        <p:nvSpPr>
          <p:cNvPr id="8" name="Slide Number Placeholder 4">
            <a:extLst>
              <a:ext uri="{FF2B5EF4-FFF2-40B4-BE49-F238E27FC236}">
                <a16:creationId xmlns:a16="http://schemas.microsoft.com/office/drawing/2014/main" id="{8132C8EC-DED7-264A-B116-8AF77F46ED5E}"/>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defRPr>
            </a:lvl1pPr>
          </a:lstStyle>
          <a:p>
            <a:fld id="{51C557F5-C807-6C4C-A9D5-F8000D407BA5}" type="slidenum">
              <a:rPr lang="en-US" smtClean="0"/>
              <a:pPr/>
              <a:t>‹#›</a:t>
            </a:fld>
            <a:endParaRPr lang="en-US"/>
          </a:p>
        </p:txBody>
      </p:sp>
      <p:sp>
        <p:nvSpPr>
          <p:cNvPr id="3" name="Content Placeholder 2">
            <a:extLst>
              <a:ext uri="{FF2B5EF4-FFF2-40B4-BE49-F238E27FC236}">
                <a16:creationId xmlns:a16="http://schemas.microsoft.com/office/drawing/2014/main" id="{58037EC4-0178-5943-9E53-837B7AA78649}"/>
              </a:ext>
            </a:extLst>
          </p:cNvPr>
          <p:cNvSpPr>
            <a:spLocks noGrp="1"/>
          </p:cNvSpPr>
          <p:nvPr>
            <p:ph sz="quarter" idx="13"/>
          </p:nvPr>
        </p:nvSpPr>
        <p:spPr>
          <a:xfrm>
            <a:off x="457200" y="2208276"/>
            <a:ext cx="8229600" cy="1828800"/>
          </a:xfrm>
        </p:spPr>
        <p:txBody>
          <a:bodyPr>
            <a:noAutofit/>
          </a:bodyPr>
          <a:lstStyle>
            <a:lvl1pPr marL="257175" indent="-257175">
              <a:buClr>
                <a:schemeClr val="bg1"/>
              </a:buClr>
              <a:buFont typeface="Arial" panose="020B0604020202020204" pitchFamily="34" charset="0"/>
              <a:buChar char="•"/>
              <a:defRPr>
                <a:solidFill>
                  <a:schemeClr val="bg1"/>
                </a:solidFill>
              </a:defRPr>
            </a:lvl1pPr>
            <a:lvl2pPr marL="600075" indent="-257175">
              <a:buClr>
                <a:schemeClr val="bg1"/>
              </a:buClr>
              <a:buFont typeface="Arial" panose="020B0604020202020204" pitchFamily="34" charset="0"/>
              <a:buChar char="•"/>
              <a:defRPr>
                <a:solidFill>
                  <a:schemeClr val="bg1"/>
                </a:solidFill>
              </a:defRPr>
            </a:lvl2pPr>
            <a:lvl3pPr marL="900113" indent="-214313">
              <a:buClr>
                <a:schemeClr val="bg1"/>
              </a:buClr>
              <a:buFont typeface="Arial" panose="020B0604020202020204" pitchFamily="34" charset="0"/>
              <a:buChar char="•"/>
              <a:defRPr>
                <a:solidFill>
                  <a:schemeClr val="bg1"/>
                </a:solidFill>
              </a:defRPr>
            </a:lvl3pPr>
            <a:lvl4pPr marL="1243013" indent="-214313">
              <a:buClr>
                <a:schemeClr val="bg1"/>
              </a:buClr>
              <a:buFont typeface="Arial" panose="020B0604020202020204" pitchFamily="34" charset="0"/>
              <a:buChar char="•"/>
              <a:defRPr>
                <a:solidFill>
                  <a:schemeClr val="bg1"/>
                </a:solidFill>
              </a:defRPr>
            </a:lvl4pPr>
            <a:lvl5pPr marL="1585913" indent="-214313">
              <a:buClr>
                <a:schemeClr val="bg1"/>
              </a:buClr>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1">
            <a:extLst>
              <a:ext uri="{FF2B5EF4-FFF2-40B4-BE49-F238E27FC236}">
                <a16:creationId xmlns:a16="http://schemas.microsoft.com/office/drawing/2014/main" id="{376D6044-9C5D-7642-BBCB-319BCD3D40B4}"/>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Franklin Covey Co. All rights reserved. PROPRIETARY AND CONFIDENTIAL </a:t>
            </a:r>
            <a:endParaRPr lang="en-US" sz="525">
              <a:solidFill>
                <a:schemeClr val="bg1"/>
              </a:solidFill>
            </a:endParaRPr>
          </a:p>
        </p:txBody>
      </p:sp>
      <p:pic>
        <p:nvPicPr>
          <p:cNvPr id="11" name="Picture 10" descr="A picture containing text, clipart&#10;&#10;Description automatically generated">
            <a:extLst>
              <a:ext uri="{FF2B5EF4-FFF2-40B4-BE49-F238E27FC236}">
                <a16:creationId xmlns:a16="http://schemas.microsoft.com/office/drawing/2014/main" id="{0D209DD0-B032-A347-BCB1-7EDF62721C24}"/>
              </a:ext>
            </a:extLst>
          </p:cNvPr>
          <p:cNvPicPr>
            <a:picLocks noChangeAspect="1"/>
          </p:cNvPicPr>
          <p:nvPr userDrawn="1"/>
        </p:nvPicPr>
        <p:blipFill>
          <a:blip r:embed="rId2"/>
          <a:stretch>
            <a:fillRect/>
          </a:stretch>
        </p:blipFill>
        <p:spPr>
          <a:xfrm>
            <a:off x="457200" y="4804811"/>
            <a:ext cx="742950" cy="110067"/>
          </a:xfrm>
          <a:prstGeom prst="rect">
            <a:avLst/>
          </a:prstGeom>
        </p:spPr>
      </p:pic>
      <p:pic>
        <p:nvPicPr>
          <p:cNvPr id="4" name="Picture 3" descr="A picture containing clipart&#10;&#10;Description automatically generated">
            <a:extLst>
              <a:ext uri="{FF2B5EF4-FFF2-40B4-BE49-F238E27FC236}">
                <a16:creationId xmlns:a16="http://schemas.microsoft.com/office/drawing/2014/main" id="{6BDA7B6E-BBCB-15C9-287D-B5A65524982B}"/>
              </a:ext>
            </a:extLst>
          </p:cNvPr>
          <p:cNvPicPr>
            <a:picLocks noChangeAspect="1"/>
          </p:cNvPicPr>
          <p:nvPr userDrawn="1"/>
        </p:nvPicPr>
        <p:blipFill>
          <a:blip r:embed="rId3"/>
          <a:stretch>
            <a:fillRect/>
          </a:stretch>
        </p:blipFill>
        <p:spPr>
          <a:xfrm>
            <a:off x="8332470" y="589788"/>
            <a:ext cx="329184" cy="329184"/>
          </a:xfrm>
          <a:prstGeom prst="rect">
            <a:avLst/>
          </a:prstGeom>
        </p:spPr>
      </p:pic>
    </p:spTree>
    <p:extLst>
      <p:ext uri="{BB962C8B-B14F-4D97-AF65-F5344CB8AC3E}">
        <p14:creationId xmlns:p14="http://schemas.microsoft.com/office/powerpoint/2010/main" val="22799383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Quote/Section Divider with Bullet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CB31866-6596-AD4C-9299-8CCC9451291E}"/>
              </a:ext>
            </a:extLst>
          </p:cNvPr>
          <p:cNvSpPr/>
          <p:nvPr userDrawn="1"/>
        </p:nvSpPr>
        <p:spPr>
          <a:xfrm>
            <a:off x="0" y="0"/>
            <a:ext cx="9144000"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Title 12">
            <a:extLst>
              <a:ext uri="{FF2B5EF4-FFF2-40B4-BE49-F238E27FC236}">
                <a16:creationId xmlns:a16="http://schemas.microsoft.com/office/drawing/2014/main" id="{D62D1ED0-5E68-F345-8BE6-04F7FD218169}"/>
              </a:ext>
            </a:extLst>
          </p:cNvPr>
          <p:cNvSpPr>
            <a:spLocks noGrp="1"/>
          </p:cNvSpPr>
          <p:nvPr>
            <p:ph type="title" hasCustomPrompt="1"/>
          </p:nvPr>
        </p:nvSpPr>
        <p:spPr>
          <a:xfrm>
            <a:off x="457200" y="914400"/>
            <a:ext cx="8229600" cy="1224820"/>
          </a:xfrm>
        </p:spPr>
        <p:txBody>
          <a:bodyPr anchor="t" anchorCtr="0">
            <a:noAutofit/>
          </a:bodyPr>
          <a:lstStyle>
            <a:lvl1pPr>
              <a:lnSpc>
                <a:spcPct val="100000"/>
              </a:lnSpc>
              <a:defRPr sz="4050" b="0" spc="0" baseline="0">
                <a:solidFill>
                  <a:schemeClr val="bg1"/>
                </a:solidFill>
                <a:latin typeface="Tiempos Fine Light" panose="02020303060303060403" pitchFamily="18" charset="77"/>
                <a:cs typeface="Times New Roman" panose="02020603050405020304" pitchFamily="18" charset="0"/>
              </a:defRPr>
            </a:lvl1pPr>
          </a:lstStyle>
          <a:p>
            <a:r>
              <a:rPr lang="en-US"/>
              <a:t>Single key idea or concept text</a:t>
            </a:r>
          </a:p>
        </p:txBody>
      </p:sp>
      <p:sp>
        <p:nvSpPr>
          <p:cNvPr id="8" name="Slide Number Placeholder 4">
            <a:extLst>
              <a:ext uri="{FF2B5EF4-FFF2-40B4-BE49-F238E27FC236}">
                <a16:creationId xmlns:a16="http://schemas.microsoft.com/office/drawing/2014/main" id="{8132C8EC-DED7-264A-B116-8AF77F46ED5E}"/>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defRPr>
            </a:lvl1pPr>
          </a:lstStyle>
          <a:p>
            <a:fld id="{51C557F5-C807-6C4C-A9D5-F8000D407BA5}" type="slidenum">
              <a:rPr lang="en-US" smtClean="0"/>
              <a:pPr/>
              <a:t>‹#›</a:t>
            </a:fld>
            <a:endParaRPr lang="en-US"/>
          </a:p>
        </p:txBody>
      </p:sp>
      <p:sp>
        <p:nvSpPr>
          <p:cNvPr id="3" name="Content Placeholder 2">
            <a:extLst>
              <a:ext uri="{FF2B5EF4-FFF2-40B4-BE49-F238E27FC236}">
                <a16:creationId xmlns:a16="http://schemas.microsoft.com/office/drawing/2014/main" id="{58037EC4-0178-5943-9E53-837B7AA78649}"/>
              </a:ext>
            </a:extLst>
          </p:cNvPr>
          <p:cNvSpPr>
            <a:spLocks noGrp="1"/>
          </p:cNvSpPr>
          <p:nvPr>
            <p:ph sz="quarter" idx="13"/>
          </p:nvPr>
        </p:nvSpPr>
        <p:spPr>
          <a:xfrm>
            <a:off x="457200" y="2208276"/>
            <a:ext cx="8229600" cy="1828800"/>
          </a:xfrm>
        </p:spPr>
        <p:txBody>
          <a:bodyPr/>
          <a:lstStyle>
            <a:lvl1pPr marL="257175" indent="-257175">
              <a:buClr>
                <a:schemeClr val="bg1"/>
              </a:buClr>
              <a:buFont typeface="Arial" panose="020B0604020202020204" pitchFamily="34" charset="0"/>
              <a:buChar char="•"/>
              <a:defRPr>
                <a:solidFill>
                  <a:schemeClr val="bg1"/>
                </a:solidFill>
              </a:defRPr>
            </a:lvl1pPr>
            <a:lvl2pPr marL="600075" indent="-257175">
              <a:buClr>
                <a:schemeClr val="bg1"/>
              </a:buClr>
              <a:buFont typeface="Arial" panose="020B0604020202020204" pitchFamily="34" charset="0"/>
              <a:buChar char="•"/>
              <a:defRPr>
                <a:solidFill>
                  <a:schemeClr val="bg1"/>
                </a:solidFill>
              </a:defRPr>
            </a:lvl2pPr>
            <a:lvl3pPr marL="900113" indent="-214313">
              <a:buClr>
                <a:schemeClr val="bg1"/>
              </a:buClr>
              <a:buFont typeface="Arial" panose="020B0604020202020204" pitchFamily="34" charset="0"/>
              <a:buChar char="•"/>
              <a:defRPr>
                <a:solidFill>
                  <a:schemeClr val="bg1"/>
                </a:solidFill>
              </a:defRPr>
            </a:lvl3pPr>
            <a:lvl4pPr marL="1243013" indent="-214313">
              <a:buClr>
                <a:schemeClr val="bg1"/>
              </a:buClr>
              <a:buFont typeface="Arial" panose="020B0604020202020204" pitchFamily="34" charset="0"/>
              <a:buChar char="•"/>
              <a:defRPr>
                <a:solidFill>
                  <a:schemeClr val="bg1"/>
                </a:solidFill>
              </a:defRPr>
            </a:lvl4pPr>
            <a:lvl5pPr marL="1585913" indent="-214313">
              <a:buClr>
                <a:schemeClr val="bg1"/>
              </a:buClr>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1">
            <a:extLst>
              <a:ext uri="{FF2B5EF4-FFF2-40B4-BE49-F238E27FC236}">
                <a16:creationId xmlns:a16="http://schemas.microsoft.com/office/drawing/2014/main" id="{5AC9070E-CB3E-9A45-920B-2B2EBAE67192}"/>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a:t>
            </a:r>
            <a:r>
              <a:rPr lang="en-US" sz="525" err="1">
                <a:solidFill>
                  <a:schemeClr val="bg1"/>
                </a:solidFill>
                <a:latin typeface="Arial"/>
                <a:ea typeface="Arial"/>
                <a:cs typeface="Arial"/>
                <a:sym typeface="Arial"/>
              </a:rPr>
              <a:t>FranklinCovey</a:t>
            </a:r>
            <a:r>
              <a:rPr lang="en-US" sz="525">
                <a:solidFill>
                  <a:schemeClr val="bg1"/>
                </a:solidFill>
                <a:latin typeface="Arial"/>
                <a:ea typeface="Arial"/>
                <a:cs typeface="Arial"/>
                <a:sym typeface="Arial"/>
              </a:rPr>
              <a:t> Co. All rights reserved. PROPRIETARY AND CONFIDENTIAL </a:t>
            </a:r>
            <a:endParaRPr lang="en-US" sz="525">
              <a:solidFill>
                <a:schemeClr val="bg1"/>
              </a:solidFill>
            </a:endParaRPr>
          </a:p>
        </p:txBody>
      </p:sp>
      <p:pic>
        <p:nvPicPr>
          <p:cNvPr id="11" name="Picture 10" descr="A picture containing text, clipart&#10;&#10;Description automatically generated">
            <a:extLst>
              <a:ext uri="{FF2B5EF4-FFF2-40B4-BE49-F238E27FC236}">
                <a16:creationId xmlns:a16="http://schemas.microsoft.com/office/drawing/2014/main" id="{38BDACA3-7D2D-F748-9D68-139311065E66}"/>
              </a:ext>
            </a:extLst>
          </p:cNvPr>
          <p:cNvPicPr>
            <a:picLocks noChangeAspect="1"/>
          </p:cNvPicPr>
          <p:nvPr userDrawn="1"/>
        </p:nvPicPr>
        <p:blipFill>
          <a:blip r:embed="rId2"/>
          <a:stretch>
            <a:fillRect/>
          </a:stretch>
        </p:blipFill>
        <p:spPr>
          <a:xfrm>
            <a:off x="457200" y="4804811"/>
            <a:ext cx="742950" cy="110067"/>
          </a:xfrm>
          <a:prstGeom prst="rect">
            <a:avLst/>
          </a:prstGeom>
        </p:spPr>
      </p:pic>
    </p:spTree>
    <p:extLst>
      <p:ext uri="{BB962C8B-B14F-4D97-AF65-F5344CB8AC3E}">
        <p14:creationId xmlns:p14="http://schemas.microsoft.com/office/powerpoint/2010/main" val="335825455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Numbered Divider Slide w/Label">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CB31866-6596-AD4C-9299-8CCC9451291E}"/>
              </a:ext>
            </a:extLst>
          </p:cNvPr>
          <p:cNvSpPr/>
          <p:nvPr userDrawn="1"/>
        </p:nvSpPr>
        <p:spPr>
          <a:xfrm>
            <a:off x="0" y="0"/>
            <a:ext cx="9144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8" name="Slide Number Placeholder 4">
            <a:extLst>
              <a:ext uri="{FF2B5EF4-FFF2-40B4-BE49-F238E27FC236}">
                <a16:creationId xmlns:a16="http://schemas.microsoft.com/office/drawing/2014/main" id="{8132C8EC-DED7-264A-B116-8AF77F46ED5E}"/>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9" name="Title 12">
            <a:extLst>
              <a:ext uri="{FF2B5EF4-FFF2-40B4-BE49-F238E27FC236}">
                <a16:creationId xmlns:a16="http://schemas.microsoft.com/office/drawing/2014/main" id="{8C8B8B6C-7FA1-384C-B159-E22CA795E7DA}"/>
              </a:ext>
            </a:extLst>
          </p:cNvPr>
          <p:cNvSpPr>
            <a:spLocks noGrp="1"/>
          </p:cNvSpPr>
          <p:nvPr>
            <p:ph type="title" hasCustomPrompt="1"/>
          </p:nvPr>
        </p:nvSpPr>
        <p:spPr>
          <a:xfrm>
            <a:off x="3270183" y="481542"/>
            <a:ext cx="5416617" cy="3919008"/>
          </a:xfrm>
        </p:spPr>
        <p:txBody>
          <a:bodyPr anchor="ctr" anchorCtr="0">
            <a:noAutofit/>
          </a:bodyPr>
          <a:lstStyle>
            <a:lvl1pPr>
              <a:lnSpc>
                <a:spcPct val="100000"/>
              </a:lnSpc>
              <a:defRPr sz="4050" b="0" spc="0" baseline="0">
                <a:solidFill>
                  <a:schemeClr val="bg1"/>
                </a:solidFill>
                <a:latin typeface="Tiempos Fine Light" panose="02020303060303060403" pitchFamily="18" charset="77"/>
                <a:cs typeface="Times New Roman" panose="02020603050405020304" pitchFamily="18" charset="0"/>
              </a:defRPr>
            </a:lvl1pPr>
          </a:lstStyle>
          <a:p>
            <a:r>
              <a:rPr lang="en-US"/>
              <a:t>Single key idea or concept text</a:t>
            </a:r>
          </a:p>
        </p:txBody>
      </p:sp>
      <p:sp>
        <p:nvSpPr>
          <p:cNvPr id="13" name="Footer Placeholder 1">
            <a:extLst>
              <a:ext uri="{FF2B5EF4-FFF2-40B4-BE49-F238E27FC236}">
                <a16:creationId xmlns:a16="http://schemas.microsoft.com/office/drawing/2014/main" id="{14C707AE-7DF1-6947-A9DD-2AD9FFB8F180}"/>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Franklin Covey Co. All rights reserved. PROPRIETARY AND CONFIDENTIAL </a:t>
            </a:r>
            <a:endParaRPr lang="en-US" sz="525">
              <a:solidFill>
                <a:schemeClr val="bg1"/>
              </a:solidFill>
            </a:endParaRPr>
          </a:p>
        </p:txBody>
      </p:sp>
      <p:pic>
        <p:nvPicPr>
          <p:cNvPr id="14" name="Picture 13" descr="A picture containing text, clipart&#10;&#10;Description automatically generated">
            <a:extLst>
              <a:ext uri="{FF2B5EF4-FFF2-40B4-BE49-F238E27FC236}">
                <a16:creationId xmlns:a16="http://schemas.microsoft.com/office/drawing/2014/main" id="{C0F61E8B-4F80-124D-9EE9-F1FF14531FED}"/>
              </a:ext>
            </a:extLst>
          </p:cNvPr>
          <p:cNvPicPr>
            <a:picLocks noChangeAspect="1"/>
          </p:cNvPicPr>
          <p:nvPr userDrawn="1"/>
        </p:nvPicPr>
        <p:blipFill>
          <a:blip r:embed="rId2"/>
          <a:stretch>
            <a:fillRect/>
          </a:stretch>
        </p:blipFill>
        <p:spPr>
          <a:xfrm>
            <a:off x="457200" y="4804811"/>
            <a:ext cx="742950" cy="110067"/>
          </a:xfrm>
          <a:prstGeom prst="rect">
            <a:avLst/>
          </a:prstGeom>
        </p:spPr>
      </p:pic>
      <p:pic>
        <p:nvPicPr>
          <p:cNvPr id="2" name="Picture 1" descr="A picture containing clipart&#10;&#10;Description automatically generated">
            <a:extLst>
              <a:ext uri="{FF2B5EF4-FFF2-40B4-BE49-F238E27FC236}">
                <a16:creationId xmlns:a16="http://schemas.microsoft.com/office/drawing/2014/main" id="{6678A2FD-6BE4-18F0-83C5-A2D19CFDFD9B}"/>
              </a:ext>
            </a:extLst>
          </p:cNvPr>
          <p:cNvPicPr>
            <a:picLocks noChangeAspect="1"/>
          </p:cNvPicPr>
          <p:nvPr userDrawn="1"/>
        </p:nvPicPr>
        <p:blipFill>
          <a:blip r:embed="rId3"/>
          <a:stretch>
            <a:fillRect/>
          </a:stretch>
        </p:blipFill>
        <p:spPr>
          <a:xfrm>
            <a:off x="8202168" y="370332"/>
            <a:ext cx="480060" cy="480060"/>
          </a:xfrm>
          <a:prstGeom prst="rect">
            <a:avLst/>
          </a:prstGeom>
        </p:spPr>
      </p:pic>
      <p:sp>
        <p:nvSpPr>
          <p:cNvPr id="5" name="Text Placeholder 4">
            <a:extLst>
              <a:ext uri="{FF2B5EF4-FFF2-40B4-BE49-F238E27FC236}">
                <a16:creationId xmlns:a16="http://schemas.microsoft.com/office/drawing/2014/main" id="{5C5622F0-EDCF-3D79-B4AE-D396542E8C31}"/>
              </a:ext>
            </a:extLst>
          </p:cNvPr>
          <p:cNvSpPr>
            <a:spLocks noGrp="1"/>
          </p:cNvSpPr>
          <p:nvPr>
            <p:ph type="body" sz="quarter" idx="13" hasCustomPrompt="1"/>
          </p:nvPr>
        </p:nvSpPr>
        <p:spPr>
          <a:xfrm>
            <a:off x="457201" y="571453"/>
            <a:ext cx="2617670" cy="3611744"/>
          </a:xfrm>
        </p:spPr>
        <p:txBody>
          <a:bodyPr>
            <a:noAutofit/>
          </a:bodyPr>
          <a:lstStyle>
            <a:lvl1pPr marL="0" indent="0">
              <a:buNone/>
              <a:defRPr sz="31350" b="0" i="0">
                <a:solidFill>
                  <a:schemeClr val="bg1"/>
                </a:solidFill>
                <a:latin typeface="Tiempos Fine Light" panose="02020303060303060403" pitchFamily="18" charset="77"/>
              </a:defRPr>
            </a:lvl1pPr>
          </a:lstStyle>
          <a:p>
            <a:pPr lvl="0"/>
            <a:r>
              <a:rPr lang="en-US"/>
              <a:t>3</a:t>
            </a:r>
          </a:p>
        </p:txBody>
      </p:sp>
      <p:sp>
        <p:nvSpPr>
          <p:cNvPr id="6" name="Text Placeholder 5">
            <a:extLst>
              <a:ext uri="{FF2B5EF4-FFF2-40B4-BE49-F238E27FC236}">
                <a16:creationId xmlns:a16="http://schemas.microsoft.com/office/drawing/2014/main" id="{15FB58F2-6C09-B1C0-44B4-0649119432AC}"/>
              </a:ext>
            </a:extLst>
          </p:cNvPr>
          <p:cNvSpPr>
            <a:spLocks noGrp="1"/>
          </p:cNvSpPr>
          <p:nvPr>
            <p:ph type="body" sz="quarter" idx="14" hasCustomPrompt="1"/>
          </p:nvPr>
        </p:nvSpPr>
        <p:spPr>
          <a:xfrm>
            <a:off x="336947" y="550859"/>
            <a:ext cx="2742009" cy="989410"/>
          </a:xfrm>
        </p:spPr>
        <p:txBody>
          <a:bodyPr>
            <a:normAutofit/>
          </a:bodyPr>
          <a:lstStyle>
            <a:lvl1pPr marL="0" indent="0" algn="ctr">
              <a:buNone/>
              <a:defRPr sz="3300">
                <a:solidFill>
                  <a:schemeClr val="bg1"/>
                </a:solidFill>
                <a:latin typeface="Tiempos Fine Light" panose="02020303060303060403" pitchFamily="18" charset="77"/>
              </a:defRPr>
            </a:lvl1pPr>
          </a:lstStyle>
          <a:p>
            <a:pPr lvl="0"/>
            <a:r>
              <a:rPr lang="en-US"/>
              <a:t>Label</a:t>
            </a:r>
          </a:p>
        </p:txBody>
      </p:sp>
    </p:spTree>
    <p:extLst>
      <p:ext uri="{BB962C8B-B14F-4D97-AF65-F5344CB8AC3E}">
        <p14:creationId xmlns:p14="http://schemas.microsoft.com/office/powerpoint/2010/main" val="213879440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Numbered Divider Slide w/Label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CB31866-6596-AD4C-9299-8CCC9451291E}"/>
              </a:ext>
            </a:extLst>
          </p:cNvPr>
          <p:cNvSpPr/>
          <p:nvPr userDrawn="1"/>
        </p:nvSpPr>
        <p:spPr>
          <a:xfrm>
            <a:off x="0" y="0"/>
            <a:ext cx="9144000" cy="5143500"/>
          </a:xfrm>
          <a:prstGeom prst="rect">
            <a:avLst/>
          </a:prstGeom>
          <a:solidFill>
            <a:srgbClr val="101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8" name="Slide Number Placeholder 4">
            <a:extLst>
              <a:ext uri="{FF2B5EF4-FFF2-40B4-BE49-F238E27FC236}">
                <a16:creationId xmlns:a16="http://schemas.microsoft.com/office/drawing/2014/main" id="{8132C8EC-DED7-264A-B116-8AF77F46ED5E}"/>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9" name="Title 12">
            <a:extLst>
              <a:ext uri="{FF2B5EF4-FFF2-40B4-BE49-F238E27FC236}">
                <a16:creationId xmlns:a16="http://schemas.microsoft.com/office/drawing/2014/main" id="{8C8B8B6C-7FA1-384C-B159-E22CA795E7DA}"/>
              </a:ext>
            </a:extLst>
          </p:cNvPr>
          <p:cNvSpPr>
            <a:spLocks noGrp="1"/>
          </p:cNvSpPr>
          <p:nvPr>
            <p:ph type="title" hasCustomPrompt="1"/>
          </p:nvPr>
        </p:nvSpPr>
        <p:spPr>
          <a:xfrm>
            <a:off x="3270183" y="481542"/>
            <a:ext cx="5416617" cy="3919008"/>
          </a:xfrm>
        </p:spPr>
        <p:txBody>
          <a:bodyPr anchor="ctr" anchorCtr="0">
            <a:noAutofit/>
          </a:bodyPr>
          <a:lstStyle>
            <a:lvl1pPr>
              <a:lnSpc>
                <a:spcPct val="100000"/>
              </a:lnSpc>
              <a:defRPr sz="4050" b="0" spc="0" baseline="0">
                <a:solidFill>
                  <a:schemeClr val="bg1"/>
                </a:solidFill>
                <a:latin typeface="Tiempos Fine Light" panose="02020303060303060403" pitchFamily="18" charset="77"/>
                <a:cs typeface="Times New Roman" panose="02020603050405020304" pitchFamily="18" charset="0"/>
              </a:defRPr>
            </a:lvl1pPr>
          </a:lstStyle>
          <a:p>
            <a:r>
              <a:rPr lang="en-US"/>
              <a:t>Single key idea or concept text</a:t>
            </a:r>
          </a:p>
        </p:txBody>
      </p:sp>
      <p:sp>
        <p:nvSpPr>
          <p:cNvPr id="13" name="Footer Placeholder 1">
            <a:extLst>
              <a:ext uri="{FF2B5EF4-FFF2-40B4-BE49-F238E27FC236}">
                <a16:creationId xmlns:a16="http://schemas.microsoft.com/office/drawing/2014/main" id="{14C707AE-7DF1-6947-A9DD-2AD9FFB8F180}"/>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Franklin Covey Co. All rights reserved. PROPRIETARY AND CONFIDENTIAL </a:t>
            </a:r>
            <a:endParaRPr lang="en-US" sz="525">
              <a:solidFill>
                <a:schemeClr val="bg1"/>
              </a:solidFill>
            </a:endParaRPr>
          </a:p>
        </p:txBody>
      </p:sp>
      <p:pic>
        <p:nvPicPr>
          <p:cNvPr id="14" name="Picture 13" descr="A picture containing text, clipart&#10;&#10;Description automatically generated">
            <a:extLst>
              <a:ext uri="{FF2B5EF4-FFF2-40B4-BE49-F238E27FC236}">
                <a16:creationId xmlns:a16="http://schemas.microsoft.com/office/drawing/2014/main" id="{C0F61E8B-4F80-124D-9EE9-F1FF14531FED}"/>
              </a:ext>
            </a:extLst>
          </p:cNvPr>
          <p:cNvPicPr>
            <a:picLocks noChangeAspect="1"/>
          </p:cNvPicPr>
          <p:nvPr userDrawn="1"/>
        </p:nvPicPr>
        <p:blipFill>
          <a:blip r:embed="rId2"/>
          <a:stretch>
            <a:fillRect/>
          </a:stretch>
        </p:blipFill>
        <p:spPr>
          <a:xfrm>
            <a:off x="457200" y="4804811"/>
            <a:ext cx="742950" cy="110067"/>
          </a:xfrm>
          <a:prstGeom prst="rect">
            <a:avLst/>
          </a:prstGeom>
        </p:spPr>
      </p:pic>
      <p:pic>
        <p:nvPicPr>
          <p:cNvPr id="2" name="Picture 1" descr="A picture containing clipart&#10;&#10;Description automatically generated">
            <a:extLst>
              <a:ext uri="{FF2B5EF4-FFF2-40B4-BE49-F238E27FC236}">
                <a16:creationId xmlns:a16="http://schemas.microsoft.com/office/drawing/2014/main" id="{6678A2FD-6BE4-18F0-83C5-A2D19CFDFD9B}"/>
              </a:ext>
            </a:extLst>
          </p:cNvPr>
          <p:cNvPicPr>
            <a:picLocks noChangeAspect="1"/>
          </p:cNvPicPr>
          <p:nvPr userDrawn="1"/>
        </p:nvPicPr>
        <p:blipFill>
          <a:blip r:embed="rId3"/>
          <a:stretch>
            <a:fillRect/>
          </a:stretch>
        </p:blipFill>
        <p:spPr>
          <a:xfrm>
            <a:off x="8202168" y="370332"/>
            <a:ext cx="480060" cy="480060"/>
          </a:xfrm>
          <a:prstGeom prst="rect">
            <a:avLst/>
          </a:prstGeom>
        </p:spPr>
      </p:pic>
      <p:sp>
        <p:nvSpPr>
          <p:cNvPr id="5" name="Text Placeholder 4">
            <a:extLst>
              <a:ext uri="{FF2B5EF4-FFF2-40B4-BE49-F238E27FC236}">
                <a16:creationId xmlns:a16="http://schemas.microsoft.com/office/drawing/2014/main" id="{5C5622F0-EDCF-3D79-B4AE-D396542E8C31}"/>
              </a:ext>
            </a:extLst>
          </p:cNvPr>
          <p:cNvSpPr>
            <a:spLocks noGrp="1"/>
          </p:cNvSpPr>
          <p:nvPr>
            <p:ph type="body" sz="quarter" idx="13" hasCustomPrompt="1"/>
          </p:nvPr>
        </p:nvSpPr>
        <p:spPr>
          <a:xfrm>
            <a:off x="457201" y="571453"/>
            <a:ext cx="2617670" cy="3611744"/>
          </a:xfrm>
        </p:spPr>
        <p:txBody>
          <a:bodyPr>
            <a:noAutofit/>
          </a:bodyPr>
          <a:lstStyle>
            <a:lvl1pPr marL="0" indent="0">
              <a:buNone/>
              <a:defRPr sz="31350" b="0" i="0">
                <a:solidFill>
                  <a:schemeClr val="bg1"/>
                </a:solidFill>
                <a:latin typeface="Tiempos Fine Light" panose="02020303060303060403" pitchFamily="18" charset="77"/>
              </a:defRPr>
            </a:lvl1pPr>
          </a:lstStyle>
          <a:p>
            <a:pPr lvl="0"/>
            <a:r>
              <a:rPr lang="en-US"/>
              <a:t>3</a:t>
            </a:r>
          </a:p>
        </p:txBody>
      </p:sp>
      <p:sp>
        <p:nvSpPr>
          <p:cNvPr id="6" name="Text Placeholder 5">
            <a:extLst>
              <a:ext uri="{FF2B5EF4-FFF2-40B4-BE49-F238E27FC236}">
                <a16:creationId xmlns:a16="http://schemas.microsoft.com/office/drawing/2014/main" id="{15FB58F2-6C09-B1C0-44B4-0649119432AC}"/>
              </a:ext>
            </a:extLst>
          </p:cNvPr>
          <p:cNvSpPr>
            <a:spLocks noGrp="1"/>
          </p:cNvSpPr>
          <p:nvPr>
            <p:ph type="body" sz="quarter" idx="14" hasCustomPrompt="1"/>
          </p:nvPr>
        </p:nvSpPr>
        <p:spPr>
          <a:xfrm>
            <a:off x="336947" y="550859"/>
            <a:ext cx="2742009" cy="989410"/>
          </a:xfrm>
        </p:spPr>
        <p:txBody>
          <a:bodyPr>
            <a:normAutofit/>
          </a:bodyPr>
          <a:lstStyle>
            <a:lvl1pPr marL="0" indent="0" algn="ctr">
              <a:buNone/>
              <a:defRPr sz="3300">
                <a:solidFill>
                  <a:schemeClr val="bg1"/>
                </a:solidFill>
                <a:latin typeface="Tiempos Fine Light" panose="02020303060303060403" pitchFamily="18" charset="77"/>
              </a:defRPr>
            </a:lvl1pPr>
          </a:lstStyle>
          <a:p>
            <a:pPr lvl="0"/>
            <a:r>
              <a:rPr lang="en-US"/>
              <a:t>Label</a:t>
            </a:r>
          </a:p>
        </p:txBody>
      </p:sp>
    </p:spTree>
    <p:extLst>
      <p:ext uri="{BB962C8B-B14F-4D97-AF65-F5344CB8AC3E}">
        <p14:creationId xmlns:p14="http://schemas.microsoft.com/office/powerpoint/2010/main" val="307905822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7_Quote/Section Divider with Bullets">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D62D1ED0-5E68-F345-8BE6-04F7FD218169}"/>
              </a:ext>
            </a:extLst>
          </p:cNvPr>
          <p:cNvSpPr>
            <a:spLocks noGrp="1"/>
          </p:cNvSpPr>
          <p:nvPr>
            <p:ph type="title" hasCustomPrompt="1"/>
          </p:nvPr>
        </p:nvSpPr>
        <p:spPr>
          <a:xfrm>
            <a:off x="457200" y="914400"/>
            <a:ext cx="8229600" cy="1200150"/>
          </a:xfrm>
        </p:spPr>
        <p:txBody>
          <a:bodyPr anchor="t" anchorCtr="0">
            <a:noAutofit/>
          </a:bodyPr>
          <a:lstStyle>
            <a:lvl1pPr>
              <a:lnSpc>
                <a:spcPct val="80000"/>
              </a:lnSpc>
              <a:defRPr sz="4050" b="0" spc="0" baseline="0">
                <a:solidFill>
                  <a:schemeClr val="tx1"/>
                </a:solidFill>
                <a:latin typeface="Tiempos Fine Light" panose="02020303060303060403" pitchFamily="18" charset="77"/>
                <a:cs typeface="Times New Roman" panose="02020603050405020304" pitchFamily="18" charset="0"/>
              </a:defRPr>
            </a:lvl1pPr>
          </a:lstStyle>
          <a:p>
            <a:r>
              <a:rPr lang="en-US"/>
              <a:t>Single key idea or concept text</a:t>
            </a:r>
          </a:p>
        </p:txBody>
      </p:sp>
      <p:sp>
        <p:nvSpPr>
          <p:cNvPr id="8" name="Slide Number Placeholder 4">
            <a:extLst>
              <a:ext uri="{FF2B5EF4-FFF2-40B4-BE49-F238E27FC236}">
                <a16:creationId xmlns:a16="http://schemas.microsoft.com/office/drawing/2014/main" id="{8132C8EC-DED7-264A-B116-8AF77F46ED5E}"/>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defRPr>
            </a:lvl1pPr>
          </a:lstStyle>
          <a:p>
            <a:fld id="{51C557F5-C807-6C4C-A9D5-F8000D407BA5}" type="slidenum">
              <a:rPr lang="en-US" smtClean="0"/>
              <a:pPr/>
              <a:t>‹#›</a:t>
            </a:fld>
            <a:endParaRPr lang="en-US"/>
          </a:p>
        </p:txBody>
      </p:sp>
      <p:sp>
        <p:nvSpPr>
          <p:cNvPr id="3" name="Content Placeholder 2">
            <a:extLst>
              <a:ext uri="{FF2B5EF4-FFF2-40B4-BE49-F238E27FC236}">
                <a16:creationId xmlns:a16="http://schemas.microsoft.com/office/drawing/2014/main" id="{58037EC4-0178-5943-9E53-837B7AA78649}"/>
              </a:ext>
            </a:extLst>
          </p:cNvPr>
          <p:cNvSpPr>
            <a:spLocks noGrp="1"/>
          </p:cNvSpPr>
          <p:nvPr>
            <p:ph sz="quarter" idx="13"/>
          </p:nvPr>
        </p:nvSpPr>
        <p:spPr>
          <a:xfrm>
            <a:off x="457200" y="2208276"/>
            <a:ext cx="8229600" cy="1828800"/>
          </a:xfrm>
        </p:spPr>
        <p:txBody>
          <a:bodyPr/>
          <a:lstStyle>
            <a:lvl1pPr marL="257175" indent="-257175">
              <a:buClr>
                <a:schemeClr val="bg1"/>
              </a:buClr>
              <a:buFont typeface="Arial" panose="020B0604020202020204" pitchFamily="34" charset="0"/>
              <a:buChar char="•"/>
              <a:defRPr>
                <a:solidFill>
                  <a:schemeClr val="tx1"/>
                </a:solidFill>
              </a:defRPr>
            </a:lvl1pPr>
            <a:lvl2pPr marL="600075" indent="-257175">
              <a:buClr>
                <a:schemeClr val="bg1"/>
              </a:buClr>
              <a:buFont typeface="Arial" panose="020B0604020202020204" pitchFamily="34" charset="0"/>
              <a:buChar char="•"/>
              <a:defRPr>
                <a:solidFill>
                  <a:schemeClr val="tx1"/>
                </a:solidFill>
              </a:defRPr>
            </a:lvl2pPr>
            <a:lvl3pPr marL="900113" indent="-214313">
              <a:buClr>
                <a:schemeClr val="bg1"/>
              </a:buClr>
              <a:buFont typeface="Arial" panose="020B0604020202020204" pitchFamily="34" charset="0"/>
              <a:buChar char="•"/>
              <a:defRPr>
                <a:solidFill>
                  <a:schemeClr val="tx1"/>
                </a:solidFill>
              </a:defRPr>
            </a:lvl3pPr>
            <a:lvl4pPr marL="1243013" indent="-214313">
              <a:buClr>
                <a:schemeClr val="bg1"/>
              </a:buClr>
              <a:buFont typeface="Arial" panose="020B0604020202020204" pitchFamily="34" charset="0"/>
              <a:buChar char="•"/>
              <a:defRPr>
                <a:solidFill>
                  <a:schemeClr val="tx1"/>
                </a:solidFill>
              </a:defRPr>
            </a:lvl4pPr>
            <a:lvl5pPr marL="1585913" indent="-214313">
              <a:buClr>
                <a:schemeClr val="bg1"/>
              </a:buClr>
              <a:buFont typeface="Arial" panose="020B0604020202020204"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2F655383-4FCE-404A-9EA2-B1AD372A85E4}"/>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Tree>
    <p:extLst>
      <p:ext uri="{BB962C8B-B14F-4D97-AF65-F5344CB8AC3E}">
        <p14:creationId xmlns:p14="http://schemas.microsoft.com/office/powerpoint/2010/main" val="133588199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Blank with Logo and Footer">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94DB845-764A-8C47-B0D2-7578A6920B8D}"/>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Rectangle 5">
            <a:extLst>
              <a:ext uri="{FF2B5EF4-FFF2-40B4-BE49-F238E27FC236}">
                <a16:creationId xmlns:a16="http://schemas.microsoft.com/office/drawing/2014/main" id="{BF7AAD2E-185E-284D-A254-C205E3DD04EC}"/>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1386625874"/>
      </p:ext>
    </p:extLst>
  </p:cSld>
  <p:clrMapOvr>
    <a:masterClrMapping/>
  </p:clrMapOvr>
  <p:extLst>
    <p:ext uri="{DCECCB84-F9BA-43D5-87BE-67443E8EF086}">
      <p15:sldGuideLst xmlns:p15="http://schemas.microsoft.com/office/powerpoint/2012/main">
        <p15:guide id="2" orient="horz" pos="1620" userDrawn="1">
          <p15:clr>
            <a:srgbClr val="FBAE40"/>
          </p15:clr>
        </p15:guide>
        <p15:guide id="3" orient="horz" pos="234"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le+BulletContent - 1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B16DD5-4D6D-6040-9FB8-A162CF9FD530}"/>
              </a:ext>
            </a:extLst>
          </p:cNvPr>
          <p:cNvSpPr>
            <a:spLocks noGrp="1"/>
          </p:cNvSpPr>
          <p:nvPr>
            <p:ph idx="1"/>
          </p:nvPr>
        </p:nvSpPr>
        <p:spPr>
          <a:xfrm>
            <a:off x="457199" y="1388591"/>
            <a:ext cx="8229600" cy="3263504"/>
          </a:xfrm>
        </p:spPr>
        <p:txBody>
          <a:bodyPr lIns="0" tIns="0" rIns="0" bIns="0">
            <a:noAutofit/>
          </a:bodyPr>
          <a:lstStyle>
            <a:lvl1pPr>
              <a:buClr>
                <a:schemeClr val="accent1"/>
              </a:buClr>
              <a:defRPr sz="1800" b="0" i="0">
                <a:latin typeface="Arial" panose="020B0604020202020204" pitchFamily="34" charset="0"/>
                <a:cs typeface="Arial" panose="020B0604020202020204" pitchFamily="34" charset="0"/>
              </a:defRPr>
            </a:lvl1pPr>
            <a:lvl2pPr>
              <a:buClr>
                <a:schemeClr val="accent1"/>
              </a:buClr>
              <a:defRPr sz="1500" b="0" i="0">
                <a:latin typeface="Arial" panose="020B0604020202020204" pitchFamily="34" charset="0"/>
                <a:cs typeface="Arial" panose="020B0604020202020204" pitchFamily="34" charset="0"/>
              </a:defRPr>
            </a:lvl2pPr>
            <a:lvl3pPr>
              <a:buClr>
                <a:schemeClr val="accent1"/>
              </a:buClr>
              <a:defRPr sz="1350" b="0" i="0">
                <a:latin typeface="Arial" panose="020B0604020202020204" pitchFamily="34" charset="0"/>
                <a:cs typeface="Arial" panose="020B0604020202020204" pitchFamily="34" charset="0"/>
              </a:defRPr>
            </a:lvl3pPr>
            <a:lvl4pPr>
              <a:buClr>
                <a:schemeClr val="accent1"/>
              </a:buClr>
              <a:defRPr sz="1200" b="0" i="0">
                <a:latin typeface="Arial" panose="020B0604020202020204" pitchFamily="34" charset="0"/>
                <a:cs typeface="Arial" panose="020B0604020202020204" pitchFamily="34" charset="0"/>
              </a:defRPr>
            </a:lvl4pPr>
            <a:lvl5pPr>
              <a:buClr>
                <a:schemeClr val="accent1"/>
              </a:buClr>
              <a:defRPr sz="1200" b="0"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194DB845-764A-8C47-B0D2-7578A6920B8D}"/>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Rectangle 5">
            <a:extLst>
              <a:ext uri="{FF2B5EF4-FFF2-40B4-BE49-F238E27FC236}">
                <a16:creationId xmlns:a16="http://schemas.microsoft.com/office/drawing/2014/main" id="{BF7AAD2E-185E-284D-A254-C205E3DD04EC}"/>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8" name="Title 1">
            <a:extLst>
              <a:ext uri="{FF2B5EF4-FFF2-40B4-BE49-F238E27FC236}">
                <a16:creationId xmlns:a16="http://schemas.microsoft.com/office/drawing/2014/main" id="{93E2A5E4-003F-1D4A-AFC7-5318EB6D4DF2}"/>
              </a:ext>
            </a:extLst>
          </p:cNvPr>
          <p:cNvSpPr>
            <a:spLocks noGrp="1"/>
          </p:cNvSpPr>
          <p:nvPr>
            <p:ph type="title" hasCustomPrompt="1"/>
          </p:nvPr>
        </p:nvSpPr>
        <p:spPr>
          <a:xfrm>
            <a:off x="457200" y="596646"/>
            <a:ext cx="8229600" cy="373949"/>
          </a:xfrm>
        </p:spPr>
        <p:txBody>
          <a:bodyPr wrap="square">
            <a:spAutoFit/>
          </a:bodyPr>
          <a:lstStyle>
            <a:lvl1pPr>
              <a:defRPr sz="2700" b="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Tree>
    <p:extLst>
      <p:ext uri="{BB962C8B-B14F-4D97-AF65-F5344CB8AC3E}">
        <p14:creationId xmlns:p14="http://schemas.microsoft.com/office/powerpoint/2010/main" val="494247934"/>
      </p:ext>
    </p:extLst>
  </p:cSld>
  <p:clrMapOvr>
    <a:masterClrMapping/>
  </p:clrMapOvr>
  <p:extLst>
    <p:ext uri="{DCECCB84-F9BA-43D5-87BE-67443E8EF086}">
      <p15:sldGuideLst xmlns:p15="http://schemas.microsoft.com/office/powerpoint/2012/main">
        <p15:guide id="2" orient="horz" pos="1620" userDrawn="1">
          <p15:clr>
            <a:srgbClr val="FBAE40"/>
          </p15:clr>
        </p15:guide>
        <p15:guide id="3" orient="horz" pos="234"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94DB845-764A-8C47-B0D2-7578A6920B8D}"/>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Rectangle 5">
            <a:extLst>
              <a:ext uri="{FF2B5EF4-FFF2-40B4-BE49-F238E27FC236}">
                <a16:creationId xmlns:a16="http://schemas.microsoft.com/office/drawing/2014/main" id="{BF7AAD2E-185E-284D-A254-C205E3DD04EC}"/>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8" name="Title 1">
            <a:extLst>
              <a:ext uri="{FF2B5EF4-FFF2-40B4-BE49-F238E27FC236}">
                <a16:creationId xmlns:a16="http://schemas.microsoft.com/office/drawing/2014/main" id="{93E2A5E4-003F-1D4A-AFC7-5318EB6D4DF2}"/>
              </a:ext>
            </a:extLst>
          </p:cNvPr>
          <p:cNvSpPr>
            <a:spLocks noGrp="1"/>
          </p:cNvSpPr>
          <p:nvPr>
            <p:ph type="title" hasCustomPrompt="1"/>
          </p:nvPr>
        </p:nvSpPr>
        <p:spPr>
          <a:xfrm>
            <a:off x="457200" y="596646"/>
            <a:ext cx="8229600" cy="373949"/>
          </a:xfrm>
        </p:spPr>
        <p:txBody>
          <a:bodyPr wrap="square">
            <a:spAutoFit/>
          </a:bodyPr>
          <a:lstStyle>
            <a:lvl1pPr>
              <a:defRPr sz="2700" b="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Tree>
    <p:extLst>
      <p:ext uri="{BB962C8B-B14F-4D97-AF65-F5344CB8AC3E}">
        <p14:creationId xmlns:p14="http://schemas.microsoft.com/office/powerpoint/2010/main" val="3346961119"/>
      </p:ext>
    </p:extLst>
  </p:cSld>
  <p:clrMapOvr>
    <a:masterClrMapping/>
  </p:clrMapOvr>
  <p:extLst>
    <p:ext uri="{DCECCB84-F9BA-43D5-87BE-67443E8EF086}">
      <p15:sldGuideLst xmlns:p15="http://schemas.microsoft.com/office/powerpoint/2012/main">
        <p15:guide id="2" orient="horz" pos="1620" userDrawn="1">
          <p15:clr>
            <a:srgbClr val="FBAE40"/>
          </p15:clr>
        </p15:guide>
        <p15:guide id="3" orient="horz" pos="234" userDrawn="1">
          <p15:clr>
            <a:srgbClr val="FBAE40"/>
          </p15:clr>
        </p15:guide>
        <p15:guide id="4" orient="horz" pos="594" userDrawn="1">
          <p15:clr>
            <a:srgbClr val="FBAE40"/>
          </p15:clr>
        </p15:guide>
        <p15:guide id="5" orient="horz" pos="3024" userDrawn="1">
          <p15:clr>
            <a:srgbClr val="FBAE40"/>
          </p15:clr>
        </p15:guide>
        <p15:guide id="6" orient="horz" pos="702" userDrawn="1">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LrgTitle+NumContent-1 col">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B16DD5-4D6D-6040-9FB8-A162CF9FD530}"/>
              </a:ext>
            </a:extLst>
          </p:cNvPr>
          <p:cNvSpPr>
            <a:spLocks noGrp="1"/>
          </p:cNvSpPr>
          <p:nvPr>
            <p:ph idx="1" hasCustomPrompt="1"/>
          </p:nvPr>
        </p:nvSpPr>
        <p:spPr>
          <a:xfrm>
            <a:off x="457201" y="1396567"/>
            <a:ext cx="8229599" cy="3263504"/>
          </a:xfrm>
        </p:spPr>
        <p:txBody>
          <a:bodyPr lIns="0" tIns="0" rIns="0" bIns="0">
            <a:noAutofit/>
          </a:bodyPr>
          <a:lstStyle>
            <a:lvl1pPr marL="260604" indent="-260604">
              <a:spcBef>
                <a:spcPts val="1200"/>
              </a:spcBef>
              <a:buClr>
                <a:schemeClr val="accent1"/>
              </a:buClr>
              <a:buFont typeface="+mj-lt"/>
              <a:buAutoNum type="arabicPeriod"/>
              <a:defRPr sz="1875" b="0" i="0">
                <a:latin typeface="Arial" panose="020B0604020202020204" pitchFamily="34" charset="0"/>
                <a:cs typeface="Arial" panose="020B0604020202020204" pitchFamily="34" charset="0"/>
              </a:defRPr>
            </a:lvl1pPr>
            <a:lvl2pPr marL="435769" indent="-178594">
              <a:buClr>
                <a:schemeClr val="accent1"/>
              </a:buClr>
              <a:tabLst/>
              <a:defRPr sz="1650" b="0" i="0">
                <a:latin typeface="Arial" panose="020B0604020202020204" pitchFamily="34" charset="0"/>
                <a:cs typeface="Arial" panose="020B0604020202020204" pitchFamily="34" charset="0"/>
              </a:defRPr>
            </a:lvl2pPr>
            <a:lvl3pPr marL="648891" indent="-177404">
              <a:buClr>
                <a:schemeClr val="accent1"/>
              </a:buClr>
              <a:tabLst/>
              <a:defRPr sz="1500" b="0" i="0">
                <a:latin typeface="Arial" panose="020B0604020202020204" pitchFamily="34" charset="0"/>
                <a:cs typeface="Arial" panose="020B0604020202020204" pitchFamily="34" charset="0"/>
              </a:defRPr>
            </a:lvl3pPr>
            <a:lvl4pPr marL="817960" indent="-169069">
              <a:buClr>
                <a:schemeClr val="accent1"/>
              </a:buClr>
              <a:tabLst/>
              <a:defRPr sz="1350" b="0" i="0">
                <a:latin typeface="Arial" panose="020B0604020202020204" pitchFamily="34" charset="0"/>
                <a:cs typeface="Arial" panose="020B0604020202020204" pitchFamily="34" charset="0"/>
              </a:defRPr>
            </a:lvl4pPr>
            <a:lvl5pPr marL="987029" indent="-169069">
              <a:buClr>
                <a:schemeClr val="accent1"/>
              </a:buClr>
              <a:tabLst/>
              <a:defRPr sz="1350" b="0" i="0">
                <a:latin typeface="Arial" panose="020B0604020202020204" pitchFamily="34" charset="0"/>
                <a:cs typeface="Arial" panose="020B0604020202020204" pitchFamily="34" charset="0"/>
              </a:defRPr>
            </a:lvl5pPr>
          </a:lstStyle>
          <a:p>
            <a:pPr lvl="0"/>
            <a:r>
              <a:rPr lang="en-US"/>
              <a:t>Numbered text list. Bold text as needed</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194DB845-764A-8C47-B0D2-7578A6920B8D}"/>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Rectangle 5">
            <a:extLst>
              <a:ext uri="{FF2B5EF4-FFF2-40B4-BE49-F238E27FC236}">
                <a16:creationId xmlns:a16="http://schemas.microsoft.com/office/drawing/2014/main" id="{BF7AAD2E-185E-284D-A254-C205E3DD04EC}"/>
              </a:ext>
            </a:extLst>
          </p:cNvPr>
          <p:cNvSpPr/>
          <p:nvPr userDrawn="1"/>
        </p:nvSpPr>
        <p:spPr>
          <a:xfrm>
            <a:off x="2" y="1"/>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8" name="Title 1">
            <a:extLst>
              <a:ext uri="{FF2B5EF4-FFF2-40B4-BE49-F238E27FC236}">
                <a16:creationId xmlns:a16="http://schemas.microsoft.com/office/drawing/2014/main" id="{93E2A5E4-003F-1D4A-AFC7-5318EB6D4DF2}"/>
              </a:ext>
            </a:extLst>
          </p:cNvPr>
          <p:cNvSpPr>
            <a:spLocks noGrp="1"/>
          </p:cNvSpPr>
          <p:nvPr>
            <p:ph type="title" hasCustomPrompt="1"/>
          </p:nvPr>
        </p:nvSpPr>
        <p:spPr>
          <a:xfrm>
            <a:off x="457200" y="594248"/>
            <a:ext cx="8229600" cy="470898"/>
          </a:xfrm>
        </p:spPr>
        <p:txBody>
          <a:bodyPr wrap="square">
            <a:spAutoFit/>
          </a:bodyPr>
          <a:lstStyle>
            <a:lvl1pPr>
              <a:defRPr sz="34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Tree>
    <p:extLst>
      <p:ext uri="{BB962C8B-B14F-4D97-AF65-F5344CB8AC3E}">
        <p14:creationId xmlns:p14="http://schemas.microsoft.com/office/powerpoint/2010/main" val="1484529835"/>
      </p:ext>
    </p:extLst>
  </p:cSld>
  <p:clrMapOvr>
    <a:masterClrMapping/>
  </p:clrMapOvr>
  <p:extLst>
    <p:ext uri="{DCECCB84-F9BA-43D5-87BE-67443E8EF086}">
      <p15:sldGuideLst xmlns:p15="http://schemas.microsoft.com/office/powerpoint/2012/main">
        <p15:guide id="2" orient="horz" pos="1620" userDrawn="1">
          <p15:clr>
            <a:srgbClr val="FBAE40"/>
          </p15:clr>
        </p15:guide>
        <p15:guide id="3" orient="horz" pos="234"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_LrgTitle+BulletContent-1 col">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B16DD5-4D6D-6040-9FB8-A162CF9FD530}"/>
              </a:ext>
            </a:extLst>
          </p:cNvPr>
          <p:cNvSpPr>
            <a:spLocks noGrp="1"/>
          </p:cNvSpPr>
          <p:nvPr>
            <p:ph idx="1" hasCustomPrompt="1"/>
          </p:nvPr>
        </p:nvSpPr>
        <p:spPr>
          <a:xfrm>
            <a:off x="457201" y="1388592"/>
            <a:ext cx="8229599" cy="3263504"/>
          </a:xfrm>
        </p:spPr>
        <p:txBody>
          <a:bodyPr lIns="0" tIns="0" rIns="0" bIns="0">
            <a:noAutofit/>
          </a:bodyPr>
          <a:lstStyle>
            <a:lvl1pPr marL="257175" indent="-257175">
              <a:spcBef>
                <a:spcPts val="1200"/>
              </a:spcBef>
              <a:buClr>
                <a:schemeClr val="accent1"/>
              </a:buClr>
              <a:buFont typeface="Arial" panose="020B0604020202020204" pitchFamily="34" charset="0"/>
              <a:buChar char="•"/>
              <a:tabLst/>
              <a:defRPr sz="1875" b="0" i="0">
                <a:latin typeface="Arial" panose="020B0604020202020204" pitchFamily="34" charset="0"/>
                <a:cs typeface="Arial" panose="020B0604020202020204" pitchFamily="34" charset="0"/>
              </a:defRPr>
            </a:lvl1pPr>
            <a:lvl2pPr marL="435769" indent="-178594">
              <a:buClr>
                <a:schemeClr val="accent1"/>
              </a:buClr>
              <a:tabLst/>
              <a:defRPr sz="1650" b="0" i="0">
                <a:latin typeface="Arial" panose="020B0604020202020204" pitchFamily="34" charset="0"/>
                <a:cs typeface="Arial" panose="020B0604020202020204" pitchFamily="34" charset="0"/>
              </a:defRPr>
            </a:lvl2pPr>
            <a:lvl3pPr marL="694135" indent="-222647">
              <a:buClr>
                <a:schemeClr val="accent1"/>
              </a:buClr>
              <a:tabLst/>
              <a:defRPr sz="1500" b="0" i="0">
                <a:latin typeface="Arial" panose="020B0604020202020204" pitchFamily="34" charset="0"/>
                <a:cs typeface="Arial" panose="020B0604020202020204" pitchFamily="34" charset="0"/>
              </a:defRPr>
            </a:lvl3pPr>
            <a:lvl4pPr marL="863204" indent="-169069">
              <a:buClr>
                <a:schemeClr val="accent1"/>
              </a:buClr>
              <a:tabLst/>
              <a:defRPr sz="1350" b="0" i="0">
                <a:latin typeface="Arial" panose="020B0604020202020204" pitchFamily="34" charset="0"/>
                <a:cs typeface="Arial" panose="020B0604020202020204" pitchFamily="34" charset="0"/>
              </a:defRPr>
            </a:lvl4pPr>
            <a:lvl5pPr marL="1032272" indent="-169069">
              <a:buClr>
                <a:schemeClr val="accent1"/>
              </a:buClr>
              <a:tabLst/>
              <a:defRPr sz="1350" b="0" i="0">
                <a:latin typeface="Arial" panose="020B0604020202020204" pitchFamily="34" charset="0"/>
                <a:cs typeface="Arial" panose="020B0604020202020204" pitchFamily="34" charset="0"/>
              </a:defRPr>
            </a:lvl5pPr>
          </a:lstStyle>
          <a:p>
            <a:pPr lvl="0"/>
            <a:r>
              <a:rPr lang="en-US"/>
              <a:t>Bulleted text list. Bold text as needed</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194DB845-764A-8C47-B0D2-7578A6920B8D}"/>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Rectangle 5">
            <a:extLst>
              <a:ext uri="{FF2B5EF4-FFF2-40B4-BE49-F238E27FC236}">
                <a16:creationId xmlns:a16="http://schemas.microsoft.com/office/drawing/2014/main" id="{BF7AAD2E-185E-284D-A254-C205E3DD04EC}"/>
              </a:ext>
            </a:extLst>
          </p:cNvPr>
          <p:cNvSpPr/>
          <p:nvPr userDrawn="1"/>
        </p:nvSpPr>
        <p:spPr>
          <a:xfrm>
            <a:off x="2" y="1"/>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8" name="Title 1">
            <a:extLst>
              <a:ext uri="{FF2B5EF4-FFF2-40B4-BE49-F238E27FC236}">
                <a16:creationId xmlns:a16="http://schemas.microsoft.com/office/drawing/2014/main" id="{93E2A5E4-003F-1D4A-AFC7-5318EB6D4DF2}"/>
              </a:ext>
            </a:extLst>
          </p:cNvPr>
          <p:cNvSpPr>
            <a:spLocks noGrp="1"/>
          </p:cNvSpPr>
          <p:nvPr>
            <p:ph type="title" hasCustomPrompt="1"/>
          </p:nvPr>
        </p:nvSpPr>
        <p:spPr>
          <a:xfrm>
            <a:off x="457200" y="596646"/>
            <a:ext cx="8229600" cy="470898"/>
          </a:xfrm>
        </p:spPr>
        <p:txBody>
          <a:bodyPr wrap="square">
            <a:spAutoFit/>
          </a:bodyPr>
          <a:lstStyle>
            <a:lvl1pPr>
              <a:defRPr sz="34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Tree>
    <p:extLst>
      <p:ext uri="{BB962C8B-B14F-4D97-AF65-F5344CB8AC3E}">
        <p14:creationId xmlns:p14="http://schemas.microsoft.com/office/powerpoint/2010/main" val="3953512705"/>
      </p:ext>
    </p:extLst>
  </p:cSld>
  <p:clrMapOvr>
    <a:masterClrMapping/>
  </p:clrMapOvr>
  <p:extLst>
    <p:ext uri="{DCECCB84-F9BA-43D5-87BE-67443E8EF086}">
      <p15:sldGuideLst xmlns:p15="http://schemas.microsoft.com/office/powerpoint/2012/main">
        <p15:guide id="2" orient="horz" pos="1620" userDrawn="1">
          <p15:clr>
            <a:srgbClr val="FBAE40"/>
          </p15:clr>
        </p15:guide>
        <p15:guide id="3" orient="horz" pos="234"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itle and Content - 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F93B7-E362-2346-A872-85F7C58CDB1D}"/>
              </a:ext>
            </a:extLst>
          </p:cNvPr>
          <p:cNvSpPr>
            <a:spLocks noGrp="1"/>
          </p:cNvSpPr>
          <p:nvPr>
            <p:ph type="title" hasCustomPrompt="1"/>
          </p:nvPr>
        </p:nvSpPr>
        <p:spPr>
          <a:xfrm>
            <a:off x="457200" y="596646"/>
            <a:ext cx="8229600" cy="373949"/>
          </a:xfrm>
        </p:spPr>
        <p:txBody>
          <a:bodyPr wrap="square">
            <a:spAutoFit/>
          </a:bodyPr>
          <a:lstStyle>
            <a:lvl1pPr>
              <a:defRPr sz="2700" b="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A0EC7C3A-C8C5-F740-8E90-719B915CD549}"/>
              </a:ext>
            </a:extLst>
          </p:cNvPr>
          <p:cNvSpPr>
            <a:spLocks noGrp="1"/>
          </p:cNvSpPr>
          <p:nvPr>
            <p:ph sz="half" idx="1"/>
          </p:nvPr>
        </p:nvSpPr>
        <p:spPr>
          <a:xfrm>
            <a:off x="457200" y="1382242"/>
            <a:ext cx="3774186" cy="3265790"/>
          </a:xfrm>
        </p:spPr>
        <p:txBody>
          <a:bodyPr>
            <a:noAutofit/>
          </a:bodyPr>
          <a:lstStyle>
            <a:lvl1pPr>
              <a:defRPr sz="1800">
                <a:latin typeface="Arial" panose="020B0604020202020204" pitchFamily="34" charset="0"/>
                <a:cs typeface="Arial" panose="020B0604020202020204" pitchFamily="34" charset="0"/>
              </a:defRPr>
            </a:lvl1pPr>
            <a:lvl2pPr>
              <a:defRPr sz="1500">
                <a:latin typeface="Arial" panose="020B0604020202020204" pitchFamily="34" charset="0"/>
                <a:cs typeface="Arial" panose="020B0604020202020204" pitchFamily="34" charset="0"/>
              </a:defRPr>
            </a:lvl2pPr>
            <a:lvl3pPr>
              <a:defRPr sz="135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6629CA-67D8-B74F-8FF5-84F2B31C1B67}"/>
              </a:ext>
            </a:extLst>
          </p:cNvPr>
          <p:cNvSpPr>
            <a:spLocks noGrp="1"/>
          </p:cNvSpPr>
          <p:nvPr>
            <p:ph sz="half" idx="2"/>
          </p:nvPr>
        </p:nvSpPr>
        <p:spPr>
          <a:xfrm>
            <a:off x="4914900" y="1382242"/>
            <a:ext cx="3771900" cy="3263504"/>
          </a:xfrm>
        </p:spPr>
        <p:txBody>
          <a:bodyPr>
            <a:noAutofit/>
          </a:bodyPr>
          <a:lstStyle>
            <a:lvl1pPr>
              <a:defRPr sz="1800">
                <a:latin typeface="Arial" panose="020B0604020202020204" pitchFamily="34" charset="0"/>
                <a:cs typeface="Arial" panose="020B0604020202020204" pitchFamily="34" charset="0"/>
              </a:defRPr>
            </a:lvl1pPr>
            <a:lvl2pPr>
              <a:defRPr sz="1500">
                <a:latin typeface="Arial" panose="020B0604020202020204" pitchFamily="34" charset="0"/>
                <a:cs typeface="Arial" panose="020B0604020202020204" pitchFamily="34" charset="0"/>
              </a:defRPr>
            </a:lvl2pPr>
            <a:lvl3pPr>
              <a:defRPr sz="135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26E0B85-D51B-F045-A4EB-7021DEDC3048}"/>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7" name="Rectangle 6">
            <a:extLst>
              <a:ext uri="{FF2B5EF4-FFF2-40B4-BE49-F238E27FC236}">
                <a16:creationId xmlns:a16="http://schemas.microsoft.com/office/drawing/2014/main" id="{B4D17E54-7EC1-3D4D-8452-4814086D5B0D}"/>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Tree>
    <p:extLst>
      <p:ext uri="{BB962C8B-B14F-4D97-AF65-F5344CB8AC3E}">
        <p14:creationId xmlns:p14="http://schemas.microsoft.com/office/powerpoint/2010/main" val="419108913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4_Agenda Divider Sty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8CE835-9CEF-2043-BC53-99E254B0953D}"/>
              </a:ext>
            </a:extLst>
          </p:cNvPr>
          <p:cNvSpPr/>
          <p:nvPr userDrawn="1"/>
        </p:nvSpPr>
        <p:spPr>
          <a:xfrm>
            <a:off x="6510" y="0"/>
            <a:ext cx="913749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11" name="Picture Placeholder 2">
            <a:extLst>
              <a:ext uri="{FF2B5EF4-FFF2-40B4-BE49-F238E27FC236}">
                <a16:creationId xmlns:a16="http://schemas.microsoft.com/office/drawing/2014/main" id="{4B0ED087-B1E6-8A40-9920-584C4BEA0BB9}"/>
              </a:ext>
            </a:extLst>
          </p:cNvPr>
          <p:cNvSpPr>
            <a:spLocks noGrp="1"/>
          </p:cNvSpPr>
          <p:nvPr>
            <p:ph type="pic" sz="quarter" idx="13" hasCustomPrompt="1"/>
          </p:nvPr>
        </p:nvSpPr>
        <p:spPr>
          <a:xfrm>
            <a:off x="4409529" y="-10632"/>
            <a:ext cx="4727961" cy="5143499"/>
          </a:xfrm>
        </p:spPr>
        <p:txBody>
          <a:bodyPr/>
          <a:lstStyle>
            <a:lvl1pPr>
              <a:defRPr>
                <a:solidFill>
                  <a:schemeClr val="bg1"/>
                </a:solidFill>
              </a:defRPr>
            </a:lvl1pPr>
          </a:lstStyle>
          <a:p>
            <a:r>
              <a:rPr lang="en-US"/>
              <a:t>Click icon to add a picture</a:t>
            </a:r>
          </a:p>
        </p:txBody>
      </p:sp>
      <p:sp>
        <p:nvSpPr>
          <p:cNvPr id="10" name="Slide Number Placeholder 9">
            <a:extLst>
              <a:ext uri="{FF2B5EF4-FFF2-40B4-BE49-F238E27FC236}">
                <a16:creationId xmlns:a16="http://schemas.microsoft.com/office/drawing/2014/main" id="{560B4E68-FFC9-D042-97B8-B3CAE28BD541}"/>
              </a:ext>
            </a:extLst>
          </p:cNvPr>
          <p:cNvSpPr>
            <a:spLocks noGrp="1"/>
          </p:cNvSpPr>
          <p:nvPr>
            <p:ph type="sldNum" sz="quarter" idx="11"/>
          </p:nvPr>
        </p:nvSpPr>
        <p:spPr/>
        <p:txBody>
          <a:bodyPr/>
          <a:lstStyle>
            <a:lvl1pPr>
              <a:defRPr>
                <a:solidFill>
                  <a:schemeClr val="bg1"/>
                </a:solidFill>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12" name="Title 12">
            <a:extLst>
              <a:ext uri="{FF2B5EF4-FFF2-40B4-BE49-F238E27FC236}">
                <a16:creationId xmlns:a16="http://schemas.microsoft.com/office/drawing/2014/main" id="{58178F68-83D0-734A-BE6D-F38CF9669445}"/>
              </a:ext>
            </a:extLst>
          </p:cNvPr>
          <p:cNvSpPr>
            <a:spLocks noGrp="1"/>
          </p:cNvSpPr>
          <p:nvPr>
            <p:ph type="title" hasCustomPrompt="1"/>
          </p:nvPr>
        </p:nvSpPr>
        <p:spPr>
          <a:xfrm>
            <a:off x="457200" y="400050"/>
            <a:ext cx="3714750" cy="4124302"/>
          </a:xfrm>
        </p:spPr>
        <p:txBody>
          <a:bodyPr anchor="ctr" anchorCtr="0">
            <a:noAutofit/>
          </a:bodyPr>
          <a:lstStyle>
            <a:lvl1pPr>
              <a:lnSpc>
                <a:spcPct val="80000"/>
              </a:lnSpc>
              <a:defRPr sz="4050" b="0" spc="0" baseline="0">
                <a:solidFill>
                  <a:schemeClr val="bg1"/>
                </a:solidFill>
                <a:latin typeface="Tiempos Fine Light" panose="02020303060303060403" pitchFamily="18" charset="77"/>
                <a:cs typeface="Times New Roman" panose="02020603050405020304" pitchFamily="18" charset="0"/>
              </a:defRPr>
            </a:lvl1pPr>
          </a:lstStyle>
          <a:p>
            <a:r>
              <a:rPr lang="en-US"/>
              <a:t>Single key idea or concept text</a:t>
            </a:r>
          </a:p>
        </p:txBody>
      </p:sp>
      <p:sp>
        <p:nvSpPr>
          <p:cNvPr id="3" name="Content Placeholder 2">
            <a:extLst>
              <a:ext uri="{FF2B5EF4-FFF2-40B4-BE49-F238E27FC236}">
                <a16:creationId xmlns:a16="http://schemas.microsoft.com/office/drawing/2014/main" id="{F4523EED-5889-2C45-A5FB-B84CE09A18D8}"/>
              </a:ext>
            </a:extLst>
          </p:cNvPr>
          <p:cNvSpPr>
            <a:spLocks noGrp="1"/>
          </p:cNvSpPr>
          <p:nvPr>
            <p:ph sz="quarter" idx="14" hasCustomPrompt="1"/>
          </p:nvPr>
        </p:nvSpPr>
        <p:spPr>
          <a:xfrm>
            <a:off x="457200" y="2971800"/>
            <a:ext cx="3200400" cy="342900"/>
          </a:xfrm>
        </p:spPr>
        <p:txBody>
          <a:bodyPr>
            <a:normAutofit/>
          </a:bodyPr>
          <a:lstStyle>
            <a:lvl1pPr marL="0" indent="0">
              <a:buNone/>
              <a:defRPr sz="1350" b="1">
                <a:solidFill>
                  <a:schemeClr val="bg1"/>
                </a:solidFill>
              </a:defRPr>
            </a:lvl1pPr>
          </a:lstStyle>
          <a:p>
            <a:pPr lvl="0"/>
            <a:r>
              <a:rPr lang="en-US"/>
              <a:t>Subhead if needed</a:t>
            </a:r>
          </a:p>
        </p:txBody>
      </p:sp>
      <p:sp>
        <p:nvSpPr>
          <p:cNvPr id="14" name="Footer Placeholder 1">
            <a:extLst>
              <a:ext uri="{FF2B5EF4-FFF2-40B4-BE49-F238E27FC236}">
                <a16:creationId xmlns:a16="http://schemas.microsoft.com/office/drawing/2014/main" id="{6BDD47C6-3128-3546-A4DA-46FDB71D41CF}"/>
              </a:ext>
            </a:extLst>
          </p:cNvPr>
          <p:cNvSpPr txBox="1">
            <a:spLocks/>
          </p:cNvSpPr>
          <p:nvPr userDrawn="1"/>
        </p:nvSpPr>
        <p:spPr>
          <a:xfrm>
            <a:off x="108585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Franklin Covey Co. All rights reserved. PROPRIETARY AND CONFIDENTIAL </a:t>
            </a:r>
            <a:endParaRPr lang="en-US" sz="525">
              <a:solidFill>
                <a:schemeClr val="bg1"/>
              </a:solidFill>
            </a:endParaRPr>
          </a:p>
        </p:txBody>
      </p:sp>
      <p:pic>
        <p:nvPicPr>
          <p:cNvPr id="15" name="Picture 14" descr="A picture containing text, clipart&#10;&#10;Description automatically generated">
            <a:extLst>
              <a:ext uri="{FF2B5EF4-FFF2-40B4-BE49-F238E27FC236}">
                <a16:creationId xmlns:a16="http://schemas.microsoft.com/office/drawing/2014/main" id="{8A0BD8E0-D993-304A-8C67-0184DA637A2A}"/>
              </a:ext>
            </a:extLst>
          </p:cNvPr>
          <p:cNvPicPr>
            <a:picLocks noChangeAspect="1"/>
          </p:cNvPicPr>
          <p:nvPr userDrawn="1"/>
        </p:nvPicPr>
        <p:blipFill>
          <a:blip r:embed="rId2"/>
          <a:stretch>
            <a:fillRect/>
          </a:stretch>
        </p:blipFill>
        <p:spPr>
          <a:xfrm>
            <a:off x="457200" y="4804811"/>
            <a:ext cx="742950" cy="110067"/>
          </a:xfrm>
          <a:prstGeom prst="rect">
            <a:avLst/>
          </a:prstGeom>
        </p:spPr>
      </p:pic>
    </p:spTree>
    <p:extLst>
      <p:ext uri="{BB962C8B-B14F-4D97-AF65-F5344CB8AC3E}">
        <p14:creationId xmlns:p14="http://schemas.microsoft.com/office/powerpoint/2010/main" val="28706394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Section Divider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CB31866-6596-AD4C-9299-8CCC9451291E}"/>
              </a:ext>
            </a:extLst>
          </p:cNvPr>
          <p:cNvSpPr/>
          <p:nvPr userDrawn="1"/>
        </p:nvSpPr>
        <p:spPr>
          <a:xfrm>
            <a:off x="0" y="0"/>
            <a:ext cx="9144000"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Slide Number Placeholder 4">
            <a:extLst>
              <a:ext uri="{FF2B5EF4-FFF2-40B4-BE49-F238E27FC236}">
                <a16:creationId xmlns:a16="http://schemas.microsoft.com/office/drawing/2014/main" id="{8132C8EC-DED7-264A-B116-8AF77F46ED5E}"/>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9" name="Title 12">
            <a:extLst>
              <a:ext uri="{FF2B5EF4-FFF2-40B4-BE49-F238E27FC236}">
                <a16:creationId xmlns:a16="http://schemas.microsoft.com/office/drawing/2014/main" id="{B16C1E2D-AC32-A943-886D-945EFFA24AE2}"/>
              </a:ext>
            </a:extLst>
          </p:cNvPr>
          <p:cNvSpPr>
            <a:spLocks noGrp="1"/>
          </p:cNvSpPr>
          <p:nvPr>
            <p:ph type="title" hasCustomPrompt="1"/>
          </p:nvPr>
        </p:nvSpPr>
        <p:spPr>
          <a:xfrm>
            <a:off x="457200" y="371475"/>
            <a:ext cx="8229600" cy="4029075"/>
          </a:xfrm>
        </p:spPr>
        <p:txBody>
          <a:bodyPr anchor="ctr" anchorCtr="0">
            <a:noAutofit/>
          </a:bodyPr>
          <a:lstStyle>
            <a:lvl1pPr>
              <a:lnSpc>
                <a:spcPct val="100000"/>
              </a:lnSpc>
              <a:defRPr sz="4050" b="0" spc="0" baseline="0">
                <a:solidFill>
                  <a:schemeClr val="bg1"/>
                </a:solidFill>
                <a:latin typeface="Tiempos Fine Light" panose="02020303060303060403" pitchFamily="18" charset="77"/>
                <a:cs typeface="Times New Roman" panose="02020603050405020304" pitchFamily="18" charset="0"/>
              </a:defRPr>
            </a:lvl1pPr>
          </a:lstStyle>
          <a:p>
            <a:r>
              <a:rPr lang="en-US"/>
              <a:t>Single key idea or concept text</a:t>
            </a:r>
          </a:p>
        </p:txBody>
      </p:sp>
      <p:sp>
        <p:nvSpPr>
          <p:cNvPr id="13" name="Footer Placeholder 1">
            <a:extLst>
              <a:ext uri="{FF2B5EF4-FFF2-40B4-BE49-F238E27FC236}">
                <a16:creationId xmlns:a16="http://schemas.microsoft.com/office/drawing/2014/main" id="{FBC18740-9C28-5C49-BD9A-FB3706415F9A}"/>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a:t>
            </a:r>
            <a:r>
              <a:rPr lang="en-US" sz="525" err="1">
                <a:solidFill>
                  <a:schemeClr val="bg1"/>
                </a:solidFill>
                <a:latin typeface="Arial"/>
                <a:ea typeface="Arial"/>
                <a:cs typeface="Arial"/>
                <a:sym typeface="Arial"/>
              </a:rPr>
              <a:t>FranklinCovey</a:t>
            </a:r>
            <a:r>
              <a:rPr lang="en-US" sz="525">
                <a:solidFill>
                  <a:schemeClr val="bg1"/>
                </a:solidFill>
                <a:latin typeface="Arial"/>
                <a:ea typeface="Arial"/>
                <a:cs typeface="Arial"/>
                <a:sym typeface="Arial"/>
              </a:rPr>
              <a:t> Co. All rights reserved. PROPRIETARY AND CONFIDENTIAL </a:t>
            </a:r>
            <a:endParaRPr lang="en-US" sz="525">
              <a:solidFill>
                <a:schemeClr val="bg1"/>
              </a:solidFill>
            </a:endParaRPr>
          </a:p>
        </p:txBody>
      </p:sp>
      <p:pic>
        <p:nvPicPr>
          <p:cNvPr id="14" name="Picture 13" descr="A picture containing text, clipart&#10;&#10;Description automatically generated">
            <a:extLst>
              <a:ext uri="{FF2B5EF4-FFF2-40B4-BE49-F238E27FC236}">
                <a16:creationId xmlns:a16="http://schemas.microsoft.com/office/drawing/2014/main" id="{7F025964-8C5D-304B-9364-500ADAAEE159}"/>
              </a:ext>
            </a:extLst>
          </p:cNvPr>
          <p:cNvPicPr>
            <a:picLocks noChangeAspect="1"/>
          </p:cNvPicPr>
          <p:nvPr userDrawn="1"/>
        </p:nvPicPr>
        <p:blipFill>
          <a:blip r:embed="rId2"/>
          <a:stretch>
            <a:fillRect/>
          </a:stretch>
        </p:blipFill>
        <p:spPr>
          <a:xfrm>
            <a:off x="457200" y="4804811"/>
            <a:ext cx="742950" cy="110067"/>
          </a:xfrm>
          <a:prstGeom prst="rect">
            <a:avLst/>
          </a:prstGeom>
        </p:spPr>
      </p:pic>
    </p:spTree>
    <p:extLst>
      <p:ext uri="{BB962C8B-B14F-4D97-AF65-F5344CB8AC3E}">
        <p14:creationId xmlns:p14="http://schemas.microsoft.com/office/powerpoint/2010/main" val="211591795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Divider - Image Bleed Lef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A6B086-57B1-9A44-A3C6-EE215AF3DB9A}"/>
              </a:ext>
            </a:extLst>
          </p:cNvPr>
          <p:cNvSpPr/>
          <p:nvPr userDrawn="1"/>
        </p:nvSpPr>
        <p:spPr>
          <a:xfrm>
            <a:off x="4574893" y="0"/>
            <a:ext cx="4569107"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11" name="Slide Number Placeholder 4">
            <a:extLst>
              <a:ext uri="{FF2B5EF4-FFF2-40B4-BE49-F238E27FC236}">
                <a16:creationId xmlns:a16="http://schemas.microsoft.com/office/drawing/2014/main" id="{ABEB1E09-9EE5-C841-95B7-9B4A804680C8}"/>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pic>
        <p:nvPicPr>
          <p:cNvPr id="9" name="Picture 8" descr="A picture containing text, clipart&#10;&#10;Description automatically generated">
            <a:extLst>
              <a:ext uri="{FF2B5EF4-FFF2-40B4-BE49-F238E27FC236}">
                <a16:creationId xmlns:a16="http://schemas.microsoft.com/office/drawing/2014/main" id="{F0C3B69A-5F2B-5D40-8F43-083DE8BBE08B}"/>
              </a:ext>
            </a:extLst>
          </p:cNvPr>
          <p:cNvPicPr>
            <a:picLocks noChangeAspect="1"/>
          </p:cNvPicPr>
          <p:nvPr userDrawn="1"/>
        </p:nvPicPr>
        <p:blipFill>
          <a:blip r:embed="rId2"/>
          <a:stretch>
            <a:fillRect/>
          </a:stretch>
        </p:blipFill>
        <p:spPr>
          <a:xfrm>
            <a:off x="457200" y="4804811"/>
            <a:ext cx="742950" cy="110067"/>
          </a:xfrm>
          <a:prstGeom prst="rect">
            <a:avLst/>
          </a:prstGeom>
        </p:spPr>
      </p:pic>
      <p:sp>
        <p:nvSpPr>
          <p:cNvPr id="12" name="Footer Placeholder 1">
            <a:extLst>
              <a:ext uri="{FF2B5EF4-FFF2-40B4-BE49-F238E27FC236}">
                <a16:creationId xmlns:a16="http://schemas.microsoft.com/office/drawing/2014/main" id="{25ED2448-B53E-854C-9B9F-0B92125DB68A}"/>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Franklin Covey Co. All rights reserved. PROPRIETARY AND CONFIDENTIAL </a:t>
            </a:r>
            <a:endParaRPr lang="en-US" sz="525">
              <a:solidFill>
                <a:schemeClr val="bg1"/>
              </a:solidFill>
            </a:endParaRPr>
          </a:p>
        </p:txBody>
      </p:sp>
      <p:sp>
        <p:nvSpPr>
          <p:cNvPr id="4" name="Picture Placeholder 3">
            <a:extLst>
              <a:ext uri="{FF2B5EF4-FFF2-40B4-BE49-F238E27FC236}">
                <a16:creationId xmlns:a16="http://schemas.microsoft.com/office/drawing/2014/main" id="{F641AFF9-7202-2D48-B310-986A5F00F9F7}"/>
              </a:ext>
            </a:extLst>
          </p:cNvPr>
          <p:cNvSpPr>
            <a:spLocks noGrp="1"/>
          </p:cNvSpPr>
          <p:nvPr>
            <p:ph type="pic" sz="quarter" idx="13"/>
          </p:nvPr>
        </p:nvSpPr>
        <p:spPr>
          <a:xfrm>
            <a:off x="0" y="0"/>
            <a:ext cx="4572000" cy="5143500"/>
          </a:xfrm>
        </p:spPr>
        <p:txBody>
          <a:bodyPr/>
          <a:lstStyle/>
          <a:p>
            <a:endParaRPr lang="en-US"/>
          </a:p>
        </p:txBody>
      </p:sp>
      <p:pic>
        <p:nvPicPr>
          <p:cNvPr id="14" name="Picture 13" descr="A picture containing text, clipart&#10;&#10;Description automatically generated">
            <a:extLst>
              <a:ext uri="{FF2B5EF4-FFF2-40B4-BE49-F238E27FC236}">
                <a16:creationId xmlns:a16="http://schemas.microsoft.com/office/drawing/2014/main" id="{6CF28047-9857-004D-A899-5CB487A04063}"/>
              </a:ext>
            </a:extLst>
          </p:cNvPr>
          <p:cNvPicPr>
            <a:picLocks noChangeAspect="1"/>
          </p:cNvPicPr>
          <p:nvPr userDrawn="1"/>
        </p:nvPicPr>
        <p:blipFill>
          <a:blip r:embed="rId2"/>
          <a:stretch>
            <a:fillRect/>
          </a:stretch>
        </p:blipFill>
        <p:spPr>
          <a:xfrm>
            <a:off x="4879078" y="4804811"/>
            <a:ext cx="742950" cy="110067"/>
          </a:xfrm>
          <a:prstGeom prst="rect">
            <a:avLst/>
          </a:prstGeom>
        </p:spPr>
      </p:pic>
      <p:sp>
        <p:nvSpPr>
          <p:cNvPr id="5" name="Text Placeholder 4">
            <a:extLst>
              <a:ext uri="{FF2B5EF4-FFF2-40B4-BE49-F238E27FC236}">
                <a16:creationId xmlns:a16="http://schemas.microsoft.com/office/drawing/2014/main" id="{55ECAC50-9549-754C-B685-EE50E71EA502}"/>
              </a:ext>
            </a:extLst>
          </p:cNvPr>
          <p:cNvSpPr>
            <a:spLocks noGrp="1"/>
          </p:cNvSpPr>
          <p:nvPr>
            <p:ph type="body" sz="quarter" idx="14" hasCustomPrompt="1"/>
          </p:nvPr>
        </p:nvSpPr>
        <p:spPr>
          <a:xfrm>
            <a:off x="4876184" y="383493"/>
            <a:ext cx="3810616" cy="4314825"/>
          </a:xfrm>
        </p:spPr>
        <p:txBody>
          <a:bodyPr/>
          <a:lstStyle>
            <a:lvl1pPr marL="0" indent="0">
              <a:buNone/>
              <a:defRPr sz="3600">
                <a:solidFill>
                  <a:schemeClr val="bg1"/>
                </a:solidFill>
                <a:latin typeface="Tiempos Fine Light" panose="02020303060303060403" pitchFamily="18" charset="77"/>
              </a:defRPr>
            </a:lvl1pPr>
            <a:lvl2pPr marL="178594" indent="-169069">
              <a:buClr>
                <a:schemeClr val="bg1"/>
              </a:buClr>
              <a:tabLst/>
              <a:defRPr>
                <a:solidFill>
                  <a:schemeClr val="bg1"/>
                </a:solidFill>
              </a:defRPr>
            </a:lvl2pPr>
            <a:lvl3pPr marL="346472" indent="-167879">
              <a:buClr>
                <a:schemeClr val="bg1"/>
              </a:buClr>
              <a:tabLst/>
              <a:defRPr>
                <a:solidFill>
                  <a:schemeClr val="bg1"/>
                </a:solidFill>
              </a:defRPr>
            </a:lvl3pPr>
            <a:lvl4pPr marL="515541" indent="-169069">
              <a:buClr>
                <a:schemeClr val="bg1"/>
              </a:buClr>
              <a:tabLst/>
              <a:defRPr>
                <a:solidFill>
                  <a:schemeClr val="bg1"/>
                </a:solidFill>
              </a:defRPr>
            </a:lvl4pPr>
            <a:lvl5pPr marL="694135" indent="-178594">
              <a:buClr>
                <a:schemeClr val="bg1"/>
              </a:buClr>
              <a:tabLst/>
              <a:defRPr>
                <a:solidFill>
                  <a:schemeClr val="bg1"/>
                </a:solidFill>
              </a:defRPr>
            </a:lvl5pPr>
          </a:lstStyle>
          <a:p>
            <a:pPr lvl="0"/>
            <a:r>
              <a:rPr lang="en-US"/>
              <a:t>Key takeaway concept with bullet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28875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5_Divider - Image Bleed Lef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A6B086-57B1-9A44-A3C6-EE215AF3DB9A}"/>
              </a:ext>
            </a:extLst>
          </p:cNvPr>
          <p:cNvSpPr/>
          <p:nvPr userDrawn="1"/>
        </p:nvSpPr>
        <p:spPr>
          <a:xfrm>
            <a:off x="4574893" y="0"/>
            <a:ext cx="4569107"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2" name="Title 1">
            <a:extLst>
              <a:ext uri="{FF2B5EF4-FFF2-40B4-BE49-F238E27FC236}">
                <a16:creationId xmlns:a16="http://schemas.microsoft.com/office/drawing/2014/main" id="{5A228EDA-4D66-1C4A-AD4C-60EF084C755D}"/>
              </a:ext>
            </a:extLst>
          </p:cNvPr>
          <p:cNvSpPr>
            <a:spLocks noGrp="1"/>
          </p:cNvSpPr>
          <p:nvPr>
            <p:ph type="title" hasCustomPrompt="1"/>
          </p:nvPr>
        </p:nvSpPr>
        <p:spPr>
          <a:xfrm>
            <a:off x="4879078" y="371475"/>
            <a:ext cx="3807722" cy="4293616"/>
          </a:xfrm>
        </p:spPr>
        <p:txBody>
          <a:bodyPr anchor="ctr" anchorCtr="0">
            <a:noAutofit/>
          </a:bodyPr>
          <a:lstStyle>
            <a:lvl1pPr>
              <a:defRPr sz="3600" b="0" i="0" spc="0" baseline="0">
                <a:solidFill>
                  <a:schemeClr val="bg1"/>
                </a:solidFill>
                <a:latin typeface="Tiempos Fine Light" panose="02020303060303060403" pitchFamily="18" charset="77"/>
                <a:cs typeface="Times New Roman" panose="02020603050405020304" pitchFamily="18" charset="0"/>
              </a:defRPr>
            </a:lvl1pPr>
          </a:lstStyle>
          <a:p>
            <a:r>
              <a:rPr lang="en-US"/>
              <a:t>Key Takeaway concept</a:t>
            </a:r>
          </a:p>
        </p:txBody>
      </p:sp>
      <p:sp>
        <p:nvSpPr>
          <p:cNvPr id="11" name="Slide Number Placeholder 4">
            <a:extLst>
              <a:ext uri="{FF2B5EF4-FFF2-40B4-BE49-F238E27FC236}">
                <a16:creationId xmlns:a16="http://schemas.microsoft.com/office/drawing/2014/main" id="{ABEB1E09-9EE5-C841-95B7-9B4A804680C8}"/>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pic>
        <p:nvPicPr>
          <p:cNvPr id="9" name="Picture 8" descr="A picture containing text, clipart&#10;&#10;Description automatically generated">
            <a:extLst>
              <a:ext uri="{FF2B5EF4-FFF2-40B4-BE49-F238E27FC236}">
                <a16:creationId xmlns:a16="http://schemas.microsoft.com/office/drawing/2014/main" id="{F0C3B69A-5F2B-5D40-8F43-083DE8BBE08B}"/>
              </a:ext>
            </a:extLst>
          </p:cNvPr>
          <p:cNvPicPr>
            <a:picLocks noChangeAspect="1"/>
          </p:cNvPicPr>
          <p:nvPr userDrawn="1"/>
        </p:nvPicPr>
        <p:blipFill>
          <a:blip r:embed="rId2"/>
          <a:stretch>
            <a:fillRect/>
          </a:stretch>
        </p:blipFill>
        <p:spPr>
          <a:xfrm>
            <a:off x="457200" y="4804811"/>
            <a:ext cx="742950" cy="110067"/>
          </a:xfrm>
          <a:prstGeom prst="rect">
            <a:avLst/>
          </a:prstGeom>
        </p:spPr>
      </p:pic>
      <p:sp>
        <p:nvSpPr>
          <p:cNvPr id="12" name="Footer Placeholder 1">
            <a:extLst>
              <a:ext uri="{FF2B5EF4-FFF2-40B4-BE49-F238E27FC236}">
                <a16:creationId xmlns:a16="http://schemas.microsoft.com/office/drawing/2014/main" id="{25ED2448-B53E-854C-9B9F-0B92125DB68A}"/>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Franklin Covey Co. All rights reserved. PROPRIETARY AND CONFIDENTIAL </a:t>
            </a:r>
            <a:endParaRPr lang="en-US" sz="525">
              <a:solidFill>
                <a:schemeClr val="bg1"/>
              </a:solidFill>
            </a:endParaRPr>
          </a:p>
        </p:txBody>
      </p:sp>
      <p:sp>
        <p:nvSpPr>
          <p:cNvPr id="4" name="Picture Placeholder 3">
            <a:extLst>
              <a:ext uri="{FF2B5EF4-FFF2-40B4-BE49-F238E27FC236}">
                <a16:creationId xmlns:a16="http://schemas.microsoft.com/office/drawing/2014/main" id="{F641AFF9-7202-2D48-B310-986A5F00F9F7}"/>
              </a:ext>
            </a:extLst>
          </p:cNvPr>
          <p:cNvSpPr>
            <a:spLocks noGrp="1"/>
          </p:cNvSpPr>
          <p:nvPr>
            <p:ph type="pic" sz="quarter" idx="13"/>
          </p:nvPr>
        </p:nvSpPr>
        <p:spPr>
          <a:xfrm>
            <a:off x="0" y="0"/>
            <a:ext cx="4572000" cy="5143500"/>
          </a:xfrm>
        </p:spPr>
        <p:txBody>
          <a:bodyPr/>
          <a:lstStyle/>
          <a:p>
            <a:endParaRPr lang="en-US"/>
          </a:p>
        </p:txBody>
      </p:sp>
      <p:pic>
        <p:nvPicPr>
          <p:cNvPr id="14" name="Picture 13" descr="A picture containing text, clipart&#10;&#10;Description automatically generated">
            <a:extLst>
              <a:ext uri="{FF2B5EF4-FFF2-40B4-BE49-F238E27FC236}">
                <a16:creationId xmlns:a16="http://schemas.microsoft.com/office/drawing/2014/main" id="{6CF28047-9857-004D-A899-5CB487A04063}"/>
              </a:ext>
            </a:extLst>
          </p:cNvPr>
          <p:cNvPicPr>
            <a:picLocks noChangeAspect="1"/>
          </p:cNvPicPr>
          <p:nvPr userDrawn="1"/>
        </p:nvPicPr>
        <p:blipFill>
          <a:blip r:embed="rId2"/>
          <a:stretch>
            <a:fillRect/>
          </a:stretch>
        </p:blipFill>
        <p:spPr>
          <a:xfrm>
            <a:off x="4879078" y="4804811"/>
            <a:ext cx="742950" cy="110067"/>
          </a:xfrm>
          <a:prstGeom prst="rect">
            <a:avLst/>
          </a:prstGeom>
        </p:spPr>
      </p:pic>
    </p:spTree>
    <p:extLst>
      <p:ext uri="{BB962C8B-B14F-4D97-AF65-F5344CB8AC3E}">
        <p14:creationId xmlns:p14="http://schemas.microsoft.com/office/powerpoint/2010/main" val="305041391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6_Divider - Image Bleed Lef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A6B086-57B1-9A44-A3C6-EE215AF3DB9A}"/>
              </a:ext>
            </a:extLst>
          </p:cNvPr>
          <p:cNvSpPr/>
          <p:nvPr userDrawn="1"/>
        </p:nvSpPr>
        <p:spPr>
          <a:xfrm>
            <a:off x="4574893" y="0"/>
            <a:ext cx="4569107"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11" name="Slide Number Placeholder 4">
            <a:extLst>
              <a:ext uri="{FF2B5EF4-FFF2-40B4-BE49-F238E27FC236}">
                <a16:creationId xmlns:a16="http://schemas.microsoft.com/office/drawing/2014/main" id="{ABEB1E09-9EE5-C841-95B7-9B4A804680C8}"/>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pic>
        <p:nvPicPr>
          <p:cNvPr id="9" name="Picture 8" descr="A picture containing text, clipart&#10;&#10;Description automatically generated">
            <a:extLst>
              <a:ext uri="{FF2B5EF4-FFF2-40B4-BE49-F238E27FC236}">
                <a16:creationId xmlns:a16="http://schemas.microsoft.com/office/drawing/2014/main" id="{F0C3B69A-5F2B-5D40-8F43-083DE8BBE08B}"/>
              </a:ext>
            </a:extLst>
          </p:cNvPr>
          <p:cNvPicPr>
            <a:picLocks noChangeAspect="1"/>
          </p:cNvPicPr>
          <p:nvPr userDrawn="1"/>
        </p:nvPicPr>
        <p:blipFill>
          <a:blip r:embed="rId2"/>
          <a:stretch>
            <a:fillRect/>
          </a:stretch>
        </p:blipFill>
        <p:spPr>
          <a:xfrm>
            <a:off x="457200" y="4804811"/>
            <a:ext cx="742950" cy="110067"/>
          </a:xfrm>
          <a:prstGeom prst="rect">
            <a:avLst/>
          </a:prstGeom>
        </p:spPr>
      </p:pic>
      <p:sp>
        <p:nvSpPr>
          <p:cNvPr id="12" name="Footer Placeholder 1">
            <a:extLst>
              <a:ext uri="{FF2B5EF4-FFF2-40B4-BE49-F238E27FC236}">
                <a16:creationId xmlns:a16="http://schemas.microsoft.com/office/drawing/2014/main" id="{25ED2448-B53E-854C-9B9F-0B92125DB68A}"/>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Franklin Covey Co. All rights reserved. PROPRIETARY AND CONFIDENTIAL </a:t>
            </a:r>
            <a:endParaRPr lang="en-US" sz="525">
              <a:solidFill>
                <a:schemeClr val="bg1"/>
              </a:solidFill>
            </a:endParaRPr>
          </a:p>
        </p:txBody>
      </p:sp>
      <p:sp>
        <p:nvSpPr>
          <p:cNvPr id="4" name="Picture Placeholder 3">
            <a:extLst>
              <a:ext uri="{FF2B5EF4-FFF2-40B4-BE49-F238E27FC236}">
                <a16:creationId xmlns:a16="http://schemas.microsoft.com/office/drawing/2014/main" id="{F641AFF9-7202-2D48-B310-986A5F00F9F7}"/>
              </a:ext>
            </a:extLst>
          </p:cNvPr>
          <p:cNvSpPr>
            <a:spLocks noGrp="1"/>
          </p:cNvSpPr>
          <p:nvPr>
            <p:ph type="pic" sz="quarter" idx="13"/>
          </p:nvPr>
        </p:nvSpPr>
        <p:spPr>
          <a:xfrm>
            <a:off x="0" y="0"/>
            <a:ext cx="4572000" cy="5143500"/>
          </a:xfrm>
        </p:spPr>
        <p:txBody>
          <a:bodyPr/>
          <a:lstStyle/>
          <a:p>
            <a:endParaRPr lang="en-US"/>
          </a:p>
        </p:txBody>
      </p:sp>
      <p:pic>
        <p:nvPicPr>
          <p:cNvPr id="14" name="Picture 13" descr="A picture containing text, clipart&#10;&#10;Description automatically generated">
            <a:extLst>
              <a:ext uri="{FF2B5EF4-FFF2-40B4-BE49-F238E27FC236}">
                <a16:creationId xmlns:a16="http://schemas.microsoft.com/office/drawing/2014/main" id="{6CF28047-9857-004D-A899-5CB487A04063}"/>
              </a:ext>
            </a:extLst>
          </p:cNvPr>
          <p:cNvPicPr>
            <a:picLocks noChangeAspect="1"/>
          </p:cNvPicPr>
          <p:nvPr userDrawn="1"/>
        </p:nvPicPr>
        <p:blipFill>
          <a:blip r:embed="rId2"/>
          <a:stretch>
            <a:fillRect/>
          </a:stretch>
        </p:blipFill>
        <p:spPr>
          <a:xfrm>
            <a:off x="4879078" y="4804811"/>
            <a:ext cx="742950" cy="110067"/>
          </a:xfrm>
          <a:prstGeom prst="rect">
            <a:avLst/>
          </a:prstGeom>
        </p:spPr>
      </p:pic>
      <p:sp>
        <p:nvSpPr>
          <p:cNvPr id="5" name="Text Placeholder 4">
            <a:extLst>
              <a:ext uri="{FF2B5EF4-FFF2-40B4-BE49-F238E27FC236}">
                <a16:creationId xmlns:a16="http://schemas.microsoft.com/office/drawing/2014/main" id="{55ECAC50-9549-754C-B685-EE50E71EA502}"/>
              </a:ext>
            </a:extLst>
          </p:cNvPr>
          <p:cNvSpPr>
            <a:spLocks noGrp="1"/>
          </p:cNvSpPr>
          <p:nvPr>
            <p:ph type="body" sz="quarter" idx="14" hasCustomPrompt="1"/>
          </p:nvPr>
        </p:nvSpPr>
        <p:spPr>
          <a:xfrm>
            <a:off x="4876184" y="383493"/>
            <a:ext cx="3810616" cy="4314825"/>
          </a:xfrm>
        </p:spPr>
        <p:txBody>
          <a:bodyPr/>
          <a:lstStyle>
            <a:lvl1pPr marL="0" indent="0">
              <a:buNone/>
              <a:defRPr sz="3600">
                <a:solidFill>
                  <a:schemeClr val="bg1"/>
                </a:solidFill>
                <a:latin typeface="Tiempos Fine Light" panose="02020303060303060403" pitchFamily="18" charset="77"/>
              </a:defRPr>
            </a:lvl1pPr>
            <a:lvl2pPr marL="178594" indent="-169069">
              <a:buClr>
                <a:schemeClr val="bg1"/>
              </a:buClr>
              <a:tabLst/>
              <a:defRPr>
                <a:solidFill>
                  <a:schemeClr val="bg1"/>
                </a:solidFill>
              </a:defRPr>
            </a:lvl2pPr>
            <a:lvl3pPr marL="346472" indent="-167879">
              <a:buClr>
                <a:schemeClr val="bg1"/>
              </a:buClr>
              <a:tabLst/>
              <a:defRPr>
                <a:solidFill>
                  <a:schemeClr val="bg1"/>
                </a:solidFill>
              </a:defRPr>
            </a:lvl3pPr>
            <a:lvl4pPr marL="515541" indent="-169069">
              <a:buClr>
                <a:schemeClr val="bg1"/>
              </a:buClr>
              <a:tabLst/>
              <a:defRPr>
                <a:solidFill>
                  <a:schemeClr val="bg1"/>
                </a:solidFill>
              </a:defRPr>
            </a:lvl4pPr>
            <a:lvl5pPr marL="694135" indent="-178594">
              <a:buClr>
                <a:schemeClr val="bg1"/>
              </a:buClr>
              <a:tabLst/>
              <a:defRPr>
                <a:solidFill>
                  <a:schemeClr val="bg1"/>
                </a:solidFill>
              </a:defRPr>
            </a:lvl5pPr>
          </a:lstStyle>
          <a:p>
            <a:pPr lvl="0"/>
            <a:r>
              <a:rPr lang="en-US"/>
              <a:t>Key takeaway concept with bullet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439804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1_Divider - Image Bleed Lef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A6B086-57B1-9A44-A3C6-EE215AF3DB9A}"/>
              </a:ext>
            </a:extLst>
          </p:cNvPr>
          <p:cNvSpPr/>
          <p:nvPr userDrawn="1"/>
        </p:nvSpPr>
        <p:spPr>
          <a:xfrm>
            <a:off x="4572000" y="0"/>
            <a:ext cx="4572000" cy="5151120"/>
          </a:xfrm>
          <a:prstGeom prst="rect">
            <a:avLst/>
          </a:prstGeom>
          <a:solidFill>
            <a:srgbClr val="56CC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2" name="Title 1">
            <a:extLst>
              <a:ext uri="{FF2B5EF4-FFF2-40B4-BE49-F238E27FC236}">
                <a16:creationId xmlns:a16="http://schemas.microsoft.com/office/drawing/2014/main" id="{5A228EDA-4D66-1C4A-AD4C-60EF084C755D}"/>
              </a:ext>
            </a:extLst>
          </p:cNvPr>
          <p:cNvSpPr>
            <a:spLocks noGrp="1"/>
          </p:cNvSpPr>
          <p:nvPr>
            <p:ph type="title" hasCustomPrompt="1"/>
          </p:nvPr>
        </p:nvSpPr>
        <p:spPr>
          <a:xfrm>
            <a:off x="4879078" y="371475"/>
            <a:ext cx="3807722" cy="4293617"/>
          </a:xfrm>
        </p:spPr>
        <p:txBody>
          <a:bodyPr anchor="ctr" anchorCtr="0">
            <a:noAutofit/>
          </a:bodyPr>
          <a:lstStyle>
            <a:lvl1pPr>
              <a:defRPr sz="3600" b="0" i="0" spc="0" baseline="0">
                <a:solidFill>
                  <a:schemeClr val="bg1"/>
                </a:solidFill>
                <a:latin typeface="Tiempos Fine Light" panose="02020303060303060403" pitchFamily="18" charset="77"/>
                <a:cs typeface="Times New Roman" panose="02020603050405020304" pitchFamily="18" charset="0"/>
              </a:defRPr>
            </a:lvl1pPr>
          </a:lstStyle>
          <a:p>
            <a:r>
              <a:rPr lang="en-US"/>
              <a:t>Key Takeaway concept</a:t>
            </a:r>
          </a:p>
        </p:txBody>
      </p:sp>
      <p:sp>
        <p:nvSpPr>
          <p:cNvPr id="11" name="Slide Number Placeholder 4">
            <a:extLst>
              <a:ext uri="{FF2B5EF4-FFF2-40B4-BE49-F238E27FC236}">
                <a16:creationId xmlns:a16="http://schemas.microsoft.com/office/drawing/2014/main" id="{ABEB1E09-9EE5-C841-95B7-9B4A804680C8}"/>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7" name="Footer Placeholder 1">
            <a:extLst>
              <a:ext uri="{FF2B5EF4-FFF2-40B4-BE49-F238E27FC236}">
                <a16:creationId xmlns:a16="http://schemas.microsoft.com/office/drawing/2014/main" id="{AA8F21B8-3927-BF4E-A37A-F482AFCC406D}"/>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Franklin Covey Co. All rights reserved. PROPRIETARY AND CONFIDENTIAL </a:t>
            </a:r>
            <a:endParaRPr lang="en-US" sz="525">
              <a:solidFill>
                <a:schemeClr val="bg1"/>
              </a:solidFill>
            </a:endParaRPr>
          </a:p>
        </p:txBody>
      </p:sp>
      <p:pic>
        <p:nvPicPr>
          <p:cNvPr id="8" name="Picture 7" descr="A picture containing text, clipart&#10;&#10;Description automatically generated">
            <a:extLst>
              <a:ext uri="{FF2B5EF4-FFF2-40B4-BE49-F238E27FC236}">
                <a16:creationId xmlns:a16="http://schemas.microsoft.com/office/drawing/2014/main" id="{C5F09A1E-D425-1D4C-A03E-2EFCDBB72733}"/>
              </a:ext>
            </a:extLst>
          </p:cNvPr>
          <p:cNvPicPr>
            <a:picLocks noChangeAspect="1"/>
          </p:cNvPicPr>
          <p:nvPr userDrawn="1"/>
        </p:nvPicPr>
        <p:blipFill>
          <a:blip r:embed="rId2"/>
          <a:stretch>
            <a:fillRect/>
          </a:stretch>
        </p:blipFill>
        <p:spPr>
          <a:xfrm>
            <a:off x="4879078" y="4804811"/>
            <a:ext cx="742950" cy="110067"/>
          </a:xfrm>
          <a:prstGeom prst="rect">
            <a:avLst/>
          </a:prstGeom>
        </p:spPr>
      </p:pic>
      <p:sp>
        <p:nvSpPr>
          <p:cNvPr id="4" name="Picture Placeholder 3">
            <a:extLst>
              <a:ext uri="{FF2B5EF4-FFF2-40B4-BE49-F238E27FC236}">
                <a16:creationId xmlns:a16="http://schemas.microsoft.com/office/drawing/2014/main" id="{ACFBD97F-C700-7042-93C5-0CA25E35423D}"/>
              </a:ext>
            </a:extLst>
          </p:cNvPr>
          <p:cNvSpPr>
            <a:spLocks noGrp="1"/>
          </p:cNvSpPr>
          <p:nvPr>
            <p:ph type="pic" sz="quarter" idx="13"/>
          </p:nvPr>
        </p:nvSpPr>
        <p:spPr>
          <a:xfrm>
            <a:off x="0" y="0"/>
            <a:ext cx="4572000" cy="5150644"/>
          </a:xfrm>
        </p:spPr>
        <p:txBody>
          <a:bodyPr/>
          <a:lstStyle/>
          <a:p>
            <a:endParaRPr lang="en-US"/>
          </a:p>
        </p:txBody>
      </p:sp>
    </p:spTree>
    <p:extLst>
      <p:ext uri="{BB962C8B-B14F-4D97-AF65-F5344CB8AC3E}">
        <p14:creationId xmlns:p14="http://schemas.microsoft.com/office/powerpoint/2010/main" val="127529737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7_Divider - Image Bleed Lef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A6B086-57B1-9A44-A3C6-EE215AF3DB9A}"/>
              </a:ext>
            </a:extLst>
          </p:cNvPr>
          <p:cNvSpPr/>
          <p:nvPr userDrawn="1"/>
        </p:nvSpPr>
        <p:spPr>
          <a:xfrm>
            <a:off x="4574893" y="0"/>
            <a:ext cx="4569107"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11" name="Slide Number Placeholder 4">
            <a:extLst>
              <a:ext uri="{FF2B5EF4-FFF2-40B4-BE49-F238E27FC236}">
                <a16:creationId xmlns:a16="http://schemas.microsoft.com/office/drawing/2014/main" id="{ABEB1E09-9EE5-C841-95B7-9B4A804680C8}"/>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pic>
        <p:nvPicPr>
          <p:cNvPr id="9" name="Picture 8" descr="A picture containing text, clipart&#10;&#10;Description automatically generated">
            <a:extLst>
              <a:ext uri="{FF2B5EF4-FFF2-40B4-BE49-F238E27FC236}">
                <a16:creationId xmlns:a16="http://schemas.microsoft.com/office/drawing/2014/main" id="{F0C3B69A-5F2B-5D40-8F43-083DE8BBE08B}"/>
              </a:ext>
            </a:extLst>
          </p:cNvPr>
          <p:cNvPicPr>
            <a:picLocks noChangeAspect="1"/>
          </p:cNvPicPr>
          <p:nvPr userDrawn="1"/>
        </p:nvPicPr>
        <p:blipFill>
          <a:blip r:embed="rId2"/>
          <a:stretch>
            <a:fillRect/>
          </a:stretch>
        </p:blipFill>
        <p:spPr>
          <a:xfrm>
            <a:off x="457200" y="4804811"/>
            <a:ext cx="742950" cy="110067"/>
          </a:xfrm>
          <a:prstGeom prst="rect">
            <a:avLst/>
          </a:prstGeom>
        </p:spPr>
      </p:pic>
      <p:sp>
        <p:nvSpPr>
          <p:cNvPr id="12" name="Footer Placeholder 1">
            <a:extLst>
              <a:ext uri="{FF2B5EF4-FFF2-40B4-BE49-F238E27FC236}">
                <a16:creationId xmlns:a16="http://schemas.microsoft.com/office/drawing/2014/main" id="{25ED2448-B53E-854C-9B9F-0B92125DB68A}"/>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Franklin Covey Co. All rights reserved. PROPRIETARY AND CONFIDENTIAL </a:t>
            </a:r>
            <a:endParaRPr lang="en-US" sz="525">
              <a:solidFill>
                <a:schemeClr val="bg1"/>
              </a:solidFill>
            </a:endParaRPr>
          </a:p>
        </p:txBody>
      </p:sp>
      <p:sp>
        <p:nvSpPr>
          <p:cNvPr id="4" name="Picture Placeholder 3">
            <a:extLst>
              <a:ext uri="{FF2B5EF4-FFF2-40B4-BE49-F238E27FC236}">
                <a16:creationId xmlns:a16="http://schemas.microsoft.com/office/drawing/2014/main" id="{F641AFF9-7202-2D48-B310-986A5F00F9F7}"/>
              </a:ext>
            </a:extLst>
          </p:cNvPr>
          <p:cNvSpPr>
            <a:spLocks noGrp="1"/>
          </p:cNvSpPr>
          <p:nvPr>
            <p:ph type="pic" sz="quarter" idx="13"/>
          </p:nvPr>
        </p:nvSpPr>
        <p:spPr>
          <a:xfrm>
            <a:off x="0" y="0"/>
            <a:ext cx="4572000" cy="5143500"/>
          </a:xfrm>
        </p:spPr>
        <p:txBody>
          <a:bodyPr/>
          <a:lstStyle/>
          <a:p>
            <a:endParaRPr lang="en-US"/>
          </a:p>
        </p:txBody>
      </p:sp>
      <p:pic>
        <p:nvPicPr>
          <p:cNvPr id="14" name="Picture 13" descr="A picture containing text, clipart&#10;&#10;Description automatically generated">
            <a:extLst>
              <a:ext uri="{FF2B5EF4-FFF2-40B4-BE49-F238E27FC236}">
                <a16:creationId xmlns:a16="http://schemas.microsoft.com/office/drawing/2014/main" id="{6CF28047-9857-004D-A899-5CB487A04063}"/>
              </a:ext>
            </a:extLst>
          </p:cNvPr>
          <p:cNvPicPr>
            <a:picLocks noChangeAspect="1"/>
          </p:cNvPicPr>
          <p:nvPr userDrawn="1"/>
        </p:nvPicPr>
        <p:blipFill>
          <a:blip r:embed="rId2"/>
          <a:stretch>
            <a:fillRect/>
          </a:stretch>
        </p:blipFill>
        <p:spPr>
          <a:xfrm>
            <a:off x="4879078" y="4804811"/>
            <a:ext cx="742950" cy="110067"/>
          </a:xfrm>
          <a:prstGeom prst="rect">
            <a:avLst/>
          </a:prstGeom>
        </p:spPr>
      </p:pic>
      <p:sp>
        <p:nvSpPr>
          <p:cNvPr id="5" name="Text Placeholder 4">
            <a:extLst>
              <a:ext uri="{FF2B5EF4-FFF2-40B4-BE49-F238E27FC236}">
                <a16:creationId xmlns:a16="http://schemas.microsoft.com/office/drawing/2014/main" id="{55ECAC50-9549-754C-B685-EE50E71EA502}"/>
              </a:ext>
            </a:extLst>
          </p:cNvPr>
          <p:cNvSpPr>
            <a:spLocks noGrp="1"/>
          </p:cNvSpPr>
          <p:nvPr>
            <p:ph type="body" sz="quarter" idx="14" hasCustomPrompt="1"/>
          </p:nvPr>
        </p:nvSpPr>
        <p:spPr>
          <a:xfrm>
            <a:off x="4876184" y="383493"/>
            <a:ext cx="3810616" cy="4314825"/>
          </a:xfrm>
        </p:spPr>
        <p:txBody>
          <a:bodyPr/>
          <a:lstStyle>
            <a:lvl1pPr marL="0" indent="0">
              <a:buNone/>
              <a:defRPr sz="3600">
                <a:solidFill>
                  <a:schemeClr val="bg1"/>
                </a:solidFill>
                <a:latin typeface="Tiempos Fine Light" panose="02020303060303060403" pitchFamily="18" charset="77"/>
              </a:defRPr>
            </a:lvl1pPr>
            <a:lvl2pPr marL="178594" indent="-169069">
              <a:buClr>
                <a:schemeClr val="bg1"/>
              </a:buClr>
              <a:tabLst/>
              <a:defRPr>
                <a:solidFill>
                  <a:schemeClr val="bg1"/>
                </a:solidFill>
              </a:defRPr>
            </a:lvl2pPr>
            <a:lvl3pPr marL="346472" indent="-167879">
              <a:buClr>
                <a:schemeClr val="bg1"/>
              </a:buClr>
              <a:tabLst/>
              <a:defRPr>
                <a:solidFill>
                  <a:schemeClr val="bg1"/>
                </a:solidFill>
              </a:defRPr>
            </a:lvl3pPr>
            <a:lvl4pPr marL="515541" indent="-169069">
              <a:buClr>
                <a:schemeClr val="bg1"/>
              </a:buClr>
              <a:tabLst/>
              <a:defRPr>
                <a:solidFill>
                  <a:schemeClr val="bg1"/>
                </a:solidFill>
              </a:defRPr>
            </a:lvl4pPr>
            <a:lvl5pPr marL="694135" indent="-178594">
              <a:buClr>
                <a:schemeClr val="bg1"/>
              </a:buClr>
              <a:tabLst/>
              <a:defRPr>
                <a:solidFill>
                  <a:schemeClr val="bg1"/>
                </a:solidFill>
              </a:defRPr>
            </a:lvl5pPr>
          </a:lstStyle>
          <a:p>
            <a:pPr lvl="0"/>
            <a:r>
              <a:rPr lang="en-US"/>
              <a:t>Key takeaway concept with bullet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540751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2_Divider - Image Bleed Lef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A6B086-57B1-9A44-A3C6-EE215AF3DB9A}"/>
              </a:ext>
            </a:extLst>
          </p:cNvPr>
          <p:cNvSpPr/>
          <p:nvPr userDrawn="1"/>
        </p:nvSpPr>
        <p:spPr>
          <a:xfrm>
            <a:off x="4572000" y="0"/>
            <a:ext cx="4572000" cy="51511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2" name="Title 1">
            <a:extLst>
              <a:ext uri="{FF2B5EF4-FFF2-40B4-BE49-F238E27FC236}">
                <a16:creationId xmlns:a16="http://schemas.microsoft.com/office/drawing/2014/main" id="{5A228EDA-4D66-1C4A-AD4C-60EF084C755D}"/>
              </a:ext>
            </a:extLst>
          </p:cNvPr>
          <p:cNvSpPr>
            <a:spLocks noGrp="1"/>
          </p:cNvSpPr>
          <p:nvPr>
            <p:ph type="title" hasCustomPrompt="1"/>
          </p:nvPr>
        </p:nvSpPr>
        <p:spPr>
          <a:xfrm>
            <a:off x="4879078" y="371475"/>
            <a:ext cx="3807722" cy="4293617"/>
          </a:xfrm>
        </p:spPr>
        <p:txBody>
          <a:bodyPr anchor="ctr" anchorCtr="0">
            <a:noAutofit/>
          </a:bodyPr>
          <a:lstStyle>
            <a:lvl1pPr>
              <a:defRPr sz="3600" b="0" i="0" spc="0" baseline="0">
                <a:solidFill>
                  <a:schemeClr val="bg1"/>
                </a:solidFill>
                <a:latin typeface="Tiempos Fine Light" panose="02020303060303060403" pitchFamily="18" charset="77"/>
                <a:cs typeface="Times New Roman" panose="02020603050405020304" pitchFamily="18" charset="0"/>
              </a:defRPr>
            </a:lvl1pPr>
          </a:lstStyle>
          <a:p>
            <a:r>
              <a:rPr lang="en-US"/>
              <a:t>Key Takeaway concept</a:t>
            </a:r>
          </a:p>
        </p:txBody>
      </p:sp>
      <p:sp>
        <p:nvSpPr>
          <p:cNvPr id="11" name="Slide Number Placeholder 4">
            <a:extLst>
              <a:ext uri="{FF2B5EF4-FFF2-40B4-BE49-F238E27FC236}">
                <a16:creationId xmlns:a16="http://schemas.microsoft.com/office/drawing/2014/main" id="{ABEB1E09-9EE5-C841-95B7-9B4A804680C8}"/>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7" name="Footer Placeholder 1">
            <a:extLst>
              <a:ext uri="{FF2B5EF4-FFF2-40B4-BE49-F238E27FC236}">
                <a16:creationId xmlns:a16="http://schemas.microsoft.com/office/drawing/2014/main" id="{AA8F21B8-3927-BF4E-A37A-F482AFCC406D}"/>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Franklin Covey Co. All rights reserved. PROPRIETARY AND CONFIDENTIAL </a:t>
            </a:r>
            <a:endParaRPr lang="en-US" sz="525">
              <a:solidFill>
                <a:schemeClr val="bg1"/>
              </a:solidFill>
            </a:endParaRPr>
          </a:p>
        </p:txBody>
      </p:sp>
      <p:pic>
        <p:nvPicPr>
          <p:cNvPr id="8" name="Picture 7" descr="A picture containing text, clipart&#10;&#10;Description automatically generated">
            <a:extLst>
              <a:ext uri="{FF2B5EF4-FFF2-40B4-BE49-F238E27FC236}">
                <a16:creationId xmlns:a16="http://schemas.microsoft.com/office/drawing/2014/main" id="{C5F09A1E-D425-1D4C-A03E-2EFCDBB72733}"/>
              </a:ext>
            </a:extLst>
          </p:cNvPr>
          <p:cNvPicPr>
            <a:picLocks noChangeAspect="1"/>
          </p:cNvPicPr>
          <p:nvPr userDrawn="1"/>
        </p:nvPicPr>
        <p:blipFill>
          <a:blip r:embed="rId2"/>
          <a:stretch>
            <a:fillRect/>
          </a:stretch>
        </p:blipFill>
        <p:spPr>
          <a:xfrm>
            <a:off x="4879078" y="4804811"/>
            <a:ext cx="742950" cy="110067"/>
          </a:xfrm>
          <a:prstGeom prst="rect">
            <a:avLst/>
          </a:prstGeom>
        </p:spPr>
      </p:pic>
      <p:sp>
        <p:nvSpPr>
          <p:cNvPr id="4" name="Picture Placeholder 3">
            <a:extLst>
              <a:ext uri="{FF2B5EF4-FFF2-40B4-BE49-F238E27FC236}">
                <a16:creationId xmlns:a16="http://schemas.microsoft.com/office/drawing/2014/main" id="{ACFBD97F-C700-7042-93C5-0CA25E35423D}"/>
              </a:ext>
            </a:extLst>
          </p:cNvPr>
          <p:cNvSpPr>
            <a:spLocks noGrp="1"/>
          </p:cNvSpPr>
          <p:nvPr>
            <p:ph type="pic" sz="quarter" idx="13"/>
          </p:nvPr>
        </p:nvSpPr>
        <p:spPr>
          <a:xfrm>
            <a:off x="0" y="0"/>
            <a:ext cx="4572000" cy="5150644"/>
          </a:xfrm>
        </p:spPr>
        <p:txBody>
          <a:bodyPr/>
          <a:lstStyle/>
          <a:p>
            <a:endParaRPr lang="en-US"/>
          </a:p>
        </p:txBody>
      </p:sp>
    </p:spTree>
    <p:extLst>
      <p:ext uri="{BB962C8B-B14F-4D97-AF65-F5344CB8AC3E}">
        <p14:creationId xmlns:p14="http://schemas.microsoft.com/office/powerpoint/2010/main" val="82248416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8_Divider - Image Bleed Lef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A6B086-57B1-9A44-A3C6-EE215AF3DB9A}"/>
              </a:ext>
            </a:extLst>
          </p:cNvPr>
          <p:cNvSpPr/>
          <p:nvPr userDrawn="1"/>
        </p:nvSpPr>
        <p:spPr>
          <a:xfrm>
            <a:off x="4574893" y="0"/>
            <a:ext cx="4569107" cy="51435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11" name="Slide Number Placeholder 4">
            <a:extLst>
              <a:ext uri="{FF2B5EF4-FFF2-40B4-BE49-F238E27FC236}">
                <a16:creationId xmlns:a16="http://schemas.microsoft.com/office/drawing/2014/main" id="{ABEB1E09-9EE5-C841-95B7-9B4A804680C8}"/>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pic>
        <p:nvPicPr>
          <p:cNvPr id="9" name="Picture 8" descr="A picture containing text, clipart&#10;&#10;Description automatically generated">
            <a:extLst>
              <a:ext uri="{FF2B5EF4-FFF2-40B4-BE49-F238E27FC236}">
                <a16:creationId xmlns:a16="http://schemas.microsoft.com/office/drawing/2014/main" id="{F0C3B69A-5F2B-5D40-8F43-083DE8BBE08B}"/>
              </a:ext>
            </a:extLst>
          </p:cNvPr>
          <p:cNvPicPr>
            <a:picLocks noChangeAspect="1"/>
          </p:cNvPicPr>
          <p:nvPr userDrawn="1"/>
        </p:nvPicPr>
        <p:blipFill>
          <a:blip r:embed="rId2"/>
          <a:stretch>
            <a:fillRect/>
          </a:stretch>
        </p:blipFill>
        <p:spPr>
          <a:xfrm>
            <a:off x="457200" y="4804811"/>
            <a:ext cx="742950" cy="110067"/>
          </a:xfrm>
          <a:prstGeom prst="rect">
            <a:avLst/>
          </a:prstGeom>
        </p:spPr>
      </p:pic>
      <p:sp>
        <p:nvSpPr>
          <p:cNvPr id="12" name="Footer Placeholder 1">
            <a:extLst>
              <a:ext uri="{FF2B5EF4-FFF2-40B4-BE49-F238E27FC236}">
                <a16:creationId xmlns:a16="http://schemas.microsoft.com/office/drawing/2014/main" id="{25ED2448-B53E-854C-9B9F-0B92125DB68A}"/>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Franklin Covey Co. All rights reserved. PROPRIETARY AND CONFIDENTIAL </a:t>
            </a:r>
            <a:endParaRPr lang="en-US" sz="525">
              <a:solidFill>
                <a:schemeClr val="bg1"/>
              </a:solidFill>
            </a:endParaRPr>
          </a:p>
        </p:txBody>
      </p:sp>
      <p:sp>
        <p:nvSpPr>
          <p:cNvPr id="4" name="Picture Placeholder 3">
            <a:extLst>
              <a:ext uri="{FF2B5EF4-FFF2-40B4-BE49-F238E27FC236}">
                <a16:creationId xmlns:a16="http://schemas.microsoft.com/office/drawing/2014/main" id="{F641AFF9-7202-2D48-B310-986A5F00F9F7}"/>
              </a:ext>
            </a:extLst>
          </p:cNvPr>
          <p:cNvSpPr>
            <a:spLocks noGrp="1"/>
          </p:cNvSpPr>
          <p:nvPr>
            <p:ph type="pic" sz="quarter" idx="13"/>
          </p:nvPr>
        </p:nvSpPr>
        <p:spPr>
          <a:xfrm>
            <a:off x="0" y="0"/>
            <a:ext cx="4572000" cy="5143500"/>
          </a:xfrm>
        </p:spPr>
        <p:txBody>
          <a:bodyPr/>
          <a:lstStyle/>
          <a:p>
            <a:endParaRPr lang="en-US"/>
          </a:p>
        </p:txBody>
      </p:sp>
      <p:pic>
        <p:nvPicPr>
          <p:cNvPr id="14" name="Picture 13" descr="A picture containing text, clipart&#10;&#10;Description automatically generated">
            <a:extLst>
              <a:ext uri="{FF2B5EF4-FFF2-40B4-BE49-F238E27FC236}">
                <a16:creationId xmlns:a16="http://schemas.microsoft.com/office/drawing/2014/main" id="{6CF28047-9857-004D-A899-5CB487A04063}"/>
              </a:ext>
            </a:extLst>
          </p:cNvPr>
          <p:cNvPicPr>
            <a:picLocks noChangeAspect="1"/>
          </p:cNvPicPr>
          <p:nvPr userDrawn="1"/>
        </p:nvPicPr>
        <p:blipFill>
          <a:blip r:embed="rId2"/>
          <a:stretch>
            <a:fillRect/>
          </a:stretch>
        </p:blipFill>
        <p:spPr>
          <a:xfrm>
            <a:off x="4879078" y="4804811"/>
            <a:ext cx="742950" cy="110067"/>
          </a:xfrm>
          <a:prstGeom prst="rect">
            <a:avLst/>
          </a:prstGeom>
        </p:spPr>
      </p:pic>
      <p:sp>
        <p:nvSpPr>
          <p:cNvPr id="5" name="Text Placeholder 4">
            <a:extLst>
              <a:ext uri="{FF2B5EF4-FFF2-40B4-BE49-F238E27FC236}">
                <a16:creationId xmlns:a16="http://schemas.microsoft.com/office/drawing/2014/main" id="{55ECAC50-9549-754C-B685-EE50E71EA502}"/>
              </a:ext>
            </a:extLst>
          </p:cNvPr>
          <p:cNvSpPr>
            <a:spLocks noGrp="1"/>
          </p:cNvSpPr>
          <p:nvPr>
            <p:ph type="body" sz="quarter" idx="14" hasCustomPrompt="1"/>
          </p:nvPr>
        </p:nvSpPr>
        <p:spPr>
          <a:xfrm>
            <a:off x="4876184" y="383493"/>
            <a:ext cx="3810616" cy="4314825"/>
          </a:xfrm>
        </p:spPr>
        <p:txBody>
          <a:bodyPr/>
          <a:lstStyle>
            <a:lvl1pPr marL="0" indent="0">
              <a:buNone/>
              <a:defRPr sz="3600">
                <a:solidFill>
                  <a:schemeClr val="bg1"/>
                </a:solidFill>
                <a:latin typeface="Tiempos Fine Light" panose="02020303060303060403" pitchFamily="18" charset="77"/>
              </a:defRPr>
            </a:lvl1pPr>
            <a:lvl2pPr marL="178594" indent="-169069">
              <a:buClr>
                <a:schemeClr val="bg1"/>
              </a:buClr>
              <a:tabLst/>
              <a:defRPr>
                <a:solidFill>
                  <a:schemeClr val="bg1"/>
                </a:solidFill>
              </a:defRPr>
            </a:lvl2pPr>
            <a:lvl3pPr marL="346472" indent="-167879">
              <a:buClr>
                <a:schemeClr val="bg1"/>
              </a:buClr>
              <a:tabLst/>
              <a:defRPr>
                <a:solidFill>
                  <a:schemeClr val="bg1"/>
                </a:solidFill>
              </a:defRPr>
            </a:lvl3pPr>
            <a:lvl4pPr marL="515541" indent="-169069">
              <a:buClr>
                <a:schemeClr val="bg1"/>
              </a:buClr>
              <a:tabLst/>
              <a:defRPr>
                <a:solidFill>
                  <a:schemeClr val="bg1"/>
                </a:solidFill>
              </a:defRPr>
            </a:lvl4pPr>
            <a:lvl5pPr marL="694135" indent="-178594">
              <a:buClr>
                <a:schemeClr val="bg1"/>
              </a:buClr>
              <a:tabLst/>
              <a:defRPr>
                <a:solidFill>
                  <a:schemeClr val="bg1"/>
                </a:solidFill>
              </a:defRPr>
            </a:lvl5pPr>
          </a:lstStyle>
          <a:p>
            <a:pPr lvl="0"/>
            <a:r>
              <a:rPr lang="en-US"/>
              <a:t>Key takeaway concept with bullet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131612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3_Divider - Image Bleed Lef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A6B086-57B1-9A44-A3C6-EE215AF3DB9A}"/>
              </a:ext>
            </a:extLst>
          </p:cNvPr>
          <p:cNvSpPr/>
          <p:nvPr userDrawn="1"/>
        </p:nvSpPr>
        <p:spPr>
          <a:xfrm>
            <a:off x="4572000" y="0"/>
            <a:ext cx="4572000" cy="51511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2" name="Title 1">
            <a:extLst>
              <a:ext uri="{FF2B5EF4-FFF2-40B4-BE49-F238E27FC236}">
                <a16:creationId xmlns:a16="http://schemas.microsoft.com/office/drawing/2014/main" id="{5A228EDA-4D66-1C4A-AD4C-60EF084C755D}"/>
              </a:ext>
            </a:extLst>
          </p:cNvPr>
          <p:cNvSpPr>
            <a:spLocks noGrp="1"/>
          </p:cNvSpPr>
          <p:nvPr>
            <p:ph type="title" hasCustomPrompt="1"/>
          </p:nvPr>
        </p:nvSpPr>
        <p:spPr>
          <a:xfrm>
            <a:off x="4879078" y="371475"/>
            <a:ext cx="3807722" cy="4293617"/>
          </a:xfrm>
        </p:spPr>
        <p:txBody>
          <a:bodyPr anchor="ctr" anchorCtr="0">
            <a:noAutofit/>
          </a:bodyPr>
          <a:lstStyle>
            <a:lvl1pPr>
              <a:defRPr sz="3600" b="0" i="0" spc="0" baseline="0">
                <a:solidFill>
                  <a:schemeClr val="bg1"/>
                </a:solidFill>
                <a:latin typeface="Tiempos Fine Light" panose="02020303060303060403" pitchFamily="18" charset="77"/>
                <a:cs typeface="Times New Roman" panose="02020603050405020304" pitchFamily="18" charset="0"/>
              </a:defRPr>
            </a:lvl1pPr>
          </a:lstStyle>
          <a:p>
            <a:r>
              <a:rPr lang="en-US"/>
              <a:t>Key Takeaway concept</a:t>
            </a:r>
          </a:p>
        </p:txBody>
      </p:sp>
      <p:sp>
        <p:nvSpPr>
          <p:cNvPr id="11" name="Slide Number Placeholder 4">
            <a:extLst>
              <a:ext uri="{FF2B5EF4-FFF2-40B4-BE49-F238E27FC236}">
                <a16:creationId xmlns:a16="http://schemas.microsoft.com/office/drawing/2014/main" id="{ABEB1E09-9EE5-C841-95B7-9B4A804680C8}"/>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7" name="Footer Placeholder 1">
            <a:extLst>
              <a:ext uri="{FF2B5EF4-FFF2-40B4-BE49-F238E27FC236}">
                <a16:creationId xmlns:a16="http://schemas.microsoft.com/office/drawing/2014/main" id="{AA8F21B8-3927-BF4E-A37A-F482AFCC406D}"/>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Franklin Covey Co. All rights reserved. PROPRIETARY AND CONFIDENTIAL </a:t>
            </a:r>
            <a:endParaRPr lang="en-US" sz="525">
              <a:solidFill>
                <a:schemeClr val="bg1"/>
              </a:solidFill>
            </a:endParaRPr>
          </a:p>
        </p:txBody>
      </p:sp>
      <p:pic>
        <p:nvPicPr>
          <p:cNvPr id="8" name="Picture 7" descr="A picture containing text, clipart&#10;&#10;Description automatically generated">
            <a:extLst>
              <a:ext uri="{FF2B5EF4-FFF2-40B4-BE49-F238E27FC236}">
                <a16:creationId xmlns:a16="http://schemas.microsoft.com/office/drawing/2014/main" id="{C5F09A1E-D425-1D4C-A03E-2EFCDBB72733}"/>
              </a:ext>
            </a:extLst>
          </p:cNvPr>
          <p:cNvPicPr>
            <a:picLocks noChangeAspect="1"/>
          </p:cNvPicPr>
          <p:nvPr userDrawn="1"/>
        </p:nvPicPr>
        <p:blipFill>
          <a:blip r:embed="rId2"/>
          <a:stretch>
            <a:fillRect/>
          </a:stretch>
        </p:blipFill>
        <p:spPr>
          <a:xfrm>
            <a:off x="4879078" y="4804811"/>
            <a:ext cx="742950" cy="110067"/>
          </a:xfrm>
          <a:prstGeom prst="rect">
            <a:avLst/>
          </a:prstGeom>
        </p:spPr>
      </p:pic>
      <p:sp>
        <p:nvSpPr>
          <p:cNvPr id="4" name="Picture Placeholder 3">
            <a:extLst>
              <a:ext uri="{FF2B5EF4-FFF2-40B4-BE49-F238E27FC236}">
                <a16:creationId xmlns:a16="http://schemas.microsoft.com/office/drawing/2014/main" id="{ACFBD97F-C700-7042-93C5-0CA25E35423D}"/>
              </a:ext>
            </a:extLst>
          </p:cNvPr>
          <p:cNvSpPr>
            <a:spLocks noGrp="1"/>
          </p:cNvSpPr>
          <p:nvPr>
            <p:ph type="pic" sz="quarter" idx="13"/>
          </p:nvPr>
        </p:nvSpPr>
        <p:spPr>
          <a:xfrm>
            <a:off x="0" y="0"/>
            <a:ext cx="4572000" cy="5150644"/>
          </a:xfrm>
        </p:spPr>
        <p:txBody>
          <a:bodyPr/>
          <a:lstStyle/>
          <a:p>
            <a:endParaRPr lang="en-US"/>
          </a:p>
        </p:txBody>
      </p:sp>
    </p:spTree>
    <p:extLst>
      <p:ext uri="{BB962C8B-B14F-4D97-AF65-F5344CB8AC3E}">
        <p14:creationId xmlns:p14="http://schemas.microsoft.com/office/powerpoint/2010/main" val="329282291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9_Divider - Image Bleed Lef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A6B086-57B1-9A44-A3C6-EE215AF3DB9A}"/>
              </a:ext>
            </a:extLst>
          </p:cNvPr>
          <p:cNvSpPr/>
          <p:nvPr userDrawn="1"/>
        </p:nvSpPr>
        <p:spPr>
          <a:xfrm>
            <a:off x="4574893" y="0"/>
            <a:ext cx="4569107"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11" name="Slide Number Placeholder 4">
            <a:extLst>
              <a:ext uri="{FF2B5EF4-FFF2-40B4-BE49-F238E27FC236}">
                <a16:creationId xmlns:a16="http://schemas.microsoft.com/office/drawing/2014/main" id="{ABEB1E09-9EE5-C841-95B7-9B4A804680C8}"/>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pic>
        <p:nvPicPr>
          <p:cNvPr id="9" name="Picture 8" descr="A picture containing text, clipart&#10;&#10;Description automatically generated">
            <a:extLst>
              <a:ext uri="{FF2B5EF4-FFF2-40B4-BE49-F238E27FC236}">
                <a16:creationId xmlns:a16="http://schemas.microsoft.com/office/drawing/2014/main" id="{F0C3B69A-5F2B-5D40-8F43-083DE8BBE08B}"/>
              </a:ext>
            </a:extLst>
          </p:cNvPr>
          <p:cNvPicPr>
            <a:picLocks noChangeAspect="1"/>
          </p:cNvPicPr>
          <p:nvPr userDrawn="1"/>
        </p:nvPicPr>
        <p:blipFill>
          <a:blip r:embed="rId2"/>
          <a:stretch>
            <a:fillRect/>
          </a:stretch>
        </p:blipFill>
        <p:spPr>
          <a:xfrm>
            <a:off x="457200" y="4804811"/>
            <a:ext cx="742950" cy="110067"/>
          </a:xfrm>
          <a:prstGeom prst="rect">
            <a:avLst/>
          </a:prstGeom>
        </p:spPr>
      </p:pic>
      <p:sp>
        <p:nvSpPr>
          <p:cNvPr id="12" name="Footer Placeholder 1">
            <a:extLst>
              <a:ext uri="{FF2B5EF4-FFF2-40B4-BE49-F238E27FC236}">
                <a16:creationId xmlns:a16="http://schemas.microsoft.com/office/drawing/2014/main" id="{25ED2448-B53E-854C-9B9F-0B92125DB68A}"/>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Franklin Covey Co. All rights reserved. PROPRIETARY AND CONFIDENTIAL </a:t>
            </a:r>
            <a:endParaRPr lang="en-US" sz="525">
              <a:solidFill>
                <a:schemeClr val="bg1"/>
              </a:solidFill>
            </a:endParaRPr>
          </a:p>
        </p:txBody>
      </p:sp>
      <p:sp>
        <p:nvSpPr>
          <p:cNvPr id="4" name="Picture Placeholder 3">
            <a:extLst>
              <a:ext uri="{FF2B5EF4-FFF2-40B4-BE49-F238E27FC236}">
                <a16:creationId xmlns:a16="http://schemas.microsoft.com/office/drawing/2014/main" id="{F641AFF9-7202-2D48-B310-986A5F00F9F7}"/>
              </a:ext>
            </a:extLst>
          </p:cNvPr>
          <p:cNvSpPr>
            <a:spLocks noGrp="1"/>
          </p:cNvSpPr>
          <p:nvPr>
            <p:ph type="pic" sz="quarter" idx="13"/>
          </p:nvPr>
        </p:nvSpPr>
        <p:spPr>
          <a:xfrm>
            <a:off x="0" y="0"/>
            <a:ext cx="4572000" cy="5143500"/>
          </a:xfrm>
        </p:spPr>
        <p:txBody>
          <a:bodyPr/>
          <a:lstStyle/>
          <a:p>
            <a:endParaRPr lang="en-US"/>
          </a:p>
        </p:txBody>
      </p:sp>
      <p:pic>
        <p:nvPicPr>
          <p:cNvPr id="14" name="Picture 13" descr="A picture containing text, clipart&#10;&#10;Description automatically generated">
            <a:extLst>
              <a:ext uri="{FF2B5EF4-FFF2-40B4-BE49-F238E27FC236}">
                <a16:creationId xmlns:a16="http://schemas.microsoft.com/office/drawing/2014/main" id="{6CF28047-9857-004D-A899-5CB487A04063}"/>
              </a:ext>
            </a:extLst>
          </p:cNvPr>
          <p:cNvPicPr>
            <a:picLocks noChangeAspect="1"/>
          </p:cNvPicPr>
          <p:nvPr userDrawn="1"/>
        </p:nvPicPr>
        <p:blipFill>
          <a:blip r:embed="rId2"/>
          <a:stretch>
            <a:fillRect/>
          </a:stretch>
        </p:blipFill>
        <p:spPr>
          <a:xfrm>
            <a:off x="4879078" y="4804811"/>
            <a:ext cx="742950" cy="110067"/>
          </a:xfrm>
          <a:prstGeom prst="rect">
            <a:avLst/>
          </a:prstGeom>
        </p:spPr>
      </p:pic>
      <p:sp>
        <p:nvSpPr>
          <p:cNvPr id="5" name="Text Placeholder 4">
            <a:extLst>
              <a:ext uri="{FF2B5EF4-FFF2-40B4-BE49-F238E27FC236}">
                <a16:creationId xmlns:a16="http://schemas.microsoft.com/office/drawing/2014/main" id="{55ECAC50-9549-754C-B685-EE50E71EA502}"/>
              </a:ext>
            </a:extLst>
          </p:cNvPr>
          <p:cNvSpPr>
            <a:spLocks noGrp="1"/>
          </p:cNvSpPr>
          <p:nvPr>
            <p:ph type="body" sz="quarter" idx="14" hasCustomPrompt="1"/>
          </p:nvPr>
        </p:nvSpPr>
        <p:spPr>
          <a:xfrm>
            <a:off x="4876184" y="383493"/>
            <a:ext cx="3810616" cy="4314825"/>
          </a:xfrm>
        </p:spPr>
        <p:txBody>
          <a:bodyPr/>
          <a:lstStyle>
            <a:lvl1pPr marL="0" indent="0">
              <a:buNone/>
              <a:defRPr sz="3600">
                <a:solidFill>
                  <a:schemeClr val="bg1"/>
                </a:solidFill>
                <a:latin typeface="Tiempos Fine Light" panose="02020303060303060403" pitchFamily="18" charset="77"/>
              </a:defRPr>
            </a:lvl1pPr>
            <a:lvl2pPr marL="178594" indent="-169069">
              <a:buClr>
                <a:schemeClr val="bg1"/>
              </a:buClr>
              <a:tabLst/>
              <a:defRPr>
                <a:solidFill>
                  <a:schemeClr val="bg1"/>
                </a:solidFill>
              </a:defRPr>
            </a:lvl2pPr>
            <a:lvl3pPr marL="346472" indent="-167879">
              <a:buClr>
                <a:schemeClr val="bg1"/>
              </a:buClr>
              <a:tabLst/>
              <a:defRPr>
                <a:solidFill>
                  <a:schemeClr val="bg1"/>
                </a:solidFill>
              </a:defRPr>
            </a:lvl3pPr>
            <a:lvl4pPr marL="515541" indent="-169069">
              <a:buClr>
                <a:schemeClr val="bg1"/>
              </a:buClr>
              <a:tabLst/>
              <a:defRPr>
                <a:solidFill>
                  <a:schemeClr val="bg1"/>
                </a:solidFill>
              </a:defRPr>
            </a:lvl4pPr>
            <a:lvl5pPr marL="694135" indent="-178594">
              <a:buClr>
                <a:schemeClr val="bg1"/>
              </a:buClr>
              <a:tabLst/>
              <a:defRPr>
                <a:solidFill>
                  <a:schemeClr val="bg1"/>
                </a:solidFill>
              </a:defRPr>
            </a:lvl5pPr>
          </a:lstStyle>
          <a:p>
            <a:pPr lvl="0"/>
            <a:r>
              <a:rPr lang="en-US"/>
              <a:t>Key takeaway concept with bullet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593077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4_Divider - Image Bleed Lef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A6B086-57B1-9A44-A3C6-EE215AF3DB9A}"/>
              </a:ext>
            </a:extLst>
          </p:cNvPr>
          <p:cNvSpPr/>
          <p:nvPr userDrawn="1"/>
        </p:nvSpPr>
        <p:spPr>
          <a:xfrm>
            <a:off x="4572000" y="0"/>
            <a:ext cx="4572000" cy="51511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2" name="Title 1">
            <a:extLst>
              <a:ext uri="{FF2B5EF4-FFF2-40B4-BE49-F238E27FC236}">
                <a16:creationId xmlns:a16="http://schemas.microsoft.com/office/drawing/2014/main" id="{5A228EDA-4D66-1C4A-AD4C-60EF084C755D}"/>
              </a:ext>
            </a:extLst>
          </p:cNvPr>
          <p:cNvSpPr>
            <a:spLocks noGrp="1"/>
          </p:cNvSpPr>
          <p:nvPr>
            <p:ph type="title" hasCustomPrompt="1"/>
          </p:nvPr>
        </p:nvSpPr>
        <p:spPr>
          <a:xfrm>
            <a:off x="4879078" y="371475"/>
            <a:ext cx="3807722" cy="4293617"/>
          </a:xfrm>
        </p:spPr>
        <p:txBody>
          <a:bodyPr anchor="ctr" anchorCtr="0">
            <a:noAutofit/>
          </a:bodyPr>
          <a:lstStyle>
            <a:lvl1pPr>
              <a:defRPr sz="3600" b="0" i="0" spc="0" baseline="0">
                <a:solidFill>
                  <a:schemeClr val="bg1"/>
                </a:solidFill>
                <a:latin typeface="Tiempos Fine Light" panose="02020303060303060403" pitchFamily="18" charset="77"/>
                <a:cs typeface="Times New Roman" panose="02020603050405020304" pitchFamily="18" charset="0"/>
              </a:defRPr>
            </a:lvl1pPr>
          </a:lstStyle>
          <a:p>
            <a:r>
              <a:rPr lang="en-US"/>
              <a:t>Key Takeaway concept</a:t>
            </a:r>
          </a:p>
        </p:txBody>
      </p:sp>
      <p:sp>
        <p:nvSpPr>
          <p:cNvPr id="11" name="Slide Number Placeholder 4">
            <a:extLst>
              <a:ext uri="{FF2B5EF4-FFF2-40B4-BE49-F238E27FC236}">
                <a16:creationId xmlns:a16="http://schemas.microsoft.com/office/drawing/2014/main" id="{ABEB1E09-9EE5-C841-95B7-9B4A804680C8}"/>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7" name="Footer Placeholder 1">
            <a:extLst>
              <a:ext uri="{FF2B5EF4-FFF2-40B4-BE49-F238E27FC236}">
                <a16:creationId xmlns:a16="http://schemas.microsoft.com/office/drawing/2014/main" id="{AA8F21B8-3927-BF4E-A37A-F482AFCC406D}"/>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Franklin Covey Co. All rights reserved. PROPRIETARY AND CONFIDENTIAL </a:t>
            </a:r>
            <a:endParaRPr lang="en-US" sz="525">
              <a:solidFill>
                <a:schemeClr val="bg1"/>
              </a:solidFill>
            </a:endParaRPr>
          </a:p>
        </p:txBody>
      </p:sp>
      <p:pic>
        <p:nvPicPr>
          <p:cNvPr id="8" name="Picture 7" descr="A picture containing text, clipart&#10;&#10;Description automatically generated">
            <a:extLst>
              <a:ext uri="{FF2B5EF4-FFF2-40B4-BE49-F238E27FC236}">
                <a16:creationId xmlns:a16="http://schemas.microsoft.com/office/drawing/2014/main" id="{C5F09A1E-D425-1D4C-A03E-2EFCDBB72733}"/>
              </a:ext>
            </a:extLst>
          </p:cNvPr>
          <p:cNvPicPr>
            <a:picLocks noChangeAspect="1"/>
          </p:cNvPicPr>
          <p:nvPr userDrawn="1"/>
        </p:nvPicPr>
        <p:blipFill>
          <a:blip r:embed="rId2"/>
          <a:stretch>
            <a:fillRect/>
          </a:stretch>
        </p:blipFill>
        <p:spPr>
          <a:xfrm>
            <a:off x="4879078" y="4804811"/>
            <a:ext cx="742950" cy="110067"/>
          </a:xfrm>
          <a:prstGeom prst="rect">
            <a:avLst/>
          </a:prstGeom>
        </p:spPr>
      </p:pic>
      <p:sp>
        <p:nvSpPr>
          <p:cNvPr id="4" name="Picture Placeholder 3">
            <a:extLst>
              <a:ext uri="{FF2B5EF4-FFF2-40B4-BE49-F238E27FC236}">
                <a16:creationId xmlns:a16="http://schemas.microsoft.com/office/drawing/2014/main" id="{ACFBD97F-C700-7042-93C5-0CA25E35423D}"/>
              </a:ext>
            </a:extLst>
          </p:cNvPr>
          <p:cNvSpPr>
            <a:spLocks noGrp="1"/>
          </p:cNvSpPr>
          <p:nvPr>
            <p:ph type="pic" sz="quarter" idx="13"/>
          </p:nvPr>
        </p:nvSpPr>
        <p:spPr>
          <a:xfrm>
            <a:off x="0" y="0"/>
            <a:ext cx="4572000" cy="5150644"/>
          </a:xfrm>
        </p:spPr>
        <p:txBody>
          <a:bodyPr/>
          <a:lstStyle/>
          <a:p>
            <a:endParaRPr lang="en-US"/>
          </a:p>
        </p:txBody>
      </p:sp>
    </p:spTree>
    <p:extLst>
      <p:ext uri="{BB962C8B-B14F-4D97-AF65-F5344CB8AC3E}">
        <p14:creationId xmlns:p14="http://schemas.microsoft.com/office/powerpoint/2010/main" val="2793209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Quote/Section Divider with Bullet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CB31866-6596-AD4C-9299-8CCC9451291E}"/>
              </a:ext>
            </a:extLst>
          </p:cNvPr>
          <p:cNvSpPr/>
          <p:nvPr userDrawn="1"/>
        </p:nvSpPr>
        <p:spPr>
          <a:xfrm>
            <a:off x="0" y="0"/>
            <a:ext cx="9144000"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Title 12">
            <a:extLst>
              <a:ext uri="{FF2B5EF4-FFF2-40B4-BE49-F238E27FC236}">
                <a16:creationId xmlns:a16="http://schemas.microsoft.com/office/drawing/2014/main" id="{D62D1ED0-5E68-F345-8BE6-04F7FD218169}"/>
              </a:ext>
            </a:extLst>
          </p:cNvPr>
          <p:cNvSpPr>
            <a:spLocks noGrp="1"/>
          </p:cNvSpPr>
          <p:nvPr>
            <p:ph type="title" hasCustomPrompt="1"/>
          </p:nvPr>
        </p:nvSpPr>
        <p:spPr>
          <a:xfrm>
            <a:off x="457200" y="914400"/>
            <a:ext cx="8229600" cy="1224820"/>
          </a:xfrm>
        </p:spPr>
        <p:txBody>
          <a:bodyPr anchor="t" anchorCtr="0">
            <a:noAutofit/>
          </a:bodyPr>
          <a:lstStyle>
            <a:lvl1pPr>
              <a:lnSpc>
                <a:spcPct val="100000"/>
              </a:lnSpc>
              <a:defRPr sz="4050" b="0" spc="0" baseline="0">
                <a:solidFill>
                  <a:schemeClr val="bg1"/>
                </a:solidFill>
                <a:latin typeface="Tiempos Fine Light" panose="02020303060303060403" pitchFamily="18" charset="77"/>
                <a:cs typeface="Times New Roman" panose="02020603050405020304" pitchFamily="18" charset="0"/>
              </a:defRPr>
            </a:lvl1pPr>
          </a:lstStyle>
          <a:p>
            <a:r>
              <a:rPr lang="en-US"/>
              <a:t>Single key idea or concept text</a:t>
            </a:r>
          </a:p>
        </p:txBody>
      </p:sp>
      <p:sp>
        <p:nvSpPr>
          <p:cNvPr id="8" name="Slide Number Placeholder 4">
            <a:extLst>
              <a:ext uri="{FF2B5EF4-FFF2-40B4-BE49-F238E27FC236}">
                <a16:creationId xmlns:a16="http://schemas.microsoft.com/office/drawing/2014/main" id="{8132C8EC-DED7-264A-B116-8AF77F46ED5E}"/>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defRPr>
            </a:lvl1pPr>
          </a:lstStyle>
          <a:p>
            <a:fld id="{51C557F5-C807-6C4C-A9D5-F8000D407BA5}" type="slidenum">
              <a:rPr lang="en-US" smtClean="0"/>
              <a:pPr/>
              <a:t>‹#›</a:t>
            </a:fld>
            <a:endParaRPr lang="en-US"/>
          </a:p>
        </p:txBody>
      </p:sp>
      <p:sp>
        <p:nvSpPr>
          <p:cNvPr id="3" name="Content Placeholder 2">
            <a:extLst>
              <a:ext uri="{FF2B5EF4-FFF2-40B4-BE49-F238E27FC236}">
                <a16:creationId xmlns:a16="http://schemas.microsoft.com/office/drawing/2014/main" id="{58037EC4-0178-5943-9E53-837B7AA78649}"/>
              </a:ext>
            </a:extLst>
          </p:cNvPr>
          <p:cNvSpPr>
            <a:spLocks noGrp="1"/>
          </p:cNvSpPr>
          <p:nvPr>
            <p:ph sz="quarter" idx="13"/>
          </p:nvPr>
        </p:nvSpPr>
        <p:spPr>
          <a:xfrm>
            <a:off x="457200" y="2208276"/>
            <a:ext cx="8229600" cy="1828800"/>
          </a:xfrm>
        </p:spPr>
        <p:txBody>
          <a:bodyPr/>
          <a:lstStyle>
            <a:lvl1pPr marL="257175" indent="-257175">
              <a:buClr>
                <a:schemeClr val="bg1"/>
              </a:buClr>
              <a:buFont typeface="Arial" panose="020B0604020202020204" pitchFamily="34" charset="0"/>
              <a:buChar char="•"/>
              <a:defRPr>
                <a:solidFill>
                  <a:schemeClr val="bg1"/>
                </a:solidFill>
              </a:defRPr>
            </a:lvl1pPr>
            <a:lvl2pPr marL="600075" indent="-257175">
              <a:buClr>
                <a:schemeClr val="bg1"/>
              </a:buClr>
              <a:buFont typeface="Arial" panose="020B0604020202020204" pitchFamily="34" charset="0"/>
              <a:buChar char="•"/>
              <a:defRPr>
                <a:solidFill>
                  <a:schemeClr val="bg1"/>
                </a:solidFill>
              </a:defRPr>
            </a:lvl2pPr>
            <a:lvl3pPr marL="900113" indent="-214313">
              <a:buClr>
                <a:schemeClr val="bg1"/>
              </a:buClr>
              <a:buFont typeface="Arial" panose="020B0604020202020204" pitchFamily="34" charset="0"/>
              <a:buChar char="•"/>
              <a:defRPr>
                <a:solidFill>
                  <a:schemeClr val="bg1"/>
                </a:solidFill>
              </a:defRPr>
            </a:lvl3pPr>
            <a:lvl4pPr marL="1243013" indent="-214313">
              <a:buClr>
                <a:schemeClr val="bg1"/>
              </a:buClr>
              <a:buFont typeface="Arial" panose="020B0604020202020204" pitchFamily="34" charset="0"/>
              <a:buChar char="•"/>
              <a:defRPr>
                <a:solidFill>
                  <a:schemeClr val="bg1"/>
                </a:solidFill>
              </a:defRPr>
            </a:lvl4pPr>
            <a:lvl5pPr marL="1585913" indent="-214313">
              <a:buClr>
                <a:schemeClr val="bg1"/>
              </a:buClr>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1">
            <a:extLst>
              <a:ext uri="{FF2B5EF4-FFF2-40B4-BE49-F238E27FC236}">
                <a16:creationId xmlns:a16="http://schemas.microsoft.com/office/drawing/2014/main" id="{A3B3BECC-E596-8D44-89A3-82EE9BB28F5B}"/>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a:t>
            </a:r>
            <a:r>
              <a:rPr lang="en-US" sz="525" err="1">
                <a:solidFill>
                  <a:schemeClr val="bg1"/>
                </a:solidFill>
                <a:latin typeface="Arial"/>
                <a:ea typeface="Arial"/>
                <a:cs typeface="Arial"/>
                <a:sym typeface="Arial"/>
              </a:rPr>
              <a:t>FranklinCovey</a:t>
            </a:r>
            <a:r>
              <a:rPr lang="en-US" sz="525">
                <a:solidFill>
                  <a:schemeClr val="bg1"/>
                </a:solidFill>
                <a:latin typeface="Arial"/>
                <a:ea typeface="Arial"/>
                <a:cs typeface="Arial"/>
                <a:sym typeface="Arial"/>
              </a:rPr>
              <a:t> Co. All rights reserved. PROPRIETARY AND CONFIDENTIAL </a:t>
            </a:r>
            <a:endParaRPr lang="en-US" sz="525">
              <a:solidFill>
                <a:schemeClr val="bg1"/>
              </a:solidFill>
            </a:endParaRPr>
          </a:p>
        </p:txBody>
      </p:sp>
      <p:pic>
        <p:nvPicPr>
          <p:cNvPr id="11" name="Picture 10" descr="A picture containing text, clipart&#10;&#10;Description automatically generated">
            <a:extLst>
              <a:ext uri="{FF2B5EF4-FFF2-40B4-BE49-F238E27FC236}">
                <a16:creationId xmlns:a16="http://schemas.microsoft.com/office/drawing/2014/main" id="{0EBB31CC-5192-A646-9C19-3E4B87EF0E17}"/>
              </a:ext>
            </a:extLst>
          </p:cNvPr>
          <p:cNvPicPr>
            <a:picLocks noChangeAspect="1"/>
          </p:cNvPicPr>
          <p:nvPr userDrawn="1"/>
        </p:nvPicPr>
        <p:blipFill>
          <a:blip r:embed="rId2"/>
          <a:stretch>
            <a:fillRect/>
          </a:stretch>
        </p:blipFill>
        <p:spPr>
          <a:xfrm>
            <a:off x="457200" y="4804811"/>
            <a:ext cx="742950" cy="110067"/>
          </a:xfrm>
          <a:prstGeom prst="rect">
            <a:avLst/>
          </a:prstGeom>
        </p:spPr>
      </p:pic>
    </p:spTree>
    <p:extLst>
      <p:ext uri="{BB962C8B-B14F-4D97-AF65-F5344CB8AC3E}">
        <p14:creationId xmlns:p14="http://schemas.microsoft.com/office/powerpoint/2010/main" val="138972859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4238E23-7AB0-154B-B65C-3DC02AEE0E5D}"/>
              </a:ext>
            </a:extLst>
          </p:cNvPr>
          <p:cNvSpPr/>
          <p:nvPr userDrawn="1"/>
        </p:nvSpPr>
        <p:spPr>
          <a:xfrm>
            <a:off x="0" y="0"/>
            <a:ext cx="9144000" cy="5143500"/>
          </a:xfrm>
          <a:prstGeom prst="rect">
            <a:avLst/>
          </a:prstGeom>
          <a:solidFill>
            <a:srgbClr val="1016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pic>
        <p:nvPicPr>
          <p:cNvPr id="19" name="Picture 18" descr="A picture containing text, clipart&#10;&#10;Description automatically generated">
            <a:extLst>
              <a:ext uri="{FF2B5EF4-FFF2-40B4-BE49-F238E27FC236}">
                <a16:creationId xmlns:a16="http://schemas.microsoft.com/office/drawing/2014/main" id="{EE82D427-37DD-E644-93CA-EE11DE1AE202}"/>
              </a:ext>
            </a:extLst>
          </p:cNvPr>
          <p:cNvPicPr>
            <a:picLocks noChangeAspect="1"/>
          </p:cNvPicPr>
          <p:nvPr userDrawn="1"/>
        </p:nvPicPr>
        <p:blipFill>
          <a:blip r:embed="rId2"/>
          <a:stretch>
            <a:fillRect/>
          </a:stretch>
        </p:blipFill>
        <p:spPr>
          <a:xfrm>
            <a:off x="2864954" y="2171700"/>
            <a:ext cx="3048000" cy="542925"/>
          </a:xfrm>
          <a:prstGeom prst="rect">
            <a:avLst/>
          </a:prstGeom>
        </p:spPr>
      </p:pic>
      <p:sp>
        <p:nvSpPr>
          <p:cNvPr id="16" name="TextBox 15">
            <a:extLst>
              <a:ext uri="{FF2B5EF4-FFF2-40B4-BE49-F238E27FC236}">
                <a16:creationId xmlns:a16="http://schemas.microsoft.com/office/drawing/2014/main" id="{B3BE374D-4606-A34C-93EE-B6863EA3BCDC}"/>
              </a:ext>
            </a:extLst>
          </p:cNvPr>
          <p:cNvSpPr txBox="1"/>
          <p:nvPr userDrawn="1"/>
        </p:nvSpPr>
        <p:spPr>
          <a:xfrm>
            <a:off x="6115050" y="4343400"/>
            <a:ext cx="2171700" cy="253916"/>
          </a:xfrm>
          <a:prstGeom prst="rect">
            <a:avLst/>
          </a:prstGeom>
          <a:noFill/>
        </p:spPr>
        <p:txBody>
          <a:bodyPr wrap="square" rtlCol="0">
            <a:spAutoFit/>
          </a:bodyPr>
          <a:lstStyle/>
          <a:p>
            <a:pPr algn="r"/>
            <a:r>
              <a:rPr lang="en-US" sz="1050" u="none" err="1">
                <a:solidFill>
                  <a:schemeClr val="accent1"/>
                </a:solidFill>
                <a:latin typeface="Arial" panose="020B0604020202020204" pitchFamily="34" charset="0"/>
                <a:cs typeface="Arial" panose="020B0604020202020204" pitchFamily="34" charset="0"/>
              </a:rPr>
              <a:t>franklincovey.com</a:t>
            </a:r>
            <a:endParaRPr lang="en-US" sz="1050" u="none">
              <a:solidFill>
                <a:schemeClr val="accent1"/>
              </a:solidFill>
              <a:latin typeface="Arial" panose="020B0604020202020204" pitchFamily="34" charset="0"/>
              <a:cs typeface="Arial" panose="020B0604020202020204" pitchFamily="34" charset="0"/>
            </a:endParaRPr>
          </a:p>
        </p:txBody>
      </p:sp>
      <p:sp>
        <p:nvSpPr>
          <p:cNvPr id="9" name="Footer Placeholder 1">
            <a:extLst>
              <a:ext uri="{FF2B5EF4-FFF2-40B4-BE49-F238E27FC236}">
                <a16:creationId xmlns:a16="http://schemas.microsoft.com/office/drawing/2014/main" id="{015BF235-9350-1D4F-98B4-BF1F1C6367CC}"/>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Franklin Covey Co. All rights reserved. PROPRIETARY AND CONFIDENTIAL </a:t>
            </a:r>
            <a:endParaRPr lang="en-US" sz="525">
              <a:solidFill>
                <a:schemeClr val="bg1"/>
              </a:solidFill>
            </a:endParaRPr>
          </a:p>
        </p:txBody>
      </p:sp>
    </p:spTree>
    <p:extLst>
      <p:ext uri="{BB962C8B-B14F-4D97-AF65-F5344CB8AC3E}">
        <p14:creationId xmlns:p14="http://schemas.microsoft.com/office/powerpoint/2010/main" val="151140873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le with Four Column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596646"/>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5" name="Content Placeholder 4">
            <a:extLst>
              <a:ext uri="{FF2B5EF4-FFF2-40B4-BE49-F238E27FC236}">
                <a16:creationId xmlns:a16="http://schemas.microsoft.com/office/drawing/2014/main" id="{BDE3AD24-6E9A-444E-B665-5BBF9408BDCD}"/>
              </a:ext>
            </a:extLst>
          </p:cNvPr>
          <p:cNvSpPr>
            <a:spLocks noGrp="1"/>
          </p:cNvSpPr>
          <p:nvPr>
            <p:ph sz="quarter" idx="12"/>
          </p:nvPr>
        </p:nvSpPr>
        <p:spPr>
          <a:xfrm>
            <a:off x="628650" y="2076017"/>
            <a:ext cx="1687168" cy="1143000"/>
          </a:xfrm>
        </p:spPr>
        <p:txBody>
          <a:bodyPr>
            <a:noAutofit/>
          </a:bodyPr>
          <a:lstStyle>
            <a:lvl1pPr marL="0" indent="0">
              <a:buClr>
                <a:schemeClr val="tx1"/>
              </a:buClr>
              <a:buNone/>
              <a:defRPr sz="1050" b="1"/>
            </a:lvl1pPr>
            <a:lvl2pPr marL="133350" indent="-126206">
              <a:buClr>
                <a:schemeClr val="tx1"/>
              </a:buClr>
              <a:buFont typeface="Arial" panose="020B0604020202020204" pitchFamily="34" charset="0"/>
              <a:buChar char="•"/>
              <a:tabLst/>
              <a:defRPr sz="900"/>
            </a:lvl2pPr>
            <a:lvl3pPr marL="685800" indent="0">
              <a:buNone/>
              <a:defRPr sz="825"/>
            </a:lvl3pPr>
            <a:lvl4pPr marL="1028700" indent="0">
              <a:buNone/>
              <a:defRPr sz="788"/>
            </a:lvl4pPr>
            <a:lvl5pPr marL="1371600" indent="0">
              <a:buNone/>
              <a:defRPr sz="788"/>
            </a:lvl5pPr>
          </a:lstStyle>
          <a:p>
            <a:pPr lvl="0"/>
            <a:r>
              <a:rPr lang="en-US"/>
              <a:t>Click to edit Master text styles</a:t>
            </a:r>
          </a:p>
          <a:p>
            <a:pPr lvl="1"/>
            <a:r>
              <a:rPr lang="en-US"/>
              <a:t>Second level</a:t>
            </a:r>
          </a:p>
        </p:txBody>
      </p:sp>
      <p:sp>
        <p:nvSpPr>
          <p:cNvPr id="9" name="Content Placeholder 4">
            <a:extLst>
              <a:ext uri="{FF2B5EF4-FFF2-40B4-BE49-F238E27FC236}">
                <a16:creationId xmlns:a16="http://schemas.microsoft.com/office/drawing/2014/main" id="{4E31692E-EC34-C645-98DC-402EF465A346}"/>
              </a:ext>
            </a:extLst>
          </p:cNvPr>
          <p:cNvSpPr>
            <a:spLocks noGrp="1"/>
          </p:cNvSpPr>
          <p:nvPr>
            <p:ph sz="quarter" idx="13"/>
          </p:nvPr>
        </p:nvSpPr>
        <p:spPr>
          <a:xfrm>
            <a:off x="2695161" y="2076017"/>
            <a:ext cx="1687168" cy="1143000"/>
          </a:xfrm>
        </p:spPr>
        <p:txBody>
          <a:bodyPr>
            <a:noAutofit/>
          </a:bodyPr>
          <a:lstStyle>
            <a:lvl1pPr marL="0" indent="0">
              <a:buClr>
                <a:schemeClr val="tx1"/>
              </a:buClr>
              <a:buNone/>
              <a:defRPr sz="1050" b="1"/>
            </a:lvl1pPr>
            <a:lvl2pPr marL="133350" indent="-126206">
              <a:buClr>
                <a:schemeClr val="tx1"/>
              </a:buClr>
              <a:buFont typeface="Arial" panose="020B0604020202020204" pitchFamily="34" charset="0"/>
              <a:buChar char="•"/>
              <a:tabLst/>
              <a:defRPr sz="900"/>
            </a:lvl2pPr>
            <a:lvl3pPr marL="685800" indent="0">
              <a:buNone/>
              <a:defRPr sz="825"/>
            </a:lvl3pPr>
            <a:lvl4pPr marL="1028700" indent="0">
              <a:buNone/>
              <a:defRPr sz="788"/>
            </a:lvl4pPr>
            <a:lvl5pPr marL="1371600" indent="0">
              <a:buNone/>
              <a:defRPr sz="788"/>
            </a:lvl5pPr>
          </a:lstStyle>
          <a:p>
            <a:pPr lvl="0"/>
            <a:r>
              <a:rPr lang="en-US"/>
              <a:t>Click to edit Master text styles</a:t>
            </a:r>
          </a:p>
          <a:p>
            <a:pPr lvl="1"/>
            <a:r>
              <a:rPr lang="en-US"/>
              <a:t>Second level</a:t>
            </a:r>
          </a:p>
        </p:txBody>
      </p:sp>
      <p:sp>
        <p:nvSpPr>
          <p:cNvPr id="10" name="Content Placeholder 4">
            <a:extLst>
              <a:ext uri="{FF2B5EF4-FFF2-40B4-BE49-F238E27FC236}">
                <a16:creationId xmlns:a16="http://schemas.microsoft.com/office/drawing/2014/main" id="{843FA7B2-CD17-1D42-899A-6D1EEC53A1DC}"/>
              </a:ext>
            </a:extLst>
          </p:cNvPr>
          <p:cNvSpPr>
            <a:spLocks noGrp="1"/>
          </p:cNvSpPr>
          <p:nvPr>
            <p:ph sz="quarter" idx="14"/>
          </p:nvPr>
        </p:nvSpPr>
        <p:spPr>
          <a:xfrm>
            <a:off x="4761672" y="2076017"/>
            <a:ext cx="1687168" cy="1143000"/>
          </a:xfrm>
        </p:spPr>
        <p:txBody>
          <a:bodyPr>
            <a:noAutofit/>
          </a:bodyPr>
          <a:lstStyle>
            <a:lvl1pPr marL="0" indent="0">
              <a:buClr>
                <a:schemeClr val="tx1"/>
              </a:buClr>
              <a:buNone/>
              <a:defRPr sz="1050" b="1"/>
            </a:lvl1pPr>
            <a:lvl2pPr marL="133350" indent="-126206">
              <a:buClr>
                <a:schemeClr val="tx1"/>
              </a:buClr>
              <a:buFont typeface="Arial" panose="020B0604020202020204" pitchFamily="34" charset="0"/>
              <a:buChar char="•"/>
              <a:tabLst/>
              <a:defRPr sz="900"/>
            </a:lvl2pPr>
            <a:lvl3pPr marL="685800" indent="0">
              <a:buNone/>
              <a:defRPr sz="825"/>
            </a:lvl3pPr>
            <a:lvl4pPr marL="1028700" indent="0">
              <a:buNone/>
              <a:defRPr sz="788"/>
            </a:lvl4pPr>
            <a:lvl5pPr marL="1371600" indent="0">
              <a:buNone/>
              <a:defRPr sz="788"/>
            </a:lvl5pPr>
          </a:lstStyle>
          <a:p>
            <a:pPr lvl="0"/>
            <a:r>
              <a:rPr lang="en-US"/>
              <a:t>Click to edit Master text styles</a:t>
            </a:r>
          </a:p>
          <a:p>
            <a:pPr lvl="1"/>
            <a:r>
              <a:rPr lang="en-US"/>
              <a:t>Second level</a:t>
            </a:r>
          </a:p>
        </p:txBody>
      </p:sp>
      <p:sp>
        <p:nvSpPr>
          <p:cNvPr id="11" name="Content Placeholder 4">
            <a:extLst>
              <a:ext uri="{FF2B5EF4-FFF2-40B4-BE49-F238E27FC236}">
                <a16:creationId xmlns:a16="http://schemas.microsoft.com/office/drawing/2014/main" id="{01A8A3DA-2CF8-C94B-A311-E6E9B79BBA0F}"/>
              </a:ext>
            </a:extLst>
          </p:cNvPr>
          <p:cNvSpPr>
            <a:spLocks noGrp="1"/>
          </p:cNvSpPr>
          <p:nvPr>
            <p:ph sz="quarter" idx="15"/>
          </p:nvPr>
        </p:nvSpPr>
        <p:spPr>
          <a:xfrm>
            <a:off x="6828183" y="2076017"/>
            <a:ext cx="1687168" cy="1143000"/>
          </a:xfrm>
        </p:spPr>
        <p:txBody>
          <a:bodyPr>
            <a:noAutofit/>
          </a:bodyPr>
          <a:lstStyle>
            <a:lvl1pPr marL="0" indent="0">
              <a:buClr>
                <a:schemeClr val="tx1"/>
              </a:buClr>
              <a:buNone/>
              <a:defRPr sz="1050" b="1"/>
            </a:lvl1pPr>
            <a:lvl2pPr marL="133350" indent="-126206">
              <a:buClr>
                <a:schemeClr val="tx1"/>
              </a:buClr>
              <a:buFont typeface="Arial" panose="020B0604020202020204" pitchFamily="34" charset="0"/>
              <a:buChar char="•"/>
              <a:tabLst/>
              <a:defRPr sz="900"/>
            </a:lvl2pPr>
            <a:lvl3pPr marL="685800" indent="0">
              <a:buNone/>
              <a:defRPr sz="825"/>
            </a:lvl3pPr>
            <a:lvl4pPr marL="1028700" indent="0">
              <a:buNone/>
              <a:defRPr sz="788"/>
            </a:lvl4pPr>
            <a:lvl5pPr marL="1371600" indent="0">
              <a:buNone/>
              <a:defRPr sz="788"/>
            </a:lvl5pPr>
          </a:lstStyle>
          <a:p>
            <a:pPr lvl="0"/>
            <a:r>
              <a:rPr lang="en-US"/>
              <a:t>Click to edit Master text styles</a:t>
            </a:r>
          </a:p>
          <a:p>
            <a:pPr lvl="1"/>
            <a:r>
              <a:rPr lang="en-US"/>
              <a:t>Second level</a:t>
            </a:r>
          </a:p>
        </p:txBody>
      </p:sp>
      <p:sp>
        <p:nvSpPr>
          <p:cNvPr id="12" name="Text Placeholder 11">
            <a:extLst>
              <a:ext uri="{FF2B5EF4-FFF2-40B4-BE49-F238E27FC236}">
                <a16:creationId xmlns:a16="http://schemas.microsoft.com/office/drawing/2014/main" id="{0F698809-4527-8A4A-8018-3200FEC2749A}"/>
              </a:ext>
            </a:extLst>
          </p:cNvPr>
          <p:cNvSpPr>
            <a:spLocks noGrp="1"/>
          </p:cNvSpPr>
          <p:nvPr>
            <p:ph type="body" sz="quarter" idx="16" hasCustomPrompt="1"/>
          </p:nvPr>
        </p:nvSpPr>
        <p:spPr>
          <a:xfrm>
            <a:off x="461963" y="1390217"/>
            <a:ext cx="8122024" cy="400050"/>
          </a:xfrm>
        </p:spPr>
        <p:txBody>
          <a:bodyPr>
            <a:noAutofit/>
          </a:bodyPr>
          <a:lstStyle>
            <a:lvl1pPr marL="0" indent="0">
              <a:lnSpc>
                <a:spcPct val="100000"/>
              </a:lnSpc>
              <a:spcBef>
                <a:spcPts val="0"/>
              </a:spcBef>
              <a:spcAft>
                <a:spcPts val="225"/>
              </a:spcAft>
              <a:buNone/>
              <a:defRPr sz="1500"/>
            </a:lvl1pPr>
            <a:lvl2pPr marL="342900" indent="0">
              <a:buNone/>
              <a:defRPr/>
            </a:lvl2pPr>
            <a:lvl3pPr marL="685800" indent="0">
              <a:buNone/>
              <a:defRPr/>
            </a:lvl3pPr>
            <a:lvl4pPr marL="1028700" indent="0">
              <a:buNone/>
              <a:defRPr/>
            </a:lvl4pPr>
            <a:lvl5pPr marL="1371600" indent="0">
              <a:buNone/>
              <a:defRPr/>
            </a:lvl5pPr>
          </a:lstStyle>
          <a:p>
            <a:pPr lvl="0"/>
            <a:r>
              <a:rPr lang="en-US"/>
              <a:t>Lead-in Thought</a:t>
            </a:r>
          </a:p>
        </p:txBody>
      </p:sp>
      <p:sp>
        <p:nvSpPr>
          <p:cNvPr id="13" name="Rectangle 12">
            <a:extLst>
              <a:ext uri="{FF2B5EF4-FFF2-40B4-BE49-F238E27FC236}">
                <a16:creationId xmlns:a16="http://schemas.microsoft.com/office/drawing/2014/main" id="{64D35EDF-85EC-3149-8C27-9C3452C67770}"/>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Tree>
    <p:extLst>
      <p:ext uri="{BB962C8B-B14F-4D97-AF65-F5344CB8AC3E}">
        <p14:creationId xmlns:p14="http://schemas.microsoft.com/office/powerpoint/2010/main" val="3307600245"/>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le with Four Statistic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596646"/>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7" name="Text Placeholder 6">
            <a:extLst>
              <a:ext uri="{FF2B5EF4-FFF2-40B4-BE49-F238E27FC236}">
                <a16:creationId xmlns:a16="http://schemas.microsoft.com/office/drawing/2014/main" id="{7832533B-9400-7C4C-89A9-E228DBD8D9D5}"/>
              </a:ext>
            </a:extLst>
          </p:cNvPr>
          <p:cNvSpPr>
            <a:spLocks noGrp="1"/>
          </p:cNvSpPr>
          <p:nvPr>
            <p:ph type="body" sz="quarter" idx="16" hasCustomPrompt="1"/>
          </p:nvPr>
        </p:nvSpPr>
        <p:spPr>
          <a:xfrm>
            <a:off x="483870" y="2818967"/>
            <a:ext cx="1687116" cy="756047"/>
          </a:xfrm>
        </p:spPr>
        <p:txBody>
          <a:bodyPr>
            <a:normAutofit/>
          </a:bodyPr>
          <a:lstStyle>
            <a:lvl1pPr marL="0" indent="0" algn="ctr">
              <a:buNone/>
              <a:defRPr sz="788"/>
            </a:lvl1pPr>
            <a:lvl2pPr marL="7144" indent="0" algn="ctr">
              <a:buNone/>
              <a:tabLst/>
              <a:defRPr sz="600"/>
            </a:lvl2pPr>
          </a:lstStyle>
          <a:p>
            <a:pPr lvl="0"/>
            <a:r>
              <a:rPr lang="en-US"/>
              <a:t>Description here</a:t>
            </a:r>
          </a:p>
          <a:p>
            <a:pPr lvl="1"/>
            <a:r>
              <a:rPr lang="en-US"/>
              <a:t>Notes or attribution</a:t>
            </a:r>
          </a:p>
        </p:txBody>
      </p:sp>
      <p:sp>
        <p:nvSpPr>
          <p:cNvPr id="22" name="Text Placeholder 21">
            <a:extLst>
              <a:ext uri="{FF2B5EF4-FFF2-40B4-BE49-F238E27FC236}">
                <a16:creationId xmlns:a16="http://schemas.microsoft.com/office/drawing/2014/main" id="{170100B6-0CC7-214B-A8DA-9D6264CC4016}"/>
              </a:ext>
            </a:extLst>
          </p:cNvPr>
          <p:cNvSpPr>
            <a:spLocks noGrp="1"/>
          </p:cNvSpPr>
          <p:nvPr>
            <p:ph type="body" sz="quarter" idx="17" hasCustomPrompt="1"/>
          </p:nvPr>
        </p:nvSpPr>
        <p:spPr>
          <a:xfrm>
            <a:off x="228600" y="2155790"/>
            <a:ext cx="2171700" cy="663178"/>
          </a:xfrm>
        </p:spPr>
        <p:txBody>
          <a:bodyPr>
            <a:noAutofit/>
          </a:bodyPr>
          <a:lstStyle>
            <a:lvl1pPr marL="0" indent="0" algn="ctr">
              <a:buNone/>
              <a:defRPr sz="49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000</a:t>
            </a:r>
          </a:p>
        </p:txBody>
      </p:sp>
      <p:sp>
        <p:nvSpPr>
          <p:cNvPr id="23" name="Text Placeholder 6">
            <a:extLst>
              <a:ext uri="{FF2B5EF4-FFF2-40B4-BE49-F238E27FC236}">
                <a16:creationId xmlns:a16="http://schemas.microsoft.com/office/drawing/2014/main" id="{56EB1079-0208-6A43-A47C-ADDFB003982B}"/>
              </a:ext>
            </a:extLst>
          </p:cNvPr>
          <p:cNvSpPr>
            <a:spLocks noGrp="1"/>
          </p:cNvSpPr>
          <p:nvPr>
            <p:ph type="body" sz="quarter" idx="18" hasCustomPrompt="1"/>
          </p:nvPr>
        </p:nvSpPr>
        <p:spPr>
          <a:xfrm>
            <a:off x="2663191" y="2818967"/>
            <a:ext cx="1687116" cy="756047"/>
          </a:xfrm>
        </p:spPr>
        <p:txBody>
          <a:bodyPr>
            <a:normAutofit/>
          </a:bodyPr>
          <a:lstStyle>
            <a:lvl1pPr marL="0" indent="0" algn="ctr">
              <a:buNone/>
              <a:defRPr sz="788"/>
            </a:lvl1pPr>
            <a:lvl2pPr marL="7144" indent="0" algn="ctr">
              <a:buNone/>
              <a:tabLst/>
              <a:defRPr sz="600"/>
            </a:lvl2pPr>
          </a:lstStyle>
          <a:p>
            <a:pPr lvl="0"/>
            <a:r>
              <a:rPr lang="en-US"/>
              <a:t>Description here</a:t>
            </a:r>
          </a:p>
          <a:p>
            <a:pPr lvl="1"/>
            <a:r>
              <a:rPr lang="en-US"/>
              <a:t>Notes or attribution</a:t>
            </a:r>
          </a:p>
        </p:txBody>
      </p:sp>
      <p:sp>
        <p:nvSpPr>
          <p:cNvPr id="24" name="Text Placeholder 21">
            <a:extLst>
              <a:ext uri="{FF2B5EF4-FFF2-40B4-BE49-F238E27FC236}">
                <a16:creationId xmlns:a16="http://schemas.microsoft.com/office/drawing/2014/main" id="{7C85E1B5-3196-4548-A59D-000E280380A2}"/>
              </a:ext>
            </a:extLst>
          </p:cNvPr>
          <p:cNvSpPr>
            <a:spLocks noGrp="1"/>
          </p:cNvSpPr>
          <p:nvPr>
            <p:ph type="body" sz="quarter" idx="19" hasCustomPrompt="1"/>
          </p:nvPr>
        </p:nvSpPr>
        <p:spPr>
          <a:xfrm>
            <a:off x="2457450" y="2155790"/>
            <a:ext cx="2057400" cy="663178"/>
          </a:xfrm>
        </p:spPr>
        <p:txBody>
          <a:bodyPr>
            <a:noAutofit/>
          </a:bodyPr>
          <a:lstStyle>
            <a:lvl1pPr marL="0" indent="0" algn="ctr">
              <a:buNone/>
              <a:defRPr sz="49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000</a:t>
            </a:r>
          </a:p>
        </p:txBody>
      </p:sp>
      <p:sp>
        <p:nvSpPr>
          <p:cNvPr id="25" name="Text Placeholder 6">
            <a:extLst>
              <a:ext uri="{FF2B5EF4-FFF2-40B4-BE49-F238E27FC236}">
                <a16:creationId xmlns:a16="http://schemas.microsoft.com/office/drawing/2014/main" id="{E95D6A47-580F-9448-8328-407456F2AD3F}"/>
              </a:ext>
            </a:extLst>
          </p:cNvPr>
          <p:cNvSpPr>
            <a:spLocks noGrp="1"/>
          </p:cNvSpPr>
          <p:nvPr>
            <p:ph type="body" sz="quarter" idx="20" hasCustomPrompt="1"/>
          </p:nvPr>
        </p:nvSpPr>
        <p:spPr>
          <a:xfrm>
            <a:off x="6999684" y="2818967"/>
            <a:ext cx="1687116" cy="756047"/>
          </a:xfrm>
        </p:spPr>
        <p:txBody>
          <a:bodyPr>
            <a:normAutofit/>
          </a:bodyPr>
          <a:lstStyle>
            <a:lvl1pPr marL="0" indent="0" algn="ctr">
              <a:buNone/>
              <a:defRPr sz="788"/>
            </a:lvl1pPr>
            <a:lvl2pPr marL="7144" indent="0" algn="ctr">
              <a:buNone/>
              <a:tabLst/>
              <a:defRPr sz="600"/>
            </a:lvl2pPr>
          </a:lstStyle>
          <a:p>
            <a:pPr lvl="0"/>
            <a:r>
              <a:rPr lang="en-US"/>
              <a:t>Description here</a:t>
            </a:r>
          </a:p>
          <a:p>
            <a:pPr lvl="1"/>
            <a:r>
              <a:rPr lang="en-US"/>
              <a:t>Notes or attribution</a:t>
            </a:r>
          </a:p>
        </p:txBody>
      </p:sp>
      <p:sp>
        <p:nvSpPr>
          <p:cNvPr id="26" name="Text Placeholder 21">
            <a:extLst>
              <a:ext uri="{FF2B5EF4-FFF2-40B4-BE49-F238E27FC236}">
                <a16:creationId xmlns:a16="http://schemas.microsoft.com/office/drawing/2014/main" id="{CB79B326-C2B1-B149-8965-6EF05EFAE6A7}"/>
              </a:ext>
            </a:extLst>
          </p:cNvPr>
          <p:cNvSpPr>
            <a:spLocks noGrp="1"/>
          </p:cNvSpPr>
          <p:nvPr>
            <p:ph type="body" sz="quarter" idx="21" hasCustomPrompt="1"/>
          </p:nvPr>
        </p:nvSpPr>
        <p:spPr>
          <a:xfrm>
            <a:off x="6800850" y="2155790"/>
            <a:ext cx="2057400" cy="663178"/>
          </a:xfrm>
        </p:spPr>
        <p:txBody>
          <a:bodyPr>
            <a:noAutofit/>
          </a:bodyPr>
          <a:lstStyle>
            <a:lvl1pPr marL="0" indent="0" algn="ctr">
              <a:buNone/>
              <a:defRPr sz="49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000</a:t>
            </a:r>
          </a:p>
        </p:txBody>
      </p:sp>
      <p:sp>
        <p:nvSpPr>
          <p:cNvPr id="33" name="Text Placeholder 6">
            <a:extLst>
              <a:ext uri="{FF2B5EF4-FFF2-40B4-BE49-F238E27FC236}">
                <a16:creationId xmlns:a16="http://schemas.microsoft.com/office/drawing/2014/main" id="{0683EAA9-09B7-2848-A83E-D1D6E467A165}"/>
              </a:ext>
            </a:extLst>
          </p:cNvPr>
          <p:cNvSpPr>
            <a:spLocks noGrp="1"/>
          </p:cNvSpPr>
          <p:nvPr>
            <p:ph type="body" sz="quarter" idx="22" hasCustomPrompt="1"/>
          </p:nvPr>
        </p:nvSpPr>
        <p:spPr>
          <a:xfrm>
            <a:off x="4805124" y="2818967"/>
            <a:ext cx="1687116" cy="756047"/>
          </a:xfrm>
        </p:spPr>
        <p:txBody>
          <a:bodyPr>
            <a:normAutofit/>
          </a:bodyPr>
          <a:lstStyle>
            <a:lvl1pPr marL="0" indent="0" algn="ctr">
              <a:buNone/>
              <a:defRPr sz="788"/>
            </a:lvl1pPr>
            <a:lvl2pPr marL="7144" indent="0" algn="ctr">
              <a:buNone/>
              <a:tabLst/>
              <a:defRPr sz="600"/>
            </a:lvl2pPr>
          </a:lstStyle>
          <a:p>
            <a:pPr lvl="0"/>
            <a:r>
              <a:rPr lang="en-US"/>
              <a:t>Description here</a:t>
            </a:r>
          </a:p>
          <a:p>
            <a:pPr lvl="1"/>
            <a:r>
              <a:rPr lang="en-US"/>
              <a:t>Notes or attribution</a:t>
            </a:r>
          </a:p>
        </p:txBody>
      </p:sp>
      <p:sp>
        <p:nvSpPr>
          <p:cNvPr id="34" name="Text Placeholder 21">
            <a:extLst>
              <a:ext uri="{FF2B5EF4-FFF2-40B4-BE49-F238E27FC236}">
                <a16:creationId xmlns:a16="http://schemas.microsoft.com/office/drawing/2014/main" id="{4AFFA9DC-7C36-1F40-97C1-27DFF05149A2}"/>
              </a:ext>
            </a:extLst>
          </p:cNvPr>
          <p:cNvSpPr>
            <a:spLocks noGrp="1"/>
          </p:cNvSpPr>
          <p:nvPr>
            <p:ph type="body" sz="quarter" idx="23" hasCustomPrompt="1"/>
          </p:nvPr>
        </p:nvSpPr>
        <p:spPr>
          <a:xfrm>
            <a:off x="4629150" y="2155790"/>
            <a:ext cx="2057400" cy="663178"/>
          </a:xfrm>
        </p:spPr>
        <p:txBody>
          <a:bodyPr>
            <a:noAutofit/>
          </a:bodyPr>
          <a:lstStyle>
            <a:lvl1pPr marL="0" indent="0" algn="ctr">
              <a:buNone/>
              <a:defRPr sz="49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000</a:t>
            </a:r>
          </a:p>
        </p:txBody>
      </p:sp>
      <p:sp>
        <p:nvSpPr>
          <p:cNvPr id="12" name="Rectangle 11">
            <a:extLst>
              <a:ext uri="{FF2B5EF4-FFF2-40B4-BE49-F238E27FC236}">
                <a16:creationId xmlns:a16="http://schemas.microsoft.com/office/drawing/2014/main" id="{86810812-0C01-B64B-91E4-13EB88DF7B12}"/>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Tree>
    <p:extLst>
      <p:ext uri="{BB962C8B-B14F-4D97-AF65-F5344CB8AC3E}">
        <p14:creationId xmlns:p14="http://schemas.microsoft.com/office/powerpoint/2010/main" val="795947561"/>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guide id="6" pos="828" userDrawn="1">
          <p15:clr>
            <a:srgbClr val="FBAE40"/>
          </p15:clr>
        </p15:guide>
        <p15:guide id="7" pos="2196" userDrawn="1">
          <p15:clr>
            <a:srgbClr val="FBAE40"/>
          </p15:clr>
        </p15:guide>
        <p15:guide id="8" pos="3564" userDrawn="1">
          <p15:clr>
            <a:srgbClr val="FBAE40"/>
          </p15:clr>
        </p15:guide>
        <p15:guide id="9" pos="4932" userDrawn="1">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Video 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CB31866-6596-AD4C-9299-8CCC9451291E}"/>
              </a:ext>
            </a:extLst>
          </p:cNvPr>
          <p:cNvSpPr/>
          <p:nvPr userDrawn="1"/>
        </p:nvSpPr>
        <p:spPr>
          <a:xfrm>
            <a:off x="0" y="0"/>
            <a:ext cx="9144000" cy="51510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5" name="Picture 4">
            <a:extLst>
              <a:ext uri="{FF2B5EF4-FFF2-40B4-BE49-F238E27FC236}">
                <a16:creationId xmlns:a16="http://schemas.microsoft.com/office/drawing/2014/main" id="{C396315C-5970-FAC3-14A5-3BCD7FBB164F}"/>
              </a:ext>
            </a:extLst>
          </p:cNvPr>
          <p:cNvPicPr>
            <a:picLocks noChangeAspect="1"/>
          </p:cNvPicPr>
          <p:nvPr userDrawn="1"/>
        </p:nvPicPr>
        <p:blipFill>
          <a:blip r:embed="rId2">
            <a:alphaModFix amt="17000"/>
          </a:blip>
          <a:stretch>
            <a:fillRect/>
          </a:stretch>
        </p:blipFill>
        <p:spPr>
          <a:xfrm>
            <a:off x="2484068" y="416403"/>
            <a:ext cx="4175864" cy="4175864"/>
          </a:xfrm>
          <a:prstGeom prst="rect">
            <a:avLst/>
          </a:prstGeom>
        </p:spPr>
      </p:pic>
      <p:sp>
        <p:nvSpPr>
          <p:cNvPr id="8" name="Slide Number Placeholder 4">
            <a:extLst>
              <a:ext uri="{FF2B5EF4-FFF2-40B4-BE49-F238E27FC236}">
                <a16:creationId xmlns:a16="http://schemas.microsoft.com/office/drawing/2014/main" id="{8132C8EC-DED7-264A-B116-8AF77F46ED5E}"/>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defRPr>
            </a:lvl1pPr>
          </a:lstStyle>
          <a:p>
            <a:fld id="{51C557F5-C807-6C4C-A9D5-F8000D407BA5}" type="slidenum">
              <a:rPr lang="en-US" smtClean="0"/>
              <a:pPr/>
              <a:t>‹#›</a:t>
            </a:fld>
            <a:endParaRPr lang="en-US"/>
          </a:p>
        </p:txBody>
      </p:sp>
      <p:sp>
        <p:nvSpPr>
          <p:cNvPr id="9" name="Footer Placeholder 1">
            <a:extLst>
              <a:ext uri="{FF2B5EF4-FFF2-40B4-BE49-F238E27FC236}">
                <a16:creationId xmlns:a16="http://schemas.microsoft.com/office/drawing/2014/main" id="{E20D5F1B-F314-DA45-8F20-8004AE038687}"/>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Franklin Covey Co. All rights reserved. PROPRIETARY AND CONFIDENTIAL </a:t>
            </a:r>
            <a:endParaRPr lang="en-US" sz="525">
              <a:solidFill>
                <a:schemeClr val="bg1"/>
              </a:solidFill>
            </a:endParaRPr>
          </a:p>
        </p:txBody>
      </p:sp>
      <p:pic>
        <p:nvPicPr>
          <p:cNvPr id="15" name="Picture 14" descr="A picture containing text, clipart&#10;&#10;Description automatically generated">
            <a:extLst>
              <a:ext uri="{FF2B5EF4-FFF2-40B4-BE49-F238E27FC236}">
                <a16:creationId xmlns:a16="http://schemas.microsoft.com/office/drawing/2014/main" id="{9E42565D-DD51-C548-9801-492B820A0674}"/>
              </a:ext>
            </a:extLst>
          </p:cNvPr>
          <p:cNvPicPr>
            <a:picLocks noChangeAspect="1"/>
          </p:cNvPicPr>
          <p:nvPr userDrawn="1"/>
        </p:nvPicPr>
        <p:blipFill>
          <a:blip r:embed="rId3"/>
          <a:stretch>
            <a:fillRect/>
          </a:stretch>
        </p:blipFill>
        <p:spPr>
          <a:xfrm>
            <a:off x="457200" y="4804811"/>
            <a:ext cx="742950" cy="110067"/>
          </a:xfrm>
          <a:prstGeom prst="rect">
            <a:avLst/>
          </a:prstGeom>
        </p:spPr>
      </p:pic>
      <p:sp>
        <p:nvSpPr>
          <p:cNvPr id="4" name="Text Placeholder 3">
            <a:extLst>
              <a:ext uri="{FF2B5EF4-FFF2-40B4-BE49-F238E27FC236}">
                <a16:creationId xmlns:a16="http://schemas.microsoft.com/office/drawing/2014/main" id="{19104900-B857-49B9-7BFB-D7AD924A873E}"/>
              </a:ext>
            </a:extLst>
          </p:cNvPr>
          <p:cNvSpPr>
            <a:spLocks noGrp="1"/>
          </p:cNvSpPr>
          <p:nvPr>
            <p:ph type="body" sz="quarter" idx="13" hasCustomPrompt="1"/>
          </p:nvPr>
        </p:nvSpPr>
        <p:spPr>
          <a:xfrm>
            <a:off x="457200" y="714375"/>
            <a:ext cx="8229600" cy="3682604"/>
          </a:xfrm>
        </p:spPr>
        <p:txBody>
          <a:bodyPr anchor="ctr" anchorCtr="0"/>
          <a:lstStyle>
            <a:lvl1pPr marL="11906" indent="0" algn="ctr">
              <a:buNone/>
              <a:tabLst/>
              <a:defRPr sz="1800" b="1">
                <a:solidFill>
                  <a:schemeClr val="bg1"/>
                </a:solidFill>
              </a:defRPr>
            </a:lvl1pPr>
            <a:lvl2pPr marL="11906" indent="0" algn="ctr">
              <a:buNone/>
              <a:tabLst/>
              <a:defRPr sz="3600">
                <a:solidFill>
                  <a:schemeClr val="bg1"/>
                </a:solidFill>
                <a:latin typeface="Tiempos Fine Light" panose="02020303060303060403" pitchFamily="18" charset="77"/>
              </a:defRPr>
            </a:lvl2pPr>
            <a:lvl3pPr marL="11906" indent="0" algn="ctr">
              <a:spcBef>
                <a:spcPts val="900"/>
              </a:spcBef>
              <a:spcAft>
                <a:spcPts val="900"/>
              </a:spcAft>
              <a:buNone/>
              <a:tabLst/>
              <a:defRPr sz="1800" b="1">
                <a:solidFill>
                  <a:schemeClr val="bg1"/>
                </a:solidFill>
              </a:defRPr>
            </a:lvl3pPr>
            <a:lvl4pPr marL="1028700" indent="0">
              <a:buNone/>
              <a:defRPr/>
            </a:lvl4pPr>
            <a:lvl5pPr marL="1371600" indent="0">
              <a:buNone/>
              <a:defRPr/>
            </a:lvl5pPr>
          </a:lstStyle>
          <a:p>
            <a:pPr lvl="0"/>
            <a:r>
              <a:rPr lang="en-US"/>
              <a:t>TYPE VIDEO or AUDIO HERE</a:t>
            </a:r>
          </a:p>
          <a:p>
            <a:pPr lvl="1"/>
            <a:r>
              <a:rPr lang="en-US"/>
              <a:t>Video Title Here</a:t>
            </a:r>
          </a:p>
          <a:p>
            <a:pPr lvl="2"/>
            <a:r>
              <a:rPr lang="en-US"/>
              <a:t>Third level</a:t>
            </a:r>
          </a:p>
        </p:txBody>
      </p:sp>
      <p:pic>
        <p:nvPicPr>
          <p:cNvPr id="2" name="Picture 1" descr="A picture containing clipart&#10;&#10;Description automatically generated">
            <a:extLst>
              <a:ext uri="{FF2B5EF4-FFF2-40B4-BE49-F238E27FC236}">
                <a16:creationId xmlns:a16="http://schemas.microsoft.com/office/drawing/2014/main" id="{59B5D170-921C-F304-775A-9E8B88AE756E}"/>
              </a:ext>
            </a:extLst>
          </p:cNvPr>
          <p:cNvPicPr>
            <a:picLocks noChangeAspect="1"/>
          </p:cNvPicPr>
          <p:nvPr userDrawn="1"/>
        </p:nvPicPr>
        <p:blipFill>
          <a:blip r:embed="rId4"/>
          <a:stretch>
            <a:fillRect/>
          </a:stretch>
        </p:blipFill>
        <p:spPr>
          <a:xfrm>
            <a:off x="8332470" y="589788"/>
            <a:ext cx="329184" cy="329184"/>
          </a:xfrm>
          <a:prstGeom prst="rect">
            <a:avLst/>
          </a:prstGeom>
        </p:spPr>
      </p:pic>
    </p:spTree>
    <p:extLst>
      <p:ext uri="{BB962C8B-B14F-4D97-AF65-F5344CB8AC3E}">
        <p14:creationId xmlns:p14="http://schemas.microsoft.com/office/powerpoint/2010/main" val="175768142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Chat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CB31866-6596-AD4C-9299-8CCC9451291E}"/>
              </a:ext>
            </a:extLst>
          </p:cNvPr>
          <p:cNvSpPr/>
          <p:nvPr userDrawn="1"/>
        </p:nvSpPr>
        <p:spPr>
          <a:xfrm>
            <a:off x="0" y="0"/>
            <a:ext cx="9144000" cy="51510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Slide Number Placeholder 4">
            <a:extLst>
              <a:ext uri="{FF2B5EF4-FFF2-40B4-BE49-F238E27FC236}">
                <a16:creationId xmlns:a16="http://schemas.microsoft.com/office/drawing/2014/main" id="{8132C8EC-DED7-264A-B116-8AF77F46ED5E}"/>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defRPr>
            </a:lvl1pPr>
          </a:lstStyle>
          <a:p>
            <a:fld id="{51C557F5-C807-6C4C-A9D5-F8000D407BA5}" type="slidenum">
              <a:rPr lang="en-US" smtClean="0"/>
              <a:pPr/>
              <a:t>‹#›</a:t>
            </a:fld>
            <a:endParaRPr lang="en-US"/>
          </a:p>
        </p:txBody>
      </p:sp>
      <p:sp>
        <p:nvSpPr>
          <p:cNvPr id="9" name="Footer Placeholder 1">
            <a:extLst>
              <a:ext uri="{FF2B5EF4-FFF2-40B4-BE49-F238E27FC236}">
                <a16:creationId xmlns:a16="http://schemas.microsoft.com/office/drawing/2014/main" id="{E20D5F1B-F314-DA45-8F20-8004AE038687}"/>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Franklin Covey Co. All rights reserved. PROPRIETARY AND CONFIDENTIAL </a:t>
            </a:r>
            <a:endParaRPr lang="en-US" sz="525">
              <a:solidFill>
                <a:schemeClr val="bg1"/>
              </a:solidFill>
            </a:endParaRPr>
          </a:p>
        </p:txBody>
      </p:sp>
      <p:pic>
        <p:nvPicPr>
          <p:cNvPr id="15" name="Picture 14" descr="A picture containing text, clipart&#10;&#10;Description automatically generated">
            <a:extLst>
              <a:ext uri="{FF2B5EF4-FFF2-40B4-BE49-F238E27FC236}">
                <a16:creationId xmlns:a16="http://schemas.microsoft.com/office/drawing/2014/main" id="{9E42565D-DD51-C548-9801-492B820A0674}"/>
              </a:ext>
            </a:extLst>
          </p:cNvPr>
          <p:cNvPicPr>
            <a:picLocks noChangeAspect="1"/>
          </p:cNvPicPr>
          <p:nvPr userDrawn="1"/>
        </p:nvPicPr>
        <p:blipFill>
          <a:blip r:embed="rId2"/>
          <a:stretch>
            <a:fillRect/>
          </a:stretch>
        </p:blipFill>
        <p:spPr>
          <a:xfrm>
            <a:off x="457200" y="4804811"/>
            <a:ext cx="742950" cy="110067"/>
          </a:xfrm>
          <a:prstGeom prst="rect">
            <a:avLst/>
          </a:prstGeom>
        </p:spPr>
      </p:pic>
      <p:sp>
        <p:nvSpPr>
          <p:cNvPr id="4" name="Text Placeholder 3">
            <a:extLst>
              <a:ext uri="{FF2B5EF4-FFF2-40B4-BE49-F238E27FC236}">
                <a16:creationId xmlns:a16="http://schemas.microsoft.com/office/drawing/2014/main" id="{3F881CDF-038B-5B2A-372B-05DE21039957}"/>
              </a:ext>
            </a:extLst>
          </p:cNvPr>
          <p:cNvSpPr>
            <a:spLocks noGrp="1"/>
          </p:cNvSpPr>
          <p:nvPr>
            <p:ph type="body" sz="quarter" idx="13" hasCustomPrompt="1"/>
          </p:nvPr>
        </p:nvSpPr>
        <p:spPr>
          <a:xfrm>
            <a:off x="457200" y="714375"/>
            <a:ext cx="3926681" cy="3682604"/>
          </a:xfrm>
        </p:spPr>
        <p:txBody>
          <a:bodyPr anchor="ctr" anchorCtr="0"/>
          <a:lstStyle>
            <a:lvl1pPr marL="11906" indent="0">
              <a:buNone/>
              <a:tabLst/>
              <a:defRPr sz="1800" b="1">
                <a:solidFill>
                  <a:schemeClr val="bg1"/>
                </a:solidFill>
              </a:defRPr>
            </a:lvl1pPr>
            <a:lvl2pPr marL="11906" indent="0">
              <a:buNone/>
              <a:tabLst/>
              <a:defRPr sz="3600">
                <a:solidFill>
                  <a:schemeClr val="bg1"/>
                </a:solidFill>
                <a:latin typeface="Tiempos Fine Light" panose="02020303060303060403" pitchFamily="18" charset="77"/>
              </a:defRPr>
            </a:lvl2pPr>
            <a:lvl3pPr marL="11906" indent="0">
              <a:spcBef>
                <a:spcPts val="900"/>
              </a:spcBef>
              <a:spcAft>
                <a:spcPts val="900"/>
              </a:spcAft>
              <a:buNone/>
              <a:tabLst/>
              <a:defRPr sz="1800" b="1">
                <a:solidFill>
                  <a:schemeClr val="bg1"/>
                </a:solidFill>
              </a:defRPr>
            </a:lvl3pPr>
            <a:lvl4pPr marL="1028700" indent="0">
              <a:buNone/>
              <a:defRPr/>
            </a:lvl4pPr>
            <a:lvl5pPr marL="1371600" indent="0">
              <a:buNone/>
              <a:defRPr/>
            </a:lvl5pPr>
          </a:lstStyle>
          <a:p>
            <a:pPr lvl="0"/>
            <a:r>
              <a:rPr lang="en-US"/>
              <a:t>CHAT SLIDE</a:t>
            </a:r>
          </a:p>
          <a:p>
            <a:pPr lvl="1"/>
            <a:r>
              <a:rPr lang="en-US"/>
              <a:t>Your Question Here</a:t>
            </a:r>
          </a:p>
          <a:p>
            <a:pPr lvl="2"/>
            <a:r>
              <a:rPr lang="en-US"/>
              <a:t>Third level</a:t>
            </a:r>
          </a:p>
        </p:txBody>
      </p:sp>
      <p:pic>
        <p:nvPicPr>
          <p:cNvPr id="5" name="Graphic 4" descr="Chat with solid fill">
            <a:extLst>
              <a:ext uri="{FF2B5EF4-FFF2-40B4-BE49-F238E27FC236}">
                <a16:creationId xmlns:a16="http://schemas.microsoft.com/office/drawing/2014/main" id="{CDA20F44-2F62-0202-161A-95CB4A27D29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52484" y="1336430"/>
            <a:ext cx="2791416" cy="2791416"/>
          </a:xfrm>
          <a:prstGeom prst="rect">
            <a:avLst/>
          </a:prstGeom>
        </p:spPr>
      </p:pic>
      <p:pic>
        <p:nvPicPr>
          <p:cNvPr id="2" name="Picture 1" descr="A picture containing clipart&#10;&#10;Description automatically generated">
            <a:extLst>
              <a:ext uri="{FF2B5EF4-FFF2-40B4-BE49-F238E27FC236}">
                <a16:creationId xmlns:a16="http://schemas.microsoft.com/office/drawing/2014/main" id="{0120D33D-951F-1427-7CD0-2AAD387D5EFB}"/>
              </a:ext>
            </a:extLst>
          </p:cNvPr>
          <p:cNvPicPr>
            <a:picLocks noChangeAspect="1"/>
          </p:cNvPicPr>
          <p:nvPr userDrawn="1"/>
        </p:nvPicPr>
        <p:blipFill>
          <a:blip r:embed="rId5"/>
          <a:stretch>
            <a:fillRect/>
          </a:stretch>
        </p:blipFill>
        <p:spPr>
          <a:xfrm>
            <a:off x="8332470" y="589788"/>
            <a:ext cx="329184" cy="329184"/>
          </a:xfrm>
          <a:prstGeom prst="rect">
            <a:avLst/>
          </a:prstGeom>
        </p:spPr>
      </p:pic>
    </p:spTree>
    <p:extLst>
      <p:ext uri="{BB962C8B-B14F-4D97-AF65-F5344CB8AC3E}">
        <p14:creationId xmlns:p14="http://schemas.microsoft.com/office/powerpoint/2010/main" val="385651385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2_Chat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CB31866-6596-AD4C-9299-8CCC9451291E}"/>
              </a:ext>
            </a:extLst>
          </p:cNvPr>
          <p:cNvSpPr/>
          <p:nvPr userDrawn="1"/>
        </p:nvSpPr>
        <p:spPr>
          <a:xfrm>
            <a:off x="0" y="0"/>
            <a:ext cx="9144000" cy="51510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Slide Number Placeholder 4">
            <a:extLst>
              <a:ext uri="{FF2B5EF4-FFF2-40B4-BE49-F238E27FC236}">
                <a16:creationId xmlns:a16="http://schemas.microsoft.com/office/drawing/2014/main" id="{8132C8EC-DED7-264A-B116-8AF77F46ED5E}"/>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defRPr>
            </a:lvl1pPr>
          </a:lstStyle>
          <a:p>
            <a:fld id="{51C557F5-C807-6C4C-A9D5-F8000D407BA5}" type="slidenum">
              <a:rPr lang="en-US" smtClean="0"/>
              <a:pPr/>
              <a:t>‹#›</a:t>
            </a:fld>
            <a:endParaRPr lang="en-US"/>
          </a:p>
        </p:txBody>
      </p:sp>
      <p:sp>
        <p:nvSpPr>
          <p:cNvPr id="9" name="Footer Placeholder 1">
            <a:extLst>
              <a:ext uri="{FF2B5EF4-FFF2-40B4-BE49-F238E27FC236}">
                <a16:creationId xmlns:a16="http://schemas.microsoft.com/office/drawing/2014/main" id="{E20D5F1B-F314-DA45-8F20-8004AE038687}"/>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Franklin Covey Co. All rights reserved. PROPRIETARY AND CONFIDENTIAL </a:t>
            </a:r>
            <a:endParaRPr lang="en-US" sz="525">
              <a:solidFill>
                <a:schemeClr val="bg1"/>
              </a:solidFill>
            </a:endParaRPr>
          </a:p>
        </p:txBody>
      </p:sp>
      <p:pic>
        <p:nvPicPr>
          <p:cNvPr id="15" name="Picture 14" descr="A picture containing text, clipart&#10;&#10;Description automatically generated">
            <a:extLst>
              <a:ext uri="{FF2B5EF4-FFF2-40B4-BE49-F238E27FC236}">
                <a16:creationId xmlns:a16="http://schemas.microsoft.com/office/drawing/2014/main" id="{9E42565D-DD51-C548-9801-492B820A0674}"/>
              </a:ext>
            </a:extLst>
          </p:cNvPr>
          <p:cNvPicPr>
            <a:picLocks noChangeAspect="1"/>
          </p:cNvPicPr>
          <p:nvPr userDrawn="1"/>
        </p:nvPicPr>
        <p:blipFill>
          <a:blip r:embed="rId2"/>
          <a:stretch>
            <a:fillRect/>
          </a:stretch>
        </p:blipFill>
        <p:spPr>
          <a:xfrm>
            <a:off x="457200" y="4804811"/>
            <a:ext cx="742950" cy="110067"/>
          </a:xfrm>
          <a:prstGeom prst="rect">
            <a:avLst/>
          </a:prstGeom>
        </p:spPr>
      </p:pic>
      <p:sp>
        <p:nvSpPr>
          <p:cNvPr id="4" name="Text Placeholder 3">
            <a:extLst>
              <a:ext uri="{FF2B5EF4-FFF2-40B4-BE49-F238E27FC236}">
                <a16:creationId xmlns:a16="http://schemas.microsoft.com/office/drawing/2014/main" id="{3F881CDF-038B-5B2A-372B-05DE21039957}"/>
              </a:ext>
            </a:extLst>
          </p:cNvPr>
          <p:cNvSpPr>
            <a:spLocks noGrp="1"/>
          </p:cNvSpPr>
          <p:nvPr>
            <p:ph type="body" sz="quarter" idx="13" hasCustomPrompt="1"/>
          </p:nvPr>
        </p:nvSpPr>
        <p:spPr>
          <a:xfrm>
            <a:off x="457200" y="714375"/>
            <a:ext cx="3926681" cy="3682604"/>
          </a:xfrm>
        </p:spPr>
        <p:txBody>
          <a:bodyPr anchor="ctr" anchorCtr="0">
            <a:noAutofit/>
          </a:bodyPr>
          <a:lstStyle>
            <a:lvl1pPr marL="11906" indent="0">
              <a:buNone/>
              <a:tabLst/>
              <a:defRPr sz="1800" b="1">
                <a:solidFill>
                  <a:schemeClr val="bg1"/>
                </a:solidFill>
              </a:defRPr>
            </a:lvl1pPr>
            <a:lvl2pPr marL="11906" indent="0">
              <a:buNone/>
              <a:tabLst/>
              <a:defRPr sz="3600">
                <a:solidFill>
                  <a:schemeClr val="bg1"/>
                </a:solidFill>
                <a:latin typeface="Tiempos Fine Light" panose="02020303060303060403" pitchFamily="18" charset="77"/>
              </a:defRPr>
            </a:lvl2pPr>
            <a:lvl3pPr marL="11906" indent="0">
              <a:spcBef>
                <a:spcPts val="900"/>
              </a:spcBef>
              <a:spcAft>
                <a:spcPts val="900"/>
              </a:spcAft>
              <a:buNone/>
              <a:tabLst/>
              <a:defRPr sz="1800" b="1">
                <a:solidFill>
                  <a:schemeClr val="bg1"/>
                </a:solidFill>
              </a:defRPr>
            </a:lvl3pPr>
            <a:lvl4pPr marL="1028700" indent="0">
              <a:buNone/>
              <a:defRPr/>
            </a:lvl4pPr>
            <a:lvl5pPr marL="1371600" indent="0">
              <a:buNone/>
              <a:defRPr/>
            </a:lvl5pPr>
          </a:lstStyle>
          <a:p>
            <a:pPr lvl="0"/>
            <a:r>
              <a:rPr lang="en-US"/>
              <a:t>DISCUSSION SLIDE</a:t>
            </a:r>
          </a:p>
          <a:p>
            <a:pPr lvl="1"/>
            <a:r>
              <a:rPr lang="en-US"/>
              <a:t>Your Question Here</a:t>
            </a:r>
          </a:p>
          <a:p>
            <a:pPr lvl="2"/>
            <a:r>
              <a:rPr lang="en-US"/>
              <a:t>Third level</a:t>
            </a:r>
          </a:p>
        </p:txBody>
      </p:sp>
      <p:pic>
        <p:nvPicPr>
          <p:cNvPr id="2" name="Picture 1" descr="A picture containing clipart&#10;&#10;Description automatically generated">
            <a:extLst>
              <a:ext uri="{FF2B5EF4-FFF2-40B4-BE49-F238E27FC236}">
                <a16:creationId xmlns:a16="http://schemas.microsoft.com/office/drawing/2014/main" id="{0120D33D-951F-1427-7CD0-2AAD387D5EFB}"/>
              </a:ext>
            </a:extLst>
          </p:cNvPr>
          <p:cNvPicPr>
            <a:picLocks noChangeAspect="1"/>
          </p:cNvPicPr>
          <p:nvPr userDrawn="1"/>
        </p:nvPicPr>
        <p:blipFill>
          <a:blip r:embed="rId3"/>
          <a:stretch>
            <a:fillRect/>
          </a:stretch>
        </p:blipFill>
        <p:spPr>
          <a:xfrm>
            <a:off x="8332470" y="589788"/>
            <a:ext cx="329184" cy="329184"/>
          </a:xfrm>
          <a:prstGeom prst="rect">
            <a:avLst/>
          </a:prstGeom>
        </p:spPr>
      </p:pic>
      <p:pic>
        <p:nvPicPr>
          <p:cNvPr id="6" name="Picture 5">
            <a:extLst>
              <a:ext uri="{FF2B5EF4-FFF2-40B4-BE49-F238E27FC236}">
                <a16:creationId xmlns:a16="http://schemas.microsoft.com/office/drawing/2014/main" id="{749ABA5C-C36E-8C1B-5082-62EC2B1419A8}"/>
              </a:ext>
            </a:extLst>
          </p:cNvPr>
          <p:cNvPicPr>
            <a:picLocks noChangeAspect="1"/>
          </p:cNvPicPr>
          <p:nvPr userDrawn="1"/>
        </p:nvPicPr>
        <p:blipFill>
          <a:blip r:embed="rId4"/>
          <a:stretch>
            <a:fillRect/>
          </a:stretch>
        </p:blipFill>
        <p:spPr>
          <a:xfrm>
            <a:off x="5524642" y="1937093"/>
            <a:ext cx="2940859" cy="1563663"/>
          </a:xfrm>
          <a:prstGeom prst="rect">
            <a:avLst/>
          </a:prstGeom>
        </p:spPr>
      </p:pic>
    </p:spTree>
    <p:extLst>
      <p:ext uri="{BB962C8B-B14F-4D97-AF65-F5344CB8AC3E}">
        <p14:creationId xmlns:p14="http://schemas.microsoft.com/office/powerpoint/2010/main" val="175661729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_Chat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CB31866-6596-AD4C-9299-8CCC9451291E}"/>
              </a:ext>
            </a:extLst>
          </p:cNvPr>
          <p:cNvSpPr/>
          <p:nvPr userDrawn="1"/>
        </p:nvSpPr>
        <p:spPr>
          <a:xfrm>
            <a:off x="0" y="0"/>
            <a:ext cx="9144000" cy="51510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Slide Number Placeholder 4">
            <a:extLst>
              <a:ext uri="{FF2B5EF4-FFF2-40B4-BE49-F238E27FC236}">
                <a16:creationId xmlns:a16="http://schemas.microsoft.com/office/drawing/2014/main" id="{8132C8EC-DED7-264A-B116-8AF77F46ED5E}"/>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defRPr>
            </a:lvl1pPr>
          </a:lstStyle>
          <a:p>
            <a:fld id="{51C557F5-C807-6C4C-A9D5-F8000D407BA5}" type="slidenum">
              <a:rPr lang="en-US" smtClean="0"/>
              <a:pPr/>
              <a:t>‹#›</a:t>
            </a:fld>
            <a:endParaRPr lang="en-US"/>
          </a:p>
        </p:txBody>
      </p:sp>
      <p:sp>
        <p:nvSpPr>
          <p:cNvPr id="9" name="Footer Placeholder 1">
            <a:extLst>
              <a:ext uri="{FF2B5EF4-FFF2-40B4-BE49-F238E27FC236}">
                <a16:creationId xmlns:a16="http://schemas.microsoft.com/office/drawing/2014/main" id="{E20D5F1B-F314-DA45-8F20-8004AE038687}"/>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Franklin Covey Co. All rights reserved. PROPRIETARY AND CONFIDENTIAL </a:t>
            </a:r>
            <a:endParaRPr lang="en-US" sz="525">
              <a:solidFill>
                <a:schemeClr val="bg1"/>
              </a:solidFill>
            </a:endParaRPr>
          </a:p>
        </p:txBody>
      </p:sp>
      <p:pic>
        <p:nvPicPr>
          <p:cNvPr id="15" name="Picture 14" descr="A picture containing text, clipart&#10;&#10;Description automatically generated">
            <a:extLst>
              <a:ext uri="{FF2B5EF4-FFF2-40B4-BE49-F238E27FC236}">
                <a16:creationId xmlns:a16="http://schemas.microsoft.com/office/drawing/2014/main" id="{9E42565D-DD51-C548-9801-492B820A0674}"/>
              </a:ext>
            </a:extLst>
          </p:cNvPr>
          <p:cNvPicPr>
            <a:picLocks noChangeAspect="1"/>
          </p:cNvPicPr>
          <p:nvPr userDrawn="1"/>
        </p:nvPicPr>
        <p:blipFill>
          <a:blip r:embed="rId2"/>
          <a:stretch>
            <a:fillRect/>
          </a:stretch>
        </p:blipFill>
        <p:spPr>
          <a:xfrm>
            <a:off x="457200" y="4804811"/>
            <a:ext cx="742950" cy="110067"/>
          </a:xfrm>
          <a:prstGeom prst="rect">
            <a:avLst/>
          </a:prstGeom>
        </p:spPr>
      </p:pic>
      <p:sp>
        <p:nvSpPr>
          <p:cNvPr id="4" name="Text Placeholder 3">
            <a:extLst>
              <a:ext uri="{FF2B5EF4-FFF2-40B4-BE49-F238E27FC236}">
                <a16:creationId xmlns:a16="http://schemas.microsoft.com/office/drawing/2014/main" id="{3F881CDF-038B-5B2A-372B-05DE21039957}"/>
              </a:ext>
            </a:extLst>
          </p:cNvPr>
          <p:cNvSpPr>
            <a:spLocks noGrp="1"/>
          </p:cNvSpPr>
          <p:nvPr>
            <p:ph type="body" sz="quarter" idx="13" hasCustomPrompt="1"/>
          </p:nvPr>
        </p:nvSpPr>
        <p:spPr>
          <a:xfrm>
            <a:off x="457200" y="714375"/>
            <a:ext cx="3926681" cy="3682604"/>
          </a:xfrm>
        </p:spPr>
        <p:txBody>
          <a:bodyPr anchor="ctr" anchorCtr="0"/>
          <a:lstStyle>
            <a:lvl1pPr marL="11906" indent="0">
              <a:buNone/>
              <a:tabLst/>
              <a:defRPr sz="1800" b="1">
                <a:solidFill>
                  <a:schemeClr val="bg1"/>
                </a:solidFill>
              </a:defRPr>
            </a:lvl1pPr>
            <a:lvl2pPr marL="11906" indent="0">
              <a:buNone/>
              <a:tabLst/>
              <a:defRPr sz="3600">
                <a:solidFill>
                  <a:schemeClr val="bg1"/>
                </a:solidFill>
                <a:latin typeface="Tiempos Fine Light" panose="02020303060303060403" pitchFamily="18" charset="77"/>
              </a:defRPr>
            </a:lvl2pPr>
            <a:lvl3pPr marL="11906" indent="0">
              <a:spcBef>
                <a:spcPts val="900"/>
              </a:spcBef>
              <a:spcAft>
                <a:spcPts val="900"/>
              </a:spcAft>
              <a:buNone/>
              <a:tabLst/>
              <a:defRPr sz="1800" b="1">
                <a:solidFill>
                  <a:schemeClr val="bg1"/>
                </a:solidFill>
              </a:defRPr>
            </a:lvl3pPr>
            <a:lvl4pPr marL="1028700" indent="0">
              <a:buNone/>
              <a:defRPr/>
            </a:lvl4pPr>
            <a:lvl5pPr marL="1371600" indent="0">
              <a:buNone/>
              <a:defRPr/>
            </a:lvl5pPr>
          </a:lstStyle>
          <a:p>
            <a:pPr lvl="0"/>
            <a:r>
              <a:rPr lang="en-US"/>
              <a:t>POLL SLIDE</a:t>
            </a:r>
          </a:p>
          <a:p>
            <a:pPr lvl="1"/>
            <a:r>
              <a:rPr lang="en-US"/>
              <a:t>Your Poll Question</a:t>
            </a:r>
          </a:p>
          <a:p>
            <a:pPr lvl="2"/>
            <a:r>
              <a:rPr lang="en-US"/>
              <a:t>Third level</a:t>
            </a:r>
          </a:p>
        </p:txBody>
      </p:sp>
      <p:pic>
        <p:nvPicPr>
          <p:cNvPr id="2" name="Graphic 1" descr="Bar chart with solid fill">
            <a:extLst>
              <a:ext uri="{FF2B5EF4-FFF2-40B4-BE49-F238E27FC236}">
                <a16:creationId xmlns:a16="http://schemas.microsoft.com/office/drawing/2014/main" id="{FBC0AFB0-AE22-7A2E-9985-6C7D17621D9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60806" y="1535591"/>
            <a:ext cx="2579810" cy="2579810"/>
          </a:xfrm>
          <a:prstGeom prst="rect">
            <a:avLst/>
          </a:prstGeom>
        </p:spPr>
      </p:pic>
      <p:pic>
        <p:nvPicPr>
          <p:cNvPr id="5" name="Picture 4" descr="A picture containing clipart&#10;&#10;Description automatically generated">
            <a:extLst>
              <a:ext uri="{FF2B5EF4-FFF2-40B4-BE49-F238E27FC236}">
                <a16:creationId xmlns:a16="http://schemas.microsoft.com/office/drawing/2014/main" id="{09C9644C-EB56-73BD-BD16-2841AE5E3EAF}"/>
              </a:ext>
            </a:extLst>
          </p:cNvPr>
          <p:cNvPicPr>
            <a:picLocks noChangeAspect="1"/>
          </p:cNvPicPr>
          <p:nvPr userDrawn="1"/>
        </p:nvPicPr>
        <p:blipFill>
          <a:blip r:embed="rId5"/>
          <a:stretch>
            <a:fillRect/>
          </a:stretch>
        </p:blipFill>
        <p:spPr>
          <a:xfrm>
            <a:off x="8332470" y="589788"/>
            <a:ext cx="329184" cy="329184"/>
          </a:xfrm>
          <a:prstGeom prst="rect">
            <a:avLst/>
          </a:prstGeom>
        </p:spPr>
      </p:pic>
    </p:spTree>
    <p:extLst>
      <p:ext uri="{BB962C8B-B14F-4D97-AF65-F5344CB8AC3E}">
        <p14:creationId xmlns:p14="http://schemas.microsoft.com/office/powerpoint/2010/main" val="349763373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le with Eight Statistic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596646"/>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7" name="Text Placeholder 6">
            <a:extLst>
              <a:ext uri="{FF2B5EF4-FFF2-40B4-BE49-F238E27FC236}">
                <a16:creationId xmlns:a16="http://schemas.microsoft.com/office/drawing/2014/main" id="{7832533B-9400-7C4C-89A9-E228DBD8D9D5}"/>
              </a:ext>
            </a:extLst>
          </p:cNvPr>
          <p:cNvSpPr>
            <a:spLocks noGrp="1"/>
          </p:cNvSpPr>
          <p:nvPr>
            <p:ph type="body" sz="quarter" idx="16" hasCustomPrompt="1"/>
          </p:nvPr>
        </p:nvSpPr>
        <p:spPr>
          <a:xfrm>
            <a:off x="483870" y="2049347"/>
            <a:ext cx="1687116" cy="756047"/>
          </a:xfrm>
        </p:spPr>
        <p:txBody>
          <a:bodyPr>
            <a:normAutofit/>
          </a:bodyPr>
          <a:lstStyle>
            <a:lvl1pPr marL="0" indent="0" algn="ctr">
              <a:buNone/>
              <a:defRPr sz="788"/>
            </a:lvl1pPr>
            <a:lvl2pPr marL="7144" indent="0" algn="ctr">
              <a:buNone/>
              <a:tabLst/>
              <a:defRPr sz="600"/>
            </a:lvl2pPr>
          </a:lstStyle>
          <a:p>
            <a:pPr lvl="0"/>
            <a:r>
              <a:rPr lang="en-US"/>
              <a:t>Description here</a:t>
            </a:r>
          </a:p>
          <a:p>
            <a:pPr lvl="1"/>
            <a:r>
              <a:rPr lang="en-US"/>
              <a:t>Notes or attribution</a:t>
            </a:r>
          </a:p>
        </p:txBody>
      </p:sp>
      <p:sp>
        <p:nvSpPr>
          <p:cNvPr id="22" name="Text Placeholder 21">
            <a:extLst>
              <a:ext uri="{FF2B5EF4-FFF2-40B4-BE49-F238E27FC236}">
                <a16:creationId xmlns:a16="http://schemas.microsoft.com/office/drawing/2014/main" id="{170100B6-0CC7-214B-A8DA-9D6264CC4016}"/>
              </a:ext>
            </a:extLst>
          </p:cNvPr>
          <p:cNvSpPr>
            <a:spLocks noGrp="1"/>
          </p:cNvSpPr>
          <p:nvPr>
            <p:ph type="body" sz="quarter" idx="17" hasCustomPrompt="1"/>
          </p:nvPr>
        </p:nvSpPr>
        <p:spPr>
          <a:xfrm>
            <a:off x="483870" y="1386170"/>
            <a:ext cx="1687116" cy="663178"/>
          </a:xfrm>
        </p:spPr>
        <p:txBody>
          <a:bodyPr>
            <a:noAutofit/>
          </a:bodyPr>
          <a:lstStyle>
            <a:lvl1pPr marL="0" indent="0" algn="ctr">
              <a:buNone/>
              <a:defRPr sz="49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000</a:t>
            </a:r>
          </a:p>
        </p:txBody>
      </p:sp>
      <p:sp>
        <p:nvSpPr>
          <p:cNvPr id="23" name="Text Placeholder 6">
            <a:extLst>
              <a:ext uri="{FF2B5EF4-FFF2-40B4-BE49-F238E27FC236}">
                <a16:creationId xmlns:a16="http://schemas.microsoft.com/office/drawing/2014/main" id="{56EB1079-0208-6A43-A47C-ADDFB003982B}"/>
              </a:ext>
            </a:extLst>
          </p:cNvPr>
          <p:cNvSpPr>
            <a:spLocks noGrp="1"/>
          </p:cNvSpPr>
          <p:nvPr>
            <p:ph type="body" sz="quarter" idx="18" hasCustomPrompt="1"/>
          </p:nvPr>
        </p:nvSpPr>
        <p:spPr>
          <a:xfrm>
            <a:off x="2628900" y="2049347"/>
            <a:ext cx="1687116" cy="756047"/>
          </a:xfrm>
        </p:spPr>
        <p:txBody>
          <a:bodyPr>
            <a:normAutofit/>
          </a:bodyPr>
          <a:lstStyle>
            <a:lvl1pPr marL="0" indent="0" algn="ctr">
              <a:buNone/>
              <a:defRPr sz="788"/>
            </a:lvl1pPr>
            <a:lvl2pPr marL="7144" indent="0" algn="ctr">
              <a:buNone/>
              <a:tabLst/>
              <a:defRPr sz="600"/>
            </a:lvl2pPr>
          </a:lstStyle>
          <a:p>
            <a:pPr lvl="0"/>
            <a:r>
              <a:rPr lang="en-US"/>
              <a:t>Description here</a:t>
            </a:r>
          </a:p>
          <a:p>
            <a:pPr lvl="1"/>
            <a:r>
              <a:rPr lang="en-US"/>
              <a:t>Notes or attribution</a:t>
            </a:r>
          </a:p>
        </p:txBody>
      </p:sp>
      <p:sp>
        <p:nvSpPr>
          <p:cNvPr id="24" name="Text Placeholder 21">
            <a:extLst>
              <a:ext uri="{FF2B5EF4-FFF2-40B4-BE49-F238E27FC236}">
                <a16:creationId xmlns:a16="http://schemas.microsoft.com/office/drawing/2014/main" id="{7C85E1B5-3196-4548-A59D-000E280380A2}"/>
              </a:ext>
            </a:extLst>
          </p:cNvPr>
          <p:cNvSpPr>
            <a:spLocks noGrp="1"/>
          </p:cNvSpPr>
          <p:nvPr>
            <p:ph type="body" sz="quarter" idx="19" hasCustomPrompt="1"/>
          </p:nvPr>
        </p:nvSpPr>
        <p:spPr>
          <a:xfrm>
            <a:off x="2628900" y="1386170"/>
            <a:ext cx="1687116" cy="663178"/>
          </a:xfrm>
        </p:spPr>
        <p:txBody>
          <a:bodyPr>
            <a:noAutofit/>
          </a:bodyPr>
          <a:lstStyle>
            <a:lvl1pPr marL="0" indent="0" algn="ctr">
              <a:buNone/>
              <a:defRPr sz="49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000</a:t>
            </a:r>
          </a:p>
        </p:txBody>
      </p:sp>
      <p:sp>
        <p:nvSpPr>
          <p:cNvPr id="25" name="Text Placeholder 6">
            <a:extLst>
              <a:ext uri="{FF2B5EF4-FFF2-40B4-BE49-F238E27FC236}">
                <a16:creationId xmlns:a16="http://schemas.microsoft.com/office/drawing/2014/main" id="{E95D6A47-580F-9448-8328-407456F2AD3F}"/>
              </a:ext>
            </a:extLst>
          </p:cNvPr>
          <p:cNvSpPr>
            <a:spLocks noGrp="1"/>
          </p:cNvSpPr>
          <p:nvPr>
            <p:ph type="body" sz="quarter" idx="20" hasCustomPrompt="1"/>
          </p:nvPr>
        </p:nvSpPr>
        <p:spPr>
          <a:xfrm>
            <a:off x="6972300" y="2049347"/>
            <a:ext cx="1687116" cy="756047"/>
          </a:xfrm>
        </p:spPr>
        <p:txBody>
          <a:bodyPr>
            <a:normAutofit/>
          </a:bodyPr>
          <a:lstStyle>
            <a:lvl1pPr marL="0" indent="0" algn="ctr">
              <a:buNone/>
              <a:defRPr sz="788"/>
            </a:lvl1pPr>
            <a:lvl2pPr marL="7144" indent="0" algn="ctr">
              <a:buNone/>
              <a:tabLst/>
              <a:defRPr sz="600"/>
            </a:lvl2pPr>
          </a:lstStyle>
          <a:p>
            <a:pPr lvl="0"/>
            <a:r>
              <a:rPr lang="en-US"/>
              <a:t>Description here</a:t>
            </a:r>
          </a:p>
          <a:p>
            <a:pPr lvl="1"/>
            <a:r>
              <a:rPr lang="en-US"/>
              <a:t>Notes or attribution</a:t>
            </a:r>
          </a:p>
        </p:txBody>
      </p:sp>
      <p:sp>
        <p:nvSpPr>
          <p:cNvPr id="26" name="Text Placeholder 21">
            <a:extLst>
              <a:ext uri="{FF2B5EF4-FFF2-40B4-BE49-F238E27FC236}">
                <a16:creationId xmlns:a16="http://schemas.microsoft.com/office/drawing/2014/main" id="{CB79B326-C2B1-B149-8965-6EF05EFAE6A7}"/>
              </a:ext>
            </a:extLst>
          </p:cNvPr>
          <p:cNvSpPr>
            <a:spLocks noGrp="1"/>
          </p:cNvSpPr>
          <p:nvPr>
            <p:ph type="body" sz="quarter" idx="21" hasCustomPrompt="1"/>
          </p:nvPr>
        </p:nvSpPr>
        <p:spPr>
          <a:xfrm>
            <a:off x="6972300" y="1386170"/>
            <a:ext cx="1687116" cy="663178"/>
          </a:xfrm>
        </p:spPr>
        <p:txBody>
          <a:bodyPr>
            <a:noAutofit/>
          </a:bodyPr>
          <a:lstStyle>
            <a:lvl1pPr marL="0" indent="0" algn="ctr">
              <a:buNone/>
              <a:defRPr sz="49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000</a:t>
            </a:r>
          </a:p>
        </p:txBody>
      </p:sp>
      <p:sp>
        <p:nvSpPr>
          <p:cNvPr id="33" name="Text Placeholder 6">
            <a:extLst>
              <a:ext uri="{FF2B5EF4-FFF2-40B4-BE49-F238E27FC236}">
                <a16:creationId xmlns:a16="http://schemas.microsoft.com/office/drawing/2014/main" id="{0683EAA9-09B7-2848-A83E-D1D6E467A165}"/>
              </a:ext>
            </a:extLst>
          </p:cNvPr>
          <p:cNvSpPr>
            <a:spLocks noGrp="1"/>
          </p:cNvSpPr>
          <p:nvPr>
            <p:ph type="body" sz="quarter" idx="22" hasCustomPrompt="1"/>
          </p:nvPr>
        </p:nvSpPr>
        <p:spPr>
          <a:xfrm>
            <a:off x="4827984" y="2049347"/>
            <a:ext cx="1687116" cy="756047"/>
          </a:xfrm>
        </p:spPr>
        <p:txBody>
          <a:bodyPr>
            <a:normAutofit/>
          </a:bodyPr>
          <a:lstStyle>
            <a:lvl1pPr marL="0" indent="0" algn="ctr">
              <a:buNone/>
              <a:defRPr sz="788"/>
            </a:lvl1pPr>
            <a:lvl2pPr marL="7144" indent="0" algn="ctr">
              <a:buNone/>
              <a:tabLst/>
              <a:defRPr sz="600"/>
            </a:lvl2pPr>
          </a:lstStyle>
          <a:p>
            <a:pPr lvl="0"/>
            <a:r>
              <a:rPr lang="en-US"/>
              <a:t>Description here</a:t>
            </a:r>
          </a:p>
          <a:p>
            <a:pPr lvl="1"/>
            <a:r>
              <a:rPr lang="en-US"/>
              <a:t>Notes or attribution</a:t>
            </a:r>
          </a:p>
        </p:txBody>
      </p:sp>
      <p:sp>
        <p:nvSpPr>
          <p:cNvPr id="34" name="Text Placeholder 21">
            <a:extLst>
              <a:ext uri="{FF2B5EF4-FFF2-40B4-BE49-F238E27FC236}">
                <a16:creationId xmlns:a16="http://schemas.microsoft.com/office/drawing/2014/main" id="{4AFFA9DC-7C36-1F40-97C1-27DFF05149A2}"/>
              </a:ext>
            </a:extLst>
          </p:cNvPr>
          <p:cNvSpPr>
            <a:spLocks noGrp="1"/>
          </p:cNvSpPr>
          <p:nvPr>
            <p:ph type="body" sz="quarter" idx="23" hasCustomPrompt="1"/>
          </p:nvPr>
        </p:nvSpPr>
        <p:spPr>
          <a:xfrm>
            <a:off x="4827984" y="1386170"/>
            <a:ext cx="1687116" cy="663178"/>
          </a:xfrm>
        </p:spPr>
        <p:txBody>
          <a:bodyPr>
            <a:noAutofit/>
          </a:bodyPr>
          <a:lstStyle>
            <a:lvl1pPr marL="0" indent="0" algn="ctr">
              <a:buNone/>
              <a:defRPr sz="49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000</a:t>
            </a:r>
          </a:p>
        </p:txBody>
      </p:sp>
      <p:sp>
        <p:nvSpPr>
          <p:cNvPr id="12" name="Text Placeholder 6">
            <a:extLst>
              <a:ext uri="{FF2B5EF4-FFF2-40B4-BE49-F238E27FC236}">
                <a16:creationId xmlns:a16="http://schemas.microsoft.com/office/drawing/2014/main" id="{29CCFF39-EEEA-6046-924B-B21A038D0078}"/>
              </a:ext>
            </a:extLst>
          </p:cNvPr>
          <p:cNvSpPr>
            <a:spLocks noGrp="1"/>
          </p:cNvSpPr>
          <p:nvPr>
            <p:ph type="body" sz="quarter" idx="24" hasCustomPrompt="1"/>
          </p:nvPr>
        </p:nvSpPr>
        <p:spPr>
          <a:xfrm>
            <a:off x="483870" y="3847667"/>
            <a:ext cx="1687116" cy="756047"/>
          </a:xfrm>
        </p:spPr>
        <p:txBody>
          <a:bodyPr>
            <a:normAutofit/>
          </a:bodyPr>
          <a:lstStyle>
            <a:lvl1pPr marL="0" indent="0" algn="ctr">
              <a:buNone/>
              <a:defRPr sz="788"/>
            </a:lvl1pPr>
            <a:lvl2pPr marL="7144" indent="0" algn="ctr">
              <a:buNone/>
              <a:tabLst/>
              <a:defRPr sz="600"/>
            </a:lvl2pPr>
          </a:lstStyle>
          <a:p>
            <a:pPr lvl="0"/>
            <a:r>
              <a:rPr lang="en-US"/>
              <a:t>Description here</a:t>
            </a:r>
          </a:p>
          <a:p>
            <a:pPr lvl="1"/>
            <a:r>
              <a:rPr lang="en-US"/>
              <a:t>Notes or attribution</a:t>
            </a:r>
          </a:p>
        </p:txBody>
      </p:sp>
      <p:sp>
        <p:nvSpPr>
          <p:cNvPr id="13" name="Text Placeholder 21">
            <a:extLst>
              <a:ext uri="{FF2B5EF4-FFF2-40B4-BE49-F238E27FC236}">
                <a16:creationId xmlns:a16="http://schemas.microsoft.com/office/drawing/2014/main" id="{858353D2-5AD4-8644-B590-F0E3A17189F9}"/>
              </a:ext>
            </a:extLst>
          </p:cNvPr>
          <p:cNvSpPr>
            <a:spLocks noGrp="1"/>
          </p:cNvSpPr>
          <p:nvPr>
            <p:ph type="body" sz="quarter" idx="25" hasCustomPrompt="1"/>
          </p:nvPr>
        </p:nvSpPr>
        <p:spPr>
          <a:xfrm>
            <a:off x="483870" y="3184490"/>
            <a:ext cx="1687116" cy="663178"/>
          </a:xfrm>
        </p:spPr>
        <p:txBody>
          <a:bodyPr>
            <a:noAutofit/>
          </a:bodyPr>
          <a:lstStyle>
            <a:lvl1pPr marL="0" indent="0" algn="ctr">
              <a:buNone/>
              <a:defRPr sz="49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000</a:t>
            </a:r>
          </a:p>
        </p:txBody>
      </p:sp>
      <p:sp>
        <p:nvSpPr>
          <p:cNvPr id="14" name="Text Placeholder 6">
            <a:extLst>
              <a:ext uri="{FF2B5EF4-FFF2-40B4-BE49-F238E27FC236}">
                <a16:creationId xmlns:a16="http://schemas.microsoft.com/office/drawing/2014/main" id="{A2A155F7-E60E-5F47-ABBD-88A1BE5987B7}"/>
              </a:ext>
            </a:extLst>
          </p:cNvPr>
          <p:cNvSpPr>
            <a:spLocks noGrp="1"/>
          </p:cNvSpPr>
          <p:nvPr>
            <p:ph type="body" sz="quarter" idx="26" hasCustomPrompt="1"/>
          </p:nvPr>
        </p:nvSpPr>
        <p:spPr>
          <a:xfrm>
            <a:off x="2628900" y="3847667"/>
            <a:ext cx="1687116" cy="756047"/>
          </a:xfrm>
        </p:spPr>
        <p:txBody>
          <a:bodyPr>
            <a:normAutofit/>
          </a:bodyPr>
          <a:lstStyle>
            <a:lvl1pPr marL="0" indent="0" algn="ctr">
              <a:buNone/>
              <a:defRPr sz="788"/>
            </a:lvl1pPr>
            <a:lvl2pPr marL="7144" indent="0" algn="ctr">
              <a:buNone/>
              <a:tabLst/>
              <a:defRPr sz="600"/>
            </a:lvl2pPr>
          </a:lstStyle>
          <a:p>
            <a:pPr lvl="0"/>
            <a:r>
              <a:rPr lang="en-US"/>
              <a:t>Description here</a:t>
            </a:r>
          </a:p>
          <a:p>
            <a:pPr lvl="1"/>
            <a:r>
              <a:rPr lang="en-US"/>
              <a:t>Notes or attribution</a:t>
            </a:r>
          </a:p>
        </p:txBody>
      </p:sp>
      <p:sp>
        <p:nvSpPr>
          <p:cNvPr id="15" name="Text Placeholder 21">
            <a:extLst>
              <a:ext uri="{FF2B5EF4-FFF2-40B4-BE49-F238E27FC236}">
                <a16:creationId xmlns:a16="http://schemas.microsoft.com/office/drawing/2014/main" id="{D0F1FBE9-2CC9-EE47-B5D0-264D8EB9FFDA}"/>
              </a:ext>
            </a:extLst>
          </p:cNvPr>
          <p:cNvSpPr>
            <a:spLocks noGrp="1"/>
          </p:cNvSpPr>
          <p:nvPr>
            <p:ph type="body" sz="quarter" idx="27" hasCustomPrompt="1"/>
          </p:nvPr>
        </p:nvSpPr>
        <p:spPr>
          <a:xfrm>
            <a:off x="2628900" y="3184490"/>
            <a:ext cx="1687116" cy="663178"/>
          </a:xfrm>
        </p:spPr>
        <p:txBody>
          <a:bodyPr>
            <a:noAutofit/>
          </a:bodyPr>
          <a:lstStyle>
            <a:lvl1pPr marL="0" indent="0" algn="ctr">
              <a:buNone/>
              <a:defRPr sz="49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000</a:t>
            </a:r>
          </a:p>
        </p:txBody>
      </p:sp>
      <p:sp>
        <p:nvSpPr>
          <p:cNvPr id="16" name="Text Placeholder 6">
            <a:extLst>
              <a:ext uri="{FF2B5EF4-FFF2-40B4-BE49-F238E27FC236}">
                <a16:creationId xmlns:a16="http://schemas.microsoft.com/office/drawing/2014/main" id="{DADD3AB7-67EC-E145-8768-7B2D1854060F}"/>
              </a:ext>
            </a:extLst>
          </p:cNvPr>
          <p:cNvSpPr>
            <a:spLocks noGrp="1"/>
          </p:cNvSpPr>
          <p:nvPr>
            <p:ph type="body" sz="quarter" idx="28" hasCustomPrompt="1"/>
          </p:nvPr>
        </p:nvSpPr>
        <p:spPr>
          <a:xfrm>
            <a:off x="6972300" y="3847667"/>
            <a:ext cx="1687116" cy="756047"/>
          </a:xfrm>
        </p:spPr>
        <p:txBody>
          <a:bodyPr>
            <a:normAutofit/>
          </a:bodyPr>
          <a:lstStyle>
            <a:lvl1pPr marL="0" indent="0" algn="ctr">
              <a:buNone/>
              <a:defRPr sz="788"/>
            </a:lvl1pPr>
            <a:lvl2pPr marL="7144" indent="0" algn="ctr">
              <a:buNone/>
              <a:tabLst/>
              <a:defRPr sz="600"/>
            </a:lvl2pPr>
          </a:lstStyle>
          <a:p>
            <a:pPr lvl="0"/>
            <a:r>
              <a:rPr lang="en-US"/>
              <a:t>Description here</a:t>
            </a:r>
          </a:p>
          <a:p>
            <a:pPr lvl="1"/>
            <a:r>
              <a:rPr lang="en-US"/>
              <a:t>Notes or attribution</a:t>
            </a:r>
          </a:p>
        </p:txBody>
      </p:sp>
      <p:sp>
        <p:nvSpPr>
          <p:cNvPr id="17" name="Text Placeholder 21">
            <a:extLst>
              <a:ext uri="{FF2B5EF4-FFF2-40B4-BE49-F238E27FC236}">
                <a16:creationId xmlns:a16="http://schemas.microsoft.com/office/drawing/2014/main" id="{B3A1A6FA-CF7B-1C4F-8B74-20157FB1968A}"/>
              </a:ext>
            </a:extLst>
          </p:cNvPr>
          <p:cNvSpPr>
            <a:spLocks noGrp="1"/>
          </p:cNvSpPr>
          <p:nvPr>
            <p:ph type="body" sz="quarter" idx="29" hasCustomPrompt="1"/>
          </p:nvPr>
        </p:nvSpPr>
        <p:spPr>
          <a:xfrm>
            <a:off x="6972300" y="3184490"/>
            <a:ext cx="1687116" cy="663178"/>
          </a:xfrm>
        </p:spPr>
        <p:txBody>
          <a:bodyPr>
            <a:noAutofit/>
          </a:bodyPr>
          <a:lstStyle>
            <a:lvl1pPr marL="0" indent="0" algn="ctr">
              <a:buNone/>
              <a:defRPr sz="49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000</a:t>
            </a:r>
          </a:p>
        </p:txBody>
      </p:sp>
      <p:sp>
        <p:nvSpPr>
          <p:cNvPr id="18" name="Text Placeholder 6">
            <a:extLst>
              <a:ext uri="{FF2B5EF4-FFF2-40B4-BE49-F238E27FC236}">
                <a16:creationId xmlns:a16="http://schemas.microsoft.com/office/drawing/2014/main" id="{AD950B71-7F61-6343-BBD0-0DC63B204928}"/>
              </a:ext>
            </a:extLst>
          </p:cNvPr>
          <p:cNvSpPr>
            <a:spLocks noGrp="1"/>
          </p:cNvSpPr>
          <p:nvPr>
            <p:ph type="body" sz="quarter" idx="30" hasCustomPrompt="1"/>
          </p:nvPr>
        </p:nvSpPr>
        <p:spPr>
          <a:xfrm>
            <a:off x="4827984" y="3847667"/>
            <a:ext cx="1687116" cy="756047"/>
          </a:xfrm>
        </p:spPr>
        <p:txBody>
          <a:bodyPr>
            <a:normAutofit/>
          </a:bodyPr>
          <a:lstStyle>
            <a:lvl1pPr marL="0" indent="0" algn="ctr">
              <a:buNone/>
              <a:defRPr sz="788"/>
            </a:lvl1pPr>
            <a:lvl2pPr marL="7144" indent="0" algn="ctr">
              <a:buNone/>
              <a:tabLst/>
              <a:defRPr sz="600"/>
            </a:lvl2pPr>
          </a:lstStyle>
          <a:p>
            <a:pPr lvl="0"/>
            <a:r>
              <a:rPr lang="en-US"/>
              <a:t>Description here</a:t>
            </a:r>
          </a:p>
          <a:p>
            <a:pPr lvl="1"/>
            <a:r>
              <a:rPr lang="en-US"/>
              <a:t>Notes or attribution</a:t>
            </a:r>
          </a:p>
        </p:txBody>
      </p:sp>
      <p:sp>
        <p:nvSpPr>
          <p:cNvPr id="19" name="Text Placeholder 21">
            <a:extLst>
              <a:ext uri="{FF2B5EF4-FFF2-40B4-BE49-F238E27FC236}">
                <a16:creationId xmlns:a16="http://schemas.microsoft.com/office/drawing/2014/main" id="{817FD152-4D14-FD48-8DB0-1CDE75C62283}"/>
              </a:ext>
            </a:extLst>
          </p:cNvPr>
          <p:cNvSpPr>
            <a:spLocks noGrp="1"/>
          </p:cNvSpPr>
          <p:nvPr>
            <p:ph type="body" sz="quarter" idx="31" hasCustomPrompt="1"/>
          </p:nvPr>
        </p:nvSpPr>
        <p:spPr>
          <a:xfrm>
            <a:off x="4827984" y="3184490"/>
            <a:ext cx="1687116" cy="663178"/>
          </a:xfrm>
        </p:spPr>
        <p:txBody>
          <a:bodyPr>
            <a:noAutofit/>
          </a:bodyPr>
          <a:lstStyle>
            <a:lvl1pPr marL="0" indent="0" algn="ctr">
              <a:buNone/>
              <a:defRPr sz="49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000</a:t>
            </a:r>
          </a:p>
        </p:txBody>
      </p:sp>
      <p:sp>
        <p:nvSpPr>
          <p:cNvPr id="20" name="Rectangle 19">
            <a:extLst>
              <a:ext uri="{FF2B5EF4-FFF2-40B4-BE49-F238E27FC236}">
                <a16:creationId xmlns:a16="http://schemas.microsoft.com/office/drawing/2014/main" id="{82408222-8F37-7B4D-A6F3-29766E8A2FDB}"/>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Tree>
    <p:extLst>
      <p:ext uri="{BB962C8B-B14F-4D97-AF65-F5344CB8AC3E}">
        <p14:creationId xmlns:p14="http://schemas.microsoft.com/office/powerpoint/2010/main" val="3439354260"/>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guide id="6" pos="828" userDrawn="1">
          <p15:clr>
            <a:srgbClr val="FBAE40"/>
          </p15:clr>
        </p15:guide>
        <p15:guide id="7" pos="2196" userDrawn="1">
          <p15:clr>
            <a:srgbClr val="FBAE40"/>
          </p15:clr>
        </p15:guide>
        <p15:guide id="8" pos="3564" userDrawn="1">
          <p15:clr>
            <a:srgbClr val="FBAE40"/>
          </p15:clr>
        </p15:guide>
        <p15:guide id="9" pos="4932" userDrawn="1">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 with Three Statistic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596646"/>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7" name="Text Placeholder 6">
            <a:extLst>
              <a:ext uri="{FF2B5EF4-FFF2-40B4-BE49-F238E27FC236}">
                <a16:creationId xmlns:a16="http://schemas.microsoft.com/office/drawing/2014/main" id="{7832533B-9400-7C4C-89A9-E228DBD8D9D5}"/>
              </a:ext>
            </a:extLst>
          </p:cNvPr>
          <p:cNvSpPr>
            <a:spLocks noGrp="1"/>
          </p:cNvSpPr>
          <p:nvPr>
            <p:ph type="body" sz="quarter" idx="16" hasCustomPrompt="1"/>
          </p:nvPr>
        </p:nvSpPr>
        <p:spPr>
          <a:xfrm>
            <a:off x="971550" y="2844403"/>
            <a:ext cx="1687116" cy="756047"/>
          </a:xfrm>
        </p:spPr>
        <p:txBody>
          <a:bodyPr>
            <a:normAutofit/>
          </a:bodyPr>
          <a:lstStyle>
            <a:lvl1pPr marL="0" indent="0" algn="ctr">
              <a:buNone/>
              <a:defRPr sz="1200"/>
            </a:lvl1pPr>
            <a:lvl2pPr marL="7144" indent="0" algn="ctr">
              <a:buNone/>
              <a:tabLst/>
              <a:defRPr sz="825"/>
            </a:lvl2pPr>
          </a:lstStyle>
          <a:p>
            <a:pPr lvl="0"/>
            <a:r>
              <a:rPr lang="en-US"/>
              <a:t>Description here</a:t>
            </a:r>
          </a:p>
          <a:p>
            <a:pPr lvl="1"/>
            <a:r>
              <a:rPr lang="en-US"/>
              <a:t>Notes or attribution</a:t>
            </a:r>
          </a:p>
        </p:txBody>
      </p:sp>
      <p:sp>
        <p:nvSpPr>
          <p:cNvPr id="22" name="Text Placeholder 21">
            <a:extLst>
              <a:ext uri="{FF2B5EF4-FFF2-40B4-BE49-F238E27FC236}">
                <a16:creationId xmlns:a16="http://schemas.microsoft.com/office/drawing/2014/main" id="{170100B6-0CC7-214B-A8DA-9D6264CC4016}"/>
              </a:ext>
            </a:extLst>
          </p:cNvPr>
          <p:cNvSpPr>
            <a:spLocks noGrp="1"/>
          </p:cNvSpPr>
          <p:nvPr>
            <p:ph type="body" sz="quarter" idx="17" hasCustomPrompt="1"/>
          </p:nvPr>
        </p:nvSpPr>
        <p:spPr>
          <a:xfrm>
            <a:off x="457200" y="1908572"/>
            <a:ext cx="2743200" cy="856059"/>
          </a:xfrm>
        </p:spPr>
        <p:txBody>
          <a:bodyPr>
            <a:noAutofit/>
          </a:bodyPr>
          <a:lstStyle>
            <a:lvl1pPr marL="0" indent="0" algn="ctr">
              <a:buNone/>
              <a:defRPr sz="720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000</a:t>
            </a:r>
          </a:p>
        </p:txBody>
      </p:sp>
      <p:sp>
        <p:nvSpPr>
          <p:cNvPr id="23" name="Text Placeholder 6">
            <a:extLst>
              <a:ext uri="{FF2B5EF4-FFF2-40B4-BE49-F238E27FC236}">
                <a16:creationId xmlns:a16="http://schemas.microsoft.com/office/drawing/2014/main" id="{56EB1079-0208-6A43-A47C-ADDFB003982B}"/>
              </a:ext>
            </a:extLst>
          </p:cNvPr>
          <p:cNvSpPr>
            <a:spLocks noGrp="1"/>
          </p:cNvSpPr>
          <p:nvPr>
            <p:ph type="body" sz="quarter" idx="18" hasCustomPrompt="1"/>
          </p:nvPr>
        </p:nvSpPr>
        <p:spPr>
          <a:xfrm>
            <a:off x="3714750" y="2844403"/>
            <a:ext cx="1687116" cy="756047"/>
          </a:xfrm>
        </p:spPr>
        <p:txBody>
          <a:bodyPr>
            <a:normAutofit/>
          </a:bodyPr>
          <a:lstStyle>
            <a:lvl1pPr marL="0" indent="0" algn="ctr">
              <a:buNone/>
              <a:defRPr sz="1200"/>
            </a:lvl1pPr>
            <a:lvl2pPr marL="7144" indent="0" algn="ctr">
              <a:buNone/>
              <a:tabLst/>
              <a:defRPr sz="825"/>
            </a:lvl2pPr>
          </a:lstStyle>
          <a:p>
            <a:pPr lvl="0"/>
            <a:r>
              <a:rPr lang="en-US"/>
              <a:t>Description here</a:t>
            </a:r>
          </a:p>
          <a:p>
            <a:pPr lvl="1"/>
            <a:r>
              <a:rPr lang="en-US"/>
              <a:t>Notes or attribution</a:t>
            </a:r>
          </a:p>
        </p:txBody>
      </p:sp>
      <p:sp>
        <p:nvSpPr>
          <p:cNvPr id="24" name="Text Placeholder 21">
            <a:extLst>
              <a:ext uri="{FF2B5EF4-FFF2-40B4-BE49-F238E27FC236}">
                <a16:creationId xmlns:a16="http://schemas.microsoft.com/office/drawing/2014/main" id="{7C85E1B5-3196-4548-A59D-000E280380A2}"/>
              </a:ext>
            </a:extLst>
          </p:cNvPr>
          <p:cNvSpPr>
            <a:spLocks noGrp="1"/>
          </p:cNvSpPr>
          <p:nvPr>
            <p:ph type="body" sz="quarter" idx="19" hasCustomPrompt="1"/>
          </p:nvPr>
        </p:nvSpPr>
        <p:spPr>
          <a:xfrm>
            <a:off x="3371850" y="1908572"/>
            <a:ext cx="2400300" cy="856059"/>
          </a:xfrm>
        </p:spPr>
        <p:txBody>
          <a:bodyPr>
            <a:noAutofit/>
          </a:bodyPr>
          <a:lstStyle>
            <a:lvl1pPr marL="0" indent="0" algn="ctr">
              <a:buNone/>
              <a:defRPr sz="720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000</a:t>
            </a:r>
          </a:p>
        </p:txBody>
      </p:sp>
      <p:sp>
        <p:nvSpPr>
          <p:cNvPr id="25" name="Text Placeholder 6">
            <a:extLst>
              <a:ext uri="{FF2B5EF4-FFF2-40B4-BE49-F238E27FC236}">
                <a16:creationId xmlns:a16="http://schemas.microsoft.com/office/drawing/2014/main" id="{E95D6A47-580F-9448-8328-407456F2AD3F}"/>
              </a:ext>
            </a:extLst>
          </p:cNvPr>
          <p:cNvSpPr>
            <a:spLocks noGrp="1"/>
          </p:cNvSpPr>
          <p:nvPr>
            <p:ph type="body" sz="quarter" idx="20" hasCustomPrompt="1"/>
          </p:nvPr>
        </p:nvSpPr>
        <p:spPr>
          <a:xfrm>
            <a:off x="6457950" y="2844403"/>
            <a:ext cx="1687116" cy="756047"/>
          </a:xfrm>
        </p:spPr>
        <p:txBody>
          <a:bodyPr>
            <a:normAutofit/>
          </a:bodyPr>
          <a:lstStyle>
            <a:lvl1pPr marL="0" indent="0" algn="ctr">
              <a:buNone/>
              <a:defRPr sz="1200"/>
            </a:lvl1pPr>
            <a:lvl2pPr marL="7144" indent="0" algn="ctr">
              <a:buNone/>
              <a:tabLst/>
              <a:defRPr sz="825"/>
            </a:lvl2pPr>
          </a:lstStyle>
          <a:p>
            <a:pPr lvl="0"/>
            <a:r>
              <a:rPr lang="en-US"/>
              <a:t>Description here</a:t>
            </a:r>
          </a:p>
          <a:p>
            <a:pPr lvl="1"/>
            <a:r>
              <a:rPr lang="en-US"/>
              <a:t>Notes or attribution</a:t>
            </a:r>
          </a:p>
        </p:txBody>
      </p:sp>
      <p:sp>
        <p:nvSpPr>
          <p:cNvPr id="26" name="Text Placeholder 21">
            <a:extLst>
              <a:ext uri="{FF2B5EF4-FFF2-40B4-BE49-F238E27FC236}">
                <a16:creationId xmlns:a16="http://schemas.microsoft.com/office/drawing/2014/main" id="{CB79B326-C2B1-B149-8965-6EF05EFAE6A7}"/>
              </a:ext>
            </a:extLst>
          </p:cNvPr>
          <p:cNvSpPr>
            <a:spLocks noGrp="1"/>
          </p:cNvSpPr>
          <p:nvPr>
            <p:ph type="body" sz="quarter" idx="21" hasCustomPrompt="1"/>
          </p:nvPr>
        </p:nvSpPr>
        <p:spPr>
          <a:xfrm>
            <a:off x="6057901" y="1908572"/>
            <a:ext cx="2521323" cy="856059"/>
          </a:xfrm>
        </p:spPr>
        <p:txBody>
          <a:bodyPr>
            <a:noAutofit/>
          </a:bodyPr>
          <a:lstStyle>
            <a:lvl1pPr marL="0" indent="0" algn="ctr">
              <a:buNone/>
              <a:defRPr sz="720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000</a:t>
            </a:r>
          </a:p>
        </p:txBody>
      </p:sp>
      <p:sp>
        <p:nvSpPr>
          <p:cNvPr id="10" name="Rectangle 9">
            <a:extLst>
              <a:ext uri="{FF2B5EF4-FFF2-40B4-BE49-F238E27FC236}">
                <a16:creationId xmlns:a16="http://schemas.microsoft.com/office/drawing/2014/main" id="{4BA6A748-59A8-E64E-A8FF-4A7121D7922B}"/>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Tree>
    <p:extLst>
      <p:ext uri="{BB962C8B-B14F-4D97-AF65-F5344CB8AC3E}">
        <p14:creationId xmlns:p14="http://schemas.microsoft.com/office/powerpoint/2010/main" val="2233179204"/>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guide id="6" pos="1152" userDrawn="1">
          <p15:clr>
            <a:srgbClr val="FBAE40"/>
          </p15:clr>
        </p15:guide>
        <p15:guide id="7" pos="4608" userDrawn="1">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le with Single Large Block Dark">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596646"/>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5" name="Content Placeholder 4">
            <a:extLst>
              <a:ext uri="{FF2B5EF4-FFF2-40B4-BE49-F238E27FC236}">
                <a16:creationId xmlns:a16="http://schemas.microsoft.com/office/drawing/2014/main" id="{BDE3AD24-6E9A-444E-B665-5BBF9408BDCD}"/>
              </a:ext>
            </a:extLst>
          </p:cNvPr>
          <p:cNvSpPr>
            <a:spLocks noGrp="1"/>
          </p:cNvSpPr>
          <p:nvPr>
            <p:ph sz="quarter" idx="12" hasCustomPrompt="1"/>
          </p:nvPr>
        </p:nvSpPr>
        <p:spPr>
          <a:xfrm>
            <a:off x="914400" y="1600201"/>
            <a:ext cx="3875566" cy="356726"/>
          </a:xfrm>
        </p:spPr>
        <p:txBody>
          <a:bodyPr>
            <a:noAutofit/>
          </a:bodyPr>
          <a:lstStyle>
            <a:lvl1pPr marL="0" indent="0">
              <a:buClr>
                <a:schemeClr val="tx1"/>
              </a:buClr>
              <a:buNone/>
              <a:defRPr sz="2400" b="0">
                <a:solidFill>
                  <a:schemeClr val="bg1"/>
                </a:solidFill>
                <a:latin typeface="Tiempos Fine Light" panose="02020303060303060403" pitchFamily="18" charset="77"/>
              </a:defRPr>
            </a:lvl1pPr>
            <a:lvl2pPr marL="133350" indent="-126206">
              <a:buClr>
                <a:schemeClr val="tx1"/>
              </a:buClr>
              <a:buFont typeface="Arial" panose="020B0604020202020204" pitchFamily="34" charset="0"/>
              <a:buChar char="•"/>
              <a:tabLst/>
              <a:defRPr sz="900"/>
            </a:lvl2pPr>
            <a:lvl3pPr marL="685800" indent="0">
              <a:buNone/>
              <a:defRPr sz="825"/>
            </a:lvl3pPr>
            <a:lvl4pPr marL="1028700" indent="0">
              <a:buNone/>
              <a:defRPr sz="788"/>
            </a:lvl4pPr>
            <a:lvl5pPr marL="1371600" indent="0">
              <a:buNone/>
              <a:defRPr sz="788"/>
            </a:lvl5pPr>
          </a:lstStyle>
          <a:p>
            <a:pPr lvl="0"/>
            <a:r>
              <a:rPr lang="en-US"/>
              <a:t>Subhead Here</a:t>
            </a:r>
          </a:p>
        </p:txBody>
      </p:sp>
      <p:sp>
        <p:nvSpPr>
          <p:cNvPr id="9" name="Content Placeholder 4">
            <a:extLst>
              <a:ext uri="{FF2B5EF4-FFF2-40B4-BE49-F238E27FC236}">
                <a16:creationId xmlns:a16="http://schemas.microsoft.com/office/drawing/2014/main" id="{4E31692E-EC34-C645-98DC-402EF465A346}"/>
              </a:ext>
            </a:extLst>
          </p:cNvPr>
          <p:cNvSpPr>
            <a:spLocks noGrp="1"/>
          </p:cNvSpPr>
          <p:nvPr>
            <p:ph sz="quarter" idx="13"/>
          </p:nvPr>
        </p:nvSpPr>
        <p:spPr>
          <a:xfrm>
            <a:off x="914400" y="2171700"/>
            <a:ext cx="3875567" cy="1703472"/>
          </a:xfrm>
        </p:spPr>
        <p:txBody>
          <a:bodyPr>
            <a:noAutofit/>
          </a:bodyPr>
          <a:lstStyle>
            <a:lvl1pPr marL="0" indent="0">
              <a:lnSpc>
                <a:spcPct val="100000"/>
              </a:lnSpc>
              <a:spcBef>
                <a:spcPts val="0"/>
              </a:spcBef>
              <a:spcAft>
                <a:spcPts val="225"/>
              </a:spcAft>
              <a:buClr>
                <a:schemeClr val="tx1"/>
              </a:buClr>
              <a:buNone/>
              <a:defRPr sz="1350" b="0">
                <a:solidFill>
                  <a:schemeClr val="bg1"/>
                </a:solidFill>
              </a:defRPr>
            </a:lvl1pPr>
            <a:lvl2pPr marL="133350" indent="-126206">
              <a:buClr>
                <a:schemeClr val="bg1"/>
              </a:buClr>
              <a:buFont typeface="Arial" panose="020B0604020202020204" pitchFamily="34" charset="0"/>
              <a:buChar char="•"/>
              <a:tabLst/>
              <a:defRPr sz="1200">
                <a:solidFill>
                  <a:schemeClr val="bg1"/>
                </a:solidFill>
              </a:defRPr>
            </a:lvl2pPr>
            <a:lvl3pPr marL="685800" indent="0">
              <a:buNone/>
              <a:defRPr sz="825"/>
            </a:lvl3pPr>
            <a:lvl4pPr marL="1028700" indent="0">
              <a:buNone/>
              <a:defRPr sz="788"/>
            </a:lvl4pPr>
            <a:lvl5pPr marL="1371600" indent="0">
              <a:buNone/>
              <a:defRPr sz="788"/>
            </a:lvl5pPr>
          </a:lstStyle>
          <a:p>
            <a:pPr lvl="0"/>
            <a:r>
              <a:rPr lang="en-US"/>
              <a:t>Click to edit Master text styles</a:t>
            </a:r>
          </a:p>
          <a:p>
            <a:pPr lvl="1"/>
            <a:r>
              <a:rPr lang="en-US"/>
              <a:t>Second level</a:t>
            </a:r>
          </a:p>
        </p:txBody>
      </p:sp>
      <p:sp>
        <p:nvSpPr>
          <p:cNvPr id="6" name="Rectangle 5">
            <a:extLst>
              <a:ext uri="{FF2B5EF4-FFF2-40B4-BE49-F238E27FC236}">
                <a16:creationId xmlns:a16="http://schemas.microsoft.com/office/drawing/2014/main" id="{46B72845-D2C5-1547-8574-ECFB34AD2808}"/>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Tree>
    <p:extLst>
      <p:ext uri="{BB962C8B-B14F-4D97-AF65-F5344CB8AC3E}">
        <p14:creationId xmlns:p14="http://schemas.microsoft.com/office/powerpoint/2010/main" val="3732727996"/>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Section Divider 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CB31866-6596-AD4C-9299-8CCC9451291E}"/>
              </a:ext>
            </a:extLst>
          </p:cNvPr>
          <p:cNvSpPr/>
          <p:nvPr userDrawn="1"/>
        </p:nvSpPr>
        <p:spPr>
          <a:xfrm>
            <a:off x="0" y="0"/>
            <a:ext cx="9144000"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Slide Number Placeholder 4">
            <a:extLst>
              <a:ext uri="{FF2B5EF4-FFF2-40B4-BE49-F238E27FC236}">
                <a16:creationId xmlns:a16="http://schemas.microsoft.com/office/drawing/2014/main" id="{8132C8EC-DED7-264A-B116-8AF77F46ED5E}"/>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9" name="Title 12">
            <a:extLst>
              <a:ext uri="{FF2B5EF4-FFF2-40B4-BE49-F238E27FC236}">
                <a16:creationId xmlns:a16="http://schemas.microsoft.com/office/drawing/2014/main" id="{75287CAE-FD44-A84A-B47B-66AD2E064914}"/>
              </a:ext>
            </a:extLst>
          </p:cNvPr>
          <p:cNvSpPr>
            <a:spLocks noGrp="1"/>
          </p:cNvSpPr>
          <p:nvPr>
            <p:ph type="title" hasCustomPrompt="1"/>
          </p:nvPr>
        </p:nvSpPr>
        <p:spPr>
          <a:xfrm>
            <a:off x="457200" y="400050"/>
            <a:ext cx="8229600" cy="4000500"/>
          </a:xfrm>
        </p:spPr>
        <p:txBody>
          <a:bodyPr anchor="ctr" anchorCtr="0">
            <a:noAutofit/>
          </a:bodyPr>
          <a:lstStyle>
            <a:lvl1pPr>
              <a:lnSpc>
                <a:spcPct val="100000"/>
              </a:lnSpc>
              <a:defRPr sz="4050" b="0" spc="0" baseline="0">
                <a:solidFill>
                  <a:schemeClr val="bg1"/>
                </a:solidFill>
                <a:latin typeface="Tiempos Fine Light" panose="02020303060303060403" pitchFamily="18" charset="77"/>
                <a:cs typeface="Times New Roman" panose="02020603050405020304" pitchFamily="18" charset="0"/>
              </a:defRPr>
            </a:lvl1pPr>
          </a:lstStyle>
          <a:p>
            <a:r>
              <a:rPr lang="en-US"/>
              <a:t>Single key idea or concept text</a:t>
            </a:r>
          </a:p>
        </p:txBody>
      </p:sp>
      <p:sp>
        <p:nvSpPr>
          <p:cNvPr id="13" name="Footer Placeholder 1">
            <a:extLst>
              <a:ext uri="{FF2B5EF4-FFF2-40B4-BE49-F238E27FC236}">
                <a16:creationId xmlns:a16="http://schemas.microsoft.com/office/drawing/2014/main" id="{1BE537FA-6C78-D64A-B956-89BCA14861E0}"/>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a:t>
            </a:r>
            <a:r>
              <a:rPr lang="en-US" sz="525" err="1">
                <a:solidFill>
                  <a:schemeClr val="bg1"/>
                </a:solidFill>
                <a:latin typeface="Arial"/>
                <a:ea typeface="Arial"/>
                <a:cs typeface="Arial"/>
                <a:sym typeface="Arial"/>
              </a:rPr>
              <a:t>FranklinCovey</a:t>
            </a:r>
            <a:r>
              <a:rPr lang="en-US" sz="525">
                <a:solidFill>
                  <a:schemeClr val="bg1"/>
                </a:solidFill>
                <a:latin typeface="Arial"/>
                <a:ea typeface="Arial"/>
                <a:cs typeface="Arial"/>
                <a:sym typeface="Arial"/>
              </a:rPr>
              <a:t> Co. All rights reserved. PROPRIETARY AND CONFIDENTIAL </a:t>
            </a:r>
            <a:endParaRPr lang="en-US" sz="525">
              <a:solidFill>
                <a:schemeClr val="bg1"/>
              </a:solidFill>
            </a:endParaRPr>
          </a:p>
        </p:txBody>
      </p:sp>
      <p:pic>
        <p:nvPicPr>
          <p:cNvPr id="14" name="Picture 13" descr="A picture containing text, clipart&#10;&#10;Description automatically generated">
            <a:extLst>
              <a:ext uri="{FF2B5EF4-FFF2-40B4-BE49-F238E27FC236}">
                <a16:creationId xmlns:a16="http://schemas.microsoft.com/office/drawing/2014/main" id="{9C77E3C7-D569-7A4E-9186-64143D36FA63}"/>
              </a:ext>
            </a:extLst>
          </p:cNvPr>
          <p:cNvPicPr>
            <a:picLocks noChangeAspect="1"/>
          </p:cNvPicPr>
          <p:nvPr userDrawn="1"/>
        </p:nvPicPr>
        <p:blipFill>
          <a:blip r:embed="rId2"/>
          <a:stretch>
            <a:fillRect/>
          </a:stretch>
        </p:blipFill>
        <p:spPr>
          <a:xfrm>
            <a:off x="457200" y="4804811"/>
            <a:ext cx="742950" cy="110067"/>
          </a:xfrm>
          <a:prstGeom prst="rect">
            <a:avLst/>
          </a:prstGeom>
        </p:spPr>
      </p:pic>
    </p:spTree>
    <p:extLst>
      <p:ext uri="{BB962C8B-B14F-4D97-AF65-F5344CB8AC3E}">
        <p14:creationId xmlns:p14="http://schemas.microsoft.com/office/powerpoint/2010/main" val="47192597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with Timeline text boxe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596646"/>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5" name="Content Placeholder 4">
            <a:extLst>
              <a:ext uri="{FF2B5EF4-FFF2-40B4-BE49-F238E27FC236}">
                <a16:creationId xmlns:a16="http://schemas.microsoft.com/office/drawing/2014/main" id="{BDE3AD24-6E9A-444E-B665-5BBF9408BDCD}"/>
              </a:ext>
            </a:extLst>
          </p:cNvPr>
          <p:cNvSpPr>
            <a:spLocks noGrp="1"/>
          </p:cNvSpPr>
          <p:nvPr>
            <p:ph sz="quarter" idx="12" hasCustomPrompt="1"/>
          </p:nvPr>
        </p:nvSpPr>
        <p:spPr>
          <a:xfrm>
            <a:off x="793610" y="2528347"/>
            <a:ext cx="246452" cy="294278"/>
          </a:xfrm>
        </p:spPr>
        <p:txBody>
          <a:bodyPr>
            <a:noAutofit/>
          </a:bodyPr>
          <a:lstStyle>
            <a:lvl1pPr marL="0" indent="0">
              <a:buClr>
                <a:schemeClr val="tx1"/>
              </a:buClr>
              <a:buFont typeface="Arial" panose="020B0604020202020204" pitchFamily="34" charset="0"/>
              <a:buNone/>
              <a:defRPr sz="2100" b="0">
                <a:latin typeface="Tiempos Fine Light" panose="02020303060303060403" pitchFamily="18" charset="77"/>
              </a:defRPr>
            </a:lvl1pPr>
            <a:lvl2pPr marL="7144" indent="0">
              <a:buClr>
                <a:schemeClr val="tx1"/>
              </a:buClr>
              <a:buFont typeface="Arial" panose="020B0604020202020204" pitchFamily="34" charset="0"/>
              <a:buNone/>
              <a:tabLst/>
              <a:defRPr sz="900"/>
            </a:lvl2pPr>
            <a:lvl3pPr marL="685800" indent="0">
              <a:buNone/>
              <a:defRPr sz="825"/>
            </a:lvl3pPr>
            <a:lvl4pPr marL="1028700" indent="0">
              <a:buNone/>
              <a:defRPr sz="788"/>
            </a:lvl4pPr>
            <a:lvl5pPr marL="1371600" indent="0">
              <a:buNone/>
              <a:defRPr sz="788"/>
            </a:lvl5pPr>
          </a:lstStyle>
          <a:p>
            <a:pPr lvl="0"/>
            <a:r>
              <a:rPr lang="en-US"/>
              <a:t>1</a:t>
            </a:r>
          </a:p>
        </p:txBody>
      </p:sp>
      <p:sp>
        <p:nvSpPr>
          <p:cNvPr id="12" name="Text Placeholder 11">
            <a:extLst>
              <a:ext uri="{FF2B5EF4-FFF2-40B4-BE49-F238E27FC236}">
                <a16:creationId xmlns:a16="http://schemas.microsoft.com/office/drawing/2014/main" id="{0F698809-4527-8A4A-8018-3200FEC2749A}"/>
              </a:ext>
            </a:extLst>
          </p:cNvPr>
          <p:cNvSpPr>
            <a:spLocks noGrp="1"/>
          </p:cNvSpPr>
          <p:nvPr>
            <p:ph type="body" sz="quarter" idx="16" hasCustomPrompt="1"/>
          </p:nvPr>
        </p:nvSpPr>
        <p:spPr>
          <a:xfrm>
            <a:off x="628650" y="1390218"/>
            <a:ext cx="8058150" cy="272788"/>
          </a:xfrm>
        </p:spPr>
        <p:txBody>
          <a:bodyPr>
            <a:noAutofit/>
          </a:bodyPr>
          <a:lstStyle>
            <a:lvl1pPr marL="0" indent="0">
              <a:lnSpc>
                <a:spcPct val="100000"/>
              </a:lnSpc>
              <a:spcBef>
                <a:spcPts val="0"/>
              </a:spcBef>
              <a:spcAft>
                <a:spcPts val="225"/>
              </a:spcAft>
              <a:buNone/>
              <a:defRPr sz="1500"/>
            </a:lvl1pPr>
            <a:lvl2pPr marL="342900" indent="0">
              <a:buNone/>
              <a:defRPr/>
            </a:lvl2pPr>
            <a:lvl3pPr marL="685800" indent="0">
              <a:buNone/>
              <a:defRPr/>
            </a:lvl3pPr>
            <a:lvl4pPr marL="1028700" indent="0">
              <a:buNone/>
              <a:defRPr/>
            </a:lvl4pPr>
            <a:lvl5pPr marL="1371600" indent="0">
              <a:buNone/>
              <a:defRPr/>
            </a:lvl5pPr>
          </a:lstStyle>
          <a:p>
            <a:pPr lvl="0"/>
            <a:r>
              <a:rPr lang="en-US"/>
              <a:t>Timeline label or lead-in</a:t>
            </a:r>
          </a:p>
        </p:txBody>
      </p:sp>
      <p:sp>
        <p:nvSpPr>
          <p:cNvPr id="6" name="Text Placeholder 5">
            <a:extLst>
              <a:ext uri="{FF2B5EF4-FFF2-40B4-BE49-F238E27FC236}">
                <a16:creationId xmlns:a16="http://schemas.microsoft.com/office/drawing/2014/main" id="{4A34E86F-C569-9647-9E50-D6B395BFDCE4}"/>
              </a:ext>
            </a:extLst>
          </p:cNvPr>
          <p:cNvSpPr>
            <a:spLocks noGrp="1"/>
          </p:cNvSpPr>
          <p:nvPr>
            <p:ph type="body" sz="quarter" idx="17"/>
          </p:nvPr>
        </p:nvSpPr>
        <p:spPr>
          <a:xfrm>
            <a:off x="804862" y="2922985"/>
            <a:ext cx="1081088" cy="1077515"/>
          </a:xfrm>
        </p:spPr>
        <p:txBody>
          <a:bodyPr>
            <a:noAutofit/>
          </a:bodyPr>
          <a:lstStyle>
            <a:lvl1pPr marL="0" indent="0">
              <a:lnSpc>
                <a:spcPct val="100000"/>
              </a:lnSpc>
              <a:spcBef>
                <a:spcPts val="0"/>
              </a:spcBef>
              <a:spcAft>
                <a:spcPts val="225"/>
              </a:spcAft>
              <a:buClr>
                <a:schemeClr val="tx1"/>
              </a:buClr>
              <a:buNone/>
              <a:defRPr sz="900" b="1"/>
            </a:lvl1pPr>
            <a:lvl2pPr marL="90488" indent="-83344">
              <a:buClr>
                <a:schemeClr val="tx1"/>
              </a:buClr>
              <a:buFont typeface="Arial" panose="020B0604020202020204" pitchFamily="34" charset="0"/>
              <a:buChar char="•"/>
              <a:tabLst/>
              <a:defRPr sz="825"/>
            </a:lvl2pPr>
            <a:lvl3pPr marL="685800" indent="0">
              <a:buNone/>
              <a:defRPr/>
            </a:lvl3pPr>
            <a:lvl4pPr marL="1028700" indent="0">
              <a:buNone/>
              <a:defRPr/>
            </a:lvl4pPr>
            <a:lvl5pPr marL="1371600" indent="0">
              <a:buNone/>
              <a:defRPr/>
            </a:lvl5pPr>
          </a:lstStyle>
          <a:p>
            <a:pPr lvl="0"/>
            <a:r>
              <a:rPr lang="en-US"/>
              <a:t>Click to edit Master text styles</a:t>
            </a:r>
          </a:p>
          <a:p>
            <a:pPr lvl="1"/>
            <a:r>
              <a:rPr lang="en-US"/>
              <a:t>Second level</a:t>
            </a:r>
          </a:p>
        </p:txBody>
      </p:sp>
      <p:sp>
        <p:nvSpPr>
          <p:cNvPr id="38" name="Content Placeholder 4">
            <a:extLst>
              <a:ext uri="{FF2B5EF4-FFF2-40B4-BE49-F238E27FC236}">
                <a16:creationId xmlns:a16="http://schemas.microsoft.com/office/drawing/2014/main" id="{A4FA9B78-88F7-4B42-BE4B-09255BA93189}"/>
              </a:ext>
            </a:extLst>
          </p:cNvPr>
          <p:cNvSpPr>
            <a:spLocks noGrp="1"/>
          </p:cNvSpPr>
          <p:nvPr>
            <p:ph sz="quarter" idx="18" hasCustomPrompt="1"/>
          </p:nvPr>
        </p:nvSpPr>
        <p:spPr>
          <a:xfrm>
            <a:off x="2256650" y="2528347"/>
            <a:ext cx="246452" cy="294278"/>
          </a:xfrm>
        </p:spPr>
        <p:txBody>
          <a:bodyPr>
            <a:noAutofit/>
          </a:bodyPr>
          <a:lstStyle>
            <a:lvl1pPr marL="0" indent="0">
              <a:buClr>
                <a:schemeClr val="tx1"/>
              </a:buClr>
              <a:buFont typeface="Arial" panose="020B0604020202020204" pitchFamily="34" charset="0"/>
              <a:buNone/>
              <a:defRPr sz="2100" b="0">
                <a:latin typeface="Tiempos Fine Light" panose="02020303060303060403" pitchFamily="18" charset="77"/>
              </a:defRPr>
            </a:lvl1pPr>
            <a:lvl2pPr marL="7144" indent="0">
              <a:buClr>
                <a:schemeClr val="tx1"/>
              </a:buClr>
              <a:buFont typeface="Arial" panose="020B0604020202020204" pitchFamily="34" charset="0"/>
              <a:buNone/>
              <a:tabLst/>
              <a:defRPr sz="900"/>
            </a:lvl2pPr>
            <a:lvl3pPr marL="685800" indent="0">
              <a:buNone/>
              <a:defRPr sz="825"/>
            </a:lvl3pPr>
            <a:lvl4pPr marL="1028700" indent="0">
              <a:buNone/>
              <a:defRPr sz="788"/>
            </a:lvl4pPr>
            <a:lvl5pPr marL="1371600" indent="0">
              <a:buNone/>
              <a:defRPr sz="788"/>
            </a:lvl5pPr>
          </a:lstStyle>
          <a:p>
            <a:pPr lvl="0"/>
            <a:r>
              <a:rPr lang="en-US"/>
              <a:t>2</a:t>
            </a:r>
          </a:p>
        </p:txBody>
      </p:sp>
      <p:sp>
        <p:nvSpPr>
          <p:cNvPr id="39" name="Text Placeholder 5">
            <a:extLst>
              <a:ext uri="{FF2B5EF4-FFF2-40B4-BE49-F238E27FC236}">
                <a16:creationId xmlns:a16="http://schemas.microsoft.com/office/drawing/2014/main" id="{7443A52A-F285-B548-8A19-2EB44BD48A9B}"/>
              </a:ext>
            </a:extLst>
          </p:cNvPr>
          <p:cNvSpPr>
            <a:spLocks noGrp="1"/>
          </p:cNvSpPr>
          <p:nvPr>
            <p:ph type="body" sz="quarter" idx="19"/>
          </p:nvPr>
        </p:nvSpPr>
        <p:spPr>
          <a:xfrm>
            <a:off x="2267902" y="2922985"/>
            <a:ext cx="1081088" cy="1077515"/>
          </a:xfrm>
        </p:spPr>
        <p:txBody>
          <a:bodyPr>
            <a:noAutofit/>
          </a:bodyPr>
          <a:lstStyle>
            <a:lvl1pPr marL="0" indent="0">
              <a:lnSpc>
                <a:spcPct val="100000"/>
              </a:lnSpc>
              <a:spcBef>
                <a:spcPts val="0"/>
              </a:spcBef>
              <a:spcAft>
                <a:spcPts val="225"/>
              </a:spcAft>
              <a:buClr>
                <a:schemeClr val="tx1"/>
              </a:buClr>
              <a:buNone/>
              <a:defRPr sz="900" b="1"/>
            </a:lvl1pPr>
            <a:lvl2pPr marL="90488" indent="-83344">
              <a:buClr>
                <a:schemeClr val="tx1"/>
              </a:buClr>
              <a:buFont typeface="Arial" panose="020B0604020202020204" pitchFamily="34" charset="0"/>
              <a:buChar char="•"/>
              <a:tabLst/>
              <a:defRPr sz="825"/>
            </a:lvl2pPr>
            <a:lvl3pPr marL="685800" indent="0">
              <a:buNone/>
              <a:defRPr/>
            </a:lvl3pPr>
            <a:lvl4pPr marL="1028700" indent="0">
              <a:buNone/>
              <a:defRPr/>
            </a:lvl4pPr>
            <a:lvl5pPr marL="1371600" indent="0">
              <a:buNone/>
              <a:defRPr/>
            </a:lvl5pPr>
          </a:lstStyle>
          <a:p>
            <a:pPr lvl="0"/>
            <a:r>
              <a:rPr lang="en-US"/>
              <a:t>Click to edit Master text styles</a:t>
            </a:r>
          </a:p>
          <a:p>
            <a:pPr lvl="1"/>
            <a:r>
              <a:rPr lang="en-US"/>
              <a:t>Second level</a:t>
            </a:r>
          </a:p>
        </p:txBody>
      </p:sp>
      <p:sp>
        <p:nvSpPr>
          <p:cNvPr id="40" name="Content Placeholder 4">
            <a:extLst>
              <a:ext uri="{FF2B5EF4-FFF2-40B4-BE49-F238E27FC236}">
                <a16:creationId xmlns:a16="http://schemas.microsoft.com/office/drawing/2014/main" id="{ACBE1E16-90AC-2740-B41D-DBEAC2DA8DBF}"/>
              </a:ext>
            </a:extLst>
          </p:cNvPr>
          <p:cNvSpPr>
            <a:spLocks noGrp="1"/>
          </p:cNvSpPr>
          <p:nvPr>
            <p:ph sz="quarter" idx="20" hasCustomPrompt="1"/>
          </p:nvPr>
        </p:nvSpPr>
        <p:spPr>
          <a:xfrm>
            <a:off x="3757790" y="2528347"/>
            <a:ext cx="246452" cy="294278"/>
          </a:xfrm>
        </p:spPr>
        <p:txBody>
          <a:bodyPr>
            <a:noAutofit/>
          </a:bodyPr>
          <a:lstStyle>
            <a:lvl1pPr marL="0" indent="0">
              <a:buClr>
                <a:schemeClr val="tx1"/>
              </a:buClr>
              <a:buFont typeface="Arial" panose="020B0604020202020204" pitchFamily="34" charset="0"/>
              <a:buNone/>
              <a:defRPr sz="2100" b="0">
                <a:latin typeface="Tiempos Fine Light" panose="02020303060303060403" pitchFamily="18" charset="77"/>
              </a:defRPr>
            </a:lvl1pPr>
            <a:lvl2pPr marL="7144" indent="0">
              <a:buClr>
                <a:schemeClr val="tx1"/>
              </a:buClr>
              <a:buFont typeface="Arial" panose="020B0604020202020204" pitchFamily="34" charset="0"/>
              <a:buNone/>
              <a:tabLst/>
              <a:defRPr sz="900"/>
            </a:lvl2pPr>
            <a:lvl3pPr marL="685800" indent="0">
              <a:buNone/>
              <a:defRPr sz="825"/>
            </a:lvl3pPr>
            <a:lvl4pPr marL="1028700" indent="0">
              <a:buNone/>
              <a:defRPr sz="788"/>
            </a:lvl4pPr>
            <a:lvl5pPr marL="1371600" indent="0">
              <a:buNone/>
              <a:defRPr sz="788"/>
            </a:lvl5pPr>
          </a:lstStyle>
          <a:p>
            <a:pPr lvl="0"/>
            <a:r>
              <a:rPr lang="en-US"/>
              <a:t>3</a:t>
            </a:r>
          </a:p>
        </p:txBody>
      </p:sp>
      <p:sp>
        <p:nvSpPr>
          <p:cNvPr id="41" name="Text Placeholder 5">
            <a:extLst>
              <a:ext uri="{FF2B5EF4-FFF2-40B4-BE49-F238E27FC236}">
                <a16:creationId xmlns:a16="http://schemas.microsoft.com/office/drawing/2014/main" id="{6E515245-25F2-F94C-9A73-0BC72E61C1A2}"/>
              </a:ext>
            </a:extLst>
          </p:cNvPr>
          <p:cNvSpPr>
            <a:spLocks noGrp="1"/>
          </p:cNvSpPr>
          <p:nvPr>
            <p:ph type="body" sz="quarter" idx="21"/>
          </p:nvPr>
        </p:nvSpPr>
        <p:spPr>
          <a:xfrm>
            <a:off x="3769042" y="2922985"/>
            <a:ext cx="1081088" cy="1077515"/>
          </a:xfrm>
        </p:spPr>
        <p:txBody>
          <a:bodyPr>
            <a:noAutofit/>
          </a:bodyPr>
          <a:lstStyle>
            <a:lvl1pPr marL="0" indent="0">
              <a:lnSpc>
                <a:spcPct val="100000"/>
              </a:lnSpc>
              <a:spcBef>
                <a:spcPts val="0"/>
              </a:spcBef>
              <a:spcAft>
                <a:spcPts val="225"/>
              </a:spcAft>
              <a:buClr>
                <a:schemeClr val="tx1"/>
              </a:buClr>
              <a:buNone/>
              <a:defRPr sz="900" b="1"/>
            </a:lvl1pPr>
            <a:lvl2pPr marL="90488" indent="-83344">
              <a:buClr>
                <a:schemeClr val="tx1"/>
              </a:buClr>
              <a:buFont typeface="Arial" panose="020B0604020202020204" pitchFamily="34" charset="0"/>
              <a:buChar char="•"/>
              <a:tabLst/>
              <a:defRPr sz="825"/>
            </a:lvl2pPr>
            <a:lvl3pPr marL="685800" indent="0">
              <a:buNone/>
              <a:defRPr/>
            </a:lvl3pPr>
            <a:lvl4pPr marL="1028700" indent="0">
              <a:buNone/>
              <a:defRPr/>
            </a:lvl4pPr>
            <a:lvl5pPr marL="1371600" indent="0">
              <a:buNone/>
              <a:defRPr/>
            </a:lvl5pPr>
          </a:lstStyle>
          <a:p>
            <a:pPr lvl="0"/>
            <a:r>
              <a:rPr lang="en-US"/>
              <a:t>Click to edit Master text styles</a:t>
            </a:r>
          </a:p>
          <a:p>
            <a:pPr lvl="1"/>
            <a:r>
              <a:rPr lang="en-US"/>
              <a:t>Second level</a:t>
            </a:r>
          </a:p>
        </p:txBody>
      </p:sp>
      <p:sp>
        <p:nvSpPr>
          <p:cNvPr id="42" name="Content Placeholder 4">
            <a:extLst>
              <a:ext uri="{FF2B5EF4-FFF2-40B4-BE49-F238E27FC236}">
                <a16:creationId xmlns:a16="http://schemas.microsoft.com/office/drawing/2014/main" id="{75ECA378-79A2-3E46-B9EA-0A15FA409725}"/>
              </a:ext>
            </a:extLst>
          </p:cNvPr>
          <p:cNvSpPr>
            <a:spLocks noGrp="1"/>
          </p:cNvSpPr>
          <p:nvPr>
            <p:ph sz="quarter" idx="22" hasCustomPrompt="1"/>
          </p:nvPr>
        </p:nvSpPr>
        <p:spPr>
          <a:xfrm>
            <a:off x="5289410" y="2528347"/>
            <a:ext cx="246452" cy="294278"/>
          </a:xfrm>
        </p:spPr>
        <p:txBody>
          <a:bodyPr>
            <a:noAutofit/>
          </a:bodyPr>
          <a:lstStyle>
            <a:lvl1pPr marL="0" indent="0">
              <a:buClr>
                <a:schemeClr val="tx1"/>
              </a:buClr>
              <a:buFont typeface="Arial" panose="020B0604020202020204" pitchFamily="34" charset="0"/>
              <a:buNone/>
              <a:defRPr sz="2100" b="0">
                <a:latin typeface="Tiempos Fine Light" panose="02020303060303060403" pitchFamily="18" charset="77"/>
              </a:defRPr>
            </a:lvl1pPr>
            <a:lvl2pPr marL="7144" indent="0">
              <a:buClr>
                <a:schemeClr val="tx1"/>
              </a:buClr>
              <a:buFont typeface="Arial" panose="020B0604020202020204" pitchFamily="34" charset="0"/>
              <a:buNone/>
              <a:tabLst/>
              <a:defRPr sz="900"/>
            </a:lvl2pPr>
            <a:lvl3pPr marL="685800" indent="0">
              <a:buNone/>
              <a:defRPr sz="825"/>
            </a:lvl3pPr>
            <a:lvl4pPr marL="1028700" indent="0">
              <a:buNone/>
              <a:defRPr sz="788"/>
            </a:lvl4pPr>
            <a:lvl5pPr marL="1371600" indent="0">
              <a:buNone/>
              <a:defRPr sz="788"/>
            </a:lvl5pPr>
          </a:lstStyle>
          <a:p>
            <a:pPr lvl="0"/>
            <a:r>
              <a:rPr lang="en-US"/>
              <a:t>4</a:t>
            </a:r>
          </a:p>
        </p:txBody>
      </p:sp>
      <p:sp>
        <p:nvSpPr>
          <p:cNvPr id="43" name="Text Placeholder 5">
            <a:extLst>
              <a:ext uri="{FF2B5EF4-FFF2-40B4-BE49-F238E27FC236}">
                <a16:creationId xmlns:a16="http://schemas.microsoft.com/office/drawing/2014/main" id="{ECC66CF0-7EA8-DE4C-A46C-A2B4A8764805}"/>
              </a:ext>
            </a:extLst>
          </p:cNvPr>
          <p:cNvSpPr>
            <a:spLocks noGrp="1"/>
          </p:cNvSpPr>
          <p:nvPr>
            <p:ph type="body" sz="quarter" idx="23"/>
          </p:nvPr>
        </p:nvSpPr>
        <p:spPr>
          <a:xfrm>
            <a:off x="5300662" y="2922985"/>
            <a:ext cx="1081088" cy="1077515"/>
          </a:xfrm>
        </p:spPr>
        <p:txBody>
          <a:bodyPr>
            <a:noAutofit/>
          </a:bodyPr>
          <a:lstStyle>
            <a:lvl1pPr marL="0" indent="0">
              <a:lnSpc>
                <a:spcPct val="100000"/>
              </a:lnSpc>
              <a:spcBef>
                <a:spcPts val="0"/>
              </a:spcBef>
              <a:spcAft>
                <a:spcPts val="225"/>
              </a:spcAft>
              <a:buClr>
                <a:schemeClr val="tx1"/>
              </a:buClr>
              <a:buNone/>
              <a:defRPr sz="900" b="1"/>
            </a:lvl1pPr>
            <a:lvl2pPr marL="90488" indent="-83344">
              <a:buClr>
                <a:schemeClr val="tx1"/>
              </a:buClr>
              <a:buFont typeface="Arial" panose="020B0604020202020204" pitchFamily="34" charset="0"/>
              <a:buChar char="•"/>
              <a:tabLst/>
              <a:defRPr sz="825"/>
            </a:lvl2pPr>
            <a:lvl3pPr marL="685800" indent="0">
              <a:buNone/>
              <a:defRPr/>
            </a:lvl3pPr>
            <a:lvl4pPr marL="1028700" indent="0">
              <a:buNone/>
              <a:defRPr/>
            </a:lvl4pPr>
            <a:lvl5pPr marL="1371600" indent="0">
              <a:buNone/>
              <a:defRPr/>
            </a:lvl5pPr>
          </a:lstStyle>
          <a:p>
            <a:pPr lvl="0"/>
            <a:r>
              <a:rPr lang="en-US"/>
              <a:t>Click to edit Master text styles</a:t>
            </a:r>
          </a:p>
          <a:p>
            <a:pPr lvl="1"/>
            <a:r>
              <a:rPr lang="en-US"/>
              <a:t>Second level</a:t>
            </a:r>
          </a:p>
        </p:txBody>
      </p:sp>
      <p:sp>
        <p:nvSpPr>
          <p:cNvPr id="44" name="Content Placeholder 4">
            <a:extLst>
              <a:ext uri="{FF2B5EF4-FFF2-40B4-BE49-F238E27FC236}">
                <a16:creationId xmlns:a16="http://schemas.microsoft.com/office/drawing/2014/main" id="{6C9CAB1D-05D0-9540-9070-8BF7E8C04F8E}"/>
              </a:ext>
            </a:extLst>
          </p:cNvPr>
          <p:cNvSpPr>
            <a:spLocks noGrp="1"/>
          </p:cNvSpPr>
          <p:nvPr>
            <p:ph sz="quarter" idx="24" hasCustomPrompt="1"/>
          </p:nvPr>
        </p:nvSpPr>
        <p:spPr>
          <a:xfrm>
            <a:off x="6744830" y="2528347"/>
            <a:ext cx="246452" cy="294278"/>
          </a:xfrm>
        </p:spPr>
        <p:txBody>
          <a:bodyPr>
            <a:noAutofit/>
          </a:bodyPr>
          <a:lstStyle>
            <a:lvl1pPr marL="0" indent="0">
              <a:buClr>
                <a:schemeClr val="tx1"/>
              </a:buClr>
              <a:buFont typeface="Arial" panose="020B0604020202020204" pitchFamily="34" charset="0"/>
              <a:buNone/>
              <a:defRPr sz="2100" b="0">
                <a:latin typeface="Tiempos Fine Light" panose="02020303060303060403" pitchFamily="18" charset="77"/>
              </a:defRPr>
            </a:lvl1pPr>
            <a:lvl2pPr marL="7144" indent="0">
              <a:buClr>
                <a:schemeClr val="tx1"/>
              </a:buClr>
              <a:buFont typeface="Arial" panose="020B0604020202020204" pitchFamily="34" charset="0"/>
              <a:buNone/>
              <a:tabLst/>
              <a:defRPr sz="900"/>
            </a:lvl2pPr>
            <a:lvl3pPr marL="685800" indent="0">
              <a:buNone/>
              <a:defRPr sz="825"/>
            </a:lvl3pPr>
            <a:lvl4pPr marL="1028700" indent="0">
              <a:buNone/>
              <a:defRPr sz="788"/>
            </a:lvl4pPr>
            <a:lvl5pPr marL="1371600" indent="0">
              <a:buNone/>
              <a:defRPr sz="788"/>
            </a:lvl5pPr>
          </a:lstStyle>
          <a:p>
            <a:pPr lvl="0"/>
            <a:r>
              <a:rPr lang="en-US"/>
              <a:t>5</a:t>
            </a:r>
          </a:p>
        </p:txBody>
      </p:sp>
      <p:sp>
        <p:nvSpPr>
          <p:cNvPr id="45" name="Text Placeholder 5">
            <a:extLst>
              <a:ext uri="{FF2B5EF4-FFF2-40B4-BE49-F238E27FC236}">
                <a16:creationId xmlns:a16="http://schemas.microsoft.com/office/drawing/2014/main" id="{D02118CA-AD9A-4E4A-9C38-4EACD6A7E568}"/>
              </a:ext>
            </a:extLst>
          </p:cNvPr>
          <p:cNvSpPr>
            <a:spLocks noGrp="1"/>
          </p:cNvSpPr>
          <p:nvPr>
            <p:ph type="body" sz="quarter" idx="25"/>
          </p:nvPr>
        </p:nvSpPr>
        <p:spPr>
          <a:xfrm>
            <a:off x="6756082" y="2922985"/>
            <a:ext cx="1081088" cy="1077515"/>
          </a:xfrm>
        </p:spPr>
        <p:txBody>
          <a:bodyPr>
            <a:noAutofit/>
          </a:bodyPr>
          <a:lstStyle>
            <a:lvl1pPr marL="0" indent="0">
              <a:lnSpc>
                <a:spcPct val="100000"/>
              </a:lnSpc>
              <a:spcBef>
                <a:spcPts val="0"/>
              </a:spcBef>
              <a:spcAft>
                <a:spcPts val="225"/>
              </a:spcAft>
              <a:buClr>
                <a:schemeClr val="tx1"/>
              </a:buClr>
              <a:buNone/>
              <a:defRPr sz="900" b="1"/>
            </a:lvl1pPr>
            <a:lvl2pPr marL="90488" indent="-83344">
              <a:buClr>
                <a:schemeClr val="tx1"/>
              </a:buClr>
              <a:buFont typeface="Arial" panose="020B0604020202020204" pitchFamily="34" charset="0"/>
              <a:buChar char="•"/>
              <a:tabLst/>
              <a:defRPr sz="825"/>
            </a:lvl2pPr>
            <a:lvl3pPr marL="685800" indent="0">
              <a:buNone/>
              <a:defRPr/>
            </a:lvl3pPr>
            <a:lvl4pPr marL="1028700" indent="0">
              <a:buNone/>
              <a:defRPr/>
            </a:lvl4pPr>
            <a:lvl5pPr marL="1371600" indent="0">
              <a:buNone/>
              <a:defRPr/>
            </a:lvl5pPr>
          </a:lstStyle>
          <a:p>
            <a:pPr lvl="0"/>
            <a:r>
              <a:rPr lang="en-US"/>
              <a:t>Click to edit Master text styles</a:t>
            </a:r>
          </a:p>
          <a:p>
            <a:pPr lvl="1"/>
            <a:r>
              <a:rPr lang="en-US"/>
              <a:t>Second level</a:t>
            </a:r>
          </a:p>
        </p:txBody>
      </p:sp>
      <p:sp>
        <p:nvSpPr>
          <p:cNvPr id="15" name="Rectangle 14">
            <a:extLst>
              <a:ext uri="{FF2B5EF4-FFF2-40B4-BE49-F238E27FC236}">
                <a16:creationId xmlns:a16="http://schemas.microsoft.com/office/drawing/2014/main" id="{B466B1BA-04F8-A644-8F19-64164B173798}"/>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Tree>
    <p:extLst>
      <p:ext uri="{BB962C8B-B14F-4D97-AF65-F5344CB8AC3E}">
        <p14:creationId xmlns:p14="http://schemas.microsoft.com/office/powerpoint/2010/main" val="894951917"/>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itle with Four Rectangles and Tex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596646"/>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12" name="Text Placeholder 11">
            <a:extLst>
              <a:ext uri="{FF2B5EF4-FFF2-40B4-BE49-F238E27FC236}">
                <a16:creationId xmlns:a16="http://schemas.microsoft.com/office/drawing/2014/main" id="{0F698809-4527-8A4A-8018-3200FEC2749A}"/>
              </a:ext>
            </a:extLst>
          </p:cNvPr>
          <p:cNvSpPr>
            <a:spLocks noGrp="1"/>
          </p:cNvSpPr>
          <p:nvPr>
            <p:ph type="body" sz="quarter" idx="16" hasCustomPrompt="1"/>
          </p:nvPr>
        </p:nvSpPr>
        <p:spPr>
          <a:xfrm>
            <a:off x="628650" y="1262622"/>
            <a:ext cx="8058150" cy="272788"/>
          </a:xfrm>
        </p:spPr>
        <p:txBody>
          <a:bodyPr>
            <a:noAutofit/>
          </a:bodyPr>
          <a:lstStyle>
            <a:lvl1pPr marL="0" indent="0">
              <a:lnSpc>
                <a:spcPct val="100000"/>
              </a:lnSpc>
              <a:spcBef>
                <a:spcPts val="0"/>
              </a:spcBef>
              <a:spcAft>
                <a:spcPts val="225"/>
              </a:spcAft>
              <a:buNone/>
              <a:defRPr sz="1500"/>
            </a:lvl1pPr>
            <a:lvl2pPr marL="342900" indent="0">
              <a:buNone/>
              <a:defRPr/>
            </a:lvl2pPr>
            <a:lvl3pPr marL="685800" indent="0">
              <a:buNone/>
              <a:defRPr/>
            </a:lvl3pPr>
            <a:lvl4pPr marL="1028700" indent="0">
              <a:buNone/>
              <a:defRPr/>
            </a:lvl4pPr>
            <a:lvl5pPr marL="1371600" indent="0">
              <a:buNone/>
              <a:defRPr/>
            </a:lvl5pPr>
          </a:lstStyle>
          <a:p>
            <a:pPr lvl="0"/>
            <a:r>
              <a:rPr lang="en-US"/>
              <a:t>Timeline label or lead-in</a:t>
            </a:r>
          </a:p>
        </p:txBody>
      </p:sp>
      <p:sp>
        <p:nvSpPr>
          <p:cNvPr id="6" name="Text Placeholder 5">
            <a:extLst>
              <a:ext uri="{FF2B5EF4-FFF2-40B4-BE49-F238E27FC236}">
                <a16:creationId xmlns:a16="http://schemas.microsoft.com/office/drawing/2014/main" id="{4A34E86F-C569-9647-9E50-D6B395BFDCE4}"/>
              </a:ext>
            </a:extLst>
          </p:cNvPr>
          <p:cNvSpPr>
            <a:spLocks noGrp="1"/>
          </p:cNvSpPr>
          <p:nvPr>
            <p:ph type="body" sz="quarter" idx="17"/>
          </p:nvPr>
        </p:nvSpPr>
        <p:spPr>
          <a:xfrm>
            <a:off x="614714" y="1712716"/>
            <a:ext cx="1535745" cy="2402084"/>
          </a:xfrm>
        </p:spPr>
        <p:txBody>
          <a:bodyPr>
            <a:noAutofit/>
          </a:bodyPr>
          <a:lstStyle>
            <a:lvl1pPr marL="0" indent="0">
              <a:lnSpc>
                <a:spcPct val="100000"/>
              </a:lnSpc>
              <a:spcBef>
                <a:spcPts val="0"/>
              </a:spcBef>
              <a:spcAft>
                <a:spcPts val="450"/>
              </a:spcAft>
              <a:buClr>
                <a:schemeClr val="tx1"/>
              </a:buClr>
              <a:buNone/>
              <a:defRPr sz="15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32" name="Text Placeholder 5">
            <a:extLst>
              <a:ext uri="{FF2B5EF4-FFF2-40B4-BE49-F238E27FC236}">
                <a16:creationId xmlns:a16="http://schemas.microsoft.com/office/drawing/2014/main" id="{5F078004-3293-5A45-B4D7-04019775152A}"/>
              </a:ext>
            </a:extLst>
          </p:cNvPr>
          <p:cNvSpPr>
            <a:spLocks noGrp="1"/>
          </p:cNvSpPr>
          <p:nvPr>
            <p:ph type="body" sz="quarter" idx="18"/>
          </p:nvPr>
        </p:nvSpPr>
        <p:spPr>
          <a:xfrm>
            <a:off x="2717833" y="1712716"/>
            <a:ext cx="1568417" cy="2402084"/>
          </a:xfrm>
        </p:spPr>
        <p:txBody>
          <a:bodyPr>
            <a:noAutofit/>
          </a:bodyPr>
          <a:lstStyle>
            <a:lvl1pPr marL="0" indent="0">
              <a:lnSpc>
                <a:spcPct val="100000"/>
              </a:lnSpc>
              <a:spcBef>
                <a:spcPts val="0"/>
              </a:spcBef>
              <a:spcAft>
                <a:spcPts val="450"/>
              </a:spcAft>
              <a:buClr>
                <a:schemeClr val="tx1"/>
              </a:buClr>
              <a:buNone/>
              <a:defRPr sz="15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33" name="Text Placeholder 5">
            <a:extLst>
              <a:ext uri="{FF2B5EF4-FFF2-40B4-BE49-F238E27FC236}">
                <a16:creationId xmlns:a16="http://schemas.microsoft.com/office/drawing/2014/main" id="{5DB5457F-6FAC-4D47-B055-AE069C88506E}"/>
              </a:ext>
            </a:extLst>
          </p:cNvPr>
          <p:cNvSpPr>
            <a:spLocks noGrp="1"/>
          </p:cNvSpPr>
          <p:nvPr>
            <p:ph type="body" sz="quarter" idx="19"/>
          </p:nvPr>
        </p:nvSpPr>
        <p:spPr>
          <a:xfrm>
            <a:off x="4843813" y="1712716"/>
            <a:ext cx="1556987" cy="2402084"/>
          </a:xfrm>
        </p:spPr>
        <p:txBody>
          <a:bodyPr>
            <a:noAutofit/>
          </a:bodyPr>
          <a:lstStyle>
            <a:lvl1pPr marL="0" indent="0">
              <a:lnSpc>
                <a:spcPct val="100000"/>
              </a:lnSpc>
              <a:spcBef>
                <a:spcPts val="0"/>
              </a:spcBef>
              <a:spcAft>
                <a:spcPts val="450"/>
              </a:spcAft>
              <a:buClr>
                <a:schemeClr val="tx1"/>
              </a:buClr>
              <a:buNone/>
              <a:defRPr sz="15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34" name="Text Placeholder 5">
            <a:extLst>
              <a:ext uri="{FF2B5EF4-FFF2-40B4-BE49-F238E27FC236}">
                <a16:creationId xmlns:a16="http://schemas.microsoft.com/office/drawing/2014/main" id="{43942C8C-0374-5E4F-8A2A-55027DCC3EED}"/>
              </a:ext>
            </a:extLst>
          </p:cNvPr>
          <p:cNvSpPr>
            <a:spLocks noGrp="1"/>
          </p:cNvSpPr>
          <p:nvPr>
            <p:ph type="body" sz="quarter" idx="20"/>
          </p:nvPr>
        </p:nvSpPr>
        <p:spPr>
          <a:xfrm>
            <a:off x="7007893" y="1712716"/>
            <a:ext cx="1556987" cy="2402084"/>
          </a:xfrm>
        </p:spPr>
        <p:txBody>
          <a:bodyPr>
            <a:noAutofit/>
          </a:bodyPr>
          <a:lstStyle>
            <a:lvl1pPr marL="0" indent="0">
              <a:lnSpc>
                <a:spcPct val="100000"/>
              </a:lnSpc>
              <a:spcBef>
                <a:spcPts val="0"/>
              </a:spcBef>
              <a:spcAft>
                <a:spcPts val="450"/>
              </a:spcAft>
              <a:buClr>
                <a:schemeClr val="tx1"/>
              </a:buClr>
              <a:buNone/>
              <a:defRPr sz="15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9" name="Rectangle 8">
            <a:extLst>
              <a:ext uri="{FF2B5EF4-FFF2-40B4-BE49-F238E27FC236}">
                <a16:creationId xmlns:a16="http://schemas.microsoft.com/office/drawing/2014/main" id="{BAC073F4-EC34-9C44-87F5-730AA9E14844}"/>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Tree>
    <p:extLst>
      <p:ext uri="{BB962C8B-B14F-4D97-AF65-F5344CB8AC3E}">
        <p14:creationId xmlns:p14="http://schemas.microsoft.com/office/powerpoint/2010/main" val="1017740631"/>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le with Large #, subhead and tex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596646"/>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Text Placeholder 5">
            <a:extLst>
              <a:ext uri="{FF2B5EF4-FFF2-40B4-BE49-F238E27FC236}">
                <a16:creationId xmlns:a16="http://schemas.microsoft.com/office/drawing/2014/main" id="{4A34E86F-C569-9647-9E50-D6B395BFDCE4}"/>
              </a:ext>
            </a:extLst>
          </p:cNvPr>
          <p:cNvSpPr>
            <a:spLocks noGrp="1"/>
          </p:cNvSpPr>
          <p:nvPr>
            <p:ph type="body" sz="quarter" idx="17"/>
          </p:nvPr>
        </p:nvSpPr>
        <p:spPr>
          <a:xfrm>
            <a:off x="810637" y="1382928"/>
            <a:ext cx="1418576" cy="1436040"/>
          </a:xfrm>
        </p:spPr>
        <p:txBody>
          <a:bodyPr>
            <a:noAutofit/>
          </a:bodyPr>
          <a:lstStyle>
            <a:lvl1pPr marL="0" indent="0">
              <a:lnSpc>
                <a:spcPct val="90000"/>
              </a:lnSpc>
              <a:spcBef>
                <a:spcPts val="0"/>
              </a:spcBef>
              <a:spcAft>
                <a:spcPts val="900"/>
              </a:spcAft>
              <a:buClr>
                <a:schemeClr val="tx1"/>
              </a:buClr>
              <a:buNone/>
              <a:defRPr sz="21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a:t>
            </a:r>
          </a:p>
          <a:p>
            <a:pPr lvl="1"/>
            <a:r>
              <a:rPr lang="en-US"/>
              <a:t>Second level</a:t>
            </a:r>
          </a:p>
          <a:p>
            <a:pPr lvl="2"/>
            <a:r>
              <a:rPr lang="en-US"/>
              <a:t>Third Level</a:t>
            </a:r>
          </a:p>
        </p:txBody>
      </p:sp>
      <p:sp>
        <p:nvSpPr>
          <p:cNvPr id="7" name="Text Placeholder 6">
            <a:extLst>
              <a:ext uri="{FF2B5EF4-FFF2-40B4-BE49-F238E27FC236}">
                <a16:creationId xmlns:a16="http://schemas.microsoft.com/office/drawing/2014/main" id="{FE77D922-79D4-EB44-B7D1-13F66CB05A3B}"/>
              </a:ext>
            </a:extLst>
          </p:cNvPr>
          <p:cNvSpPr>
            <a:spLocks noGrp="1"/>
          </p:cNvSpPr>
          <p:nvPr>
            <p:ph type="body" sz="quarter" idx="21" hasCustomPrompt="1"/>
          </p:nvPr>
        </p:nvSpPr>
        <p:spPr>
          <a:xfrm>
            <a:off x="400050" y="1374740"/>
            <a:ext cx="379810" cy="638175"/>
          </a:xfrm>
        </p:spPr>
        <p:txBody>
          <a:bodyPr>
            <a:normAutofit/>
          </a:bodyPr>
          <a:lstStyle>
            <a:lvl1pPr marL="0" indent="0">
              <a:buNone/>
              <a:defRPr sz="40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1</a:t>
            </a:r>
          </a:p>
        </p:txBody>
      </p:sp>
      <p:sp>
        <p:nvSpPr>
          <p:cNvPr id="37" name="Text Placeholder 5">
            <a:extLst>
              <a:ext uri="{FF2B5EF4-FFF2-40B4-BE49-F238E27FC236}">
                <a16:creationId xmlns:a16="http://schemas.microsoft.com/office/drawing/2014/main" id="{344C76D6-790C-6E41-A8D1-EDCADFAC5B9A}"/>
              </a:ext>
            </a:extLst>
          </p:cNvPr>
          <p:cNvSpPr>
            <a:spLocks noGrp="1"/>
          </p:cNvSpPr>
          <p:nvPr>
            <p:ph type="body" sz="quarter" idx="22"/>
          </p:nvPr>
        </p:nvSpPr>
        <p:spPr>
          <a:xfrm>
            <a:off x="3005197" y="1382928"/>
            <a:ext cx="1418576" cy="1436040"/>
          </a:xfrm>
        </p:spPr>
        <p:txBody>
          <a:bodyPr>
            <a:noAutofit/>
          </a:bodyPr>
          <a:lstStyle>
            <a:lvl1pPr marL="0" indent="0">
              <a:lnSpc>
                <a:spcPct val="90000"/>
              </a:lnSpc>
              <a:spcBef>
                <a:spcPts val="0"/>
              </a:spcBef>
              <a:spcAft>
                <a:spcPts val="900"/>
              </a:spcAft>
              <a:buClr>
                <a:schemeClr val="tx1"/>
              </a:buClr>
              <a:buNone/>
              <a:defRPr sz="21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a:t>
            </a:r>
          </a:p>
          <a:p>
            <a:pPr lvl="1"/>
            <a:r>
              <a:rPr lang="en-US"/>
              <a:t>Second level</a:t>
            </a:r>
          </a:p>
          <a:p>
            <a:pPr lvl="2"/>
            <a:r>
              <a:rPr lang="en-US"/>
              <a:t>Third Level</a:t>
            </a:r>
          </a:p>
        </p:txBody>
      </p:sp>
      <p:sp>
        <p:nvSpPr>
          <p:cNvPr id="38" name="Text Placeholder 6">
            <a:extLst>
              <a:ext uri="{FF2B5EF4-FFF2-40B4-BE49-F238E27FC236}">
                <a16:creationId xmlns:a16="http://schemas.microsoft.com/office/drawing/2014/main" id="{D7A01075-000F-AE4D-9BA5-02D2BC0E91FA}"/>
              </a:ext>
            </a:extLst>
          </p:cNvPr>
          <p:cNvSpPr>
            <a:spLocks noGrp="1"/>
          </p:cNvSpPr>
          <p:nvPr>
            <p:ph type="body" sz="quarter" idx="23" hasCustomPrompt="1"/>
          </p:nvPr>
        </p:nvSpPr>
        <p:spPr>
          <a:xfrm>
            <a:off x="2594610" y="1374740"/>
            <a:ext cx="379810" cy="638175"/>
          </a:xfrm>
        </p:spPr>
        <p:txBody>
          <a:bodyPr>
            <a:normAutofit/>
          </a:bodyPr>
          <a:lstStyle>
            <a:lvl1pPr marL="0" indent="0">
              <a:buNone/>
              <a:defRPr sz="40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2</a:t>
            </a:r>
          </a:p>
        </p:txBody>
      </p:sp>
      <p:sp>
        <p:nvSpPr>
          <p:cNvPr id="39" name="Text Placeholder 5">
            <a:extLst>
              <a:ext uri="{FF2B5EF4-FFF2-40B4-BE49-F238E27FC236}">
                <a16:creationId xmlns:a16="http://schemas.microsoft.com/office/drawing/2014/main" id="{BCA15FC7-2640-5C4F-8CF5-5FB8D1C8FE46}"/>
              </a:ext>
            </a:extLst>
          </p:cNvPr>
          <p:cNvSpPr>
            <a:spLocks noGrp="1"/>
          </p:cNvSpPr>
          <p:nvPr>
            <p:ph type="body" sz="quarter" idx="24"/>
          </p:nvPr>
        </p:nvSpPr>
        <p:spPr>
          <a:xfrm>
            <a:off x="5146417" y="1382928"/>
            <a:ext cx="1418576" cy="1436040"/>
          </a:xfrm>
        </p:spPr>
        <p:txBody>
          <a:bodyPr>
            <a:noAutofit/>
          </a:bodyPr>
          <a:lstStyle>
            <a:lvl1pPr marL="0" indent="0">
              <a:lnSpc>
                <a:spcPct val="90000"/>
              </a:lnSpc>
              <a:spcBef>
                <a:spcPts val="0"/>
              </a:spcBef>
              <a:spcAft>
                <a:spcPts val="900"/>
              </a:spcAft>
              <a:buClr>
                <a:schemeClr val="tx1"/>
              </a:buClr>
              <a:buNone/>
              <a:defRPr sz="21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a:t>
            </a:r>
          </a:p>
          <a:p>
            <a:pPr lvl="1"/>
            <a:r>
              <a:rPr lang="en-US"/>
              <a:t>Second level</a:t>
            </a:r>
          </a:p>
          <a:p>
            <a:pPr lvl="2"/>
            <a:r>
              <a:rPr lang="en-US"/>
              <a:t>Third Level</a:t>
            </a:r>
          </a:p>
        </p:txBody>
      </p:sp>
      <p:sp>
        <p:nvSpPr>
          <p:cNvPr id="40" name="Text Placeholder 6">
            <a:extLst>
              <a:ext uri="{FF2B5EF4-FFF2-40B4-BE49-F238E27FC236}">
                <a16:creationId xmlns:a16="http://schemas.microsoft.com/office/drawing/2014/main" id="{111BCCD0-80E9-194D-8385-8324D84AB807}"/>
              </a:ext>
            </a:extLst>
          </p:cNvPr>
          <p:cNvSpPr>
            <a:spLocks noGrp="1"/>
          </p:cNvSpPr>
          <p:nvPr>
            <p:ph type="body" sz="quarter" idx="25" hasCustomPrompt="1"/>
          </p:nvPr>
        </p:nvSpPr>
        <p:spPr>
          <a:xfrm>
            <a:off x="4735830" y="1374740"/>
            <a:ext cx="379810" cy="638175"/>
          </a:xfrm>
        </p:spPr>
        <p:txBody>
          <a:bodyPr>
            <a:normAutofit/>
          </a:bodyPr>
          <a:lstStyle>
            <a:lvl1pPr marL="0" indent="0">
              <a:buNone/>
              <a:defRPr sz="40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3</a:t>
            </a:r>
          </a:p>
        </p:txBody>
      </p:sp>
      <p:sp>
        <p:nvSpPr>
          <p:cNvPr id="41" name="Text Placeholder 5">
            <a:extLst>
              <a:ext uri="{FF2B5EF4-FFF2-40B4-BE49-F238E27FC236}">
                <a16:creationId xmlns:a16="http://schemas.microsoft.com/office/drawing/2014/main" id="{10247567-0192-CA4A-8322-4F51BC9B5508}"/>
              </a:ext>
            </a:extLst>
          </p:cNvPr>
          <p:cNvSpPr>
            <a:spLocks noGrp="1"/>
          </p:cNvSpPr>
          <p:nvPr>
            <p:ph type="body" sz="quarter" idx="26"/>
          </p:nvPr>
        </p:nvSpPr>
        <p:spPr>
          <a:xfrm>
            <a:off x="7318117" y="1382928"/>
            <a:ext cx="1418576" cy="1436040"/>
          </a:xfrm>
        </p:spPr>
        <p:txBody>
          <a:bodyPr>
            <a:noAutofit/>
          </a:bodyPr>
          <a:lstStyle>
            <a:lvl1pPr marL="0" indent="0">
              <a:lnSpc>
                <a:spcPct val="90000"/>
              </a:lnSpc>
              <a:spcBef>
                <a:spcPts val="0"/>
              </a:spcBef>
              <a:spcAft>
                <a:spcPts val="900"/>
              </a:spcAft>
              <a:buClr>
                <a:schemeClr val="tx1"/>
              </a:buClr>
              <a:buNone/>
              <a:defRPr sz="21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a:t>
            </a:r>
          </a:p>
          <a:p>
            <a:pPr lvl="1"/>
            <a:r>
              <a:rPr lang="en-US"/>
              <a:t>Second level</a:t>
            </a:r>
          </a:p>
          <a:p>
            <a:pPr lvl="2"/>
            <a:r>
              <a:rPr lang="en-US"/>
              <a:t>Third Level</a:t>
            </a:r>
          </a:p>
        </p:txBody>
      </p:sp>
      <p:sp>
        <p:nvSpPr>
          <p:cNvPr id="42" name="Text Placeholder 6">
            <a:extLst>
              <a:ext uri="{FF2B5EF4-FFF2-40B4-BE49-F238E27FC236}">
                <a16:creationId xmlns:a16="http://schemas.microsoft.com/office/drawing/2014/main" id="{C266DDC7-606B-9743-924B-E615CB84835C}"/>
              </a:ext>
            </a:extLst>
          </p:cNvPr>
          <p:cNvSpPr>
            <a:spLocks noGrp="1"/>
          </p:cNvSpPr>
          <p:nvPr>
            <p:ph type="body" sz="quarter" idx="27" hasCustomPrompt="1"/>
          </p:nvPr>
        </p:nvSpPr>
        <p:spPr>
          <a:xfrm>
            <a:off x="6907530" y="1374740"/>
            <a:ext cx="379810" cy="638175"/>
          </a:xfrm>
        </p:spPr>
        <p:txBody>
          <a:bodyPr>
            <a:normAutofit/>
          </a:bodyPr>
          <a:lstStyle>
            <a:lvl1pPr marL="0" indent="0">
              <a:buNone/>
              <a:defRPr sz="40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4</a:t>
            </a:r>
          </a:p>
        </p:txBody>
      </p:sp>
      <p:sp>
        <p:nvSpPr>
          <p:cNvPr id="44" name="Text Placeholder 6">
            <a:extLst>
              <a:ext uri="{FF2B5EF4-FFF2-40B4-BE49-F238E27FC236}">
                <a16:creationId xmlns:a16="http://schemas.microsoft.com/office/drawing/2014/main" id="{0F2FDF4F-E1B4-8047-B032-B35D98ECECE9}"/>
              </a:ext>
            </a:extLst>
          </p:cNvPr>
          <p:cNvSpPr>
            <a:spLocks noGrp="1"/>
          </p:cNvSpPr>
          <p:nvPr>
            <p:ph type="body" sz="quarter" idx="29" hasCustomPrompt="1"/>
          </p:nvPr>
        </p:nvSpPr>
        <p:spPr>
          <a:xfrm>
            <a:off x="400050" y="3112100"/>
            <a:ext cx="379810" cy="638175"/>
          </a:xfrm>
        </p:spPr>
        <p:txBody>
          <a:bodyPr>
            <a:normAutofit/>
          </a:bodyPr>
          <a:lstStyle>
            <a:lvl1pPr marL="0" indent="0">
              <a:buNone/>
              <a:defRPr sz="40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1</a:t>
            </a:r>
          </a:p>
        </p:txBody>
      </p:sp>
      <p:sp>
        <p:nvSpPr>
          <p:cNvPr id="46" name="Text Placeholder 6">
            <a:extLst>
              <a:ext uri="{FF2B5EF4-FFF2-40B4-BE49-F238E27FC236}">
                <a16:creationId xmlns:a16="http://schemas.microsoft.com/office/drawing/2014/main" id="{F06E274B-F70F-6343-ACE5-E9AF49D6FD56}"/>
              </a:ext>
            </a:extLst>
          </p:cNvPr>
          <p:cNvSpPr>
            <a:spLocks noGrp="1"/>
          </p:cNvSpPr>
          <p:nvPr>
            <p:ph type="body" sz="quarter" idx="31" hasCustomPrompt="1"/>
          </p:nvPr>
        </p:nvSpPr>
        <p:spPr>
          <a:xfrm>
            <a:off x="2594610" y="3112100"/>
            <a:ext cx="379810" cy="638175"/>
          </a:xfrm>
        </p:spPr>
        <p:txBody>
          <a:bodyPr>
            <a:normAutofit/>
          </a:bodyPr>
          <a:lstStyle>
            <a:lvl1pPr marL="0" indent="0">
              <a:buNone/>
              <a:defRPr sz="40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2</a:t>
            </a:r>
          </a:p>
        </p:txBody>
      </p:sp>
      <p:sp>
        <p:nvSpPr>
          <p:cNvPr id="48" name="Text Placeholder 6">
            <a:extLst>
              <a:ext uri="{FF2B5EF4-FFF2-40B4-BE49-F238E27FC236}">
                <a16:creationId xmlns:a16="http://schemas.microsoft.com/office/drawing/2014/main" id="{5B678DB4-E6FF-CD4B-9D36-A0FCCE4A06BF}"/>
              </a:ext>
            </a:extLst>
          </p:cNvPr>
          <p:cNvSpPr>
            <a:spLocks noGrp="1"/>
          </p:cNvSpPr>
          <p:nvPr>
            <p:ph type="body" sz="quarter" idx="33" hasCustomPrompt="1"/>
          </p:nvPr>
        </p:nvSpPr>
        <p:spPr>
          <a:xfrm>
            <a:off x="4735830" y="3112100"/>
            <a:ext cx="379810" cy="638175"/>
          </a:xfrm>
        </p:spPr>
        <p:txBody>
          <a:bodyPr>
            <a:normAutofit/>
          </a:bodyPr>
          <a:lstStyle>
            <a:lvl1pPr marL="0" indent="0">
              <a:buNone/>
              <a:defRPr sz="40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3</a:t>
            </a:r>
          </a:p>
        </p:txBody>
      </p:sp>
      <p:sp>
        <p:nvSpPr>
          <p:cNvPr id="50" name="Text Placeholder 6">
            <a:extLst>
              <a:ext uri="{FF2B5EF4-FFF2-40B4-BE49-F238E27FC236}">
                <a16:creationId xmlns:a16="http://schemas.microsoft.com/office/drawing/2014/main" id="{14744B60-4606-B945-AE54-D8DC6B7E3C24}"/>
              </a:ext>
            </a:extLst>
          </p:cNvPr>
          <p:cNvSpPr>
            <a:spLocks noGrp="1"/>
          </p:cNvSpPr>
          <p:nvPr>
            <p:ph type="body" sz="quarter" idx="35" hasCustomPrompt="1"/>
          </p:nvPr>
        </p:nvSpPr>
        <p:spPr>
          <a:xfrm>
            <a:off x="6907530" y="3112100"/>
            <a:ext cx="379810" cy="638175"/>
          </a:xfrm>
        </p:spPr>
        <p:txBody>
          <a:bodyPr>
            <a:normAutofit/>
          </a:bodyPr>
          <a:lstStyle>
            <a:lvl1pPr marL="0" indent="0">
              <a:buNone/>
              <a:defRPr sz="40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4</a:t>
            </a:r>
          </a:p>
        </p:txBody>
      </p:sp>
      <p:sp>
        <p:nvSpPr>
          <p:cNvPr id="51" name="Text Placeholder 5">
            <a:extLst>
              <a:ext uri="{FF2B5EF4-FFF2-40B4-BE49-F238E27FC236}">
                <a16:creationId xmlns:a16="http://schemas.microsoft.com/office/drawing/2014/main" id="{8554712F-8DB6-E548-A8CB-4C8FB0AA9DFE}"/>
              </a:ext>
            </a:extLst>
          </p:cNvPr>
          <p:cNvSpPr>
            <a:spLocks noGrp="1"/>
          </p:cNvSpPr>
          <p:nvPr>
            <p:ph type="body" sz="quarter" idx="36"/>
          </p:nvPr>
        </p:nvSpPr>
        <p:spPr>
          <a:xfrm>
            <a:off x="810637" y="3105048"/>
            <a:ext cx="1418576" cy="1436040"/>
          </a:xfrm>
        </p:spPr>
        <p:txBody>
          <a:bodyPr>
            <a:noAutofit/>
          </a:bodyPr>
          <a:lstStyle>
            <a:lvl1pPr marL="0" indent="0">
              <a:lnSpc>
                <a:spcPct val="90000"/>
              </a:lnSpc>
              <a:spcBef>
                <a:spcPts val="0"/>
              </a:spcBef>
              <a:spcAft>
                <a:spcPts val="900"/>
              </a:spcAft>
              <a:buClr>
                <a:schemeClr val="tx1"/>
              </a:buClr>
              <a:buNone/>
              <a:defRPr sz="21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a:t>
            </a:r>
          </a:p>
          <a:p>
            <a:pPr lvl="1"/>
            <a:r>
              <a:rPr lang="en-US"/>
              <a:t>Second level</a:t>
            </a:r>
          </a:p>
          <a:p>
            <a:pPr lvl="2"/>
            <a:r>
              <a:rPr lang="en-US"/>
              <a:t>Third Level</a:t>
            </a:r>
          </a:p>
        </p:txBody>
      </p:sp>
      <p:sp>
        <p:nvSpPr>
          <p:cNvPr id="52" name="Text Placeholder 5">
            <a:extLst>
              <a:ext uri="{FF2B5EF4-FFF2-40B4-BE49-F238E27FC236}">
                <a16:creationId xmlns:a16="http://schemas.microsoft.com/office/drawing/2014/main" id="{30E4A70E-E682-B74D-9229-445ABF3019F4}"/>
              </a:ext>
            </a:extLst>
          </p:cNvPr>
          <p:cNvSpPr>
            <a:spLocks noGrp="1"/>
          </p:cNvSpPr>
          <p:nvPr>
            <p:ph type="body" sz="quarter" idx="37"/>
          </p:nvPr>
        </p:nvSpPr>
        <p:spPr>
          <a:xfrm>
            <a:off x="3005197" y="3105048"/>
            <a:ext cx="1418576" cy="1436040"/>
          </a:xfrm>
        </p:spPr>
        <p:txBody>
          <a:bodyPr>
            <a:noAutofit/>
          </a:bodyPr>
          <a:lstStyle>
            <a:lvl1pPr marL="0" indent="0">
              <a:lnSpc>
                <a:spcPct val="90000"/>
              </a:lnSpc>
              <a:spcBef>
                <a:spcPts val="0"/>
              </a:spcBef>
              <a:spcAft>
                <a:spcPts val="900"/>
              </a:spcAft>
              <a:buClr>
                <a:schemeClr val="tx1"/>
              </a:buClr>
              <a:buNone/>
              <a:defRPr sz="21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a:t>
            </a:r>
          </a:p>
          <a:p>
            <a:pPr lvl="1"/>
            <a:r>
              <a:rPr lang="en-US"/>
              <a:t>Second level</a:t>
            </a:r>
          </a:p>
          <a:p>
            <a:pPr lvl="2"/>
            <a:r>
              <a:rPr lang="en-US"/>
              <a:t>Third Level</a:t>
            </a:r>
          </a:p>
        </p:txBody>
      </p:sp>
      <p:sp>
        <p:nvSpPr>
          <p:cNvPr id="53" name="Text Placeholder 5">
            <a:extLst>
              <a:ext uri="{FF2B5EF4-FFF2-40B4-BE49-F238E27FC236}">
                <a16:creationId xmlns:a16="http://schemas.microsoft.com/office/drawing/2014/main" id="{5FB77174-BD07-F04E-A353-44360BAF8C7C}"/>
              </a:ext>
            </a:extLst>
          </p:cNvPr>
          <p:cNvSpPr>
            <a:spLocks noGrp="1"/>
          </p:cNvSpPr>
          <p:nvPr>
            <p:ph type="body" sz="quarter" idx="38"/>
          </p:nvPr>
        </p:nvSpPr>
        <p:spPr>
          <a:xfrm>
            <a:off x="5146417" y="3105048"/>
            <a:ext cx="1418576" cy="1436040"/>
          </a:xfrm>
        </p:spPr>
        <p:txBody>
          <a:bodyPr>
            <a:noAutofit/>
          </a:bodyPr>
          <a:lstStyle>
            <a:lvl1pPr marL="0" indent="0">
              <a:lnSpc>
                <a:spcPct val="90000"/>
              </a:lnSpc>
              <a:spcBef>
                <a:spcPts val="0"/>
              </a:spcBef>
              <a:spcAft>
                <a:spcPts val="900"/>
              </a:spcAft>
              <a:buClr>
                <a:schemeClr val="tx1"/>
              </a:buClr>
              <a:buNone/>
              <a:defRPr sz="21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a:t>
            </a:r>
          </a:p>
          <a:p>
            <a:pPr lvl="1"/>
            <a:r>
              <a:rPr lang="en-US"/>
              <a:t>Second level</a:t>
            </a:r>
          </a:p>
          <a:p>
            <a:pPr lvl="2"/>
            <a:r>
              <a:rPr lang="en-US"/>
              <a:t>Third Level</a:t>
            </a:r>
          </a:p>
        </p:txBody>
      </p:sp>
      <p:sp>
        <p:nvSpPr>
          <p:cNvPr id="54" name="Text Placeholder 5">
            <a:extLst>
              <a:ext uri="{FF2B5EF4-FFF2-40B4-BE49-F238E27FC236}">
                <a16:creationId xmlns:a16="http://schemas.microsoft.com/office/drawing/2014/main" id="{C8448701-6803-DB46-A564-9A2712026BD4}"/>
              </a:ext>
            </a:extLst>
          </p:cNvPr>
          <p:cNvSpPr>
            <a:spLocks noGrp="1"/>
          </p:cNvSpPr>
          <p:nvPr>
            <p:ph type="body" sz="quarter" idx="39"/>
          </p:nvPr>
        </p:nvSpPr>
        <p:spPr>
          <a:xfrm>
            <a:off x="7318117" y="3105048"/>
            <a:ext cx="1418576" cy="1436040"/>
          </a:xfrm>
        </p:spPr>
        <p:txBody>
          <a:bodyPr>
            <a:noAutofit/>
          </a:bodyPr>
          <a:lstStyle>
            <a:lvl1pPr marL="0" indent="0">
              <a:lnSpc>
                <a:spcPct val="90000"/>
              </a:lnSpc>
              <a:spcBef>
                <a:spcPts val="0"/>
              </a:spcBef>
              <a:spcAft>
                <a:spcPts val="900"/>
              </a:spcAft>
              <a:buClr>
                <a:schemeClr val="tx1"/>
              </a:buClr>
              <a:buNone/>
              <a:defRPr sz="21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a:t>
            </a:r>
          </a:p>
          <a:p>
            <a:pPr lvl="1"/>
            <a:r>
              <a:rPr lang="en-US"/>
              <a:t>Second level</a:t>
            </a:r>
          </a:p>
          <a:p>
            <a:pPr lvl="2"/>
            <a:r>
              <a:rPr lang="en-US"/>
              <a:t>Third Level</a:t>
            </a:r>
          </a:p>
        </p:txBody>
      </p:sp>
      <p:sp>
        <p:nvSpPr>
          <p:cNvPr id="20" name="Rectangle 19">
            <a:extLst>
              <a:ext uri="{FF2B5EF4-FFF2-40B4-BE49-F238E27FC236}">
                <a16:creationId xmlns:a16="http://schemas.microsoft.com/office/drawing/2014/main" id="{31A44315-D2F3-B940-B7C2-AABD0EB3758A}"/>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Tree>
    <p:extLst>
      <p:ext uri="{BB962C8B-B14F-4D97-AF65-F5344CB8AC3E}">
        <p14:creationId xmlns:p14="http://schemas.microsoft.com/office/powerpoint/2010/main" val="3888344476"/>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guide id="6" orient="horz" pos="1800" userDrawn="1">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le w/Large Number three row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596646"/>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Text Placeholder 5">
            <a:extLst>
              <a:ext uri="{FF2B5EF4-FFF2-40B4-BE49-F238E27FC236}">
                <a16:creationId xmlns:a16="http://schemas.microsoft.com/office/drawing/2014/main" id="{4A34E86F-C569-9647-9E50-D6B395BFDCE4}"/>
              </a:ext>
            </a:extLst>
          </p:cNvPr>
          <p:cNvSpPr>
            <a:spLocks noGrp="1"/>
          </p:cNvSpPr>
          <p:nvPr>
            <p:ph type="body" sz="quarter" idx="17"/>
          </p:nvPr>
        </p:nvSpPr>
        <p:spPr>
          <a:xfrm>
            <a:off x="914400" y="1326278"/>
            <a:ext cx="1257300" cy="515676"/>
          </a:xfrm>
        </p:spPr>
        <p:txBody>
          <a:bodyPr>
            <a:noAutofit/>
          </a:bodyPr>
          <a:lstStyle>
            <a:lvl1pPr marL="0" indent="0">
              <a:lnSpc>
                <a:spcPct val="90000"/>
              </a:lnSpc>
              <a:spcBef>
                <a:spcPts val="0"/>
              </a:spcBef>
              <a:spcAft>
                <a:spcPts val="900"/>
              </a:spcAft>
              <a:buClr>
                <a:schemeClr val="tx1"/>
              </a:buClr>
              <a:buNone/>
              <a:defRPr sz="21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a:t>
            </a:r>
          </a:p>
        </p:txBody>
      </p:sp>
      <p:sp>
        <p:nvSpPr>
          <p:cNvPr id="37" name="Text Placeholder 5">
            <a:extLst>
              <a:ext uri="{FF2B5EF4-FFF2-40B4-BE49-F238E27FC236}">
                <a16:creationId xmlns:a16="http://schemas.microsoft.com/office/drawing/2014/main" id="{344C76D6-790C-6E41-A8D1-EDCADFAC5B9A}"/>
              </a:ext>
            </a:extLst>
          </p:cNvPr>
          <p:cNvSpPr>
            <a:spLocks noGrp="1"/>
          </p:cNvSpPr>
          <p:nvPr>
            <p:ph type="body" sz="quarter" idx="22"/>
          </p:nvPr>
        </p:nvSpPr>
        <p:spPr>
          <a:xfrm>
            <a:off x="2280936" y="1326278"/>
            <a:ext cx="6028240" cy="747765"/>
          </a:xfrm>
        </p:spPr>
        <p:txBody>
          <a:bodyPr>
            <a:noAutofit/>
          </a:bodyPr>
          <a:lstStyle>
            <a:lvl1pPr marL="0" indent="0">
              <a:lnSpc>
                <a:spcPct val="100000"/>
              </a:lnSpc>
              <a:spcBef>
                <a:spcPts val="0"/>
              </a:spcBef>
              <a:spcAft>
                <a:spcPts val="900"/>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a:t>
            </a:r>
          </a:p>
          <a:p>
            <a:pPr lvl="1"/>
            <a:r>
              <a:rPr lang="en-US"/>
              <a:t>Second level</a:t>
            </a:r>
          </a:p>
          <a:p>
            <a:pPr lvl="2"/>
            <a:r>
              <a:rPr lang="en-US"/>
              <a:t>Third Level</a:t>
            </a:r>
          </a:p>
        </p:txBody>
      </p:sp>
      <p:sp>
        <p:nvSpPr>
          <p:cNvPr id="8" name="Text Placeholder 7">
            <a:extLst>
              <a:ext uri="{FF2B5EF4-FFF2-40B4-BE49-F238E27FC236}">
                <a16:creationId xmlns:a16="http://schemas.microsoft.com/office/drawing/2014/main" id="{6E7A6A14-60E2-EF49-9462-F847863F08EF}"/>
              </a:ext>
            </a:extLst>
          </p:cNvPr>
          <p:cNvSpPr>
            <a:spLocks noGrp="1"/>
          </p:cNvSpPr>
          <p:nvPr>
            <p:ph type="body" sz="quarter" idx="23" hasCustomPrompt="1"/>
          </p:nvPr>
        </p:nvSpPr>
        <p:spPr>
          <a:xfrm>
            <a:off x="469107" y="1326357"/>
            <a:ext cx="341710" cy="673894"/>
          </a:xfrm>
        </p:spPr>
        <p:txBody>
          <a:bodyPr>
            <a:noAutofit/>
          </a:bodyPr>
          <a:lstStyle>
            <a:lvl1pPr marL="0" indent="0">
              <a:buNone/>
              <a:defRPr sz="49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1</a:t>
            </a:r>
          </a:p>
        </p:txBody>
      </p:sp>
      <p:sp>
        <p:nvSpPr>
          <p:cNvPr id="43" name="Text Placeholder 5">
            <a:extLst>
              <a:ext uri="{FF2B5EF4-FFF2-40B4-BE49-F238E27FC236}">
                <a16:creationId xmlns:a16="http://schemas.microsoft.com/office/drawing/2014/main" id="{4232C291-A964-844C-9BAA-3C1B9AE6608E}"/>
              </a:ext>
            </a:extLst>
          </p:cNvPr>
          <p:cNvSpPr>
            <a:spLocks noGrp="1"/>
          </p:cNvSpPr>
          <p:nvPr>
            <p:ph type="body" sz="quarter" idx="24"/>
          </p:nvPr>
        </p:nvSpPr>
        <p:spPr>
          <a:xfrm>
            <a:off x="914400" y="2408318"/>
            <a:ext cx="1257300" cy="515676"/>
          </a:xfrm>
        </p:spPr>
        <p:txBody>
          <a:bodyPr>
            <a:noAutofit/>
          </a:bodyPr>
          <a:lstStyle>
            <a:lvl1pPr marL="0" indent="0">
              <a:lnSpc>
                <a:spcPct val="90000"/>
              </a:lnSpc>
              <a:spcBef>
                <a:spcPts val="0"/>
              </a:spcBef>
              <a:spcAft>
                <a:spcPts val="900"/>
              </a:spcAft>
              <a:buClr>
                <a:schemeClr val="tx1"/>
              </a:buClr>
              <a:buNone/>
              <a:defRPr sz="21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a:t>
            </a:r>
          </a:p>
        </p:txBody>
      </p:sp>
      <p:sp>
        <p:nvSpPr>
          <p:cNvPr id="47" name="Text Placeholder 7">
            <a:extLst>
              <a:ext uri="{FF2B5EF4-FFF2-40B4-BE49-F238E27FC236}">
                <a16:creationId xmlns:a16="http://schemas.microsoft.com/office/drawing/2014/main" id="{D24A419F-51EE-2142-B87C-0ABA49DC6E24}"/>
              </a:ext>
            </a:extLst>
          </p:cNvPr>
          <p:cNvSpPr>
            <a:spLocks noGrp="1"/>
          </p:cNvSpPr>
          <p:nvPr>
            <p:ph type="body" sz="quarter" idx="26" hasCustomPrompt="1"/>
          </p:nvPr>
        </p:nvSpPr>
        <p:spPr>
          <a:xfrm>
            <a:off x="469107" y="2408397"/>
            <a:ext cx="341710" cy="673894"/>
          </a:xfrm>
        </p:spPr>
        <p:txBody>
          <a:bodyPr>
            <a:noAutofit/>
          </a:bodyPr>
          <a:lstStyle>
            <a:lvl1pPr marL="0" indent="0">
              <a:buNone/>
              <a:defRPr sz="49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2</a:t>
            </a:r>
          </a:p>
        </p:txBody>
      </p:sp>
      <p:sp>
        <p:nvSpPr>
          <p:cNvPr id="49" name="Text Placeholder 5">
            <a:extLst>
              <a:ext uri="{FF2B5EF4-FFF2-40B4-BE49-F238E27FC236}">
                <a16:creationId xmlns:a16="http://schemas.microsoft.com/office/drawing/2014/main" id="{D4FAC510-8303-F545-9C84-D613FA4857C7}"/>
              </a:ext>
            </a:extLst>
          </p:cNvPr>
          <p:cNvSpPr>
            <a:spLocks noGrp="1"/>
          </p:cNvSpPr>
          <p:nvPr>
            <p:ph type="body" sz="quarter" idx="27"/>
          </p:nvPr>
        </p:nvSpPr>
        <p:spPr>
          <a:xfrm>
            <a:off x="914400" y="3505598"/>
            <a:ext cx="1257300" cy="515676"/>
          </a:xfrm>
        </p:spPr>
        <p:txBody>
          <a:bodyPr>
            <a:noAutofit/>
          </a:bodyPr>
          <a:lstStyle>
            <a:lvl1pPr marL="0" indent="0">
              <a:lnSpc>
                <a:spcPct val="90000"/>
              </a:lnSpc>
              <a:spcBef>
                <a:spcPts val="0"/>
              </a:spcBef>
              <a:spcAft>
                <a:spcPts val="900"/>
              </a:spcAft>
              <a:buClr>
                <a:schemeClr val="tx1"/>
              </a:buClr>
              <a:buNone/>
              <a:defRPr sz="21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a:t>
            </a:r>
          </a:p>
        </p:txBody>
      </p:sp>
      <p:sp>
        <p:nvSpPr>
          <p:cNvPr id="56" name="Text Placeholder 7">
            <a:extLst>
              <a:ext uri="{FF2B5EF4-FFF2-40B4-BE49-F238E27FC236}">
                <a16:creationId xmlns:a16="http://schemas.microsoft.com/office/drawing/2014/main" id="{25BBB6F0-D714-3643-BA3B-1B3EC3D132CC}"/>
              </a:ext>
            </a:extLst>
          </p:cNvPr>
          <p:cNvSpPr>
            <a:spLocks noGrp="1"/>
          </p:cNvSpPr>
          <p:nvPr>
            <p:ph type="body" sz="quarter" idx="29" hasCustomPrompt="1"/>
          </p:nvPr>
        </p:nvSpPr>
        <p:spPr>
          <a:xfrm>
            <a:off x="469107" y="3505677"/>
            <a:ext cx="341710" cy="673894"/>
          </a:xfrm>
        </p:spPr>
        <p:txBody>
          <a:bodyPr>
            <a:noAutofit/>
          </a:bodyPr>
          <a:lstStyle>
            <a:lvl1pPr marL="0" indent="0">
              <a:buNone/>
              <a:defRPr sz="49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3</a:t>
            </a:r>
          </a:p>
        </p:txBody>
      </p:sp>
      <p:sp>
        <p:nvSpPr>
          <p:cNvPr id="57" name="Text Placeholder 5">
            <a:extLst>
              <a:ext uri="{FF2B5EF4-FFF2-40B4-BE49-F238E27FC236}">
                <a16:creationId xmlns:a16="http://schemas.microsoft.com/office/drawing/2014/main" id="{430A826A-742D-3A43-A99A-84BD538EF5CA}"/>
              </a:ext>
            </a:extLst>
          </p:cNvPr>
          <p:cNvSpPr>
            <a:spLocks noGrp="1"/>
          </p:cNvSpPr>
          <p:nvPr>
            <p:ph type="body" sz="quarter" idx="30"/>
          </p:nvPr>
        </p:nvSpPr>
        <p:spPr>
          <a:xfrm>
            <a:off x="2280936" y="2400698"/>
            <a:ext cx="6028240" cy="747765"/>
          </a:xfrm>
        </p:spPr>
        <p:txBody>
          <a:bodyPr>
            <a:noAutofit/>
          </a:bodyPr>
          <a:lstStyle>
            <a:lvl1pPr marL="0" indent="0">
              <a:lnSpc>
                <a:spcPct val="100000"/>
              </a:lnSpc>
              <a:spcBef>
                <a:spcPts val="0"/>
              </a:spcBef>
              <a:spcAft>
                <a:spcPts val="900"/>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a:t>
            </a:r>
          </a:p>
          <a:p>
            <a:pPr lvl="1"/>
            <a:r>
              <a:rPr lang="en-US"/>
              <a:t>Second level</a:t>
            </a:r>
          </a:p>
          <a:p>
            <a:pPr lvl="2"/>
            <a:r>
              <a:rPr lang="en-US"/>
              <a:t>Third Level</a:t>
            </a:r>
          </a:p>
        </p:txBody>
      </p:sp>
      <p:sp>
        <p:nvSpPr>
          <p:cNvPr id="58" name="Text Placeholder 5">
            <a:extLst>
              <a:ext uri="{FF2B5EF4-FFF2-40B4-BE49-F238E27FC236}">
                <a16:creationId xmlns:a16="http://schemas.microsoft.com/office/drawing/2014/main" id="{48E564AF-B3A8-C54F-9B99-6B2F1FE67794}"/>
              </a:ext>
            </a:extLst>
          </p:cNvPr>
          <p:cNvSpPr>
            <a:spLocks noGrp="1"/>
          </p:cNvSpPr>
          <p:nvPr>
            <p:ph type="body" sz="quarter" idx="31"/>
          </p:nvPr>
        </p:nvSpPr>
        <p:spPr>
          <a:xfrm>
            <a:off x="2280936" y="3497978"/>
            <a:ext cx="6028240" cy="747765"/>
          </a:xfrm>
        </p:spPr>
        <p:txBody>
          <a:bodyPr>
            <a:noAutofit/>
          </a:bodyPr>
          <a:lstStyle>
            <a:lvl1pPr marL="0" indent="0">
              <a:lnSpc>
                <a:spcPct val="100000"/>
              </a:lnSpc>
              <a:spcBef>
                <a:spcPts val="0"/>
              </a:spcBef>
              <a:spcAft>
                <a:spcPts val="900"/>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a:t>
            </a:r>
          </a:p>
          <a:p>
            <a:pPr lvl="1"/>
            <a:r>
              <a:rPr lang="en-US"/>
              <a:t>Second level</a:t>
            </a:r>
          </a:p>
          <a:p>
            <a:pPr lvl="2"/>
            <a:r>
              <a:rPr lang="en-US"/>
              <a:t>Third Level</a:t>
            </a:r>
          </a:p>
        </p:txBody>
      </p:sp>
      <p:sp>
        <p:nvSpPr>
          <p:cNvPr id="13" name="Rectangle 12">
            <a:extLst>
              <a:ext uri="{FF2B5EF4-FFF2-40B4-BE49-F238E27FC236}">
                <a16:creationId xmlns:a16="http://schemas.microsoft.com/office/drawing/2014/main" id="{6FB0BDF8-6842-7C40-9F75-85E0E76177E3}"/>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Tree>
    <p:extLst>
      <p:ext uri="{BB962C8B-B14F-4D97-AF65-F5344CB8AC3E}">
        <p14:creationId xmlns:p14="http://schemas.microsoft.com/office/powerpoint/2010/main" val="3916473598"/>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guide id="6" orient="horz" pos="1800" userDrawn="1">
          <p15:clr>
            <a:srgbClr val="FBAE40"/>
          </p15:clr>
        </p15:guide>
        <p15:guide id="7" pos="540" userDrawn="1">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_Title with Three rows and Large Subhea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596646"/>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Text Placeholder 5">
            <a:extLst>
              <a:ext uri="{FF2B5EF4-FFF2-40B4-BE49-F238E27FC236}">
                <a16:creationId xmlns:a16="http://schemas.microsoft.com/office/drawing/2014/main" id="{4A34E86F-C569-9647-9E50-D6B395BFDCE4}"/>
              </a:ext>
            </a:extLst>
          </p:cNvPr>
          <p:cNvSpPr>
            <a:spLocks noGrp="1"/>
          </p:cNvSpPr>
          <p:nvPr>
            <p:ph type="body" sz="quarter" idx="17"/>
          </p:nvPr>
        </p:nvSpPr>
        <p:spPr>
          <a:xfrm>
            <a:off x="457200" y="1326278"/>
            <a:ext cx="1714500" cy="515676"/>
          </a:xfrm>
        </p:spPr>
        <p:txBody>
          <a:bodyPr>
            <a:noAutofit/>
          </a:bodyPr>
          <a:lstStyle>
            <a:lvl1pPr marL="0" indent="0">
              <a:lnSpc>
                <a:spcPct val="90000"/>
              </a:lnSpc>
              <a:spcBef>
                <a:spcPts val="0"/>
              </a:spcBef>
              <a:spcAft>
                <a:spcPts val="900"/>
              </a:spcAft>
              <a:buClr>
                <a:schemeClr val="tx1"/>
              </a:buClr>
              <a:buNone/>
              <a:defRPr sz="21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a:t>
            </a:r>
          </a:p>
        </p:txBody>
      </p:sp>
      <p:sp>
        <p:nvSpPr>
          <p:cNvPr id="37" name="Text Placeholder 5">
            <a:extLst>
              <a:ext uri="{FF2B5EF4-FFF2-40B4-BE49-F238E27FC236}">
                <a16:creationId xmlns:a16="http://schemas.microsoft.com/office/drawing/2014/main" id="{344C76D6-790C-6E41-A8D1-EDCADFAC5B9A}"/>
              </a:ext>
            </a:extLst>
          </p:cNvPr>
          <p:cNvSpPr>
            <a:spLocks noGrp="1"/>
          </p:cNvSpPr>
          <p:nvPr>
            <p:ph type="body" sz="quarter" idx="22"/>
          </p:nvPr>
        </p:nvSpPr>
        <p:spPr>
          <a:xfrm>
            <a:off x="2280936" y="1326278"/>
            <a:ext cx="6028240" cy="747765"/>
          </a:xfrm>
        </p:spPr>
        <p:txBody>
          <a:bodyPr>
            <a:noAutofit/>
          </a:bodyPr>
          <a:lstStyle>
            <a:lvl1pPr marL="0" indent="0">
              <a:lnSpc>
                <a:spcPct val="100000"/>
              </a:lnSpc>
              <a:spcBef>
                <a:spcPts val="0"/>
              </a:spcBef>
              <a:spcAft>
                <a:spcPts val="900"/>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a:t>
            </a:r>
          </a:p>
          <a:p>
            <a:pPr lvl="1"/>
            <a:r>
              <a:rPr lang="en-US"/>
              <a:t>Second level</a:t>
            </a:r>
          </a:p>
          <a:p>
            <a:pPr lvl="2"/>
            <a:r>
              <a:rPr lang="en-US"/>
              <a:t>Third Level</a:t>
            </a:r>
          </a:p>
        </p:txBody>
      </p:sp>
      <p:sp>
        <p:nvSpPr>
          <p:cNvPr id="43" name="Text Placeholder 5">
            <a:extLst>
              <a:ext uri="{FF2B5EF4-FFF2-40B4-BE49-F238E27FC236}">
                <a16:creationId xmlns:a16="http://schemas.microsoft.com/office/drawing/2014/main" id="{4232C291-A964-844C-9BAA-3C1B9AE6608E}"/>
              </a:ext>
            </a:extLst>
          </p:cNvPr>
          <p:cNvSpPr>
            <a:spLocks noGrp="1"/>
          </p:cNvSpPr>
          <p:nvPr>
            <p:ph type="body" sz="quarter" idx="24"/>
          </p:nvPr>
        </p:nvSpPr>
        <p:spPr>
          <a:xfrm>
            <a:off x="457200" y="2408318"/>
            <a:ext cx="1714500" cy="515676"/>
          </a:xfrm>
        </p:spPr>
        <p:txBody>
          <a:bodyPr>
            <a:noAutofit/>
          </a:bodyPr>
          <a:lstStyle>
            <a:lvl1pPr marL="0" indent="0">
              <a:lnSpc>
                <a:spcPct val="90000"/>
              </a:lnSpc>
              <a:spcBef>
                <a:spcPts val="0"/>
              </a:spcBef>
              <a:spcAft>
                <a:spcPts val="900"/>
              </a:spcAft>
              <a:buClr>
                <a:schemeClr val="tx1"/>
              </a:buClr>
              <a:buNone/>
              <a:defRPr sz="21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a:t>
            </a:r>
          </a:p>
        </p:txBody>
      </p:sp>
      <p:sp>
        <p:nvSpPr>
          <p:cNvPr id="49" name="Text Placeholder 5">
            <a:extLst>
              <a:ext uri="{FF2B5EF4-FFF2-40B4-BE49-F238E27FC236}">
                <a16:creationId xmlns:a16="http://schemas.microsoft.com/office/drawing/2014/main" id="{D4FAC510-8303-F545-9C84-D613FA4857C7}"/>
              </a:ext>
            </a:extLst>
          </p:cNvPr>
          <p:cNvSpPr>
            <a:spLocks noGrp="1"/>
          </p:cNvSpPr>
          <p:nvPr>
            <p:ph type="body" sz="quarter" idx="27"/>
          </p:nvPr>
        </p:nvSpPr>
        <p:spPr>
          <a:xfrm>
            <a:off x="457200" y="3505598"/>
            <a:ext cx="1714500" cy="515676"/>
          </a:xfrm>
        </p:spPr>
        <p:txBody>
          <a:bodyPr>
            <a:noAutofit/>
          </a:bodyPr>
          <a:lstStyle>
            <a:lvl1pPr marL="0" indent="0">
              <a:lnSpc>
                <a:spcPct val="90000"/>
              </a:lnSpc>
              <a:spcBef>
                <a:spcPts val="0"/>
              </a:spcBef>
              <a:spcAft>
                <a:spcPts val="900"/>
              </a:spcAft>
              <a:buClr>
                <a:schemeClr val="tx1"/>
              </a:buClr>
              <a:buNone/>
              <a:defRPr sz="21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a:t>
            </a:r>
          </a:p>
        </p:txBody>
      </p:sp>
      <p:sp>
        <p:nvSpPr>
          <p:cNvPr id="57" name="Text Placeholder 5">
            <a:extLst>
              <a:ext uri="{FF2B5EF4-FFF2-40B4-BE49-F238E27FC236}">
                <a16:creationId xmlns:a16="http://schemas.microsoft.com/office/drawing/2014/main" id="{430A826A-742D-3A43-A99A-84BD538EF5CA}"/>
              </a:ext>
            </a:extLst>
          </p:cNvPr>
          <p:cNvSpPr>
            <a:spLocks noGrp="1"/>
          </p:cNvSpPr>
          <p:nvPr>
            <p:ph type="body" sz="quarter" idx="30"/>
          </p:nvPr>
        </p:nvSpPr>
        <p:spPr>
          <a:xfrm>
            <a:off x="2280936" y="2400698"/>
            <a:ext cx="6028240" cy="747765"/>
          </a:xfrm>
        </p:spPr>
        <p:txBody>
          <a:bodyPr>
            <a:noAutofit/>
          </a:bodyPr>
          <a:lstStyle>
            <a:lvl1pPr marL="0" indent="0">
              <a:lnSpc>
                <a:spcPct val="100000"/>
              </a:lnSpc>
              <a:spcBef>
                <a:spcPts val="0"/>
              </a:spcBef>
              <a:spcAft>
                <a:spcPts val="900"/>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a:t>
            </a:r>
          </a:p>
          <a:p>
            <a:pPr lvl="1"/>
            <a:r>
              <a:rPr lang="en-US"/>
              <a:t>Second level</a:t>
            </a:r>
          </a:p>
          <a:p>
            <a:pPr lvl="2"/>
            <a:r>
              <a:rPr lang="en-US"/>
              <a:t>Third Level</a:t>
            </a:r>
          </a:p>
        </p:txBody>
      </p:sp>
      <p:sp>
        <p:nvSpPr>
          <p:cNvPr id="58" name="Text Placeholder 5">
            <a:extLst>
              <a:ext uri="{FF2B5EF4-FFF2-40B4-BE49-F238E27FC236}">
                <a16:creationId xmlns:a16="http://schemas.microsoft.com/office/drawing/2014/main" id="{48E564AF-B3A8-C54F-9B99-6B2F1FE67794}"/>
              </a:ext>
            </a:extLst>
          </p:cNvPr>
          <p:cNvSpPr>
            <a:spLocks noGrp="1"/>
          </p:cNvSpPr>
          <p:nvPr>
            <p:ph type="body" sz="quarter" idx="31"/>
          </p:nvPr>
        </p:nvSpPr>
        <p:spPr>
          <a:xfrm>
            <a:off x="2280936" y="3497978"/>
            <a:ext cx="6028240" cy="747765"/>
          </a:xfrm>
        </p:spPr>
        <p:txBody>
          <a:bodyPr>
            <a:noAutofit/>
          </a:bodyPr>
          <a:lstStyle>
            <a:lvl1pPr marL="0" indent="0">
              <a:lnSpc>
                <a:spcPct val="100000"/>
              </a:lnSpc>
              <a:spcBef>
                <a:spcPts val="0"/>
              </a:spcBef>
              <a:spcAft>
                <a:spcPts val="900"/>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a:t>
            </a:r>
          </a:p>
          <a:p>
            <a:pPr lvl="1"/>
            <a:r>
              <a:rPr lang="en-US"/>
              <a:t>Second level</a:t>
            </a:r>
          </a:p>
          <a:p>
            <a:pPr lvl="2"/>
            <a:r>
              <a:rPr lang="en-US"/>
              <a:t>Third Level</a:t>
            </a:r>
          </a:p>
        </p:txBody>
      </p:sp>
      <p:sp>
        <p:nvSpPr>
          <p:cNvPr id="10" name="Rectangle 9">
            <a:extLst>
              <a:ext uri="{FF2B5EF4-FFF2-40B4-BE49-F238E27FC236}">
                <a16:creationId xmlns:a16="http://schemas.microsoft.com/office/drawing/2014/main" id="{5F096EF2-E4BE-2840-B781-C13AA95FD161}"/>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Tree>
    <p:extLst>
      <p:ext uri="{BB962C8B-B14F-4D97-AF65-F5344CB8AC3E}">
        <p14:creationId xmlns:p14="http://schemas.microsoft.com/office/powerpoint/2010/main" val="1835205039"/>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guide id="6" orient="horz" pos="1800" userDrawn="1">
          <p15:clr>
            <a:srgbClr val="FBAE40"/>
          </p15:clr>
        </p15:guide>
        <p15:guide id="7" pos="540" userDrawn="1">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2_Title with Three rows and Large Subhea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596646"/>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Text Placeholder 5">
            <a:extLst>
              <a:ext uri="{FF2B5EF4-FFF2-40B4-BE49-F238E27FC236}">
                <a16:creationId xmlns:a16="http://schemas.microsoft.com/office/drawing/2014/main" id="{4A34E86F-C569-9647-9E50-D6B395BFDCE4}"/>
              </a:ext>
            </a:extLst>
          </p:cNvPr>
          <p:cNvSpPr>
            <a:spLocks noGrp="1"/>
          </p:cNvSpPr>
          <p:nvPr>
            <p:ph type="body" sz="quarter" idx="17"/>
          </p:nvPr>
        </p:nvSpPr>
        <p:spPr>
          <a:xfrm>
            <a:off x="457200" y="1326278"/>
            <a:ext cx="1714500" cy="515676"/>
          </a:xfrm>
        </p:spPr>
        <p:txBody>
          <a:bodyPr>
            <a:noAutofit/>
          </a:bodyPr>
          <a:lstStyle>
            <a:lvl1pPr marL="0" indent="0">
              <a:lnSpc>
                <a:spcPct val="100000"/>
              </a:lnSpc>
              <a:spcBef>
                <a:spcPts val="0"/>
              </a:spcBef>
              <a:spcAft>
                <a:spcPts val="900"/>
              </a:spcAft>
              <a:buClr>
                <a:schemeClr val="tx1"/>
              </a:buClr>
              <a:buNone/>
              <a:defRPr sz="1050" b="1">
                <a:latin typeface="Arial" panose="020B0604020202020204" pitchFamily="34" charset="0"/>
                <a:cs typeface="Arial" panose="020B0604020202020204" pitchFamily="34" charset="0"/>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a:t>
            </a:r>
          </a:p>
        </p:txBody>
      </p:sp>
      <p:sp>
        <p:nvSpPr>
          <p:cNvPr id="37" name="Text Placeholder 5">
            <a:extLst>
              <a:ext uri="{FF2B5EF4-FFF2-40B4-BE49-F238E27FC236}">
                <a16:creationId xmlns:a16="http://schemas.microsoft.com/office/drawing/2014/main" id="{344C76D6-790C-6E41-A8D1-EDCADFAC5B9A}"/>
              </a:ext>
            </a:extLst>
          </p:cNvPr>
          <p:cNvSpPr>
            <a:spLocks noGrp="1"/>
          </p:cNvSpPr>
          <p:nvPr>
            <p:ph type="body" sz="quarter" idx="22"/>
          </p:nvPr>
        </p:nvSpPr>
        <p:spPr>
          <a:xfrm>
            <a:off x="2280936" y="1326278"/>
            <a:ext cx="6028240" cy="747765"/>
          </a:xfrm>
        </p:spPr>
        <p:txBody>
          <a:bodyPr>
            <a:noAutofit/>
          </a:bodyPr>
          <a:lstStyle>
            <a:lvl1pPr marL="0" indent="0">
              <a:lnSpc>
                <a:spcPct val="100000"/>
              </a:lnSpc>
              <a:spcBef>
                <a:spcPts val="0"/>
              </a:spcBef>
              <a:spcAft>
                <a:spcPts val="900"/>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a:t>
            </a:r>
          </a:p>
          <a:p>
            <a:pPr lvl="1"/>
            <a:r>
              <a:rPr lang="en-US"/>
              <a:t>Second level</a:t>
            </a:r>
          </a:p>
          <a:p>
            <a:pPr lvl="2"/>
            <a:r>
              <a:rPr lang="en-US"/>
              <a:t>Third Level</a:t>
            </a:r>
          </a:p>
        </p:txBody>
      </p:sp>
      <p:sp>
        <p:nvSpPr>
          <p:cNvPr id="43" name="Text Placeholder 5">
            <a:extLst>
              <a:ext uri="{FF2B5EF4-FFF2-40B4-BE49-F238E27FC236}">
                <a16:creationId xmlns:a16="http://schemas.microsoft.com/office/drawing/2014/main" id="{4232C291-A964-844C-9BAA-3C1B9AE6608E}"/>
              </a:ext>
            </a:extLst>
          </p:cNvPr>
          <p:cNvSpPr>
            <a:spLocks noGrp="1"/>
          </p:cNvSpPr>
          <p:nvPr>
            <p:ph type="body" sz="quarter" idx="24"/>
          </p:nvPr>
        </p:nvSpPr>
        <p:spPr>
          <a:xfrm>
            <a:off x="457200" y="2408318"/>
            <a:ext cx="1714500" cy="515676"/>
          </a:xfrm>
        </p:spPr>
        <p:txBody>
          <a:bodyPr>
            <a:noAutofit/>
          </a:bodyPr>
          <a:lstStyle>
            <a:lvl1pPr marL="0" indent="0">
              <a:lnSpc>
                <a:spcPct val="100000"/>
              </a:lnSpc>
              <a:spcBef>
                <a:spcPts val="0"/>
              </a:spcBef>
              <a:spcAft>
                <a:spcPts val="900"/>
              </a:spcAft>
              <a:buClr>
                <a:schemeClr val="tx1"/>
              </a:buClr>
              <a:buNone/>
              <a:defRPr sz="1050" b="1">
                <a:latin typeface="Arial" panose="020B0604020202020204" pitchFamily="34" charset="0"/>
                <a:cs typeface="Arial" panose="020B0604020202020204" pitchFamily="34" charset="0"/>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a:t>
            </a:r>
          </a:p>
        </p:txBody>
      </p:sp>
      <p:sp>
        <p:nvSpPr>
          <p:cNvPr id="49" name="Text Placeholder 5">
            <a:extLst>
              <a:ext uri="{FF2B5EF4-FFF2-40B4-BE49-F238E27FC236}">
                <a16:creationId xmlns:a16="http://schemas.microsoft.com/office/drawing/2014/main" id="{D4FAC510-8303-F545-9C84-D613FA4857C7}"/>
              </a:ext>
            </a:extLst>
          </p:cNvPr>
          <p:cNvSpPr>
            <a:spLocks noGrp="1"/>
          </p:cNvSpPr>
          <p:nvPr>
            <p:ph type="body" sz="quarter" idx="27"/>
          </p:nvPr>
        </p:nvSpPr>
        <p:spPr>
          <a:xfrm>
            <a:off x="457200" y="3505598"/>
            <a:ext cx="1714500" cy="515676"/>
          </a:xfrm>
        </p:spPr>
        <p:txBody>
          <a:bodyPr>
            <a:noAutofit/>
          </a:bodyPr>
          <a:lstStyle>
            <a:lvl1pPr marL="0" indent="0">
              <a:lnSpc>
                <a:spcPct val="100000"/>
              </a:lnSpc>
              <a:spcBef>
                <a:spcPts val="0"/>
              </a:spcBef>
              <a:spcAft>
                <a:spcPts val="900"/>
              </a:spcAft>
              <a:buClr>
                <a:schemeClr val="tx1"/>
              </a:buClr>
              <a:buNone/>
              <a:defRPr sz="1050" b="1">
                <a:latin typeface="Arial" panose="020B0604020202020204" pitchFamily="34" charset="0"/>
                <a:cs typeface="Arial" panose="020B0604020202020204" pitchFamily="34" charset="0"/>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a:t>
            </a:r>
          </a:p>
        </p:txBody>
      </p:sp>
      <p:sp>
        <p:nvSpPr>
          <p:cNvPr id="57" name="Text Placeholder 5">
            <a:extLst>
              <a:ext uri="{FF2B5EF4-FFF2-40B4-BE49-F238E27FC236}">
                <a16:creationId xmlns:a16="http://schemas.microsoft.com/office/drawing/2014/main" id="{430A826A-742D-3A43-A99A-84BD538EF5CA}"/>
              </a:ext>
            </a:extLst>
          </p:cNvPr>
          <p:cNvSpPr>
            <a:spLocks noGrp="1"/>
          </p:cNvSpPr>
          <p:nvPr>
            <p:ph type="body" sz="quarter" idx="30"/>
          </p:nvPr>
        </p:nvSpPr>
        <p:spPr>
          <a:xfrm>
            <a:off x="2280936" y="2400698"/>
            <a:ext cx="6028240" cy="747765"/>
          </a:xfrm>
        </p:spPr>
        <p:txBody>
          <a:bodyPr>
            <a:noAutofit/>
          </a:bodyPr>
          <a:lstStyle>
            <a:lvl1pPr marL="0" indent="0">
              <a:lnSpc>
                <a:spcPct val="100000"/>
              </a:lnSpc>
              <a:spcBef>
                <a:spcPts val="0"/>
              </a:spcBef>
              <a:spcAft>
                <a:spcPts val="900"/>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a:t>
            </a:r>
          </a:p>
          <a:p>
            <a:pPr lvl="1"/>
            <a:r>
              <a:rPr lang="en-US"/>
              <a:t>Second level</a:t>
            </a:r>
          </a:p>
          <a:p>
            <a:pPr lvl="2"/>
            <a:r>
              <a:rPr lang="en-US"/>
              <a:t>Third Level</a:t>
            </a:r>
          </a:p>
        </p:txBody>
      </p:sp>
      <p:sp>
        <p:nvSpPr>
          <p:cNvPr id="58" name="Text Placeholder 5">
            <a:extLst>
              <a:ext uri="{FF2B5EF4-FFF2-40B4-BE49-F238E27FC236}">
                <a16:creationId xmlns:a16="http://schemas.microsoft.com/office/drawing/2014/main" id="{48E564AF-B3A8-C54F-9B99-6B2F1FE67794}"/>
              </a:ext>
            </a:extLst>
          </p:cNvPr>
          <p:cNvSpPr>
            <a:spLocks noGrp="1"/>
          </p:cNvSpPr>
          <p:nvPr>
            <p:ph type="body" sz="quarter" idx="31"/>
          </p:nvPr>
        </p:nvSpPr>
        <p:spPr>
          <a:xfrm>
            <a:off x="2280936" y="3497978"/>
            <a:ext cx="6028240" cy="747765"/>
          </a:xfrm>
        </p:spPr>
        <p:txBody>
          <a:bodyPr>
            <a:noAutofit/>
          </a:bodyPr>
          <a:lstStyle>
            <a:lvl1pPr marL="0" indent="0">
              <a:lnSpc>
                <a:spcPct val="100000"/>
              </a:lnSpc>
              <a:spcBef>
                <a:spcPts val="0"/>
              </a:spcBef>
              <a:spcAft>
                <a:spcPts val="900"/>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a:t>
            </a:r>
          </a:p>
          <a:p>
            <a:pPr lvl="1"/>
            <a:r>
              <a:rPr lang="en-US"/>
              <a:t>Second level</a:t>
            </a:r>
          </a:p>
          <a:p>
            <a:pPr lvl="2"/>
            <a:r>
              <a:rPr lang="en-US"/>
              <a:t>Third Level</a:t>
            </a:r>
          </a:p>
        </p:txBody>
      </p:sp>
      <p:sp>
        <p:nvSpPr>
          <p:cNvPr id="10" name="Rectangle 9">
            <a:extLst>
              <a:ext uri="{FF2B5EF4-FFF2-40B4-BE49-F238E27FC236}">
                <a16:creationId xmlns:a16="http://schemas.microsoft.com/office/drawing/2014/main" id="{62FBF087-F0E2-FE41-842E-1CC6FBF037B2}"/>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Tree>
    <p:extLst>
      <p:ext uri="{BB962C8B-B14F-4D97-AF65-F5344CB8AC3E}">
        <p14:creationId xmlns:p14="http://schemas.microsoft.com/office/powerpoint/2010/main" val="2879976947"/>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guide id="6" orient="horz" pos="1800" userDrawn="1">
          <p15:clr>
            <a:srgbClr val="FBAE40"/>
          </p15:clr>
        </p15:guide>
        <p15:guide id="7" pos="540" userDrawn="1">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itle with Four Columns and Color Underlin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596646"/>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12" name="Text Placeholder 11">
            <a:extLst>
              <a:ext uri="{FF2B5EF4-FFF2-40B4-BE49-F238E27FC236}">
                <a16:creationId xmlns:a16="http://schemas.microsoft.com/office/drawing/2014/main" id="{0F698809-4527-8A4A-8018-3200FEC2749A}"/>
              </a:ext>
            </a:extLst>
          </p:cNvPr>
          <p:cNvSpPr>
            <a:spLocks noGrp="1"/>
          </p:cNvSpPr>
          <p:nvPr>
            <p:ph type="body" sz="quarter" idx="16" hasCustomPrompt="1"/>
          </p:nvPr>
        </p:nvSpPr>
        <p:spPr>
          <a:xfrm>
            <a:off x="459486" y="1143000"/>
            <a:ext cx="8058150" cy="272788"/>
          </a:xfrm>
        </p:spPr>
        <p:txBody>
          <a:bodyPr>
            <a:noAutofit/>
          </a:bodyPr>
          <a:lstStyle>
            <a:lvl1pPr marL="0" indent="0">
              <a:lnSpc>
                <a:spcPct val="100000"/>
              </a:lnSpc>
              <a:spcBef>
                <a:spcPts val="0"/>
              </a:spcBef>
              <a:spcAft>
                <a:spcPts val="225"/>
              </a:spcAft>
              <a:buNone/>
              <a:defRPr sz="1500"/>
            </a:lvl1pPr>
            <a:lvl2pPr marL="342900" indent="0">
              <a:buNone/>
              <a:defRPr/>
            </a:lvl2pPr>
            <a:lvl3pPr marL="685800" indent="0">
              <a:buNone/>
              <a:defRPr/>
            </a:lvl3pPr>
            <a:lvl4pPr marL="1028700" indent="0">
              <a:buNone/>
              <a:defRPr/>
            </a:lvl4pPr>
            <a:lvl5pPr marL="1371600" indent="0">
              <a:buNone/>
              <a:defRPr/>
            </a:lvl5pPr>
          </a:lstStyle>
          <a:p>
            <a:pPr lvl="0"/>
            <a:r>
              <a:rPr lang="en-US"/>
              <a:t>Lead-in thought or label</a:t>
            </a:r>
          </a:p>
        </p:txBody>
      </p:sp>
      <p:sp>
        <p:nvSpPr>
          <p:cNvPr id="6" name="Text Placeholder 5">
            <a:extLst>
              <a:ext uri="{FF2B5EF4-FFF2-40B4-BE49-F238E27FC236}">
                <a16:creationId xmlns:a16="http://schemas.microsoft.com/office/drawing/2014/main" id="{4A34E86F-C569-9647-9E50-D6B395BFDCE4}"/>
              </a:ext>
            </a:extLst>
          </p:cNvPr>
          <p:cNvSpPr>
            <a:spLocks noGrp="1"/>
          </p:cNvSpPr>
          <p:nvPr>
            <p:ph type="body" sz="quarter" idx="17"/>
          </p:nvPr>
        </p:nvSpPr>
        <p:spPr>
          <a:xfrm>
            <a:off x="459486" y="1712716"/>
            <a:ext cx="1535745" cy="2402084"/>
          </a:xfrm>
        </p:spPr>
        <p:txBody>
          <a:bodyPr>
            <a:noAutofit/>
          </a:bodyPr>
          <a:lstStyle>
            <a:lvl1pPr marL="0" indent="0">
              <a:lnSpc>
                <a:spcPct val="100000"/>
              </a:lnSpc>
              <a:spcBef>
                <a:spcPts val="0"/>
              </a:spcBef>
              <a:spcAft>
                <a:spcPts val="900"/>
              </a:spcAft>
              <a:buClr>
                <a:schemeClr val="tx1"/>
              </a:buClr>
              <a:buNone/>
              <a:defRPr sz="15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32" name="Text Placeholder 5">
            <a:extLst>
              <a:ext uri="{FF2B5EF4-FFF2-40B4-BE49-F238E27FC236}">
                <a16:creationId xmlns:a16="http://schemas.microsoft.com/office/drawing/2014/main" id="{5F078004-3293-5A45-B4D7-04019775152A}"/>
              </a:ext>
            </a:extLst>
          </p:cNvPr>
          <p:cNvSpPr>
            <a:spLocks noGrp="1"/>
          </p:cNvSpPr>
          <p:nvPr>
            <p:ph type="body" sz="quarter" idx="18"/>
          </p:nvPr>
        </p:nvSpPr>
        <p:spPr>
          <a:xfrm>
            <a:off x="2624317" y="1712716"/>
            <a:ext cx="1568417" cy="2402084"/>
          </a:xfrm>
        </p:spPr>
        <p:txBody>
          <a:bodyPr>
            <a:noAutofit/>
          </a:bodyPr>
          <a:lstStyle>
            <a:lvl1pPr marL="0" indent="0">
              <a:lnSpc>
                <a:spcPct val="100000"/>
              </a:lnSpc>
              <a:spcBef>
                <a:spcPts val="0"/>
              </a:spcBef>
              <a:spcAft>
                <a:spcPts val="900"/>
              </a:spcAft>
              <a:buClr>
                <a:schemeClr val="tx1"/>
              </a:buClr>
              <a:buNone/>
              <a:defRPr sz="15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33" name="Text Placeholder 5">
            <a:extLst>
              <a:ext uri="{FF2B5EF4-FFF2-40B4-BE49-F238E27FC236}">
                <a16:creationId xmlns:a16="http://schemas.microsoft.com/office/drawing/2014/main" id="{5DB5457F-6FAC-4D47-B055-AE069C88506E}"/>
              </a:ext>
            </a:extLst>
          </p:cNvPr>
          <p:cNvSpPr>
            <a:spLocks noGrp="1"/>
          </p:cNvSpPr>
          <p:nvPr>
            <p:ph type="body" sz="quarter" idx="19"/>
          </p:nvPr>
        </p:nvSpPr>
        <p:spPr>
          <a:xfrm>
            <a:off x="4821820" y="1712716"/>
            <a:ext cx="1556987" cy="2402084"/>
          </a:xfrm>
        </p:spPr>
        <p:txBody>
          <a:bodyPr>
            <a:noAutofit/>
          </a:bodyPr>
          <a:lstStyle>
            <a:lvl1pPr marL="0" indent="0">
              <a:lnSpc>
                <a:spcPct val="100000"/>
              </a:lnSpc>
              <a:spcBef>
                <a:spcPts val="0"/>
              </a:spcBef>
              <a:spcAft>
                <a:spcPts val="900"/>
              </a:spcAft>
              <a:buClr>
                <a:schemeClr val="tx1"/>
              </a:buClr>
              <a:buNone/>
              <a:defRPr sz="15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34" name="Text Placeholder 5">
            <a:extLst>
              <a:ext uri="{FF2B5EF4-FFF2-40B4-BE49-F238E27FC236}">
                <a16:creationId xmlns:a16="http://schemas.microsoft.com/office/drawing/2014/main" id="{43942C8C-0374-5E4F-8A2A-55027DCC3EED}"/>
              </a:ext>
            </a:extLst>
          </p:cNvPr>
          <p:cNvSpPr>
            <a:spLocks noGrp="1"/>
          </p:cNvSpPr>
          <p:nvPr>
            <p:ph type="body" sz="quarter" idx="20"/>
          </p:nvPr>
        </p:nvSpPr>
        <p:spPr>
          <a:xfrm>
            <a:off x="7007893" y="1712716"/>
            <a:ext cx="1556987" cy="2402084"/>
          </a:xfrm>
        </p:spPr>
        <p:txBody>
          <a:bodyPr>
            <a:noAutofit/>
          </a:bodyPr>
          <a:lstStyle>
            <a:lvl1pPr marL="0" indent="0">
              <a:lnSpc>
                <a:spcPct val="100000"/>
              </a:lnSpc>
              <a:spcBef>
                <a:spcPts val="0"/>
              </a:spcBef>
              <a:spcAft>
                <a:spcPts val="900"/>
              </a:spcAft>
              <a:buClr>
                <a:schemeClr val="tx1"/>
              </a:buClr>
              <a:buNone/>
              <a:defRPr sz="15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9" name="Rectangle 8">
            <a:extLst>
              <a:ext uri="{FF2B5EF4-FFF2-40B4-BE49-F238E27FC236}">
                <a16:creationId xmlns:a16="http://schemas.microsoft.com/office/drawing/2014/main" id="{83324317-665D-8F40-B0C5-6FD65C6325C5}"/>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Tree>
    <p:extLst>
      <p:ext uri="{BB962C8B-B14F-4D97-AF65-F5344CB8AC3E}">
        <p14:creationId xmlns:p14="http://schemas.microsoft.com/office/powerpoint/2010/main" val="3720371426"/>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itle with 2 Rounded Rectangles and Tex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596646"/>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Text Placeholder 5">
            <a:extLst>
              <a:ext uri="{FF2B5EF4-FFF2-40B4-BE49-F238E27FC236}">
                <a16:creationId xmlns:a16="http://schemas.microsoft.com/office/drawing/2014/main" id="{4A34E86F-C569-9647-9E50-D6B395BFDCE4}"/>
              </a:ext>
            </a:extLst>
          </p:cNvPr>
          <p:cNvSpPr>
            <a:spLocks noGrp="1"/>
          </p:cNvSpPr>
          <p:nvPr>
            <p:ph type="body" sz="quarter" idx="17" hasCustomPrompt="1"/>
          </p:nvPr>
        </p:nvSpPr>
        <p:spPr>
          <a:xfrm>
            <a:off x="601646" y="1286759"/>
            <a:ext cx="308715" cy="347595"/>
          </a:xfrm>
        </p:spPr>
        <p:txBody>
          <a:bodyPr>
            <a:noAutofit/>
          </a:bodyPr>
          <a:lstStyle>
            <a:lvl1pPr marL="0" indent="0">
              <a:lnSpc>
                <a:spcPct val="100000"/>
              </a:lnSpc>
              <a:spcBef>
                <a:spcPts val="0"/>
              </a:spcBef>
              <a:spcAft>
                <a:spcPts val="225"/>
              </a:spcAft>
              <a:buClr>
                <a:schemeClr val="tx1"/>
              </a:buClr>
              <a:buNone/>
              <a:defRPr sz="2175"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1</a:t>
            </a:r>
          </a:p>
        </p:txBody>
      </p:sp>
      <p:sp>
        <p:nvSpPr>
          <p:cNvPr id="32" name="Text Placeholder 5">
            <a:extLst>
              <a:ext uri="{FF2B5EF4-FFF2-40B4-BE49-F238E27FC236}">
                <a16:creationId xmlns:a16="http://schemas.microsoft.com/office/drawing/2014/main" id="{5F078004-3293-5A45-B4D7-04019775152A}"/>
              </a:ext>
            </a:extLst>
          </p:cNvPr>
          <p:cNvSpPr>
            <a:spLocks noGrp="1"/>
          </p:cNvSpPr>
          <p:nvPr>
            <p:ph type="body" sz="quarter" idx="18"/>
          </p:nvPr>
        </p:nvSpPr>
        <p:spPr>
          <a:xfrm>
            <a:off x="1009545" y="1712716"/>
            <a:ext cx="3098698" cy="1087634"/>
          </a:xfrm>
        </p:spPr>
        <p:txBody>
          <a:bodyPr>
            <a:noAutofit/>
          </a:bodyPr>
          <a:lstStyle>
            <a:lvl1pPr marL="0" indent="0">
              <a:lnSpc>
                <a:spcPct val="100000"/>
              </a:lnSpc>
              <a:spcBef>
                <a:spcPts val="0"/>
              </a:spcBef>
              <a:spcAft>
                <a:spcPts val="225"/>
              </a:spcAft>
              <a:buClr>
                <a:schemeClr val="tx1"/>
              </a:buClr>
              <a:buNone/>
              <a:defRPr sz="120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1050"/>
            </a:lvl2pPr>
            <a:lvl3pPr marL="258366" indent="-129779">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21" name="Text Placeholder 5">
            <a:extLst>
              <a:ext uri="{FF2B5EF4-FFF2-40B4-BE49-F238E27FC236}">
                <a16:creationId xmlns:a16="http://schemas.microsoft.com/office/drawing/2014/main" id="{620B4FCA-A932-0C46-9E58-1B206FB403D1}"/>
              </a:ext>
            </a:extLst>
          </p:cNvPr>
          <p:cNvSpPr>
            <a:spLocks noGrp="1"/>
          </p:cNvSpPr>
          <p:nvPr>
            <p:ph type="body" sz="quarter" idx="21" hasCustomPrompt="1"/>
          </p:nvPr>
        </p:nvSpPr>
        <p:spPr>
          <a:xfrm>
            <a:off x="1005505" y="1286760"/>
            <a:ext cx="3102739" cy="415322"/>
          </a:xfrm>
        </p:spPr>
        <p:txBody>
          <a:bodyPr>
            <a:noAutofit/>
          </a:bodyPr>
          <a:lstStyle>
            <a:lvl1pPr marL="0" indent="0">
              <a:lnSpc>
                <a:spcPct val="100000"/>
              </a:lnSpc>
              <a:spcBef>
                <a:spcPts val="0"/>
              </a:spcBef>
              <a:spcAft>
                <a:spcPts val="225"/>
              </a:spcAft>
              <a:buClr>
                <a:schemeClr val="tx1"/>
              </a:buClr>
              <a:buNone/>
              <a:defRPr sz="21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Subhead Here</a:t>
            </a:r>
          </a:p>
        </p:txBody>
      </p:sp>
      <p:sp>
        <p:nvSpPr>
          <p:cNvPr id="22" name="Text Placeholder 5">
            <a:extLst>
              <a:ext uri="{FF2B5EF4-FFF2-40B4-BE49-F238E27FC236}">
                <a16:creationId xmlns:a16="http://schemas.microsoft.com/office/drawing/2014/main" id="{7863E1B6-D63C-3045-AF3B-92E829BB8CFC}"/>
              </a:ext>
            </a:extLst>
          </p:cNvPr>
          <p:cNvSpPr>
            <a:spLocks noGrp="1"/>
          </p:cNvSpPr>
          <p:nvPr>
            <p:ph type="body" sz="quarter" idx="22" hasCustomPrompt="1"/>
          </p:nvPr>
        </p:nvSpPr>
        <p:spPr>
          <a:xfrm>
            <a:off x="4893198" y="1286759"/>
            <a:ext cx="308715" cy="347595"/>
          </a:xfrm>
        </p:spPr>
        <p:txBody>
          <a:bodyPr>
            <a:noAutofit/>
          </a:bodyPr>
          <a:lstStyle>
            <a:lvl1pPr marL="0" indent="0">
              <a:lnSpc>
                <a:spcPct val="100000"/>
              </a:lnSpc>
              <a:spcBef>
                <a:spcPts val="0"/>
              </a:spcBef>
              <a:spcAft>
                <a:spcPts val="225"/>
              </a:spcAft>
              <a:buClr>
                <a:schemeClr val="tx1"/>
              </a:buClr>
              <a:buNone/>
              <a:defRPr sz="2175"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2</a:t>
            </a:r>
          </a:p>
        </p:txBody>
      </p:sp>
      <p:sp>
        <p:nvSpPr>
          <p:cNvPr id="23" name="Text Placeholder 5">
            <a:extLst>
              <a:ext uri="{FF2B5EF4-FFF2-40B4-BE49-F238E27FC236}">
                <a16:creationId xmlns:a16="http://schemas.microsoft.com/office/drawing/2014/main" id="{A61F4F30-F267-9848-9B3D-30398F3B3A51}"/>
              </a:ext>
            </a:extLst>
          </p:cNvPr>
          <p:cNvSpPr>
            <a:spLocks noGrp="1"/>
          </p:cNvSpPr>
          <p:nvPr>
            <p:ph type="body" sz="quarter" idx="23"/>
          </p:nvPr>
        </p:nvSpPr>
        <p:spPr>
          <a:xfrm>
            <a:off x="5301098" y="1712716"/>
            <a:ext cx="3098698" cy="1087634"/>
          </a:xfrm>
        </p:spPr>
        <p:txBody>
          <a:bodyPr>
            <a:noAutofit/>
          </a:bodyPr>
          <a:lstStyle>
            <a:lvl1pPr marL="0" indent="0">
              <a:lnSpc>
                <a:spcPct val="100000"/>
              </a:lnSpc>
              <a:spcBef>
                <a:spcPts val="0"/>
              </a:spcBef>
              <a:spcAft>
                <a:spcPts val="225"/>
              </a:spcAft>
              <a:buClr>
                <a:schemeClr val="tx1"/>
              </a:buClr>
              <a:buNone/>
              <a:defRPr sz="120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1050"/>
            </a:lvl2pPr>
            <a:lvl3pPr marL="258366" indent="-129779">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24" name="Text Placeholder 5">
            <a:extLst>
              <a:ext uri="{FF2B5EF4-FFF2-40B4-BE49-F238E27FC236}">
                <a16:creationId xmlns:a16="http://schemas.microsoft.com/office/drawing/2014/main" id="{53832372-E0BF-6F4B-A6BE-0B051C086CE9}"/>
              </a:ext>
            </a:extLst>
          </p:cNvPr>
          <p:cNvSpPr>
            <a:spLocks noGrp="1"/>
          </p:cNvSpPr>
          <p:nvPr>
            <p:ph type="body" sz="quarter" idx="24" hasCustomPrompt="1"/>
          </p:nvPr>
        </p:nvSpPr>
        <p:spPr>
          <a:xfrm>
            <a:off x="5297058" y="1286760"/>
            <a:ext cx="3102739" cy="415322"/>
          </a:xfrm>
        </p:spPr>
        <p:txBody>
          <a:bodyPr>
            <a:noAutofit/>
          </a:bodyPr>
          <a:lstStyle>
            <a:lvl1pPr marL="0" indent="0">
              <a:lnSpc>
                <a:spcPct val="100000"/>
              </a:lnSpc>
              <a:spcBef>
                <a:spcPts val="0"/>
              </a:spcBef>
              <a:spcAft>
                <a:spcPts val="225"/>
              </a:spcAft>
              <a:buClr>
                <a:schemeClr val="tx1"/>
              </a:buClr>
              <a:buNone/>
              <a:defRPr sz="21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Subhead Here</a:t>
            </a:r>
          </a:p>
        </p:txBody>
      </p:sp>
      <p:sp>
        <p:nvSpPr>
          <p:cNvPr id="10" name="Rectangle 9">
            <a:extLst>
              <a:ext uri="{FF2B5EF4-FFF2-40B4-BE49-F238E27FC236}">
                <a16:creationId xmlns:a16="http://schemas.microsoft.com/office/drawing/2014/main" id="{13473D9D-B861-9F40-82FD-68B4D9CF2DA6}"/>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Tree>
    <p:extLst>
      <p:ext uri="{BB962C8B-B14F-4D97-AF65-F5344CB8AC3E}">
        <p14:creationId xmlns:p14="http://schemas.microsoft.com/office/powerpoint/2010/main" val="1577226003"/>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le with 6 Rounded Rectangles and Tex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596646"/>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Text Placeholder 5">
            <a:extLst>
              <a:ext uri="{FF2B5EF4-FFF2-40B4-BE49-F238E27FC236}">
                <a16:creationId xmlns:a16="http://schemas.microsoft.com/office/drawing/2014/main" id="{4A34E86F-C569-9647-9E50-D6B395BFDCE4}"/>
              </a:ext>
            </a:extLst>
          </p:cNvPr>
          <p:cNvSpPr>
            <a:spLocks noGrp="1"/>
          </p:cNvSpPr>
          <p:nvPr>
            <p:ph type="body" sz="quarter" idx="17" hasCustomPrompt="1"/>
          </p:nvPr>
        </p:nvSpPr>
        <p:spPr>
          <a:xfrm>
            <a:off x="601646" y="1286759"/>
            <a:ext cx="308715" cy="347595"/>
          </a:xfrm>
        </p:spPr>
        <p:txBody>
          <a:bodyPr>
            <a:noAutofit/>
          </a:bodyPr>
          <a:lstStyle>
            <a:lvl1pPr marL="0" indent="0">
              <a:lnSpc>
                <a:spcPct val="100000"/>
              </a:lnSpc>
              <a:spcBef>
                <a:spcPts val="0"/>
              </a:spcBef>
              <a:spcAft>
                <a:spcPts val="225"/>
              </a:spcAft>
              <a:buClr>
                <a:schemeClr val="tx1"/>
              </a:buClr>
              <a:buNone/>
              <a:defRPr sz="2175"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1</a:t>
            </a:r>
          </a:p>
        </p:txBody>
      </p:sp>
      <p:sp>
        <p:nvSpPr>
          <p:cNvPr id="32" name="Text Placeholder 5">
            <a:extLst>
              <a:ext uri="{FF2B5EF4-FFF2-40B4-BE49-F238E27FC236}">
                <a16:creationId xmlns:a16="http://schemas.microsoft.com/office/drawing/2014/main" id="{5F078004-3293-5A45-B4D7-04019775152A}"/>
              </a:ext>
            </a:extLst>
          </p:cNvPr>
          <p:cNvSpPr>
            <a:spLocks noGrp="1"/>
          </p:cNvSpPr>
          <p:nvPr>
            <p:ph type="body" sz="quarter" idx="18"/>
          </p:nvPr>
        </p:nvSpPr>
        <p:spPr>
          <a:xfrm>
            <a:off x="844308" y="1712716"/>
            <a:ext cx="1898892" cy="648703"/>
          </a:xfrm>
        </p:spPr>
        <p:txBody>
          <a:bodyPr>
            <a:noAutofit/>
          </a:bodyPr>
          <a:lstStyle>
            <a:lvl1pPr marL="0" indent="0">
              <a:lnSpc>
                <a:spcPct val="100000"/>
              </a:lnSpc>
              <a:spcBef>
                <a:spcPts val="0"/>
              </a:spcBef>
              <a:spcAft>
                <a:spcPts val="225"/>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42692A7E-A3E2-7F48-A608-0F4684AE63B7}"/>
              </a:ext>
            </a:extLst>
          </p:cNvPr>
          <p:cNvSpPr>
            <a:spLocks noGrp="1"/>
          </p:cNvSpPr>
          <p:nvPr>
            <p:ph type="body" sz="quarter" idx="19" hasCustomPrompt="1"/>
          </p:nvPr>
        </p:nvSpPr>
        <p:spPr>
          <a:xfrm>
            <a:off x="844756" y="1371600"/>
            <a:ext cx="1898444" cy="285750"/>
          </a:xfrm>
        </p:spPr>
        <p:txBody>
          <a:bodyPr>
            <a:noAutofit/>
          </a:bodyPr>
          <a:lstStyle>
            <a:lvl1pPr marL="0" indent="0">
              <a:buNone/>
              <a:defRPr sz="16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45" name="Text Placeholder 5">
            <a:extLst>
              <a:ext uri="{FF2B5EF4-FFF2-40B4-BE49-F238E27FC236}">
                <a16:creationId xmlns:a16="http://schemas.microsoft.com/office/drawing/2014/main" id="{42981D73-20E8-9542-9600-7AB3BFC72814}"/>
              </a:ext>
            </a:extLst>
          </p:cNvPr>
          <p:cNvSpPr>
            <a:spLocks noGrp="1"/>
          </p:cNvSpPr>
          <p:nvPr>
            <p:ph type="body" sz="quarter" idx="20" hasCustomPrompt="1"/>
          </p:nvPr>
        </p:nvSpPr>
        <p:spPr>
          <a:xfrm>
            <a:off x="3493317" y="1286759"/>
            <a:ext cx="308715" cy="347595"/>
          </a:xfrm>
        </p:spPr>
        <p:txBody>
          <a:bodyPr>
            <a:noAutofit/>
          </a:bodyPr>
          <a:lstStyle>
            <a:lvl1pPr marL="0" indent="0">
              <a:lnSpc>
                <a:spcPct val="100000"/>
              </a:lnSpc>
              <a:spcBef>
                <a:spcPts val="0"/>
              </a:spcBef>
              <a:spcAft>
                <a:spcPts val="225"/>
              </a:spcAft>
              <a:buClr>
                <a:schemeClr val="tx1"/>
              </a:buClr>
              <a:buNone/>
              <a:defRPr sz="2175"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2</a:t>
            </a:r>
          </a:p>
        </p:txBody>
      </p:sp>
      <p:sp>
        <p:nvSpPr>
          <p:cNvPr id="46" name="Text Placeholder 5">
            <a:extLst>
              <a:ext uri="{FF2B5EF4-FFF2-40B4-BE49-F238E27FC236}">
                <a16:creationId xmlns:a16="http://schemas.microsoft.com/office/drawing/2014/main" id="{6817F7BE-F41D-D34E-BB29-799A75A944CC}"/>
              </a:ext>
            </a:extLst>
          </p:cNvPr>
          <p:cNvSpPr>
            <a:spLocks noGrp="1"/>
          </p:cNvSpPr>
          <p:nvPr>
            <p:ph type="body" sz="quarter" idx="21"/>
          </p:nvPr>
        </p:nvSpPr>
        <p:spPr>
          <a:xfrm>
            <a:off x="3735979" y="1712716"/>
            <a:ext cx="1898892" cy="648703"/>
          </a:xfrm>
        </p:spPr>
        <p:txBody>
          <a:bodyPr>
            <a:noAutofit/>
          </a:bodyPr>
          <a:lstStyle>
            <a:lvl1pPr marL="0" indent="0">
              <a:lnSpc>
                <a:spcPct val="100000"/>
              </a:lnSpc>
              <a:spcBef>
                <a:spcPts val="0"/>
              </a:spcBef>
              <a:spcAft>
                <a:spcPts val="225"/>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47" name="Text Placeholder 4">
            <a:extLst>
              <a:ext uri="{FF2B5EF4-FFF2-40B4-BE49-F238E27FC236}">
                <a16:creationId xmlns:a16="http://schemas.microsoft.com/office/drawing/2014/main" id="{BA101FE4-EBBF-9A4E-9D85-ACD346D6B76F}"/>
              </a:ext>
            </a:extLst>
          </p:cNvPr>
          <p:cNvSpPr>
            <a:spLocks noGrp="1"/>
          </p:cNvSpPr>
          <p:nvPr>
            <p:ph type="body" sz="quarter" idx="22" hasCustomPrompt="1"/>
          </p:nvPr>
        </p:nvSpPr>
        <p:spPr>
          <a:xfrm>
            <a:off x="3736428" y="1371600"/>
            <a:ext cx="1898444" cy="285750"/>
          </a:xfrm>
        </p:spPr>
        <p:txBody>
          <a:bodyPr>
            <a:noAutofit/>
          </a:bodyPr>
          <a:lstStyle>
            <a:lvl1pPr marL="0" indent="0">
              <a:buNone/>
              <a:defRPr sz="16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48" name="Text Placeholder 5">
            <a:extLst>
              <a:ext uri="{FF2B5EF4-FFF2-40B4-BE49-F238E27FC236}">
                <a16:creationId xmlns:a16="http://schemas.microsoft.com/office/drawing/2014/main" id="{0937124C-26E8-5942-8EB3-3F29D5E5283D}"/>
              </a:ext>
            </a:extLst>
          </p:cNvPr>
          <p:cNvSpPr>
            <a:spLocks noGrp="1"/>
          </p:cNvSpPr>
          <p:nvPr>
            <p:ph type="body" sz="quarter" idx="23" hasCustomPrompt="1"/>
          </p:nvPr>
        </p:nvSpPr>
        <p:spPr>
          <a:xfrm>
            <a:off x="6392060" y="1286759"/>
            <a:ext cx="308715" cy="347595"/>
          </a:xfrm>
        </p:spPr>
        <p:txBody>
          <a:bodyPr>
            <a:noAutofit/>
          </a:bodyPr>
          <a:lstStyle>
            <a:lvl1pPr marL="0" indent="0">
              <a:lnSpc>
                <a:spcPct val="100000"/>
              </a:lnSpc>
              <a:spcBef>
                <a:spcPts val="0"/>
              </a:spcBef>
              <a:spcAft>
                <a:spcPts val="225"/>
              </a:spcAft>
              <a:buClr>
                <a:schemeClr val="tx1"/>
              </a:buClr>
              <a:buNone/>
              <a:defRPr sz="2175"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3</a:t>
            </a:r>
          </a:p>
        </p:txBody>
      </p:sp>
      <p:sp>
        <p:nvSpPr>
          <p:cNvPr id="49" name="Text Placeholder 5">
            <a:extLst>
              <a:ext uri="{FF2B5EF4-FFF2-40B4-BE49-F238E27FC236}">
                <a16:creationId xmlns:a16="http://schemas.microsoft.com/office/drawing/2014/main" id="{E8D6CA2E-D424-ED4F-BE6A-59B2EFE5295E}"/>
              </a:ext>
            </a:extLst>
          </p:cNvPr>
          <p:cNvSpPr>
            <a:spLocks noGrp="1"/>
          </p:cNvSpPr>
          <p:nvPr>
            <p:ph type="body" sz="quarter" idx="24"/>
          </p:nvPr>
        </p:nvSpPr>
        <p:spPr>
          <a:xfrm>
            <a:off x="6634722" y="1712716"/>
            <a:ext cx="1898892" cy="648703"/>
          </a:xfrm>
        </p:spPr>
        <p:txBody>
          <a:bodyPr>
            <a:noAutofit/>
          </a:bodyPr>
          <a:lstStyle>
            <a:lvl1pPr marL="0" indent="0">
              <a:lnSpc>
                <a:spcPct val="100000"/>
              </a:lnSpc>
              <a:spcBef>
                <a:spcPts val="0"/>
              </a:spcBef>
              <a:spcAft>
                <a:spcPts val="225"/>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50" name="Text Placeholder 4">
            <a:extLst>
              <a:ext uri="{FF2B5EF4-FFF2-40B4-BE49-F238E27FC236}">
                <a16:creationId xmlns:a16="http://schemas.microsoft.com/office/drawing/2014/main" id="{24951284-D928-7E44-9DF4-2DEC1C307BAB}"/>
              </a:ext>
            </a:extLst>
          </p:cNvPr>
          <p:cNvSpPr>
            <a:spLocks noGrp="1"/>
          </p:cNvSpPr>
          <p:nvPr>
            <p:ph type="body" sz="quarter" idx="25" hasCustomPrompt="1"/>
          </p:nvPr>
        </p:nvSpPr>
        <p:spPr>
          <a:xfrm>
            <a:off x="6635170" y="1371600"/>
            <a:ext cx="1898444" cy="285750"/>
          </a:xfrm>
        </p:spPr>
        <p:txBody>
          <a:bodyPr>
            <a:noAutofit/>
          </a:bodyPr>
          <a:lstStyle>
            <a:lvl1pPr marL="0" indent="0">
              <a:buNone/>
              <a:defRPr sz="16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51" name="Text Placeholder 5">
            <a:extLst>
              <a:ext uri="{FF2B5EF4-FFF2-40B4-BE49-F238E27FC236}">
                <a16:creationId xmlns:a16="http://schemas.microsoft.com/office/drawing/2014/main" id="{5F259EB8-87AC-AB4C-8458-792604EEA054}"/>
              </a:ext>
            </a:extLst>
          </p:cNvPr>
          <p:cNvSpPr>
            <a:spLocks noGrp="1"/>
          </p:cNvSpPr>
          <p:nvPr>
            <p:ph type="body" sz="quarter" idx="26" hasCustomPrompt="1"/>
          </p:nvPr>
        </p:nvSpPr>
        <p:spPr>
          <a:xfrm>
            <a:off x="601646" y="2941164"/>
            <a:ext cx="308715" cy="347595"/>
          </a:xfrm>
        </p:spPr>
        <p:txBody>
          <a:bodyPr>
            <a:noAutofit/>
          </a:bodyPr>
          <a:lstStyle>
            <a:lvl1pPr marL="0" indent="0">
              <a:lnSpc>
                <a:spcPct val="100000"/>
              </a:lnSpc>
              <a:spcBef>
                <a:spcPts val="0"/>
              </a:spcBef>
              <a:spcAft>
                <a:spcPts val="225"/>
              </a:spcAft>
              <a:buClr>
                <a:schemeClr val="tx1"/>
              </a:buClr>
              <a:buNone/>
              <a:defRPr sz="2175"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4</a:t>
            </a:r>
          </a:p>
        </p:txBody>
      </p:sp>
      <p:sp>
        <p:nvSpPr>
          <p:cNvPr id="52" name="Text Placeholder 5">
            <a:extLst>
              <a:ext uri="{FF2B5EF4-FFF2-40B4-BE49-F238E27FC236}">
                <a16:creationId xmlns:a16="http://schemas.microsoft.com/office/drawing/2014/main" id="{1B8DE536-5EA2-CA4B-9393-62CE17FEB973}"/>
              </a:ext>
            </a:extLst>
          </p:cNvPr>
          <p:cNvSpPr>
            <a:spLocks noGrp="1"/>
          </p:cNvSpPr>
          <p:nvPr>
            <p:ph type="body" sz="quarter" idx="27"/>
          </p:nvPr>
        </p:nvSpPr>
        <p:spPr>
          <a:xfrm>
            <a:off x="844308" y="3367121"/>
            <a:ext cx="1898892" cy="648703"/>
          </a:xfrm>
        </p:spPr>
        <p:txBody>
          <a:bodyPr>
            <a:noAutofit/>
          </a:bodyPr>
          <a:lstStyle>
            <a:lvl1pPr marL="0" indent="0">
              <a:lnSpc>
                <a:spcPct val="100000"/>
              </a:lnSpc>
              <a:spcBef>
                <a:spcPts val="0"/>
              </a:spcBef>
              <a:spcAft>
                <a:spcPts val="225"/>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53" name="Text Placeholder 4">
            <a:extLst>
              <a:ext uri="{FF2B5EF4-FFF2-40B4-BE49-F238E27FC236}">
                <a16:creationId xmlns:a16="http://schemas.microsoft.com/office/drawing/2014/main" id="{550F9674-606E-A243-A10D-BFD8996F6888}"/>
              </a:ext>
            </a:extLst>
          </p:cNvPr>
          <p:cNvSpPr>
            <a:spLocks noGrp="1"/>
          </p:cNvSpPr>
          <p:nvPr>
            <p:ph type="body" sz="quarter" idx="28" hasCustomPrompt="1"/>
          </p:nvPr>
        </p:nvSpPr>
        <p:spPr>
          <a:xfrm>
            <a:off x="844756" y="3026005"/>
            <a:ext cx="1898444" cy="285750"/>
          </a:xfrm>
        </p:spPr>
        <p:txBody>
          <a:bodyPr>
            <a:noAutofit/>
          </a:bodyPr>
          <a:lstStyle>
            <a:lvl1pPr marL="0" indent="0">
              <a:buNone/>
              <a:defRPr sz="16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54" name="Text Placeholder 5">
            <a:extLst>
              <a:ext uri="{FF2B5EF4-FFF2-40B4-BE49-F238E27FC236}">
                <a16:creationId xmlns:a16="http://schemas.microsoft.com/office/drawing/2014/main" id="{D043E91C-B777-224F-AD2E-0393D32114B7}"/>
              </a:ext>
            </a:extLst>
          </p:cNvPr>
          <p:cNvSpPr>
            <a:spLocks noGrp="1"/>
          </p:cNvSpPr>
          <p:nvPr>
            <p:ph type="body" sz="quarter" idx="29" hasCustomPrompt="1"/>
          </p:nvPr>
        </p:nvSpPr>
        <p:spPr>
          <a:xfrm>
            <a:off x="3493317" y="2941164"/>
            <a:ext cx="308715" cy="347595"/>
          </a:xfrm>
        </p:spPr>
        <p:txBody>
          <a:bodyPr>
            <a:noAutofit/>
          </a:bodyPr>
          <a:lstStyle>
            <a:lvl1pPr marL="0" indent="0">
              <a:lnSpc>
                <a:spcPct val="100000"/>
              </a:lnSpc>
              <a:spcBef>
                <a:spcPts val="0"/>
              </a:spcBef>
              <a:spcAft>
                <a:spcPts val="225"/>
              </a:spcAft>
              <a:buClr>
                <a:schemeClr val="tx1"/>
              </a:buClr>
              <a:buNone/>
              <a:defRPr sz="2175"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5</a:t>
            </a:r>
          </a:p>
        </p:txBody>
      </p:sp>
      <p:sp>
        <p:nvSpPr>
          <p:cNvPr id="55" name="Text Placeholder 5">
            <a:extLst>
              <a:ext uri="{FF2B5EF4-FFF2-40B4-BE49-F238E27FC236}">
                <a16:creationId xmlns:a16="http://schemas.microsoft.com/office/drawing/2014/main" id="{0E42998F-A780-6E4F-98D6-47E1BA3EDD74}"/>
              </a:ext>
            </a:extLst>
          </p:cNvPr>
          <p:cNvSpPr>
            <a:spLocks noGrp="1"/>
          </p:cNvSpPr>
          <p:nvPr>
            <p:ph type="body" sz="quarter" idx="30"/>
          </p:nvPr>
        </p:nvSpPr>
        <p:spPr>
          <a:xfrm>
            <a:off x="3735979" y="3367121"/>
            <a:ext cx="1898892" cy="648703"/>
          </a:xfrm>
        </p:spPr>
        <p:txBody>
          <a:bodyPr>
            <a:noAutofit/>
          </a:bodyPr>
          <a:lstStyle>
            <a:lvl1pPr marL="0" indent="0">
              <a:lnSpc>
                <a:spcPct val="100000"/>
              </a:lnSpc>
              <a:spcBef>
                <a:spcPts val="0"/>
              </a:spcBef>
              <a:spcAft>
                <a:spcPts val="225"/>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56" name="Text Placeholder 4">
            <a:extLst>
              <a:ext uri="{FF2B5EF4-FFF2-40B4-BE49-F238E27FC236}">
                <a16:creationId xmlns:a16="http://schemas.microsoft.com/office/drawing/2014/main" id="{CE37E39B-91EB-554F-85CF-2B5925B4147A}"/>
              </a:ext>
            </a:extLst>
          </p:cNvPr>
          <p:cNvSpPr>
            <a:spLocks noGrp="1"/>
          </p:cNvSpPr>
          <p:nvPr>
            <p:ph type="body" sz="quarter" idx="31" hasCustomPrompt="1"/>
          </p:nvPr>
        </p:nvSpPr>
        <p:spPr>
          <a:xfrm>
            <a:off x="3736428" y="3026005"/>
            <a:ext cx="1898444" cy="285750"/>
          </a:xfrm>
        </p:spPr>
        <p:txBody>
          <a:bodyPr>
            <a:noAutofit/>
          </a:bodyPr>
          <a:lstStyle>
            <a:lvl1pPr marL="0" indent="0">
              <a:buNone/>
              <a:defRPr sz="16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57" name="Text Placeholder 5">
            <a:extLst>
              <a:ext uri="{FF2B5EF4-FFF2-40B4-BE49-F238E27FC236}">
                <a16:creationId xmlns:a16="http://schemas.microsoft.com/office/drawing/2014/main" id="{6698712D-6381-C94E-9299-02D3FB88F329}"/>
              </a:ext>
            </a:extLst>
          </p:cNvPr>
          <p:cNvSpPr>
            <a:spLocks noGrp="1"/>
          </p:cNvSpPr>
          <p:nvPr>
            <p:ph type="body" sz="quarter" idx="32" hasCustomPrompt="1"/>
          </p:nvPr>
        </p:nvSpPr>
        <p:spPr>
          <a:xfrm>
            <a:off x="6392060" y="2941164"/>
            <a:ext cx="308715" cy="347595"/>
          </a:xfrm>
        </p:spPr>
        <p:txBody>
          <a:bodyPr>
            <a:noAutofit/>
          </a:bodyPr>
          <a:lstStyle>
            <a:lvl1pPr marL="0" indent="0">
              <a:lnSpc>
                <a:spcPct val="100000"/>
              </a:lnSpc>
              <a:spcBef>
                <a:spcPts val="0"/>
              </a:spcBef>
              <a:spcAft>
                <a:spcPts val="225"/>
              </a:spcAft>
              <a:buClr>
                <a:schemeClr val="tx1"/>
              </a:buClr>
              <a:buNone/>
              <a:defRPr sz="2175"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6</a:t>
            </a:r>
          </a:p>
        </p:txBody>
      </p:sp>
      <p:sp>
        <p:nvSpPr>
          <p:cNvPr id="58" name="Text Placeholder 5">
            <a:extLst>
              <a:ext uri="{FF2B5EF4-FFF2-40B4-BE49-F238E27FC236}">
                <a16:creationId xmlns:a16="http://schemas.microsoft.com/office/drawing/2014/main" id="{C4C4C84C-5A7E-4F42-B4EA-A9B490E51F08}"/>
              </a:ext>
            </a:extLst>
          </p:cNvPr>
          <p:cNvSpPr>
            <a:spLocks noGrp="1"/>
          </p:cNvSpPr>
          <p:nvPr>
            <p:ph type="body" sz="quarter" idx="33"/>
          </p:nvPr>
        </p:nvSpPr>
        <p:spPr>
          <a:xfrm>
            <a:off x="6634722" y="3367121"/>
            <a:ext cx="1898892" cy="648703"/>
          </a:xfrm>
        </p:spPr>
        <p:txBody>
          <a:bodyPr>
            <a:noAutofit/>
          </a:bodyPr>
          <a:lstStyle>
            <a:lvl1pPr marL="0" indent="0">
              <a:lnSpc>
                <a:spcPct val="100000"/>
              </a:lnSpc>
              <a:spcBef>
                <a:spcPts val="0"/>
              </a:spcBef>
              <a:spcAft>
                <a:spcPts val="225"/>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59" name="Text Placeholder 4">
            <a:extLst>
              <a:ext uri="{FF2B5EF4-FFF2-40B4-BE49-F238E27FC236}">
                <a16:creationId xmlns:a16="http://schemas.microsoft.com/office/drawing/2014/main" id="{0AA9972F-536A-AB44-A774-8855A4100284}"/>
              </a:ext>
            </a:extLst>
          </p:cNvPr>
          <p:cNvSpPr>
            <a:spLocks noGrp="1"/>
          </p:cNvSpPr>
          <p:nvPr>
            <p:ph type="body" sz="quarter" idx="34" hasCustomPrompt="1"/>
          </p:nvPr>
        </p:nvSpPr>
        <p:spPr>
          <a:xfrm>
            <a:off x="6635170" y="3026005"/>
            <a:ext cx="1898444" cy="285750"/>
          </a:xfrm>
        </p:spPr>
        <p:txBody>
          <a:bodyPr>
            <a:noAutofit/>
          </a:bodyPr>
          <a:lstStyle>
            <a:lvl1pPr marL="0" indent="0">
              <a:buNone/>
              <a:defRPr sz="16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22" name="Rectangle 21">
            <a:extLst>
              <a:ext uri="{FF2B5EF4-FFF2-40B4-BE49-F238E27FC236}">
                <a16:creationId xmlns:a16="http://schemas.microsoft.com/office/drawing/2014/main" id="{65C4879F-5F7F-4541-B8FF-854978432BAF}"/>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Tree>
    <p:extLst>
      <p:ext uri="{BB962C8B-B14F-4D97-AF65-F5344CB8AC3E}">
        <p14:creationId xmlns:p14="http://schemas.microsoft.com/office/powerpoint/2010/main" val="4134730605"/>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guide id="6" pos="4032" userDrawn="1">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3_Title with 6 Rounded Rectangles and Tex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596646"/>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32" name="Text Placeholder 5">
            <a:extLst>
              <a:ext uri="{FF2B5EF4-FFF2-40B4-BE49-F238E27FC236}">
                <a16:creationId xmlns:a16="http://schemas.microsoft.com/office/drawing/2014/main" id="{5F078004-3293-5A45-B4D7-04019775152A}"/>
              </a:ext>
            </a:extLst>
          </p:cNvPr>
          <p:cNvSpPr>
            <a:spLocks noGrp="1"/>
          </p:cNvSpPr>
          <p:nvPr>
            <p:ph type="body" sz="quarter" idx="18"/>
          </p:nvPr>
        </p:nvSpPr>
        <p:spPr>
          <a:xfrm>
            <a:off x="577608" y="1712716"/>
            <a:ext cx="2198096" cy="648703"/>
          </a:xfrm>
        </p:spPr>
        <p:txBody>
          <a:bodyPr>
            <a:noAutofit/>
          </a:bodyPr>
          <a:lstStyle>
            <a:lvl1pPr marL="0" indent="0">
              <a:lnSpc>
                <a:spcPct val="100000"/>
              </a:lnSpc>
              <a:spcBef>
                <a:spcPts val="0"/>
              </a:spcBef>
              <a:spcAft>
                <a:spcPts val="225"/>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42692A7E-A3E2-7F48-A608-0F4684AE63B7}"/>
              </a:ext>
            </a:extLst>
          </p:cNvPr>
          <p:cNvSpPr>
            <a:spLocks noGrp="1"/>
          </p:cNvSpPr>
          <p:nvPr>
            <p:ph type="body" sz="quarter" idx="19" hasCustomPrompt="1"/>
          </p:nvPr>
        </p:nvSpPr>
        <p:spPr>
          <a:xfrm>
            <a:off x="578056" y="1371600"/>
            <a:ext cx="2197577" cy="285750"/>
          </a:xfrm>
        </p:spPr>
        <p:txBody>
          <a:bodyPr>
            <a:noAutofit/>
          </a:bodyPr>
          <a:lstStyle>
            <a:lvl1pPr marL="0" indent="0">
              <a:buNone/>
              <a:defRPr sz="16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46" name="Text Placeholder 5">
            <a:extLst>
              <a:ext uri="{FF2B5EF4-FFF2-40B4-BE49-F238E27FC236}">
                <a16:creationId xmlns:a16="http://schemas.microsoft.com/office/drawing/2014/main" id="{6817F7BE-F41D-D34E-BB29-799A75A944CC}"/>
              </a:ext>
            </a:extLst>
          </p:cNvPr>
          <p:cNvSpPr>
            <a:spLocks noGrp="1"/>
          </p:cNvSpPr>
          <p:nvPr>
            <p:ph type="body" sz="quarter" idx="21"/>
          </p:nvPr>
        </p:nvSpPr>
        <p:spPr>
          <a:xfrm>
            <a:off x="3469279" y="1712716"/>
            <a:ext cx="2198096" cy="648703"/>
          </a:xfrm>
        </p:spPr>
        <p:txBody>
          <a:bodyPr>
            <a:noAutofit/>
          </a:bodyPr>
          <a:lstStyle>
            <a:lvl1pPr marL="0" indent="0">
              <a:lnSpc>
                <a:spcPct val="100000"/>
              </a:lnSpc>
              <a:spcBef>
                <a:spcPts val="0"/>
              </a:spcBef>
              <a:spcAft>
                <a:spcPts val="225"/>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47" name="Text Placeholder 4">
            <a:extLst>
              <a:ext uri="{FF2B5EF4-FFF2-40B4-BE49-F238E27FC236}">
                <a16:creationId xmlns:a16="http://schemas.microsoft.com/office/drawing/2014/main" id="{BA101FE4-EBBF-9A4E-9D85-ACD346D6B76F}"/>
              </a:ext>
            </a:extLst>
          </p:cNvPr>
          <p:cNvSpPr>
            <a:spLocks noGrp="1"/>
          </p:cNvSpPr>
          <p:nvPr>
            <p:ph type="body" sz="quarter" idx="22" hasCustomPrompt="1"/>
          </p:nvPr>
        </p:nvSpPr>
        <p:spPr>
          <a:xfrm>
            <a:off x="3469727" y="1371600"/>
            <a:ext cx="2197577" cy="285750"/>
          </a:xfrm>
        </p:spPr>
        <p:txBody>
          <a:bodyPr>
            <a:noAutofit/>
          </a:bodyPr>
          <a:lstStyle>
            <a:lvl1pPr marL="0" indent="0">
              <a:buNone/>
              <a:defRPr sz="16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49" name="Text Placeholder 5">
            <a:extLst>
              <a:ext uri="{FF2B5EF4-FFF2-40B4-BE49-F238E27FC236}">
                <a16:creationId xmlns:a16="http://schemas.microsoft.com/office/drawing/2014/main" id="{E8D6CA2E-D424-ED4F-BE6A-59B2EFE5295E}"/>
              </a:ext>
            </a:extLst>
          </p:cNvPr>
          <p:cNvSpPr>
            <a:spLocks noGrp="1"/>
          </p:cNvSpPr>
          <p:nvPr>
            <p:ph type="body" sz="quarter" idx="24"/>
          </p:nvPr>
        </p:nvSpPr>
        <p:spPr>
          <a:xfrm>
            <a:off x="6368022" y="1712716"/>
            <a:ext cx="2198096" cy="648703"/>
          </a:xfrm>
        </p:spPr>
        <p:txBody>
          <a:bodyPr>
            <a:noAutofit/>
          </a:bodyPr>
          <a:lstStyle>
            <a:lvl1pPr marL="0" indent="0">
              <a:lnSpc>
                <a:spcPct val="100000"/>
              </a:lnSpc>
              <a:spcBef>
                <a:spcPts val="0"/>
              </a:spcBef>
              <a:spcAft>
                <a:spcPts val="225"/>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50" name="Text Placeholder 4">
            <a:extLst>
              <a:ext uri="{FF2B5EF4-FFF2-40B4-BE49-F238E27FC236}">
                <a16:creationId xmlns:a16="http://schemas.microsoft.com/office/drawing/2014/main" id="{24951284-D928-7E44-9DF4-2DEC1C307BAB}"/>
              </a:ext>
            </a:extLst>
          </p:cNvPr>
          <p:cNvSpPr>
            <a:spLocks noGrp="1"/>
          </p:cNvSpPr>
          <p:nvPr>
            <p:ph type="body" sz="quarter" idx="25" hasCustomPrompt="1"/>
          </p:nvPr>
        </p:nvSpPr>
        <p:spPr>
          <a:xfrm>
            <a:off x="6368470" y="1371600"/>
            <a:ext cx="2197577" cy="285750"/>
          </a:xfrm>
        </p:spPr>
        <p:txBody>
          <a:bodyPr>
            <a:noAutofit/>
          </a:bodyPr>
          <a:lstStyle>
            <a:lvl1pPr marL="0" indent="0">
              <a:buNone/>
              <a:defRPr sz="16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52" name="Text Placeholder 5">
            <a:extLst>
              <a:ext uri="{FF2B5EF4-FFF2-40B4-BE49-F238E27FC236}">
                <a16:creationId xmlns:a16="http://schemas.microsoft.com/office/drawing/2014/main" id="{1B8DE536-5EA2-CA4B-9393-62CE17FEB973}"/>
              </a:ext>
            </a:extLst>
          </p:cNvPr>
          <p:cNvSpPr>
            <a:spLocks noGrp="1"/>
          </p:cNvSpPr>
          <p:nvPr>
            <p:ph type="body" sz="quarter" idx="27"/>
          </p:nvPr>
        </p:nvSpPr>
        <p:spPr>
          <a:xfrm>
            <a:off x="577608" y="3367121"/>
            <a:ext cx="2198096" cy="648703"/>
          </a:xfrm>
        </p:spPr>
        <p:txBody>
          <a:bodyPr>
            <a:noAutofit/>
          </a:bodyPr>
          <a:lstStyle>
            <a:lvl1pPr marL="0" indent="0">
              <a:lnSpc>
                <a:spcPct val="100000"/>
              </a:lnSpc>
              <a:spcBef>
                <a:spcPts val="0"/>
              </a:spcBef>
              <a:spcAft>
                <a:spcPts val="225"/>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53" name="Text Placeholder 4">
            <a:extLst>
              <a:ext uri="{FF2B5EF4-FFF2-40B4-BE49-F238E27FC236}">
                <a16:creationId xmlns:a16="http://schemas.microsoft.com/office/drawing/2014/main" id="{550F9674-606E-A243-A10D-BFD8996F6888}"/>
              </a:ext>
            </a:extLst>
          </p:cNvPr>
          <p:cNvSpPr>
            <a:spLocks noGrp="1"/>
          </p:cNvSpPr>
          <p:nvPr>
            <p:ph type="body" sz="quarter" idx="28" hasCustomPrompt="1"/>
          </p:nvPr>
        </p:nvSpPr>
        <p:spPr>
          <a:xfrm>
            <a:off x="578056" y="3026005"/>
            <a:ext cx="2197577" cy="285750"/>
          </a:xfrm>
        </p:spPr>
        <p:txBody>
          <a:bodyPr>
            <a:noAutofit/>
          </a:bodyPr>
          <a:lstStyle>
            <a:lvl1pPr marL="0" indent="0">
              <a:buNone/>
              <a:defRPr sz="16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55" name="Text Placeholder 5">
            <a:extLst>
              <a:ext uri="{FF2B5EF4-FFF2-40B4-BE49-F238E27FC236}">
                <a16:creationId xmlns:a16="http://schemas.microsoft.com/office/drawing/2014/main" id="{0E42998F-A780-6E4F-98D6-47E1BA3EDD74}"/>
              </a:ext>
            </a:extLst>
          </p:cNvPr>
          <p:cNvSpPr>
            <a:spLocks noGrp="1"/>
          </p:cNvSpPr>
          <p:nvPr>
            <p:ph type="body" sz="quarter" idx="30"/>
          </p:nvPr>
        </p:nvSpPr>
        <p:spPr>
          <a:xfrm>
            <a:off x="3469279" y="3367121"/>
            <a:ext cx="2198096" cy="648703"/>
          </a:xfrm>
        </p:spPr>
        <p:txBody>
          <a:bodyPr>
            <a:noAutofit/>
          </a:bodyPr>
          <a:lstStyle>
            <a:lvl1pPr marL="0" indent="0">
              <a:lnSpc>
                <a:spcPct val="100000"/>
              </a:lnSpc>
              <a:spcBef>
                <a:spcPts val="0"/>
              </a:spcBef>
              <a:spcAft>
                <a:spcPts val="225"/>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56" name="Text Placeholder 4">
            <a:extLst>
              <a:ext uri="{FF2B5EF4-FFF2-40B4-BE49-F238E27FC236}">
                <a16:creationId xmlns:a16="http://schemas.microsoft.com/office/drawing/2014/main" id="{CE37E39B-91EB-554F-85CF-2B5925B4147A}"/>
              </a:ext>
            </a:extLst>
          </p:cNvPr>
          <p:cNvSpPr>
            <a:spLocks noGrp="1"/>
          </p:cNvSpPr>
          <p:nvPr>
            <p:ph type="body" sz="quarter" idx="31" hasCustomPrompt="1"/>
          </p:nvPr>
        </p:nvSpPr>
        <p:spPr>
          <a:xfrm>
            <a:off x="3469727" y="3026005"/>
            <a:ext cx="2197577" cy="285750"/>
          </a:xfrm>
        </p:spPr>
        <p:txBody>
          <a:bodyPr>
            <a:noAutofit/>
          </a:bodyPr>
          <a:lstStyle>
            <a:lvl1pPr marL="0" indent="0">
              <a:buNone/>
              <a:defRPr sz="16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58" name="Text Placeholder 5">
            <a:extLst>
              <a:ext uri="{FF2B5EF4-FFF2-40B4-BE49-F238E27FC236}">
                <a16:creationId xmlns:a16="http://schemas.microsoft.com/office/drawing/2014/main" id="{C4C4C84C-5A7E-4F42-B4EA-A9B490E51F08}"/>
              </a:ext>
            </a:extLst>
          </p:cNvPr>
          <p:cNvSpPr>
            <a:spLocks noGrp="1"/>
          </p:cNvSpPr>
          <p:nvPr>
            <p:ph type="body" sz="quarter" idx="33"/>
          </p:nvPr>
        </p:nvSpPr>
        <p:spPr>
          <a:xfrm>
            <a:off x="6368022" y="3367121"/>
            <a:ext cx="2198096" cy="648703"/>
          </a:xfrm>
        </p:spPr>
        <p:txBody>
          <a:bodyPr>
            <a:noAutofit/>
          </a:bodyPr>
          <a:lstStyle>
            <a:lvl1pPr marL="0" indent="0">
              <a:lnSpc>
                <a:spcPct val="100000"/>
              </a:lnSpc>
              <a:spcBef>
                <a:spcPts val="0"/>
              </a:spcBef>
              <a:spcAft>
                <a:spcPts val="225"/>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59" name="Text Placeholder 4">
            <a:extLst>
              <a:ext uri="{FF2B5EF4-FFF2-40B4-BE49-F238E27FC236}">
                <a16:creationId xmlns:a16="http://schemas.microsoft.com/office/drawing/2014/main" id="{0AA9972F-536A-AB44-A774-8855A4100284}"/>
              </a:ext>
            </a:extLst>
          </p:cNvPr>
          <p:cNvSpPr>
            <a:spLocks noGrp="1"/>
          </p:cNvSpPr>
          <p:nvPr>
            <p:ph type="body" sz="quarter" idx="34" hasCustomPrompt="1"/>
          </p:nvPr>
        </p:nvSpPr>
        <p:spPr>
          <a:xfrm>
            <a:off x="6368470" y="3026005"/>
            <a:ext cx="2197577" cy="285750"/>
          </a:xfrm>
        </p:spPr>
        <p:txBody>
          <a:bodyPr>
            <a:noAutofit/>
          </a:bodyPr>
          <a:lstStyle>
            <a:lvl1pPr marL="0" indent="0">
              <a:buNone/>
              <a:defRPr sz="16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22" name="Rectangle 21">
            <a:extLst>
              <a:ext uri="{FF2B5EF4-FFF2-40B4-BE49-F238E27FC236}">
                <a16:creationId xmlns:a16="http://schemas.microsoft.com/office/drawing/2014/main" id="{65C4879F-5F7F-4541-B8FF-854978432BAF}"/>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Tree>
    <p:extLst>
      <p:ext uri="{BB962C8B-B14F-4D97-AF65-F5344CB8AC3E}">
        <p14:creationId xmlns:p14="http://schemas.microsoft.com/office/powerpoint/2010/main" val="1042435284"/>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guide id="6" pos="4032"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Quote/Section Divider with Bullet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CB31866-6596-AD4C-9299-8CCC9451291E}"/>
              </a:ext>
            </a:extLst>
          </p:cNvPr>
          <p:cNvSpPr/>
          <p:nvPr userDrawn="1"/>
        </p:nvSpPr>
        <p:spPr>
          <a:xfrm>
            <a:off x="0" y="0"/>
            <a:ext cx="9144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Title 12">
            <a:extLst>
              <a:ext uri="{FF2B5EF4-FFF2-40B4-BE49-F238E27FC236}">
                <a16:creationId xmlns:a16="http://schemas.microsoft.com/office/drawing/2014/main" id="{D62D1ED0-5E68-F345-8BE6-04F7FD218169}"/>
              </a:ext>
            </a:extLst>
          </p:cNvPr>
          <p:cNvSpPr>
            <a:spLocks noGrp="1"/>
          </p:cNvSpPr>
          <p:nvPr>
            <p:ph type="title" hasCustomPrompt="1"/>
          </p:nvPr>
        </p:nvSpPr>
        <p:spPr>
          <a:xfrm>
            <a:off x="457200" y="914400"/>
            <a:ext cx="8229600" cy="1224820"/>
          </a:xfrm>
        </p:spPr>
        <p:txBody>
          <a:bodyPr anchor="t" anchorCtr="0">
            <a:noAutofit/>
          </a:bodyPr>
          <a:lstStyle>
            <a:lvl1pPr>
              <a:lnSpc>
                <a:spcPct val="100000"/>
              </a:lnSpc>
              <a:defRPr sz="4050" b="0" spc="0" baseline="0">
                <a:solidFill>
                  <a:schemeClr val="bg1"/>
                </a:solidFill>
                <a:latin typeface="Tiempos Fine Light" panose="02020303060303060403" pitchFamily="18" charset="77"/>
                <a:cs typeface="Times New Roman" panose="02020603050405020304" pitchFamily="18" charset="0"/>
              </a:defRPr>
            </a:lvl1pPr>
          </a:lstStyle>
          <a:p>
            <a:r>
              <a:rPr lang="en-US"/>
              <a:t>Single key idea or concept text</a:t>
            </a:r>
          </a:p>
        </p:txBody>
      </p:sp>
      <p:sp>
        <p:nvSpPr>
          <p:cNvPr id="8" name="Slide Number Placeholder 4">
            <a:extLst>
              <a:ext uri="{FF2B5EF4-FFF2-40B4-BE49-F238E27FC236}">
                <a16:creationId xmlns:a16="http://schemas.microsoft.com/office/drawing/2014/main" id="{8132C8EC-DED7-264A-B116-8AF77F46ED5E}"/>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defRPr>
            </a:lvl1pPr>
          </a:lstStyle>
          <a:p>
            <a:fld id="{51C557F5-C807-6C4C-A9D5-F8000D407BA5}" type="slidenum">
              <a:rPr lang="en-US" smtClean="0"/>
              <a:pPr/>
              <a:t>‹#›</a:t>
            </a:fld>
            <a:endParaRPr lang="en-US"/>
          </a:p>
        </p:txBody>
      </p:sp>
      <p:sp>
        <p:nvSpPr>
          <p:cNvPr id="3" name="Content Placeholder 2">
            <a:extLst>
              <a:ext uri="{FF2B5EF4-FFF2-40B4-BE49-F238E27FC236}">
                <a16:creationId xmlns:a16="http://schemas.microsoft.com/office/drawing/2014/main" id="{58037EC4-0178-5943-9E53-837B7AA78649}"/>
              </a:ext>
            </a:extLst>
          </p:cNvPr>
          <p:cNvSpPr>
            <a:spLocks noGrp="1"/>
          </p:cNvSpPr>
          <p:nvPr>
            <p:ph sz="quarter" idx="13"/>
          </p:nvPr>
        </p:nvSpPr>
        <p:spPr>
          <a:xfrm>
            <a:off x="457200" y="2208276"/>
            <a:ext cx="8229600" cy="1828800"/>
          </a:xfrm>
        </p:spPr>
        <p:txBody>
          <a:bodyPr/>
          <a:lstStyle>
            <a:lvl1pPr marL="257175" indent="-257175">
              <a:buClr>
                <a:schemeClr val="bg1"/>
              </a:buClr>
              <a:buFont typeface="Arial" panose="020B0604020202020204" pitchFamily="34" charset="0"/>
              <a:buChar char="•"/>
              <a:defRPr>
                <a:solidFill>
                  <a:schemeClr val="bg1"/>
                </a:solidFill>
              </a:defRPr>
            </a:lvl1pPr>
            <a:lvl2pPr marL="600075" indent="-257175">
              <a:buClr>
                <a:schemeClr val="bg1"/>
              </a:buClr>
              <a:buFont typeface="Arial" panose="020B0604020202020204" pitchFamily="34" charset="0"/>
              <a:buChar char="•"/>
              <a:defRPr>
                <a:solidFill>
                  <a:schemeClr val="bg1"/>
                </a:solidFill>
              </a:defRPr>
            </a:lvl2pPr>
            <a:lvl3pPr marL="900113" indent="-214313">
              <a:buClr>
                <a:schemeClr val="bg1"/>
              </a:buClr>
              <a:buFont typeface="Arial" panose="020B0604020202020204" pitchFamily="34" charset="0"/>
              <a:buChar char="•"/>
              <a:defRPr>
                <a:solidFill>
                  <a:schemeClr val="bg1"/>
                </a:solidFill>
              </a:defRPr>
            </a:lvl3pPr>
            <a:lvl4pPr marL="1243013" indent="-214313">
              <a:buClr>
                <a:schemeClr val="bg1"/>
              </a:buClr>
              <a:buFont typeface="Arial" panose="020B0604020202020204" pitchFamily="34" charset="0"/>
              <a:buChar char="•"/>
              <a:defRPr>
                <a:solidFill>
                  <a:schemeClr val="bg1"/>
                </a:solidFill>
              </a:defRPr>
            </a:lvl4pPr>
            <a:lvl5pPr marL="1585913" indent="-214313">
              <a:buClr>
                <a:schemeClr val="bg1"/>
              </a:buClr>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1">
            <a:extLst>
              <a:ext uri="{FF2B5EF4-FFF2-40B4-BE49-F238E27FC236}">
                <a16:creationId xmlns:a16="http://schemas.microsoft.com/office/drawing/2014/main" id="{5535B54C-7D58-6843-BA77-0D348D9F772A}"/>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a:t>
            </a:r>
            <a:r>
              <a:rPr lang="en-US" sz="525" err="1">
                <a:solidFill>
                  <a:schemeClr val="bg1"/>
                </a:solidFill>
                <a:latin typeface="Arial"/>
                <a:ea typeface="Arial"/>
                <a:cs typeface="Arial"/>
                <a:sym typeface="Arial"/>
              </a:rPr>
              <a:t>FranklinCovey</a:t>
            </a:r>
            <a:r>
              <a:rPr lang="en-US" sz="525">
                <a:solidFill>
                  <a:schemeClr val="bg1"/>
                </a:solidFill>
                <a:latin typeface="Arial"/>
                <a:ea typeface="Arial"/>
                <a:cs typeface="Arial"/>
                <a:sym typeface="Arial"/>
              </a:rPr>
              <a:t> Co. All rights reserved. PROPRIETARY AND CONFIDENTIAL </a:t>
            </a:r>
            <a:endParaRPr lang="en-US" sz="525">
              <a:solidFill>
                <a:schemeClr val="bg1"/>
              </a:solidFill>
            </a:endParaRPr>
          </a:p>
        </p:txBody>
      </p:sp>
      <p:pic>
        <p:nvPicPr>
          <p:cNvPr id="11" name="Picture 10" descr="A picture containing text, clipart&#10;&#10;Description automatically generated">
            <a:extLst>
              <a:ext uri="{FF2B5EF4-FFF2-40B4-BE49-F238E27FC236}">
                <a16:creationId xmlns:a16="http://schemas.microsoft.com/office/drawing/2014/main" id="{030F892B-7E74-8D48-A300-B1CC366E1BD9}"/>
              </a:ext>
            </a:extLst>
          </p:cNvPr>
          <p:cNvPicPr>
            <a:picLocks noChangeAspect="1"/>
          </p:cNvPicPr>
          <p:nvPr userDrawn="1"/>
        </p:nvPicPr>
        <p:blipFill>
          <a:blip r:embed="rId2"/>
          <a:stretch>
            <a:fillRect/>
          </a:stretch>
        </p:blipFill>
        <p:spPr>
          <a:xfrm>
            <a:off x="457200" y="4804811"/>
            <a:ext cx="742950" cy="110067"/>
          </a:xfrm>
          <a:prstGeom prst="rect">
            <a:avLst/>
          </a:prstGeom>
        </p:spPr>
      </p:pic>
    </p:spTree>
    <p:extLst>
      <p:ext uri="{BB962C8B-B14F-4D97-AF65-F5344CB8AC3E}">
        <p14:creationId xmlns:p14="http://schemas.microsoft.com/office/powerpoint/2010/main" val="103013572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4_Title with 6 Rounded Rectangles and Tex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596646"/>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32" name="Text Placeholder 5">
            <a:extLst>
              <a:ext uri="{FF2B5EF4-FFF2-40B4-BE49-F238E27FC236}">
                <a16:creationId xmlns:a16="http://schemas.microsoft.com/office/drawing/2014/main" id="{5F078004-3293-5A45-B4D7-04019775152A}"/>
              </a:ext>
            </a:extLst>
          </p:cNvPr>
          <p:cNvSpPr>
            <a:spLocks noGrp="1"/>
          </p:cNvSpPr>
          <p:nvPr>
            <p:ph type="body" sz="quarter" idx="18"/>
          </p:nvPr>
        </p:nvSpPr>
        <p:spPr>
          <a:xfrm>
            <a:off x="577608" y="1626991"/>
            <a:ext cx="2198096" cy="648703"/>
          </a:xfrm>
        </p:spPr>
        <p:txBody>
          <a:bodyPr>
            <a:noAutofit/>
          </a:bodyPr>
          <a:lstStyle>
            <a:lvl1pPr marL="0" indent="0">
              <a:lnSpc>
                <a:spcPct val="100000"/>
              </a:lnSpc>
              <a:spcBef>
                <a:spcPts val="0"/>
              </a:spcBef>
              <a:spcAft>
                <a:spcPts val="225"/>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42692A7E-A3E2-7F48-A608-0F4684AE63B7}"/>
              </a:ext>
            </a:extLst>
          </p:cNvPr>
          <p:cNvSpPr>
            <a:spLocks noGrp="1"/>
          </p:cNvSpPr>
          <p:nvPr>
            <p:ph type="body" sz="quarter" idx="19" hasCustomPrompt="1"/>
          </p:nvPr>
        </p:nvSpPr>
        <p:spPr>
          <a:xfrm>
            <a:off x="578056" y="1371600"/>
            <a:ext cx="2197577" cy="285750"/>
          </a:xfrm>
        </p:spPr>
        <p:txBody>
          <a:bodyPr>
            <a:noAutofit/>
          </a:bodyPr>
          <a:lstStyle>
            <a:lvl1pPr marL="0" indent="0">
              <a:buNone/>
              <a:defRPr sz="1350" b="1">
                <a:latin typeface="Arial" panose="020B0604020202020204" pitchFamily="34" charset="0"/>
                <a:cs typeface="Arial" panose="020B0604020202020204"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46" name="Text Placeholder 5">
            <a:extLst>
              <a:ext uri="{FF2B5EF4-FFF2-40B4-BE49-F238E27FC236}">
                <a16:creationId xmlns:a16="http://schemas.microsoft.com/office/drawing/2014/main" id="{6817F7BE-F41D-D34E-BB29-799A75A944CC}"/>
              </a:ext>
            </a:extLst>
          </p:cNvPr>
          <p:cNvSpPr>
            <a:spLocks noGrp="1"/>
          </p:cNvSpPr>
          <p:nvPr>
            <p:ph type="body" sz="quarter" idx="21"/>
          </p:nvPr>
        </p:nvSpPr>
        <p:spPr>
          <a:xfrm>
            <a:off x="3469279" y="1626991"/>
            <a:ext cx="2198096" cy="648703"/>
          </a:xfrm>
        </p:spPr>
        <p:txBody>
          <a:bodyPr>
            <a:noAutofit/>
          </a:bodyPr>
          <a:lstStyle>
            <a:lvl1pPr marL="0" indent="0">
              <a:lnSpc>
                <a:spcPct val="100000"/>
              </a:lnSpc>
              <a:spcBef>
                <a:spcPts val="0"/>
              </a:spcBef>
              <a:spcAft>
                <a:spcPts val="225"/>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47" name="Text Placeholder 4">
            <a:extLst>
              <a:ext uri="{FF2B5EF4-FFF2-40B4-BE49-F238E27FC236}">
                <a16:creationId xmlns:a16="http://schemas.microsoft.com/office/drawing/2014/main" id="{BA101FE4-EBBF-9A4E-9D85-ACD346D6B76F}"/>
              </a:ext>
            </a:extLst>
          </p:cNvPr>
          <p:cNvSpPr>
            <a:spLocks noGrp="1"/>
          </p:cNvSpPr>
          <p:nvPr>
            <p:ph type="body" sz="quarter" idx="22" hasCustomPrompt="1"/>
          </p:nvPr>
        </p:nvSpPr>
        <p:spPr>
          <a:xfrm>
            <a:off x="3469727" y="1371600"/>
            <a:ext cx="2197577" cy="285750"/>
          </a:xfrm>
        </p:spPr>
        <p:txBody>
          <a:bodyPr>
            <a:noAutofit/>
          </a:bodyPr>
          <a:lstStyle>
            <a:lvl1pPr marL="0" indent="0">
              <a:buNone/>
              <a:defRPr sz="1350" b="1">
                <a:latin typeface="Arial" panose="020B0604020202020204" pitchFamily="34" charset="0"/>
                <a:cs typeface="Arial" panose="020B0604020202020204"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49" name="Text Placeholder 5">
            <a:extLst>
              <a:ext uri="{FF2B5EF4-FFF2-40B4-BE49-F238E27FC236}">
                <a16:creationId xmlns:a16="http://schemas.microsoft.com/office/drawing/2014/main" id="{E8D6CA2E-D424-ED4F-BE6A-59B2EFE5295E}"/>
              </a:ext>
            </a:extLst>
          </p:cNvPr>
          <p:cNvSpPr>
            <a:spLocks noGrp="1"/>
          </p:cNvSpPr>
          <p:nvPr>
            <p:ph type="body" sz="quarter" idx="24"/>
          </p:nvPr>
        </p:nvSpPr>
        <p:spPr>
          <a:xfrm>
            <a:off x="6368022" y="1626991"/>
            <a:ext cx="2198096" cy="648703"/>
          </a:xfrm>
        </p:spPr>
        <p:txBody>
          <a:bodyPr>
            <a:noAutofit/>
          </a:bodyPr>
          <a:lstStyle>
            <a:lvl1pPr marL="0" indent="0">
              <a:lnSpc>
                <a:spcPct val="100000"/>
              </a:lnSpc>
              <a:spcBef>
                <a:spcPts val="0"/>
              </a:spcBef>
              <a:spcAft>
                <a:spcPts val="225"/>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50" name="Text Placeholder 4">
            <a:extLst>
              <a:ext uri="{FF2B5EF4-FFF2-40B4-BE49-F238E27FC236}">
                <a16:creationId xmlns:a16="http://schemas.microsoft.com/office/drawing/2014/main" id="{24951284-D928-7E44-9DF4-2DEC1C307BAB}"/>
              </a:ext>
            </a:extLst>
          </p:cNvPr>
          <p:cNvSpPr>
            <a:spLocks noGrp="1"/>
          </p:cNvSpPr>
          <p:nvPr>
            <p:ph type="body" sz="quarter" idx="25" hasCustomPrompt="1"/>
          </p:nvPr>
        </p:nvSpPr>
        <p:spPr>
          <a:xfrm>
            <a:off x="6368470" y="1371600"/>
            <a:ext cx="2197577" cy="285750"/>
          </a:xfrm>
        </p:spPr>
        <p:txBody>
          <a:bodyPr>
            <a:noAutofit/>
          </a:bodyPr>
          <a:lstStyle>
            <a:lvl1pPr marL="0" indent="0">
              <a:buNone/>
              <a:defRPr sz="1350" b="1">
                <a:latin typeface="Arial" panose="020B0604020202020204" pitchFamily="34" charset="0"/>
                <a:cs typeface="Arial" panose="020B0604020202020204"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52" name="Text Placeholder 5">
            <a:extLst>
              <a:ext uri="{FF2B5EF4-FFF2-40B4-BE49-F238E27FC236}">
                <a16:creationId xmlns:a16="http://schemas.microsoft.com/office/drawing/2014/main" id="{1B8DE536-5EA2-CA4B-9393-62CE17FEB973}"/>
              </a:ext>
            </a:extLst>
          </p:cNvPr>
          <p:cNvSpPr>
            <a:spLocks noGrp="1"/>
          </p:cNvSpPr>
          <p:nvPr>
            <p:ph type="body" sz="quarter" idx="27"/>
          </p:nvPr>
        </p:nvSpPr>
        <p:spPr>
          <a:xfrm>
            <a:off x="577608" y="3281396"/>
            <a:ext cx="2198096" cy="648703"/>
          </a:xfrm>
        </p:spPr>
        <p:txBody>
          <a:bodyPr>
            <a:noAutofit/>
          </a:bodyPr>
          <a:lstStyle>
            <a:lvl1pPr marL="0" indent="0">
              <a:lnSpc>
                <a:spcPct val="100000"/>
              </a:lnSpc>
              <a:spcBef>
                <a:spcPts val="0"/>
              </a:spcBef>
              <a:spcAft>
                <a:spcPts val="225"/>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53" name="Text Placeholder 4">
            <a:extLst>
              <a:ext uri="{FF2B5EF4-FFF2-40B4-BE49-F238E27FC236}">
                <a16:creationId xmlns:a16="http://schemas.microsoft.com/office/drawing/2014/main" id="{550F9674-606E-A243-A10D-BFD8996F6888}"/>
              </a:ext>
            </a:extLst>
          </p:cNvPr>
          <p:cNvSpPr>
            <a:spLocks noGrp="1"/>
          </p:cNvSpPr>
          <p:nvPr>
            <p:ph type="body" sz="quarter" idx="28" hasCustomPrompt="1"/>
          </p:nvPr>
        </p:nvSpPr>
        <p:spPr>
          <a:xfrm>
            <a:off x="578056" y="3026005"/>
            <a:ext cx="2197577" cy="285750"/>
          </a:xfrm>
        </p:spPr>
        <p:txBody>
          <a:bodyPr>
            <a:noAutofit/>
          </a:bodyPr>
          <a:lstStyle>
            <a:lvl1pPr marL="0" indent="0">
              <a:buNone/>
              <a:defRPr sz="1350" b="1">
                <a:latin typeface="Arial" panose="020B0604020202020204" pitchFamily="34" charset="0"/>
                <a:cs typeface="Arial" panose="020B0604020202020204"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55" name="Text Placeholder 5">
            <a:extLst>
              <a:ext uri="{FF2B5EF4-FFF2-40B4-BE49-F238E27FC236}">
                <a16:creationId xmlns:a16="http://schemas.microsoft.com/office/drawing/2014/main" id="{0E42998F-A780-6E4F-98D6-47E1BA3EDD74}"/>
              </a:ext>
            </a:extLst>
          </p:cNvPr>
          <p:cNvSpPr>
            <a:spLocks noGrp="1"/>
          </p:cNvSpPr>
          <p:nvPr>
            <p:ph type="body" sz="quarter" idx="30"/>
          </p:nvPr>
        </p:nvSpPr>
        <p:spPr>
          <a:xfrm>
            <a:off x="3469279" y="3281396"/>
            <a:ext cx="2198096" cy="648703"/>
          </a:xfrm>
        </p:spPr>
        <p:txBody>
          <a:bodyPr>
            <a:noAutofit/>
          </a:bodyPr>
          <a:lstStyle>
            <a:lvl1pPr marL="0" indent="0">
              <a:lnSpc>
                <a:spcPct val="100000"/>
              </a:lnSpc>
              <a:spcBef>
                <a:spcPts val="0"/>
              </a:spcBef>
              <a:spcAft>
                <a:spcPts val="225"/>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56" name="Text Placeholder 4">
            <a:extLst>
              <a:ext uri="{FF2B5EF4-FFF2-40B4-BE49-F238E27FC236}">
                <a16:creationId xmlns:a16="http://schemas.microsoft.com/office/drawing/2014/main" id="{CE37E39B-91EB-554F-85CF-2B5925B4147A}"/>
              </a:ext>
            </a:extLst>
          </p:cNvPr>
          <p:cNvSpPr>
            <a:spLocks noGrp="1"/>
          </p:cNvSpPr>
          <p:nvPr>
            <p:ph type="body" sz="quarter" idx="31" hasCustomPrompt="1"/>
          </p:nvPr>
        </p:nvSpPr>
        <p:spPr>
          <a:xfrm>
            <a:off x="3469727" y="3026005"/>
            <a:ext cx="2197577" cy="285750"/>
          </a:xfrm>
        </p:spPr>
        <p:txBody>
          <a:bodyPr>
            <a:noAutofit/>
          </a:bodyPr>
          <a:lstStyle>
            <a:lvl1pPr marL="0" indent="0">
              <a:buNone/>
              <a:defRPr sz="1350" b="1">
                <a:latin typeface="Arial" panose="020B0604020202020204" pitchFamily="34" charset="0"/>
                <a:cs typeface="Arial" panose="020B0604020202020204"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58" name="Text Placeholder 5">
            <a:extLst>
              <a:ext uri="{FF2B5EF4-FFF2-40B4-BE49-F238E27FC236}">
                <a16:creationId xmlns:a16="http://schemas.microsoft.com/office/drawing/2014/main" id="{C4C4C84C-5A7E-4F42-B4EA-A9B490E51F08}"/>
              </a:ext>
            </a:extLst>
          </p:cNvPr>
          <p:cNvSpPr>
            <a:spLocks noGrp="1"/>
          </p:cNvSpPr>
          <p:nvPr>
            <p:ph type="body" sz="quarter" idx="33"/>
          </p:nvPr>
        </p:nvSpPr>
        <p:spPr>
          <a:xfrm>
            <a:off x="6368022" y="3281396"/>
            <a:ext cx="2198096" cy="648703"/>
          </a:xfrm>
        </p:spPr>
        <p:txBody>
          <a:bodyPr>
            <a:noAutofit/>
          </a:bodyPr>
          <a:lstStyle>
            <a:lvl1pPr marL="0" indent="0">
              <a:lnSpc>
                <a:spcPct val="100000"/>
              </a:lnSpc>
              <a:spcBef>
                <a:spcPts val="0"/>
              </a:spcBef>
              <a:spcAft>
                <a:spcPts val="225"/>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59" name="Text Placeholder 4">
            <a:extLst>
              <a:ext uri="{FF2B5EF4-FFF2-40B4-BE49-F238E27FC236}">
                <a16:creationId xmlns:a16="http://schemas.microsoft.com/office/drawing/2014/main" id="{0AA9972F-536A-AB44-A774-8855A4100284}"/>
              </a:ext>
            </a:extLst>
          </p:cNvPr>
          <p:cNvSpPr>
            <a:spLocks noGrp="1"/>
          </p:cNvSpPr>
          <p:nvPr>
            <p:ph type="body" sz="quarter" idx="34" hasCustomPrompt="1"/>
          </p:nvPr>
        </p:nvSpPr>
        <p:spPr>
          <a:xfrm>
            <a:off x="6368470" y="3026005"/>
            <a:ext cx="2197577" cy="285750"/>
          </a:xfrm>
        </p:spPr>
        <p:txBody>
          <a:bodyPr>
            <a:noAutofit/>
          </a:bodyPr>
          <a:lstStyle>
            <a:lvl1pPr marL="0" indent="0">
              <a:buNone/>
              <a:defRPr sz="1350" b="1">
                <a:latin typeface="Arial" panose="020B0604020202020204" pitchFamily="34" charset="0"/>
                <a:cs typeface="Arial" panose="020B0604020202020204"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22" name="Rectangle 21">
            <a:extLst>
              <a:ext uri="{FF2B5EF4-FFF2-40B4-BE49-F238E27FC236}">
                <a16:creationId xmlns:a16="http://schemas.microsoft.com/office/drawing/2014/main" id="{65C4879F-5F7F-4541-B8FF-854978432BAF}"/>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Tree>
    <p:extLst>
      <p:ext uri="{BB962C8B-B14F-4D97-AF65-F5344CB8AC3E}">
        <p14:creationId xmlns:p14="http://schemas.microsoft.com/office/powerpoint/2010/main" val="287672250"/>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guide id="6" pos="4032" userDrawn="1">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_Title with 6 Rounded Rectangles and Tex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593886"/>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Text Placeholder 5">
            <a:extLst>
              <a:ext uri="{FF2B5EF4-FFF2-40B4-BE49-F238E27FC236}">
                <a16:creationId xmlns:a16="http://schemas.microsoft.com/office/drawing/2014/main" id="{4A34E86F-C569-9647-9E50-D6B395BFDCE4}"/>
              </a:ext>
            </a:extLst>
          </p:cNvPr>
          <p:cNvSpPr>
            <a:spLocks noGrp="1"/>
          </p:cNvSpPr>
          <p:nvPr>
            <p:ph type="body" sz="quarter" idx="17" hasCustomPrompt="1"/>
          </p:nvPr>
        </p:nvSpPr>
        <p:spPr>
          <a:xfrm>
            <a:off x="601646" y="1286759"/>
            <a:ext cx="308715" cy="347595"/>
          </a:xfrm>
        </p:spPr>
        <p:txBody>
          <a:bodyPr>
            <a:noAutofit/>
          </a:bodyPr>
          <a:lstStyle>
            <a:lvl1pPr marL="0" indent="0">
              <a:lnSpc>
                <a:spcPct val="100000"/>
              </a:lnSpc>
              <a:spcBef>
                <a:spcPts val="0"/>
              </a:spcBef>
              <a:spcAft>
                <a:spcPts val="225"/>
              </a:spcAft>
              <a:buClr>
                <a:schemeClr val="tx1"/>
              </a:buClr>
              <a:buNone/>
              <a:defRPr sz="2175"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1</a:t>
            </a:r>
          </a:p>
        </p:txBody>
      </p:sp>
      <p:sp>
        <p:nvSpPr>
          <p:cNvPr id="32" name="Text Placeholder 5">
            <a:extLst>
              <a:ext uri="{FF2B5EF4-FFF2-40B4-BE49-F238E27FC236}">
                <a16:creationId xmlns:a16="http://schemas.microsoft.com/office/drawing/2014/main" id="{5F078004-3293-5A45-B4D7-04019775152A}"/>
              </a:ext>
            </a:extLst>
          </p:cNvPr>
          <p:cNvSpPr>
            <a:spLocks noGrp="1"/>
          </p:cNvSpPr>
          <p:nvPr>
            <p:ph type="body" sz="quarter" idx="18"/>
          </p:nvPr>
        </p:nvSpPr>
        <p:spPr>
          <a:xfrm>
            <a:off x="844308" y="1720336"/>
            <a:ext cx="1898892" cy="648703"/>
          </a:xfrm>
        </p:spPr>
        <p:txBody>
          <a:bodyPr>
            <a:noAutofit/>
          </a:bodyPr>
          <a:lstStyle>
            <a:lvl1pPr marL="0" indent="0">
              <a:lnSpc>
                <a:spcPct val="100000"/>
              </a:lnSpc>
              <a:spcBef>
                <a:spcPts val="0"/>
              </a:spcBef>
              <a:spcAft>
                <a:spcPts val="225"/>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accent1"/>
              </a:buClr>
              <a:buFont typeface="Arial" panose="020B0604020202020204" pitchFamily="34" charset="0"/>
              <a:buChar char="•"/>
              <a:tabLst/>
              <a:defRPr sz="900"/>
            </a:lvl2pPr>
            <a:lvl3pPr marL="258366" indent="-129779">
              <a:buClr>
                <a:schemeClr val="accent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42692A7E-A3E2-7F48-A608-0F4684AE63B7}"/>
              </a:ext>
            </a:extLst>
          </p:cNvPr>
          <p:cNvSpPr>
            <a:spLocks noGrp="1"/>
          </p:cNvSpPr>
          <p:nvPr>
            <p:ph type="body" sz="quarter" idx="19" hasCustomPrompt="1"/>
          </p:nvPr>
        </p:nvSpPr>
        <p:spPr>
          <a:xfrm>
            <a:off x="844756" y="1371600"/>
            <a:ext cx="1898444" cy="285750"/>
          </a:xfrm>
        </p:spPr>
        <p:txBody>
          <a:bodyPr>
            <a:noAutofit/>
          </a:bodyPr>
          <a:lstStyle>
            <a:lvl1pPr marL="0" indent="0">
              <a:buNone/>
              <a:defRPr sz="1200" b="1">
                <a:latin typeface="Arial" panose="020B0604020202020204" pitchFamily="34" charset="0"/>
                <a:cs typeface="Arial" panose="020B0604020202020204"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45" name="Text Placeholder 5">
            <a:extLst>
              <a:ext uri="{FF2B5EF4-FFF2-40B4-BE49-F238E27FC236}">
                <a16:creationId xmlns:a16="http://schemas.microsoft.com/office/drawing/2014/main" id="{42981D73-20E8-9542-9600-7AB3BFC72814}"/>
              </a:ext>
            </a:extLst>
          </p:cNvPr>
          <p:cNvSpPr>
            <a:spLocks noGrp="1"/>
          </p:cNvSpPr>
          <p:nvPr>
            <p:ph type="body" sz="quarter" idx="20" hasCustomPrompt="1"/>
          </p:nvPr>
        </p:nvSpPr>
        <p:spPr>
          <a:xfrm>
            <a:off x="3493317" y="1286759"/>
            <a:ext cx="308715" cy="347595"/>
          </a:xfrm>
        </p:spPr>
        <p:txBody>
          <a:bodyPr>
            <a:noAutofit/>
          </a:bodyPr>
          <a:lstStyle>
            <a:lvl1pPr marL="0" indent="0">
              <a:lnSpc>
                <a:spcPct val="100000"/>
              </a:lnSpc>
              <a:spcBef>
                <a:spcPts val="0"/>
              </a:spcBef>
              <a:spcAft>
                <a:spcPts val="225"/>
              </a:spcAft>
              <a:buClr>
                <a:schemeClr val="tx1"/>
              </a:buClr>
              <a:buNone/>
              <a:defRPr sz="2175"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2</a:t>
            </a:r>
          </a:p>
        </p:txBody>
      </p:sp>
      <p:sp>
        <p:nvSpPr>
          <p:cNvPr id="46" name="Text Placeholder 5">
            <a:extLst>
              <a:ext uri="{FF2B5EF4-FFF2-40B4-BE49-F238E27FC236}">
                <a16:creationId xmlns:a16="http://schemas.microsoft.com/office/drawing/2014/main" id="{6817F7BE-F41D-D34E-BB29-799A75A944CC}"/>
              </a:ext>
            </a:extLst>
          </p:cNvPr>
          <p:cNvSpPr>
            <a:spLocks noGrp="1"/>
          </p:cNvSpPr>
          <p:nvPr>
            <p:ph type="body" sz="quarter" idx="21"/>
          </p:nvPr>
        </p:nvSpPr>
        <p:spPr>
          <a:xfrm>
            <a:off x="3735979" y="1720336"/>
            <a:ext cx="1898892" cy="648703"/>
          </a:xfrm>
        </p:spPr>
        <p:txBody>
          <a:bodyPr>
            <a:noAutofit/>
          </a:bodyPr>
          <a:lstStyle>
            <a:lvl1pPr marL="0" indent="0">
              <a:lnSpc>
                <a:spcPct val="100000"/>
              </a:lnSpc>
              <a:spcBef>
                <a:spcPts val="0"/>
              </a:spcBef>
              <a:spcAft>
                <a:spcPts val="225"/>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accent1"/>
              </a:buClr>
              <a:buFont typeface="Arial" panose="020B0604020202020204" pitchFamily="34" charset="0"/>
              <a:buChar char="•"/>
              <a:tabLst/>
              <a:defRPr sz="900"/>
            </a:lvl2pPr>
            <a:lvl3pPr marL="258366" indent="-129779">
              <a:buClr>
                <a:schemeClr val="accent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47" name="Text Placeholder 4">
            <a:extLst>
              <a:ext uri="{FF2B5EF4-FFF2-40B4-BE49-F238E27FC236}">
                <a16:creationId xmlns:a16="http://schemas.microsoft.com/office/drawing/2014/main" id="{BA101FE4-EBBF-9A4E-9D85-ACD346D6B76F}"/>
              </a:ext>
            </a:extLst>
          </p:cNvPr>
          <p:cNvSpPr>
            <a:spLocks noGrp="1"/>
          </p:cNvSpPr>
          <p:nvPr>
            <p:ph type="body" sz="quarter" idx="22" hasCustomPrompt="1"/>
          </p:nvPr>
        </p:nvSpPr>
        <p:spPr>
          <a:xfrm>
            <a:off x="3736428" y="1371600"/>
            <a:ext cx="1898444" cy="285750"/>
          </a:xfrm>
        </p:spPr>
        <p:txBody>
          <a:bodyPr>
            <a:noAutofit/>
          </a:bodyPr>
          <a:lstStyle>
            <a:lvl1pPr marL="0" indent="0">
              <a:buNone/>
              <a:defRPr sz="1200" b="1">
                <a:latin typeface="Arial" panose="020B0604020202020204" pitchFamily="34" charset="0"/>
                <a:cs typeface="Arial" panose="020B0604020202020204"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48" name="Text Placeholder 5">
            <a:extLst>
              <a:ext uri="{FF2B5EF4-FFF2-40B4-BE49-F238E27FC236}">
                <a16:creationId xmlns:a16="http://schemas.microsoft.com/office/drawing/2014/main" id="{0937124C-26E8-5942-8EB3-3F29D5E5283D}"/>
              </a:ext>
            </a:extLst>
          </p:cNvPr>
          <p:cNvSpPr>
            <a:spLocks noGrp="1"/>
          </p:cNvSpPr>
          <p:nvPr>
            <p:ph type="body" sz="quarter" idx="23" hasCustomPrompt="1"/>
          </p:nvPr>
        </p:nvSpPr>
        <p:spPr>
          <a:xfrm>
            <a:off x="6392060" y="1286759"/>
            <a:ext cx="308715" cy="347595"/>
          </a:xfrm>
        </p:spPr>
        <p:txBody>
          <a:bodyPr>
            <a:noAutofit/>
          </a:bodyPr>
          <a:lstStyle>
            <a:lvl1pPr marL="0" indent="0">
              <a:lnSpc>
                <a:spcPct val="100000"/>
              </a:lnSpc>
              <a:spcBef>
                <a:spcPts val="0"/>
              </a:spcBef>
              <a:spcAft>
                <a:spcPts val="225"/>
              </a:spcAft>
              <a:buClr>
                <a:schemeClr val="tx1"/>
              </a:buClr>
              <a:buNone/>
              <a:defRPr sz="2175"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3</a:t>
            </a:r>
          </a:p>
        </p:txBody>
      </p:sp>
      <p:sp>
        <p:nvSpPr>
          <p:cNvPr id="49" name="Text Placeholder 5">
            <a:extLst>
              <a:ext uri="{FF2B5EF4-FFF2-40B4-BE49-F238E27FC236}">
                <a16:creationId xmlns:a16="http://schemas.microsoft.com/office/drawing/2014/main" id="{E8D6CA2E-D424-ED4F-BE6A-59B2EFE5295E}"/>
              </a:ext>
            </a:extLst>
          </p:cNvPr>
          <p:cNvSpPr>
            <a:spLocks noGrp="1"/>
          </p:cNvSpPr>
          <p:nvPr>
            <p:ph type="body" sz="quarter" idx="24"/>
          </p:nvPr>
        </p:nvSpPr>
        <p:spPr>
          <a:xfrm>
            <a:off x="6634722" y="1720336"/>
            <a:ext cx="1898892" cy="648703"/>
          </a:xfrm>
        </p:spPr>
        <p:txBody>
          <a:bodyPr>
            <a:noAutofit/>
          </a:bodyPr>
          <a:lstStyle>
            <a:lvl1pPr marL="0" indent="0">
              <a:lnSpc>
                <a:spcPct val="100000"/>
              </a:lnSpc>
              <a:spcBef>
                <a:spcPts val="0"/>
              </a:spcBef>
              <a:spcAft>
                <a:spcPts val="225"/>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accent1"/>
              </a:buClr>
              <a:buFont typeface="Arial" panose="020B0604020202020204" pitchFamily="34" charset="0"/>
              <a:buChar char="•"/>
              <a:tabLst/>
              <a:defRPr sz="900"/>
            </a:lvl2pPr>
            <a:lvl3pPr marL="258366" indent="-129779">
              <a:buClr>
                <a:schemeClr val="accent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50" name="Text Placeholder 4">
            <a:extLst>
              <a:ext uri="{FF2B5EF4-FFF2-40B4-BE49-F238E27FC236}">
                <a16:creationId xmlns:a16="http://schemas.microsoft.com/office/drawing/2014/main" id="{24951284-D928-7E44-9DF4-2DEC1C307BAB}"/>
              </a:ext>
            </a:extLst>
          </p:cNvPr>
          <p:cNvSpPr>
            <a:spLocks noGrp="1"/>
          </p:cNvSpPr>
          <p:nvPr>
            <p:ph type="body" sz="quarter" idx="25" hasCustomPrompt="1"/>
          </p:nvPr>
        </p:nvSpPr>
        <p:spPr>
          <a:xfrm>
            <a:off x="6635170" y="1371600"/>
            <a:ext cx="1898444" cy="285750"/>
          </a:xfrm>
        </p:spPr>
        <p:txBody>
          <a:bodyPr>
            <a:noAutofit/>
          </a:bodyPr>
          <a:lstStyle>
            <a:lvl1pPr marL="0" indent="0">
              <a:buNone/>
              <a:defRPr sz="1200" b="1">
                <a:latin typeface="Arial" panose="020B0604020202020204" pitchFamily="34" charset="0"/>
                <a:cs typeface="Arial" panose="020B0604020202020204"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51" name="Text Placeholder 5">
            <a:extLst>
              <a:ext uri="{FF2B5EF4-FFF2-40B4-BE49-F238E27FC236}">
                <a16:creationId xmlns:a16="http://schemas.microsoft.com/office/drawing/2014/main" id="{5F259EB8-87AC-AB4C-8458-792604EEA054}"/>
              </a:ext>
            </a:extLst>
          </p:cNvPr>
          <p:cNvSpPr>
            <a:spLocks noGrp="1"/>
          </p:cNvSpPr>
          <p:nvPr>
            <p:ph type="body" sz="quarter" idx="26" hasCustomPrompt="1"/>
          </p:nvPr>
        </p:nvSpPr>
        <p:spPr>
          <a:xfrm>
            <a:off x="601646" y="3061912"/>
            <a:ext cx="308715" cy="347595"/>
          </a:xfrm>
        </p:spPr>
        <p:txBody>
          <a:bodyPr>
            <a:noAutofit/>
          </a:bodyPr>
          <a:lstStyle>
            <a:lvl1pPr marL="0" indent="0">
              <a:lnSpc>
                <a:spcPct val="100000"/>
              </a:lnSpc>
              <a:spcBef>
                <a:spcPts val="0"/>
              </a:spcBef>
              <a:spcAft>
                <a:spcPts val="225"/>
              </a:spcAft>
              <a:buClr>
                <a:schemeClr val="tx1"/>
              </a:buClr>
              <a:buNone/>
              <a:defRPr sz="2175"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4</a:t>
            </a:r>
          </a:p>
        </p:txBody>
      </p:sp>
      <p:sp>
        <p:nvSpPr>
          <p:cNvPr id="52" name="Text Placeholder 5">
            <a:extLst>
              <a:ext uri="{FF2B5EF4-FFF2-40B4-BE49-F238E27FC236}">
                <a16:creationId xmlns:a16="http://schemas.microsoft.com/office/drawing/2014/main" id="{1B8DE536-5EA2-CA4B-9393-62CE17FEB973}"/>
              </a:ext>
            </a:extLst>
          </p:cNvPr>
          <p:cNvSpPr>
            <a:spLocks noGrp="1"/>
          </p:cNvSpPr>
          <p:nvPr>
            <p:ph type="body" sz="quarter" idx="27"/>
          </p:nvPr>
        </p:nvSpPr>
        <p:spPr>
          <a:xfrm>
            <a:off x="844308" y="3504281"/>
            <a:ext cx="1898892" cy="648703"/>
          </a:xfrm>
        </p:spPr>
        <p:txBody>
          <a:bodyPr>
            <a:noAutofit/>
          </a:bodyPr>
          <a:lstStyle>
            <a:lvl1pPr marL="0" indent="0">
              <a:lnSpc>
                <a:spcPct val="100000"/>
              </a:lnSpc>
              <a:spcBef>
                <a:spcPts val="0"/>
              </a:spcBef>
              <a:spcAft>
                <a:spcPts val="225"/>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accent1"/>
              </a:buClr>
              <a:buFont typeface="Arial" panose="020B0604020202020204" pitchFamily="34" charset="0"/>
              <a:buChar char="•"/>
              <a:tabLst/>
              <a:defRPr sz="900"/>
            </a:lvl2pPr>
            <a:lvl3pPr marL="258366" indent="-129779">
              <a:buClr>
                <a:schemeClr val="accent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53" name="Text Placeholder 4">
            <a:extLst>
              <a:ext uri="{FF2B5EF4-FFF2-40B4-BE49-F238E27FC236}">
                <a16:creationId xmlns:a16="http://schemas.microsoft.com/office/drawing/2014/main" id="{550F9674-606E-A243-A10D-BFD8996F6888}"/>
              </a:ext>
            </a:extLst>
          </p:cNvPr>
          <p:cNvSpPr>
            <a:spLocks noGrp="1"/>
          </p:cNvSpPr>
          <p:nvPr>
            <p:ph type="body" sz="quarter" idx="28" hasCustomPrompt="1"/>
          </p:nvPr>
        </p:nvSpPr>
        <p:spPr>
          <a:xfrm>
            <a:off x="844756" y="3155545"/>
            <a:ext cx="1898444" cy="285750"/>
          </a:xfrm>
        </p:spPr>
        <p:txBody>
          <a:bodyPr>
            <a:noAutofit/>
          </a:bodyPr>
          <a:lstStyle>
            <a:lvl1pPr marL="0" indent="0">
              <a:buNone/>
              <a:defRPr sz="1200" b="1">
                <a:latin typeface="Arial" panose="020B0604020202020204" pitchFamily="34" charset="0"/>
                <a:cs typeface="Arial" panose="020B0604020202020204"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54" name="Text Placeholder 5">
            <a:extLst>
              <a:ext uri="{FF2B5EF4-FFF2-40B4-BE49-F238E27FC236}">
                <a16:creationId xmlns:a16="http://schemas.microsoft.com/office/drawing/2014/main" id="{D043E91C-B777-224F-AD2E-0393D32114B7}"/>
              </a:ext>
            </a:extLst>
          </p:cNvPr>
          <p:cNvSpPr>
            <a:spLocks noGrp="1"/>
          </p:cNvSpPr>
          <p:nvPr>
            <p:ph type="body" sz="quarter" idx="29" hasCustomPrompt="1"/>
          </p:nvPr>
        </p:nvSpPr>
        <p:spPr>
          <a:xfrm>
            <a:off x="3493317" y="3061912"/>
            <a:ext cx="308715" cy="347595"/>
          </a:xfrm>
        </p:spPr>
        <p:txBody>
          <a:bodyPr>
            <a:noAutofit/>
          </a:bodyPr>
          <a:lstStyle>
            <a:lvl1pPr marL="0" indent="0">
              <a:lnSpc>
                <a:spcPct val="100000"/>
              </a:lnSpc>
              <a:spcBef>
                <a:spcPts val="0"/>
              </a:spcBef>
              <a:spcAft>
                <a:spcPts val="225"/>
              </a:spcAft>
              <a:buClr>
                <a:schemeClr val="tx1"/>
              </a:buClr>
              <a:buNone/>
              <a:defRPr sz="2175"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5</a:t>
            </a:r>
          </a:p>
        </p:txBody>
      </p:sp>
      <p:sp>
        <p:nvSpPr>
          <p:cNvPr id="55" name="Text Placeholder 5">
            <a:extLst>
              <a:ext uri="{FF2B5EF4-FFF2-40B4-BE49-F238E27FC236}">
                <a16:creationId xmlns:a16="http://schemas.microsoft.com/office/drawing/2014/main" id="{0E42998F-A780-6E4F-98D6-47E1BA3EDD74}"/>
              </a:ext>
            </a:extLst>
          </p:cNvPr>
          <p:cNvSpPr>
            <a:spLocks noGrp="1"/>
          </p:cNvSpPr>
          <p:nvPr>
            <p:ph type="body" sz="quarter" idx="30"/>
          </p:nvPr>
        </p:nvSpPr>
        <p:spPr>
          <a:xfrm>
            <a:off x="3735979" y="3504281"/>
            <a:ext cx="1898892" cy="648703"/>
          </a:xfrm>
        </p:spPr>
        <p:txBody>
          <a:bodyPr>
            <a:noAutofit/>
          </a:bodyPr>
          <a:lstStyle>
            <a:lvl1pPr marL="0" indent="0">
              <a:lnSpc>
                <a:spcPct val="100000"/>
              </a:lnSpc>
              <a:spcBef>
                <a:spcPts val="0"/>
              </a:spcBef>
              <a:spcAft>
                <a:spcPts val="225"/>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accent1"/>
              </a:buClr>
              <a:buFont typeface="Arial" panose="020B0604020202020204" pitchFamily="34" charset="0"/>
              <a:buChar char="•"/>
              <a:tabLst/>
              <a:defRPr sz="900"/>
            </a:lvl2pPr>
            <a:lvl3pPr marL="258366" indent="-129779">
              <a:buClr>
                <a:schemeClr val="accent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56" name="Text Placeholder 4">
            <a:extLst>
              <a:ext uri="{FF2B5EF4-FFF2-40B4-BE49-F238E27FC236}">
                <a16:creationId xmlns:a16="http://schemas.microsoft.com/office/drawing/2014/main" id="{CE37E39B-91EB-554F-85CF-2B5925B4147A}"/>
              </a:ext>
            </a:extLst>
          </p:cNvPr>
          <p:cNvSpPr>
            <a:spLocks noGrp="1"/>
          </p:cNvSpPr>
          <p:nvPr>
            <p:ph type="body" sz="quarter" idx="31" hasCustomPrompt="1"/>
          </p:nvPr>
        </p:nvSpPr>
        <p:spPr>
          <a:xfrm>
            <a:off x="3736428" y="3155545"/>
            <a:ext cx="1898444" cy="285750"/>
          </a:xfrm>
        </p:spPr>
        <p:txBody>
          <a:bodyPr>
            <a:noAutofit/>
          </a:bodyPr>
          <a:lstStyle>
            <a:lvl1pPr marL="0" indent="0">
              <a:buNone/>
              <a:defRPr sz="1200" b="1">
                <a:latin typeface="Arial" panose="020B0604020202020204" pitchFamily="34" charset="0"/>
                <a:cs typeface="Arial" panose="020B0604020202020204"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57" name="Text Placeholder 5">
            <a:extLst>
              <a:ext uri="{FF2B5EF4-FFF2-40B4-BE49-F238E27FC236}">
                <a16:creationId xmlns:a16="http://schemas.microsoft.com/office/drawing/2014/main" id="{6698712D-6381-C94E-9299-02D3FB88F329}"/>
              </a:ext>
            </a:extLst>
          </p:cNvPr>
          <p:cNvSpPr>
            <a:spLocks noGrp="1"/>
          </p:cNvSpPr>
          <p:nvPr>
            <p:ph type="body" sz="quarter" idx="32" hasCustomPrompt="1"/>
          </p:nvPr>
        </p:nvSpPr>
        <p:spPr>
          <a:xfrm>
            <a:off x="6392060" y="3061912"/>
            <a:ext cx="308715" cy="347595"/>
          </a:xfrm>
        </p:spPr>
        <p:txBody>
          <a:bodyPr>
            <a:noAutofit/>
          </a:bodyPr>
          <a:lstStyle>
            <a:lvl1pPr marL="0" indent="0">
              <a:lnSpc>
                <a:spcPct val="100000"/>
              </a:lnSpc>
              <a:spcBef>
                <a:spcPts val="0"/>
              </a:spcBef>
              <a:spcAft>
                <a:spcPts val="225"/>
              </a:spcAft>
              <a:buClr>
                <a:schemeClr val="tx1"/>
              </a:buClr>
              <a:buNone/>
              <a:defRPr sz="2175"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6</a:t>
            </a:r>
          </a:p>
        </p:txBody>
      </p:sp>
      <p:sp>
        <p:nvSpPr>
          <p:cNvPr id="58" name="Text Placeholder 5">
            <a:extLst>
              <a:ext uri="{FF2B5EF4-FFF2-40B4-BE49-F238E27FC236}">
                <a16:creationId xmlns:a16="http://schemas.microsoft.com/office/drawing/2014/main" id="{C4C4C84C-5A7E-4F42-B4EA-A9B490E51F08}"/>
              </a:ext>
            </a:extLst>
          </p:cNvPr>
          <p:cNvSpPr>
            <a:spLocks noGrp="1"/>
          </p:cNvSpPr>
          <p:nvPr>
            <p:ph type="body" sz="quarter" idx="33"/>
          </p:nvPr>
        </p:nvSpPr>
        <p:spPr>
          <a:xfrm>
            <a:off x="6634722" y="3504281"/>
            <a:ext cx="1898892" cy="648703"/>
          </a:xfrm>
        </p:spPr>
        <p:txBody>
          <a:bodyPr>
            <a:noAutofit/>
          </a:bodyPr>
          <a:lstStyle>
            <a:lvl1pPr marL="0" indent="0">
              <a:lnSpc>
                <a:spcPct val="100000"/>
              </a:lnSpc>
              <a:spcBef>
                <a:spcPts val="0"/>
              </a:spcBef>
              <a:spcAft>
                <a:spcPts val="225"/>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accent1"/>
              </a:buClr>
              <a:buFont typeface="Arial" panose="020B0604020202020204" pitchFamily="34" charset="0"/>
              <a:buChar char="•"/>
              <a:tabLst/>
              <a:defRPr sz="900"/>
            </a:lvl2pPr>
            <a:lvl3pPr marL="258366" indent="-129779">
              <a:buClr>
                <a:schemeClr val="accent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59" name="Text Placeholder 4">
            <a:extLst>
              <a:ext uri="{FF2B5EF4-FFF2-40B4-BE49-F238E27FC236}">
                <a16:creationId xmlns:a16="http://schemas.microsoft.com/office/drawing/2014/main" id="{0AA9972F-536A-AB44-A774-8855A4100284}"/>
              </a:ext>
            </a:extLst>
          </p:cNvPr>
          <p:cNvSpPr>
            <a:spLocks noGrp="1"/>
          </p:cNvSpPr>
          <p:nvPr>
            <p:ph type="body" sz="quarter" idx="34" hasCustomPrompt="1"/>
          </p:nvPr>
        </p:nvSpPr>
        <p:spPr>
          <a:xfrm>
            <a:off x="6635170" y="3155545"/>
            <a:ext cx="1898444" cy="285750"/>
          </a:xfrm>
        </p:spPr>
        <p:txBody>
          <a:bodyPr>
            <a:noAutofit/>
          </a:bodyPr>
          <a:lstStyle>
            <a:lvl1pPr marL="0" indent="0">
              <a:buNone/>
              <a:defRPr sz="1200" b="1">
                <a:latin typeface="Arial" panose="020B0604020202020204" pitchFamily="34" charset="0"/>
                <a:cs typeface="Arial" panose="020B0604020202020204"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22" name="Rectangle 21">
            <a:extLst>
              <a:ext uri="{FF2B5EF4-FFF2-40B4-BE49-F238E27FC236}">
                <a16:creationId xmlns:a16="http://schemas.microsoft.com/office/drawing/2014/main" id="{65C4879F-5F7F-4541-B8FF-854978432BAF}"/>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017476272"/>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guide id="6" pos="4032" userDrawn="1">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itle with 8 rounded boxes and Row Label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596646"/>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5" name="Text Placeholder 4">
            <a:extLst>
              <a:ext uri="{FF2B5EF4-FFF2-40B4-BE49-F238E27FC236}">
                <a16:creationId xmlns:a16="http://schemas.microsoft.com/office/drawing/2014/main" id="{42692A7E-A3E2-7F48-A608-0F4684AE63B7}"/>
              </a:ext>
            </a:extLst>
          </p:cNvPr>
          <p:cNvSpPr>
            <a:spLocks noGrp="1"/>
          </p:cNvSpPr>
          <p:nvPr>
            <p:ph type="body" sz="quarter" idx="19" hasCustomPrompt="1"/>
          </p:nvPr>
        </p:nvSpPr>
        <p:spPr>
          <a:xfrm>
            <a:off x="459487" y="1267810"/>
            <a:ext cx="1301096" cy="206503"/>
          </a:xfrm>
        </p:spPr>
        <p:txBody>
          <a:bodyPr>
            <a:noAutofit/>
          </a:bodyPr>
          <a:lstStyle>
            <a:lvl1pPr marL="0" indent="0">
              <a:buNone/>
              <a:defRPr sz="150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Row 1 Label</a:t>
            </a:r>
          </a:p>
        </p:txBody>
      </p:sp>
      <p:sp>
        <p:nvSpPr>
          <p:cNvPr id="45" name="Text Placeholder 5">
            <a:extLst>
              <a:ext uri="{FF2B5EF4-FFF2-40B4-BE49-F238E27FC236}">
                <a16:creationId xmlns:a16="http://schemas.microsoft.com/office/drawing/2014/main" id="{42981D73-20E8-9542-9600-7AB3BFC72814}"/>
              </a:ext>
            </a:extLst>
          </p:cNvPr>
          <p:cNvSpPr>
            <a:spLocks noGrp="1"/>
          </p:cNvSpPr>
          <p:nvPr>
            <p:ph type="body" sz="quarter" idx="20" hasCustomPrompt="1"/>
          </p:nvPr>
        </p:nvSpPr>
        <p:spPr>
          <a:xfrm>
            <a:off x="2028253" y="1233396"/>
            <a:ext cx="308715" cy="402961"/>
          </a:xfrm>
        </p:spPr>
        <p:txBody>
          <a:bodyPr>
            <a:noAutofit/>
          </a:bodyPr>
          <a:lstStyle>
            <a:lvl1pPr marL="0" indent="0">
              <a:lnSpc>
                <a:spcPct val="100000"/>
              </a:lnSpc>
              <a:spcBef>
                <a:spcPts val="0"/>
              </a:spcBef>
              <a:spcAft>
                <a:spcPts val="225"/>
              </a:spcAft>
              <a:buClr>
                <a:schemeClr val="tx1"/>
              </a:buClr>
              <a:buNone/>
              <a:defRPr sz="15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1</a:t>
            </a:r>
          </a:p>
        </p:txBody>
      </p:sp>
      <p:sp>
        <p:nvSpPr>
          <p:cNvPr id="46" name="Text Placeholder 5">
            <a:extLst>
              <a:ext uri="{FF2B5EF4-FFF2-40B4-BE49-F238E27FC236}">
                <a16:creationId xmlns:a16="http://schemas.microsoft.com/office/drawing/2014/main" id="{6817F7BE-F41D-D34E-BB29-799A75A944CC}"/>
              </a:ext>
            </a:extLst>
          </p:cNvPr>
          <p:cNvSpPr>
            <a:spLocks noGrp="1"/>
          </p:cNvSpPr>
          <p:nvPr>
            <p:ph type="body" sz="quarter" idx="21"/>
          </p:nvPr>
        </p:nvSpPr>
        <p:spPr>
          <a:xfrm>
            <a:off x="2212024" y="1548830"/>
            <a:ext cx="1159826" cy="804830"/>
          </a:xfrm>
        </p:spPr>
        <p:txBody>
          <a:bodyPr>
            <a:noAutofit/>
          </a:bodyPr>
          <a:lstStyle>
            <a:lvl1pPr marL="0" indent="0">
              <a:lnSpc>
                <a:spcPct val="100000"/>
              </a:lnSpc>
              <a:spcBef>
                <a:spcPts val="0"/>
              </a:spcBef>
              <a:spcAft>
                <a:spcPts val="225"/>
              </a:spcAft>
              <a:buClr>
                <a:schemeClr val="tx1"/>
              </a:buClr>
              <a:buNone/>
              <a:defRPr sz="90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825"/>
            </a:lvl2pPr>
            <a:lvl3pPr marL="258366" indent="-129779">
              <a:buClr>
                <a:schemeClr val="tx1"/>
              </a:buClr>
              <a:buFont typeface="Arial" panose="020B0604020202020204" pitchFamily="34" charset="0"/>
              <a:buChar char="•"/>
              <a:tabLst/>
              <a:defRPr sz="788"/>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47" name="Text Placeholder 4">
            <a:extLst>
              <a:ext uri="{FF2B5EF4-FFF2-40B4-BE49-F238E27FC236}">
                <a16:creationId xmlns:a16="http://schemas.microsoft.com/office/drawing/2014/main" id="{BA101FE4-EBBF-9A4E-9D85-ACD346D6B76F}"/>
              </a:ext>
            </a:extLst>
          </p:cNvPr>
          <p:cNvSpPr>
            <a:spLocks noGrp="1"/>
          </p:cNvSpPr>
          <p:nvPr>
            <p:ph type="body" sz="quarter" idx="22" hasCustomPrompt="1"/>
          </p:nvPr>
        </p:nvSpPr>
        <p:spPr>
          <a:xfrm>
            <a:off x="2212474" y="1267810"/>
            <a:ext cx="1159551" cy="206503"/>
          </a:xfrm>
        </p:spPr>
        <p:txBody>
          <a:bodyPr>
            <a:noAutofit/>
          </a:bodyPr>
          <a:lstStyle>
            <a:lvl1pPr marL="0" indent="0">
              <a:buNone/>
              <a:defRPr sz="13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52" name="Text Placeholder 5">
            <a:extLst>
              <a:ext uri="{FF2B5EF4-FFF2-40B4-BE49-F238E27FC236}">
                <a16:creationId xmlns:a16="http://schemas.microsoft.com/office/drawing/2014/main" id="{1B8DE536-5EA2-CA4B-9393-62CE17FEB973}"/>
              </a:ext>
            </a:extLst>
          </p:cNvPr>
          <p:cNvSpPr>
            <a:spLocks noGrp="1"/>
          </p:cNvSpPr>
          <p:nvPr>
            <p:ph type="body" sz="quarter" idx="27"/>
          </p:nvPr>
        </p:nvSpPr>
        <p:spPr>
          <a:xfrm>
            <a:off x="459486" y="3497004"/>
            <a:ext cx="1302646" cy="804830"/>
          </a:xfrm>
        </p:spPr>
        <p:txBody>
          <a:bodyPr>
            <a:noAutofit/>
          </a:bodyPr>
          <a:lstStyle>
            <a:lvl1pPr marL="0" indent="0">
              <a:lnSpc>
                <a:spcPct val="100000"/>
              </a:lnSpc>
              <a:spcBef>
                <a:spcPts val="0"/>
              </a:spcBef>
              <a:spcAft>
                <a:spcPts val="225"/>
              </a:spcAft>
              <a:buClr>
                <a:schemeClr val="tx1"/>
              </a:buClr>
              <a:buNone/>
              <a:defRPr sz="90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p:txBody>
      </p:sp>
      <p:sp>
        <p:nvSpPr>
          <p:cNvPr id="53" name="Text Placeholder 4">
            <a:extLst>
              <a:ext uri="{FF2B5EF4-FFF2-40B4-BE49-F238E27FC236}">
                <a16:creationId xmlns:a16="http://schemas.microsoft.com/office/drawing/2014/main" id="{550F9674-606E-A243-A10D-BFD8996F6888}"/>
              </a:ext>
            </a:extLst>
          </p:cNvPr>
          <p:cNvSpPr>
            <a:spLocks noGrp="1"/>
          </p:cNvSpPr>
          <p:nvPr>
            <p:ph type="body" sz="quarter" idx="28" hasCustomPrompt="1"/>
          </p:nvPr>
        </p:nvSpPr>
        <p:spPr>
          <a:xfrm>
            <a:off x="459487" y="3155888"/>
            <a:ext cx="1302197" cy="285750"/>
          </a:xfrm>
        </p:spPr>
        <p:txBody>
          <a:bodyPr>
            <a:noAutofit/>
          </a:bodyPr>
          <a:lstStyle>
            <a:lvl1pPr marL="0" indent="0">
              <a:buNone/>
              <a:defRPr sz="150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Row  2 Label</a:t>
            </a:r>
          </a:p>
        </p:txBody>
      </p:sp>
      <p:sp>
        <p:nvSpPr>
          <p:cNvPr id="94" name="Text Placeholder 5">
            <a:extLst>
              <a:ext uri="{FF2B5EF4-FFF2-40B4-BE49-F238E27FC236}">
                <a16:creationId xmlns:a16="http://schemas.microsoft.com/office/drawing/2014/main" id="{31995636-1722-EE4B-A07E-6C7B4246B7DC}"/>
              </a:ext>
            </a:extLst>
          </p:cNvPr>
          <p:cNvSpPr>
            <a:spLocks noGrp="1"/>
          </p:cNvSpPr>
          <p:nvPr>
            <p:ph type="body" sz="quarter" idx="50"/>
          </p:nvPr>
        </p:nvSpPr>
        <p:spPr>
          <a:xfrm>
            <a:off x="459486" y="1548830"/>
            <a:ext cx="1302646" cy="875921"/>
          </a:xfrm>
        </p:spPr>
        <p:txBody>
          <a:bodyPr>
            <a:noAutofit/>
          </a:bodyPr>
          <a:lstStyle>
            <a:lvl1pPr marL="0" indent="0">
              <a:lnSpc>
                <a:spcPct val="100000"/>
              </a:lnSpc>
              <a:spcBef>
                <a:spcPts val="0"/>
              </a:spcBef>
              <a:spcAft>
                <a:spcPts val="225"/>
              </a:spcAft>
              <a:buClr>
                <a:schemeClr val="tx1"/>
              </a:buClr>
              <a:buNone/>
              <a:defRPr sz="90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p:txBody>
      </p:sp>
      <p:sp>
        <p:nvSpPr>
          <p:cNvPr id="96" name="Text Placeholder 5">
            <a:extLst>
              <a:ext uri="{FF2B5EF4-FFF2-40B4-BE49-F238E27FC236}">
                <a16:creationId xmlns:a16="http://schemas.microsoft.com/office/drawing/2014/main" id="{67062490-EC64-0048-B99D-12027CDD0E21}"/>
              </a:ext>
            </a:extLst>
          </p:cNvPr>
          <p:cNvSpPr>
            <a:spLocks noGrp="1"/>
          </p:cNvSpPr>
          <p:nvPr>
            <p:ph type="body" sz="quarter" idx="51" hasCustomPrompt="1"/>
          </p:nvPr>
        </p:nvSpPr>
        <p:spPr>
          <a:xfrm>
            <a:off x="3754877" y="1233396"/>
            <a:ext cx="308715" cy="402961"/>
          </a:xfrm>
        </p:spPr>
        <p:txBody>
          <a:bodyPr>
            <a:noAutofit/>
          </a:bodyPr>
          <a:lstStyle>
            <a:lvl1pPr marL="0" indent="0">
              <a:lnSpc>
                <a:spcPct val="100000"/>
              </a:lnSpc>
              <a:spcBef>
                <a:spcPts val="0"/>
              </a:spcBef>
              <a:spcAft>
                <a:spcPts val="225"/>
              </a:spcAft>
              <a:buClr>
                <a:schemeClr val="tx1"/>
              </a:buClr>
              <a:buNone/>
              <a:defRPr sz="15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2</a:t>
            </a:r>
          </a:p>
        </p:txBody>
      </p:sp>
      <p:sp>
        <p:nvSpPr>
          <p:cNvPr id="97" name="Text Placeholder 5">
            <a:extLst>
              <a:ext uri="{FF2B5EF4-FFF2-40B4-BE49-F238E27FC236}">
                <a16:creationId xmlns:a16="http://schemas.microsoft.com/office/drawing/2014/main" id="{8825E58B-D374-854D-8321-B6DB23253473}"/>
              </a:ext>
            </a:extLst>
          </p:cNvPr>
          <p:cNvSpPr>
            <a:spLocks noGrp="1"/>
          </p:cNvSpPr>
          <p:nvPr>
            <p:ph type="body" sz="quarter" idx="52"/>
          </p:nvPr>
        </p:nvSpPr>
        <p:spPr>
          <a:xfrm>
            <a:off x="3938649" y="1548830"/>
            <a:ext cx="1159826" cy="804830"/>
          </a:xfrm>
        </p:spPr>
        <p:txBody>
          <a:bodyPr>
            <a:noAutofit/>
          </a:bodyPr>
          <a:lstStyle>
            <a:lvl1pPr marL="0" indent="0">
              <a:lnSpc>
                <a:spcPct val="100000"/>
              </a:lnSpc>
              <a:spcBef>
                <a:spcPts val="0"/>
              </a:spcBef>
              <a:spcAft>
                <a:spcPts val="225"/>
              </a:spcAft>
              <a:buClr>
                <a:schemeClr val="tx1"/>
              </a:buClr>
              <a:buNone/>
              <a:defRPr sz="90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825"/>
            </a:lvl2pPr>
            <a:lvl3pPr marL="258366" indent="-129779">
              <a:buClr>
                <a:schemeClr val="tx1"/>
              </a:buClr>
              <a:buFont typeface="Arial" panose="020B0604020202020204" pitchFamily="34" charset="0"/>
              <a:buChar char="•"/>
              <a:tabLst/>
              <a:defRPr sz="788"/>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98" name="Text Placeholder 4">
            <a:extLst>
              <a:ext uri="{FF2B5EF4-FFF2-40B4-BE49-F238E27FC236}">
                <a16:creationId xmlns:a16="http://schemas.microsoft.com/office/drawing/2014/main" id="{CF96B81B-8C13-4749-852C-BB88333FA605}"/>
              </a:ext>
            </a:extLst>
          </p:cNvPr>
          <p:cNvSpPr>
            <a:spLocks noGrp="1"/>
          </p:cNvSpPr>
          <p:nvPr>
            <p:ph type="body" sz="quarter" idx="53" hasCustomPrompt="1"/>
          </p:nvPr>
        </p:nvSpPr>
        <p:spPr>
          <a:xfrm>
            <a:off x="3939098" y="1267810"/>
            <a:ext cx="1159551" cy="206503"/>
          </a:xfrm>
        </p:spPr>
        <p:txBody>
          <a:bodyPr>
            <a:noAutofit/>
          </a:bodyPr>
          <a:lstStyle>
            <a:lvl1pPr marL="0" indent="0">
              <a:buNone/>
              <a:defRPr sz="13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99" name="Text Placeholder 5">
            <a:extLst>
              <a:ext uri="{FF2B5EF4-FFF2-40B4-BE49-F238E27FC236}">
                <a16:creationId xmlns:a16="http://schemas.microsoft.com/office/drawing/2014/main" id="{7AC88B62-01AA-2D4E-A039-B7C010281AB7}"/>
              </a:ext>
            </a:extLst>
          </p:cNvPr>
          <p:cNvSpPr>
            <a:spLocks noGrp="1"/>
          </p:cNvSpPr>
          <p:nvPr>
            <p:ph type="body" sz="quarter" idx="54" hasCustomPrompt="1"/>
          </p:nvPr>
        </p:nvSpPr>
        <p:spPr>
          <a:xfrm>
            <a:off x="5486400" y="1233396"/>
            <a:ext cx="308715" cy="402961"/>
          </a:xfrm>
        </p:spPr>
        <p:txBody>
          <a:bodyPr>
            <a:noAutofit/>
          </a:bodyPr>
          <a:lstStyle>
            <a:lvl1pPr marL="0" indent="0">
              <a:lnSpc>
                <a:spcPct val="100000"/>
              </a:lnSpc>
              <a:spcBef>
                <a:spcPts val="0"/>
              </a:spcBef>
              <a:spcAft>
                <a:spcPts val="225"/>
              </a:spcAft>
              <a:buClr>
                <a:schemeClr val="tx1"/>
              </a:buClr>
              <a:buNone/>
              <a:defRPr sz="15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3</a:t>
            </a:r>
          </a:p>
        </p:txBody>
      </p:sp>
      <p:sp>
        <p:nvSpPr>
          <p:cNvPr id="100" name="Text Placeholder 5">
            <a:extLst>
              <a:ext uri="{FF2B5EF4-FFF2-40B4-BE49-F238E27FC236}">
                <a16:creationId xmlns:a16="http://schemas.microsoft.com/office/drawing/2014/main" id="{635604E9-CDF2-C74B-9554-18166011F15A}"/>
              </a:ext>
            </a:extLst>
          </p:cNvPr>
          <p:cNvSpPr>
            <a:spLocks noGrp="1"/>
          </p:cNvSpPr>
          <p:nvPr>
            <p:ph type="body" sz="quarter" idx="55"/>
          </p:nvPr>
        </p:nvSpPr>
        <p:spPr>
          <a:xfrm>
            <a:off x="5670172" y="1548830"/>
            <a:ext cx="1159826" cy="804830"/>
          </a:xfrm>
        </p:spPr>
        <p:txBody>
          <a:bodyPr>
            <a:noAutofit/>
          </a:bodyPr>
          <a:lstStyle>
            <a:lvl1pPr marL="0" indent="0">
              <a:lnSpc>
                <a:spcPct val="100000"/>
              </a:lnSpc>
              <a:spcBef>
                <a:spcPts val="0"/>
              </a:spcBef>
              <a:spcAft>
                <a:spcPts val="225"/>
              </a:spcAft>
              <a:buClr>
                <a:schemeClr val="tx1"/>
              </a:buClr>
              <a:buNone/>
              <a:defRPr sz="90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825"/>
            </a:lvl2pPr>
            <a:lvl3pPr marL="258366" indent="-129779">
              <a:buClr>
                <a:schemeClr val="tx1"/>
              </a:buClr>
              <a:buFont typeface="Arial" panose="020B0604020202020204" pitchFamily="34" charset="0"/>
              <a:buChar char="•"/>
              <a:tabLst/>
              <a:defRPr sz="788"/>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101" name="Text Placeholder 4">
            <a:extLst>
              <a:ext uri="{FF2B5EF4-FFF2-40B4-BE49-F238E27FC236}">
                <a16:creationId xmlns:a16="http://schemas.microsoft.com/office/drawing/2014/main" id="{09D8D245-23BE-9A42-B42E-43E6964B6D8A}"/>
              </a:ext>
            </a:extLst>
          </p:cNvPr>
          <p:cNvSpPr>
            <a:spLocks noGrp="1"/>
          </p:cNvSpPr>
          <p:nvPr>
            <p:ph type="body" sz="quarter" idx="56" hasCustomPrompt="1"/>
          </p:nvPr>
        </p:nvSpPr>
        <p:spPr>
          <a:xfrm>
            <a:off x="5670621" y="1267810"/>
            <a:ext cx="1159551" cy="206503"/>
          </a:xfrm>
        </p:spPr>
        <p:txBody>
          <a:bodyPr>
            <a:noAutofit/>
          </a:bodyPr>
          <a:lstStyle>
            <a:lvl1pPr marL="0" indent="0">
              <a:buNone/>
              <a:defRPr sz="13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102" name="Text Placeholder 5">
            <a:extLst>
              <a:ext uri="{FF2B5EF4-FFF2-40B4-BE49-F238E27FC236}">
                <a16:creationId xmlns:a16="http://schemas.microsoft.com/office/drawing/2014/main" id="{9379D5C2-2644-B747-A6D3-F185496F45AB}"/>
              </a:ext>
            </a:extLst>
          </p:cNvPr>
          <p:cNvSpPr>
            <a:spLocks noGrp="1"/>
          </p:cNvSpPr>
          <p:nvPr>
            <p:ph type="body" sz="quarter" idx="57" hasCustomPrompt="1"/>
          </p:nvPr>
        </p:nvSpPr>
        <p:spPr>
          <a:xfrm>
            <a:off x="7213025" y="1233396"/>
            <a:ext cx="308715" cy="402961"/>
          </a:xfrm>
        </p:spPr>
        <p:txBody>
          <a:bodyPr>
            <a:noAutofit/>
          </a:bodyPr>
          <a:lstStyle>
            <a:lvl1pPr marL="0" indent="0">
              <a:lnSpc>
                <a:spcPct val="100000"/>
              </a:lnSpc>
              <a:spcBef>
                <a:spcPts val="0"/>
              </a:spcBef>
              <a:spcAft>
                <a:spcPts val="225"/>
              </a:spcAft>
              <a:buClr>
                <a:schemeClr val="tx1"/>
              </a:buClr>
              <a:buNone/>
              <a:defRPr sz="15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4</a:t>
            </a:r>
          </a:p>
        </p:txBody>
      </p:sp>
      <p:sp>
        <p:nvSpPr>
          <p:cNvPr id="103" name="Text Placeholder 5">
            <a:extLst>
              <a:ext uri="{FF2B5EF4-FFF2-40B4-BE49-F238E27FC236}">
                <a16:creationId xmlns:a16="http://schemas.microsoft.com/office/drawing/2014/main" id="{E364D84A-AC31-2F4C-A07D-1F05D9FD4A00}"/>
              </a:ext>
            </a:extLst>
          </p:cNvPr>
          <p:cNvSpPr>
            <a:spLocks noGrp="1"/>
          </p:cNvSpPr>
          <p:nvPr>
            <p:ph type="body" sz="quarter" idx="58"/>
          </p:nvPr>
        </p:nvSpPr>
        <p:spPr>
          <a:xfrm>
            <a:off x="7396796" y="1548830"/>
            <a:ext cx="1159826" cy="804830"/>
          </a:xfrm>
        </p:spPr>
        <p:txBody>
          <a:bodyPr>
            <a:noAutofit/>
          </a:bodyPr>
          <a:lstStyle>
            <a:lvl1pPr marL="0" indent="0">
              <a:lnSpc>
                <a:spcPct val="100000"/>
              </a:lnSpc>
              <a:spcBef>
                <a:spcPts val="0"/>
              </a:spcBef>
              <a:spcAft>
                <a:spcPts val="225"/>
              </a:spcAft>
              <a:buClr>
                <a:schemeClr val="tx1"/>
              </a:buClr>
              <a:buNone/>
              <a:defRPr sz="90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825"/>
            </a:lvl2pPr>
            <a:lvl3pPr marL="258366" indent="-129779">
              <a:buClr>
                <a:schemeClr val="tx1"/>
              </a:buClr>
              <a:buFont typeface="Arial" panose="020B0604020202020204" pitchFamily="34" charset="0"/>
              <a:buChar char="•"/>
              <a:tabLst/>
              <a:defRPr sz="788"/>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104" name="Text Placeholder 4">
            <a:extLst>
              <a:ext uri="{FF2B5EF4-FFF2-40B4-BE49-F238E27FC236}">
                <a16:creationId xmlns:a16="http://schemas.microsoft.com/office/drawing/2014/main" id="{4BEA02DE-B75F-5C4D-9769-62A189C67C1B}"/>
              </a:ext>
            </a:extLst>
          </p:cNvPr>
          <p:cNvSpPr>
            <a:spLocks noGrp="1"/>
          </p:cNvSpPr>
          <p:nvPr>
            <p:ph type="body" sz="quarter" idx="59" hasCustomPrompt="1"/>
          </p:nvPr>
        </p:nvSpPr>
        <p:spPr>
          <a:xfrm>
            <a:off x="7397246" y="1267810"/>
            <a:ext cx="1159551" cy="206503"/>
          </a:xfrm>
        </p:spPr>
        <p:txBody>
          <a:bodyPr>
            <a:noAutofit/>
          </a:bodyPr>
          <a:lstStyle>
            <a:lvl1pPr marL="0" indent="0">
              <a:buNone/>
              <a:defRPr sz="13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108" name="Text Placeholder 5">
            <a:extLst>
              <a:ext uri="{FF2B5EF4-FFF2-40B4-BE49-F238E27FC236}">
                <a16:creationId xmlns:a16="http://schemas.microsoft.com/office/drawing/2014/main" id="{BAA490AF-5944-E246-B449-DA405A97B933}"/>
              </a:ext>
            </a:extLst>
          </p:cNvPr>
          <p:cNvSpPr>
            <a:spLocks noGrp="1"/>
          </p:cNvSpPr>
          <p:nvPr>
            <p:ph type="body" sz="quarter" idx="60" hasCustomPrompt="1"/>
          </p:nvPr>
        </p:nvSpPr>
        <p:spPr>
          <a:xfrm>
            <a:off x="2028253" y="3126204"/>
            <a:ext cx="308715" cy="402961"/>
          </a:xfrm>
        </p:spPr>
        <p:txBody>
          <a:bodyPr>
            <a:noAutofit/>
          </a:bodyPr>
          <a:lstStyle>
            <a:lvl1pPr marL="0" indent="0">
              <a:lnSpc>
                <a:spcPct val="100000"/>
              </a:lnSpc>
              <a:spcBef>
                <a:spcPts val="0"/>
              </a:spcBef>
              <a:spcAft>
                <a:spcPts val="225"/>
              </a:spcAft>
              <a:buClr>
                <a:schemeClr val="tx1"/>
              </a:buClr>
              <a:buNone/>
              <a:defRPr sz="15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1</a:t>
            </a:r>
          </a:p>
        </p:txBody>
      </p:sp>
      <p:sp>
        <p:nvSpPr>
          <p:cNvPr id="109" name="Text Placeholder 5">
            <a:extLst>
              <a:ext uri="{FF2B5EF4-FFF2-40B4-BE49-F238E27FC236}">
                <a16:creationId xmlns:a16="http://schemas.microsoft.com/office/drawing/2014/main" id="{6D940F09-DAF9-7A47-9AB5-A51CFB08250D}"/>
              </a:ext>
            </a:extLst>
          </p:cNvPr>
          <p:cNvSpPr>
            <a:spLocks noGrp="1"/>
          </p:cNvSpPr>
          <p:nvPr>
            <p:ph type="body" sz="quarter" idx="61"/>
          </p:nvPr>
        </p:nvSpPr>
        <p:spPr>
          <a:xfrm>
            <a:off x="2212024" y="3441638"/>
            <a:ext cx="1159826" cy="804830"/>
          </a:xfrm>
        </p:spPr>
        <p:txBody>
          <a:bodyPr>
            <a:noAutofit/>
          </a:bodyPr>
          <a:lstStyle>
            <a:lvl1pPr marL="0" indent="0">
              <a:lnSpc>
                <a:spcPct val="100000"/>
              </a:lnSpc>
              <a:spcBef>
                <a:spcPts val="0"/>
              </a:spcBef>
              <a:spcAft>
                <a:spcPts val="225"/>
              </a:spcAft>
              <a:buClr>
                <a:schemeClr val="tx1"/>
              </a:buClr>
              <a:buNone/>
              <a:defRPr sz="90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825"/>
            </a:lvl2pPr>
            <a:lvl3pPr marL="258366" indent="-129779">
              <a:buClr>
                <a:schemeClr val="tx1"/>
              </a:buClr>
              <a:buFont typeface="Arial" panose="020B0604020202020204" pitchFamily="34" charset="0"/>
              <a:buChar char="•"/>
              <a:tabLst/>
              <a:defRPr sz="788"/>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110" name="Text Placeholder 4">
            <a:extLst>
              <a:ext uri="{FF2B5EF4-FFF2-40B4-BE49-F238E27FC236}">
                <a16:creationId xmlns:a16="http://schemas.microsoft.com/office/drawing/2014/main" id="{9EDA66E3-1380-1546-941A-6D098B4274ED}"/>
              </a:ext>
            </a:extLst>
          </p:cNvPr>
          <p:cNvSpPr>
            <a:spLocks noGrp="1"/>
          </p:cNvSpPr>
          <p:nvPr>
            <p:ph type="body" sz="quarter" idx="62" hasCustomPrompt="1"/>
          </p:nvPr>
        </p:nvSpPr>
        <p:spPr>
          <a:xfrm>
            <a:off x="2212474" y="3160618"/>
            <a:ext cx="1159551" cy="206503"/>
          </a:xfrm>
        </p:spPr>
        <p:txBody>
          <a:bodyPr>
            <a:noAutofit/>
          </a:bodyPr>
          <a:lstStyle>
            <a:lvl1pPr marL="0" indent="0">
              <a:buNone/>
              <a:defRPr sz="13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112" name="Text Placeholder 5">
            <a:extLst>
              <a:ext uri="{FF2B5EF4-FFF2-40B4-BE49-F238E27FC236}">
                <a16:creationId xmlns:a16="http://schemas.microsoft.com/office/drawing/2014/main" id="{425CF853-450F-F640-8BA4-C196BF5124E2}"/>
              </a:ext>
            </a:extLst>
          </p:cNvPr>
          <p:cNvSpPr>
            <a:spLocks noGrp="1"/>
          </p:cNvSpPr>
          <p:nvPr>
            <p:ph type="body" sz="quarter" idx="63" hasCustomPrompt="1"/>
          </p:nvPr>
        </p:nvSpPr>
        <p:spPr>
          <a:xfrm>
            <a:off x="3754877" y="3126204"/>
            <a:ext cx="308715" cy="402961"/>
          </a:xfrm>
        </p:spPr>
        <p:txBody>
          <a:bodyPr>
            <a:noAutofit/>
          </a:bodyPr>
          <a:lstStyle>
            <a:lvl1pPr marL="0" indent="0">
              <a:lnSpc>
                <a:spcPct val="100000"/>
              </a:lnSpc>
              <a:spcBef>
                <a:spcPts val="0"/>
              </a:spcBef>
              <a:spcAft>
                <a:spcPts val="225"/>
              </a:spcAft>
              <a:buClr>
                <a:schemeClr val="tx1"/>
              </a:buClr>
              <a:buNone/>
              <a:defRPr sz="15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2</a:t>
            </a:r>
          </a:p>
        </p:txBody>
      </p:sp>
      <p:sp>
        <p:nvSpPr>
          <p:cNvPr id="113" name="Text Placeholder 5">
            <a:extLst>
              <a:ext uri="{FF2B5EF4-FFF2-40B4-BE49-F238E27FC236}">
                <a16:creationId xmlns:a16="http://schemas.microsoft.com/office/drawing/2014/main" id="{1F8FF9C9-95A0-2849-B6B9-D62F71216A26}"/>
              </a:ext>
            </a:extLst>
          </p:cNvPr>
          <p:cNvSpPr>
            <a:spLocks noGrp="1"/>
          </p:cNvSpPr>
          <p:nvPr>
            <p:ph type="body" sz="quarter" idx="64"/>
          </p:nvPr>
        </p:nvSpPr>
        <p:spPr>
          <a:xfrm>
            <a:off x="3938649" y="3441638"/>
            <a:ext cx="1159826" cy="804830"/>
          </a:xfrm>
        </p:spPr>
        <p:txBody>
          <a:bodyPr>
            <a:noAutofit/>
          </a:bodyPr>
          <a:lstStyle>
            <a:lvl1pPr marL="0" indent="0">
              <a:lnSpc>
                <a:spcPct val="100000"/>
              </a:lnSpc>
              <a:spcBef>
                <a:spcPts val="0"/>
              </a:spcBef>
              <a:spcAft>
                <a:spcPts val="225"/>
              </a:spcAft>
              <a:buClr>
                <a:schemeClr val="tx1"/>
              </a:buClr>
              <a:buNone/>
              <a:defRPr sz="90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825"/>
            </a:lvl2pPr>
            <a:lvl3pPr marL="258366" indent="-129779">
              <a:buClr>
                <a:schemeClr val="tx1"/>
              </a:buClr>
              <a:buFont typeface="Arial" panose="020B0604020202020204" pitchFamily="34" charset="0"/>
              <a:buChar char="•"/>
              <a:tabLst/>
              <a:defRPr sz="788"/>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114" name="Text Placeholder 4">
            <a:extLst>
              <a:ext uri="{FF2B5EF4-FFF2-40B4-BE49-F238E27FC236}">
                <a16:creationId xmlns:a16="http://schemas.microsoft.com/office/drawing/2014/main" id="{7D603A41-2583-534D-95F6-7BE6EA43A9EB}"/>
              </a:ext>
            </a:extLst>
          </p:cNvPr>
          <p:cNvSpPr>
            <a:spLocks noGrp="1"/>
          </p:cNvSpPr>
          <p:nvPr>
            <p:ph type="body" sz="quarter" idx="65" hasCustomPrompt="1"/>
          </p:nvPr>
        </p:nvSpPr>
        <p:spPr>
          <a:xfrm>
            <a:off x="3939098" y="3160618"/>
            <a:ext cx="1159551" cy="206503"/>
          </a:xfrm>
        </p:spPr>
        <p:txBody>
          <a:bodyPr>
            <a:noAutofit/>
          </a:bodyPr>
          <a:lstStyle>
            <a:lvl1pPr marL="0" indent="0">
              <a:buNone/>
              <a:defRPr sz="13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115" name="Text Placeholder 5">
            <a:extLst>
              <a:ext uri="{FF2B5EF4-FFF2-40B4-BE49-F238E27FC236}">
                <a16:creationId xmlns:a16="http://schemas.microsoft.com/office/drawing/2014/main" id="{3247D261-CE27-9F43-AF3A-8862EF62C92B}"/>
              </a:ext>
            </a:extLst>
          </p:cNvPr>
          <p:cNvSpPr>
            <a:spLocks noGrp="1"/>
          </p:cNvSpPr>
          <p:nvPr>
            <p:ph type="body" sz="quarter" idx="66" hasCustomPrompt="1"/>
          </p:nvPr>
        </p:nvSpPr>
        <p:spPr>
          <a:xfrm>
            <a:off x="5486400" y="3126204"/>
            <a:ext cx="308715" cy="402961"/>
          </a:xfrm>
        </p:spPr>
        <p:txBody>
          <a:bodyPr>
            <a:noAutofit/>
          </a:bodyPr>
          <a:lstStyle>
            <a:lvl1pPr marL="0" indent="0">
              <a:lnSpc>
                <a:spcPct val="100000"/>
              </a:lnSpc>
              <a:spcBef>
                <a:spcPts val="0"/>
              </a:spcBef>
              <a:spcAft>
                <a:spcPts val="225"/>
              </a:spcAft>
              <a:buClr>
                <a:schemeClr val="tx1"/>
              </a:buClr>
              <a:buNone/>
              <a:defRPr sz="15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3</a:t>
            </a:r>
          </a:p>
        </p:txBody>
      </p:sp>
      <p:sp>
        <p:nvSpPr>
          <p:cNvPr id="116" name="Text Placeholder 5">
            <a:extLst>
              <a:ext uri="{FF2B5EF4-FFF2-40B4-BE49-F238E27FC236}">
                <a16:creationId xmlns:a16="http://schemas.microsoft.com/office/drawing/2014/main" id="{4F0BD33A-9460-7247-8D26-A6A3A1697996}"/>
              </a:ext>
            </a:extLst>
          </p:cNvPr>
          <p:cNvSpPr>
            <a:spLocks noGrp="1"/>
          </p:cNvSpPr>
          <p:nvPr>
            <p:ph type="body" sz="quarter" idx="67"/>
          </p:nvPr>
        </p:nvSpPr>
        <p:spPr>
          <a:xfrm>
            <a:off x="5670172" y="3441638"/>
            <a:ext cx="1159826" cy="804830"/>
          </a:xfrm>
        </p:spPr>
        <p:txBody>
          <a:bodyPr>
            <a:noAutofit/>
          </a:bodyPr>
          <a:lstStyle>
            <a:lvl1pPr marL="0" indent="0">
              <a:lnSpc>
                <a:spcPct val="100000"/>
              </a:lnSpc>
              <a:spcBef>
                <a:spcPts val="0"/>
              </a:spcBef>
              <a:spcAft>
                <a:spcPts val="225"/>
              </a:spcAft>
              <a:buClr>
                <a:schemeClr val="tx1"/>
              </a:buClr>
              <a:buNone/>
              <a:defRPr sz="90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825"/>
            </a:lvl2pPr>
            <a:lvl3pPr marL="258366" indent="-129779">
              <a:buClr>
                <a:schemeClr val="tx1"/>
              </a:buClr>
              <a:buFont typeface="Arial" panose="020B0604020202020204" pitchFamily="34" charset="0"/>
              <a:buChar char="•"/>
              <a:tabLst/>
              <a:defRPr sz="788"/>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117" name="Text Placeholder 4">
            <a:extLst>
              <a:ext uri="{FF2B5EF4-FFF2-40B4-BE49-F238E27FC236}">
                <a16:creationId xmlns:a16="http://schemas.microsoft.com/office/drawing/2014/main" id="{84E7A163-5854-7045-B361-BAC98D2AC5BA}"/>
              </a:ext>
            </a:extLst>
          </p:cNvPr>
          <p:cNvSpPr>
            <a:spLocks noGrp="1"/>
          </p:cNvSpPr>
          <p:nvPr>
            <p:ph type="body" sz="quarter" idx="68" hasCustomPrompt="1"/>
          </p:nvPr>
        </p:nvSpPr>
        <p:spPr>
          <a:xfrm>
            <a:off x="5670621" y="3160618"/>
            <a:ext cx="1159551" cy="206503"/>
          </a:xfrm>
        </p:spPr>
        <p:txBody>
          <a:bodyPr>
            <a:noAutofit/>
          </a:bodyPr>
          <a:lstStyle>
            <a:lvl1pPr marL="0" indent="0">
              <a:buNone/>
              <a:defRPr sz="13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118" name="Text Placeholder 5">
            <a:extLst>
              <a:ext uri="{FF2B5EF4-FFF2-40B4-BE49-F238E27FC236}">
                <a16:creationId xmlns:a16="http://schemas.microsoft.com/office/drawing/2014/main" id="{486B3B76-46AB-0B47-8C58-C92CB6DE6FA9}"/>
              </a:ext>
            </a:extLst>
          </p:cNvPr>
          <p:cNvSpPr>
            <a:spLocks noGrp="1"/>
          </p:cNvSpPr>
          <p:nvPr>
            <p:ph type="body" sz="quarter" idx="69" hasCustomPrompt="1"/>
          </p:nvPr>
        </p:nvSpPr>
        <p:spPr>
          <a:xfrm>
            <a:off x="7213025" y="3126204"/>
            <a:ext cx="308715" cy="402961"/>
          </a:xfrm>
        </p:spPr>
        <p:txBody>
          <a:bodyPr>
            <a:noAutofit/>
          </a:bodyPr>
          <a:lstStyle>
            <a:lvl1pPr marL="0" indent="0">
              <a:lnSpc>
                <a:spcPct val="100000"/>
              </a:lnSpc>
              <a:spcBef>
                <a:spcPts val="0"/>
              </a:spcBef>
              <a:spcAft>
                <a:spcPts val="225"/>
              </a:spcAft>
              <a:buClr>
                <a:schemeClr val="tx1"/>
              </a:buClr>
              <a:buNone/>
              <a:defRPr sz="15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4</a:t>
            </a:r>
          </a:p>
        </p:txBody>
      </p:sp>
      <p:sp>
        <p:nvSpPr>
          <p:cNvPr id="119" name="Text Placeholder 5">
            <a:extLst>
              <a:ext uri="{FF2B5EF4-FFF2-40B4-BE49-F238E27FC236}">
                <a16:creationId xmlns:a16="http://schemas.microsoft.com/office/drawing/2014/main" id="{4C683D01-3C28-4044-BEA7-46C79AD40997}"/>
              </a:ext>
            </a:extLst>
          </p:cNvPr>
          <p:cNvSpPr>
            <a:spLocks noGrp="1"/>
          </p:cNvSpPr>
          <p:nvPr>
            <p:ph type="body" sz="quarter" idx="70"/>
          </p:nvPr>
        </p:nvSpPr>
        <p:spPr>
          <a:xfrm>
            <a:off x="7396796" y="3441638"/>
            <a:ext cx="1159826" cy="804830"/>
          </a:xfrm>
        </p:spPr>
        <p:txBody>
          <a:bodyPr>
            <a:noAutofit/>
          </a:bodyPr>
          <a:lstStyle>
            <a:lvl1pPr marL="0" indent="0">
              <a:lnSpc>
                <a:spcPct val="100000"/>
              </a:lnSpc>
              <a:spcBef>
                <a:spcPts val="0"/>
              </a:spcBef>
              <a:spcAft>
                <a:spcPts val="225"/>
              </a:spcAft>
              <a:buClr>
                <a:schemeClr val="tx1"/>
              </a:buClr>
              <a:buNone/>
              <a:defRPr sz="90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825"/>
            </a:lvl2pPr>
            <a:lvl3pPr marL="258366" indent="-129779">
              <a:buClr>
                <a:schemeClr val="tx1"/>
              </a:buClr>
              <a:buFont typeface="Arial" panose="020B0604020202020204" pitchFamily="34" charset="0"/>
              <a:buChar char="•"/>
              <a:tabLst/>
              <a:defRPr sz="788"/>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120" name="Text Placeholder 4">
            <a:extLst>
              <a:ext uri="{FF2B5EF4-FFF2-40B4-BE49-F238E27FC236}">
                <a16:creationId xmlns:a16="http://schemas.microsoft.com/office/drawing/2014/main" id="{A6F0ECB2-790F-B446-AD98-DDF5B932186A}"/>
              </a:ext>
            </a:extLst>
          </p:cNvPr>
          <p:cNvSpPr>
            <a:spLocks noGrp="1"/>
          </p:cNvSpPr>
          <p:nvPr>
            <p:ph type="body" sz="quarter" idx="71" hasCustomPrompt="1"/>
          </p:nvPr>
        </p:nvSpPr>
        <p:spPr>
          <a:xfrm>
            <a:off x="7397246" y="3160618"/>
            <a:ext cx="1159551" cy="206503"/>
          </a:xfrm>
        </p:spPr>
        <p:txBody>
          <a:bodyPr>
            <a:noAutofit/>
          </a:bodyPr>
          <a:lstStyle>
            <a:lvl1pPr marL="0" indent="0">
              <a:buNone/>
              <a:defRPr sz="13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32" name="Rectangle 31">
            <a:extLst>
              <a:ext uri="{FF2B5EF4-FFF2-40B4-BE49-F238E27FC236}">
                <a16:creationId xmlns:a16="http://schemas.microsoft.com/office/drawing/2014/main" id="{10A4C223-9D28-1941-986F-EEEC44026065}"/>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Tree>
    <p:extLst>
      <p:ext uri="{BB962C8B-B14F-4D97-AF65-F5344CB8AC3E}">
        <p14:creationId xmlns:p14="http://schemas.microsoft.com/office/powerpoint/2010/main" val="1890812647"/>
      </p:ext>
    </p:extLst>
  </p:cSld>
  <p:clrMapOvr>
    <a:masterClrMapping/>
  </p:clrMapOvr>
  <p:extLst>
    <p:ext uri="{DCECCB84-F9BA-43D5-87BE-67443E8EF086}">
      <p15:sldGuideLst xmlns:p15="http://schemas.microsoft.com/office/powerpoint/2012/main">
        <p15:guide id="2" orient="horz" pos="900" userDrawn="1">
          <p15:clr>
            <a:srgbClr val="FBAE40"/>
          </p15:clr>
        </p15:guide>
        <p15:guide id="4" orient="horz" pos="612" userDrawn="1">
          <p15:clr>
            <a:srgbClr val="FBAE40"/>
          </p15:clr>
        </p15:guide>
        <p15:guide id="5" orient="horz" pos="3024" userDrawn="1">
          <p15:clr>
            <a:srgbClr val="FBAE40"/>
          </p15:clr>
        </p15:guide>
        <p15:guide id="6" pos="4356" userDrawn="1">
          <p15:clr>
            <a:srgbClr val="FBAE40"/>
          </p15:clr>
        </p15:guide>
        <p15:guide id="7" pos="3024" userDrawn="1">
          <p15:clr>
            <a:srgbClr val="FBAE40"/>
          </p15:clr>
        </p15:guide>
        <p15:guide id="8" orient="horz" pos="1908" userDrawn="1">
          <p15:clr>
            <a:srgbClr val="FBAE40"/>
          </p15:clr>
        </p15:guide>
        <p15:guide id="9" orient="horz" pos="1695" userDrawn="1">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itle with Three Column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596646"/>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5" name="Content Placeholder 4">
            <a:extLst>
              <a:ext uri="{FF2B5EF4-FFF2-40B4-BE49-F238E27FC236}">
                <a16:creationId xmlns:a16="http://schemas.microsoft.com/office/drawing/2014/main" id="{BDE3AD24-6E9A-444E-B665-5BBF9408BDCD}"/>
              </a:ext>
            </a:extLst>
          </p:cNvPr>
          <p:cNvSpPr>
            <a:spLocks noGrp="1"/>
          </p:cNvSpPr>
          <p:nvPr>
            <p:ph sz="quarter" idx="12"/>
          </p:nvPr>
        </p:nvSpPr>
        <p:spPr>
          <a:xfrm>
            <a:off x="628650" y="1828800"/>
            <a:ext cx="2324928" cy="1143000"/>
          </a:xfrm>
        </p:spPr>
        <p:txBody>
          <a:bodyPr>
            <a:noAutofit/>
          </a:bodyPr>
          <a:lstStyle>
            <a:lvl1pPr marL="0" indent="0">
              <a:buNone/>
              <a:defRPr sz="1050" b="1"/>
            </a:lvl1pPr>
            <a:lvl2pPr marL="133350" indent="-126206">
              <a:buFont typeface="Arial" panose="020B0604020202020204" pitchFamily="34" charset="0"/>
              <a:buChar char="•"/>
              <a:tabLst/>
              <a:defRPr sz="900"/>
            </a:lvl2pPr>
            <a:lvl3pPr marL="685800" indent="0">
              <a:buNone/>
              <a:defRPr sz="825"/>
            </a:lvl3pPr>
            <a:lvl4pPr marL="1028700" indent="0">
              <a:buNone/>
              <a:defRPr sz="788"/>
            </a:lvl4pPr>
            <a:lvl5pPr marL="1371600" indent="0">
              <a:buNone/>
              <a:defRPr sz="788"/>
            </a:lvl5pPr>
          </a:lstStyle>
          <a:p>
            <a:pPr lvl="0"/>
            <a:r>
              <a:rPr lang="en-US"/>
              <a:t>Click to edit Master text styles</a:t>
            </a:r>
          </a:p>
          <a:p>
            <a:pPr lvl="1"/>
            <a:r>
              <a:rPr lang="en-US"/>
              <a:t>Second level</a:t>
            </a:r>
          </a:p>
        </p:txBody>
      </p:sp>
      <p:sp>
        <p:nvSpPr>
          <p:cNvPr id="9" name="Content Placeholder 4">
            <a:extLst>
              <a:ext uri="{FF2B5EF4-FFF2-40B4-BE49-F238E27FC236}">
                <a16:creationId xmlns:a16="http://schemas.microsoft.com/office/drawing/2014/main" id="{4E31692E-EC34-C645-98DC-402EF465A346}"/>
              </a:ext>
            </a:extLst>
          </p:cNvPr>
          <p:cNvSpPr>
            <a:spLocks noGrp="1"/>
          </p:cNvSpPr>
          <p:nvPr>
            <p:ph sz="quarter" idx="13"/>
          </p:nvPr>
        </p:nvSpPr>
        <p:spPr>
          <a:xfrm>
            <a:off x="3409536" y="1828800"/>
            <a:ext cx="2324928" cy="1143000"/>
          </a:xfrm>
        </p:spPr>
        <p:txBody>
          <a:bodyPr>
            <a:noAutofit/>
          </a:bodyPr>
          <a:lstStyle>
            <a:lvl1pPr marL="0" indent="0">
              <a:buNone/>
              <a:defRPr sz="1050" b="1"/>
            </a:lvl1pPr>
            <a:lvl2pPr marL="133350" indent="-126206">
              <a:buFont typeface="Arial" panose="020B0604020202020204" pitchFamily="34" charset="0"/>
              <a:buChar char="•"/>
              <a:tabLst/>
              <a:defRPr sz="900"/>
            </a:lvl2pPr>
            <a:lvl3pPr marL="685800" indent="0">
              <a:buNone/>
              <a:defRPr sz="825"/>
            </a:lvl3pPr>
            <a:lvl4pPr marL="1028700" indent="0">
              <a:buNone/>
              <a:defRPr sz="788"/>
            </a:lvl4pPr>
            <a:lvl5pPr marL="1371600" indent="0">
              <a:buNone/>
              <a:defRPr sz="788"/>
            </a:lvl5pPr>
          </a:lstStyle>
          <a:p>
            <a:pPr lvl="0"/>
            <a:r>
              <a:rPr lang="en-US"/>
              <a:t>Click to edit Master text styles</a:t>
            </a:r>
          </a:p>
          <a:p>
            <a:pPr lvl="1"/>
            <a:r>
              <a:rPr lang="en-US"/>
              <a:t>Second level</a:t>
            </a:r>
          </a:p>
        </p:txBody>
      </p:sp>
      <p:sp>
        <p:nvSpPr>
          <p:cNvPr id="10" name="Content Placeholder 4">
            <a:extLst>
              <a:ext uri="{FF2B5EF4-FFF2-40B4-BE49-F238E27FC236}">
                <a16:creationId xmlns:a16="http://schemas.microsoft.com/office/drawing/2014/main" id="{843FA7B2-CD17-1D42-899A-6D1EEC53A1DC}"/>
              </a:ext>
            </a:extLst>
          </p:cNvPr>
          <p:cNvSpPr>
            <a:spLocks noGrp="1"/>
          </p:cNvSpPr>
          <p:nvPr>
            <p:ph sz="quarter" idx="14"/>
          </p:nvPr>
        </p:nvSpPr>
        <p:spPr>
          <a:xfrm>
            <a:off x="6190422" y="1828800"/>
            <a:ext cx="2324928" cy="1143000"/>
          </a:xfrm>
        </p:spPr>
        <p:txBody>
          <a:bodyPr>
            <a:noAutofit/>
          </a:bodyPr>
          <a:lstStyle>
            <a:lvl1pPr marL="0" indent="0">
              <a:buNone/>
              <a:defRPr sz="1050" b="1"/>
            </a:lvl1pPr>
            <a:lvl2pPr marL="133350" indent="-126206">
              <a:buFont typeface="Arial" panose="020B0604020202020204" pitchFamily="34" charset="0"/>
              <a:buChar char="•"/>
              <a:tabLst/>
              <a:defRPr sz="900"/>
            </a:lvl2pPr>
            <a:lvl3pPr marL="685800" indent="0">
              <a:buNone/>
              <a:defRPr sz="825"/>
            </a:lvl3pPr>
            <a:lvl4pPr marL="1028700" indent="0">
              <a:buNone/>
              <a:defRPr sz="788"/>
            </a:lvl4pPr>
            <a:lvl5pPr marL="1371600" indent="0">
              <a:buNone/>
              <a:defRPr sz="788"/>
            </a:lvl5pPr>
          </a:lstStyle>
          <a:p>
            <a:pPr lvl="0"/>
            <a:r>
              <a:rPr lang="en-US"/>
              <a:t>Click to edit Master text styles</a:t>
            </a:r>
          </a:p>
          <a:p>
            <a:pPr lvl="1"/>
            <a:r>
              <a:rPr lang="en-US"/>
              <a:t>Second level</a:t>
            </a:r>
          </a:p>
        </p:txBody>
      </p:sp>
      <p:sp>
        <p:nvSpPr>
          <p:cNvPr id="12" name="Text Placeholder 11">
            <a:extLst>
              <a:ext uri="{FF2B5EF4-FFF2-40B4-BE49-F238E27FC236}">
                <a16:creationId xmlns:a16="http://schemas.microsoft.com/office/drawing/2014/main" id="{3F1AC7D4-A57E-9543-83A2-A371CDD9B754}"/>
              </a:ext>
            </a:extLst>
          </p:cNvPr>
          <p:cNvSpPr>
            <a:spLocks noGrp="1"/>
          </p:cNvSpPr>
          <p:nvPr>
            <p:ph type="body" sz="quarter" idx="16" hasCustomPrompt="1"/>
          </p:nvPr>
        </p:nvSpPr>
        <p:spPr>
          <a:xfrm>
            <a:off x="461962" y="1143000"/>
            <a:ext cx="8224838" cy="400050"/>
          </a:xfrm>
        </p:spPr>
        <p:txBody>
          <a:bodyPr>
            <a:normAutofit/>
          </a:bodyPr>
          <a:lstStyle>
            <a:lvl1pPr marL="0" indent="0">
              <a:lnSpc>
                <a:spcPct val="100000"/>
              </a:lnSpc>
              <a:spcBef>
                <a:spcPts val="0"/>
              </a:spcBef>
              <a:spcAft>
                <a:spcPts val="225"/>
              </a:spcAft>
              <a:buNone/>
              <a:defRPr sz="1500"/>
            </a:lvl1pPr>
            <a:lvl2pPr marL="342900" indent="0">
              <a:buNone/>
              <a:defRPr/>
            </a:lvl2pPr>
            <a:lvl3pPr marL="685800" indent="0">
              <a:buNone/>
              <a:defRPr/>
            </a:lvl3pPr>
            <a:lvl4pPr marL="1028700" indent="0">
              <a:buNone/>
              <a:defRPr/>
            </a:lvl4pPr>
            <a:lvl5pPr marL="1371600" indent="0">
              <a:buNone/>
              <a:defRPr/>
            </a:lvl5pPr>
          </a:lstStyle>
          <a:p>
            <a:pPr lvl="0"/>
            <a:r>
              <a:rPr lang="en-US"/>
              <a:t>Lead-in Thought</a:t>
            </a:r>
          </a:p>
        </p:txBody>
      </p:sp>
      <p:sp>
        <p:nvSpPr>
          <p:cNvPr id="8" name="Rectangle 7">
            <a:extLst>
              <a:ext uri="{FF2B5EF4-FFF2-40B4-BE49-F238E27FC236}">
                <a16:creationId xmlns:a16="http://schemas.microsoft.com/office/drawing/2014/main" id="{7A182E0B-2974-D44A-BEF6-7CEEA385D9CF}"/>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Tree>
    <p:extLst>
      <p:ext uri="{BB962C8B-B14F-4D97-AF65-F5344CB8AC3E}">
        <p14:creationId xmlns:p14="http://schemas.microsoft.com/office/powerpoint/2010/main" val="4137171840"/>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Itle-Lead-in-3 Photo Box with tex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596646"/>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5" name="Content Placeholder 4">
            <a:extLst>
              <a:ext uri="{FF2B5EF4-FFF2-40B4-BE49-F238E27FC236}">
                <a16:creationId xmlns:a16="http://schemas.microsoft.com/office/drawing/2014/main" id="{BDE3AD24-6E9A-444E-B665-5BBF9408BDCD}"/>
              </a:ext>
            </a:extLst>
          </p:cNvPr>
          <p:cNvSpPr>
            <a:spLocks noGrp="1"/>
          </p:cNvSpPr>
          <p:nvPr>
            <p:ph sz="quarter" idx="12"/>
          </p:nvPr>
        </p:nvSpPr>
        <p:spPr>
          <a:xfrm>
            <a:off x="457200" y="3200400"/>
            <a:ext cx="2571750" cy="1143000"/>
          </a:xfrm>
        </p:spPr>
        <p:txBody>
          <a:bodyPr>
            <a:noAutofit/>
          </a:bodyPr>
          <a:lstStyle>
            <a:lvl1pPr marL="0" indent="0" algn="ctr">
              <a:buNone/>
              <a:defRPr sz="1050" b="1"/>
            </a:lvl1pPr>
            <a:lvl2pPr marL="7144" indent="0" algn="ctr">
              <a:buFont typeface="Arial" panose="020B0604020202020204" pitchFamily="34" charset="0"/>
              <a:buNone/>
              <a:tabLst/>
              <a:defRPr sz="1800">
                <a:latin typeface="Tiempos Fine Light" panose="02020303060303060403" pitchFamily="18" charset="77"/>
              </a:defRPr>
            </a:lvl2pPr>
            <a:lvl3pPr marL="8335" indent="0" algn="ctr">
              <a:buNone/>
              <a:tabLst/>
              <a:defRPr sz="825"/>
            </a:lvl3pPr>
            <a:lvl4pPr marL="1028700" indent="0">
              <a:buNone/>
              <a:defRPr sz="788"/>
            </a:lvl4pPr>
            <a:lvl5pPr marL="1371600" indent="0">
              <a:buNone/>
              <a:defRPr sz="788"/>
            </a:lvl5pPr>
          </a:lstStyle>
          <a:p>
            <a:pPr lvl="0"/>
            <a:r>
              <a:rPr lang="en-US"/>
              <a:t>Click to edit Master text styles</a:t>
            </a:r>
          </a:p>
          <a:p>
            <a:pPr lvl="1"/>
            <a:r>
              <a:rPr lang="en-US"/>
              <a:t>Second level</a:t>
            </a:r>
            <a:br>
              <a:rPr lang="en-US"/>
            </a:br>
            <a:endParaRPr lang="en-US"/>
          </a:p>
          <a:p>
            <a:pPr lvl="2"/>
            <a:r>
              <a:rPr lang="en-US"/>
              <a:t>Use this text to explain the element above</a:t>
            </a:r>
          </a:p>
        </p:txBody>
      </p:sp>
      <p:sp>
        <p:nvSpPr>
          <p:cNvPr id="12" name="Text Placeholder 11">
            <a:extLst>
              <a:ext uri="{FF2B5EF4-FFF2-40B4-BE49-F238E27FC236}">
                <a16:creationId xmlns:a16="http://schemas.microsoft.com/office/drawing/2014/main" id="{3F1AC7D4-A57E-9543-83A2-A371CDD9B754}"/>
              </a:ext>
            </a:extLst>
          </p:cNvPr>
          <p:cNvSpPr>
            <a:spLocks noGrp="1"/>
          </p:cNvSpPr>
          <p:nvPr>
            <p:ph type="body" sz="quarter" idx="16" hasCustomPrompt="1"/>
          </p:nvPr>
        </p:nvSpPr>
        <p:spPr>
          <a:xfrm>
            <a:off x="461962" y="1143000"/>
            <a:ext cx="8224838" cy="400050"/>
          </a:xfrm>
        </p:spPr>
        <p:txBody>
          <a:bodyPr>
            <a:normAutofit/>
          </a:bodyPr>
          <a:lstStyle>
            <a:lvl1pPr marL="0" indent="0">
              <a:lnSpc>
                <a:spcPct val="100000"/>
              </a:lnSpc>
              <a:spcBef>
                <a:spcPts val="0"/>
              </a:spcBef>
              <a:spcAft>
                <a:spcPts val="225"/>
              </a:spcAft>
              <a:buNone/>
              <a:defRPr sz="1500"/>
            </a:lvl1pPr>
            <a:lvl2pPr marL="342900" indent="0">
              <a:buNone/>
              <a:defRPr/>
            </a:lvl2pPr>
            <a:lvl3pPr marL="685800" indent="0">
              <a:buNone/>
              <a:defRPr/>
            </a:lvl3pPr>
            <a:lvl4pPr marL="1028700" indent="0">
              <a:buNone/>
              <a:defRPr/>
            </a:lvl4pPr>
            <a:lvl5pPr marL="1371600" indent="0">
              <a:buNone/>
              <a:defRPr/>
            </a:lvl5pPr>
          </a:lstStyle>
          <a:p>
            <a:pPr lvl="0"/>
            <a:r>
              <a:rPr lang="en-US"/>
              <a:t>Lead-in Thought</a:t>
            </a:r>
          </a:p>
        </p:txBody>
      </p:sp>
      <p:sp>
        <p:nvSpPr>
          <p:cNvPr id="11" name="Content Placeholder 4">
            <a:extLst>
              <a:ext uri="{FF2B5EF4-FFF2-40B4-BE49-F238E27FC236}">
                <a16:creationId xmlns:a16="http://schemas.microsoft.com/office/drawing/2014/main" id="{65A3341D-8EF3-B243-982C-895BC5A42FFA}"/>
              </a:ext>
            </a:extLst>
          </p:cNvPr>
          <p:cNvSpPr>
            <a:spLocks noGrp="1"/>
          </p:cNvSpPr>
          <p:nvPr>
            <p:ph sz="quarter" idx="17"/>
          </p:nvPr>
        </p:nvSpPr>
        <p:spPr>
          <a:xfrm>
            <a:off x="3336675" y="3200400"/>
            <a:ext cx="2493836" cy="1143000"/>
          </a:xfrm>
        </p:spPr>
        <p:txBody>
          <a:bodyPr>
            <a:noAutofit/>
          </a:bodyPr>
          <a:lstStyle>
            <a:lvl1pPr marL="0" indent="0" algn="ctr">
              <a:buNone/>
              <a:defRPr sz="1050" b="1"/>
            </a:lvl1pPr>
            <a:lvl2pPr marL="7144" indent="0" algn="ctr">
              <a:buFont typeface="Arial" panose="020B0604020202020204" pitchFamily="34" charset="0"/>
              <a:buNone/>
              <a:tabLst/>
              <a:defRPr sz="1800">
                <a:latin typeface="Tiempos Fine Light" panose="02020303060303060403" pitchFamily="18" charset="77"/>
              </a:defRPr>
            </a:lvl2pPr>
            <a:lvl3pPr marL="8335" indent="0" algn="ctr">
              <a:buNone/>
              <a:tabLst/>
              <a:defRPr sz="825"/>
            </a:lvl3pPr>
            <a:lvl4pPr marL="1028700" indent="0">
              <a:buNone/>
              <a:defRPr sz="788"/>
            </a:lvl4pPr>
            <a:lvl5pPr marL="1371600" indent="0">
              <a:buNone/>
              <a:defRPr sz="788"/>
            </a:lvl5pPr>
          </a:lstStyle>
          <a:p>
            <a:pPr lvl="0"/>
            <a:r>
              <a:rPr lang="en-US"/>
              <a:t>Click to edit Master text styles</a:t>
            </a:r>
          </a:p>
          <a:p>
            <a:pPr lvl="1"/>
            <a:r>
              <a:rPr lang="en-US"/>
              <a:t>Second level</a:t>
            </a:r>
            <a:br>
              <a:rPr lang="en-US"/>
            </a:br>
            <a:endParaRPr lang="en-US"/>
          </a:p>
          <a:p>
            <a:pPr lvl="2"/>
            <a:r>
              <a:rPr lang="en-US"/>
              <a:t>Use this text to explain the element above</a:t>
            </a:r>
          </a:p>
        </p:txBody>
      </p:sp>
      <p:sp>
        <p:nvSpPr>
          <p:cNvPr id="13" name="Content Placeholder 4">
            <a:extLst>
              <a:ext uri="{FF2B5EF4-FFF2-40B4-BE49-F238E27FC236}">
                <a16:creationId xmlns:a16="http://schemas.microsoft.com/office/drawing/2014/main" id="{56C57E23-4491-724E-9510-CDA7B6910474}"/>
              </a:ext>
            </a:extLst>
          </p:cNvPr>
          <p:cNvSpPr>
            <a:spLocks noGrp="1"/>
          </p:cNvSpPr>
          <p:nvPr>
            <p:ph sz="quarter" idx="18"/>
          </p:nvPr>
        </p:nvSpPr>
        <p:spPr>
          <a:xfrm>
            <a:off x="6147380" y="3200400"/>
            <a:ext cx="2534658" cy="1143000"/>
          </a:xfrm>
        </p:spPr>
        <p:txBody>
          <a:bodyPr>
            <a:noAutofit/>
          </a:bodyPr>
          <a:lstStyle>
            <a:lvl1pPr marL="0" indent="0" algn="ctr">
              <a:buNone/>
              <a:defRPr sz="1050" b="1"/>
            </a:lvl1pPr>
            <a:lvl2pPr marL="7144" indent="0" algn="ctr">
              <a:buFont typeface="Arial" panose="020B0604020202020204" pitchFamily="34" charset="0"/>
              <a:buNone/>
              <a:tabLst/>
              <a:defRPr sz="1800">
                <a:latin typeface="Tiempos Fine Light" panose="02020303060303060403" pitchFamily="18" charset="77"/>
              </a:defRPr>
            </a:lvl2pPr>
            <a:lvl3pPr marL="8335" indent="0" algn="ctr">
              <a:buNone/>
              <a:tabLst/>
              <a:defRPr sz="825"/>
            </a:lvl3pPr>
            <a:lvl4pPr marL="1028700" indent="0">
              <a:buNone/>
              <a:defRPr sz="788"/>
            </a:lvl4pPr>
            <a:lvl5pPr marL="1371600" indent="0">
              <a:buNone/>
              <a:defRPr sz="788"/>
            </a:lvl5pPr>
          </a:lstStyle>
          <a:p>
            <a:pPr lvl="0"/>
            <a:r>
              <a:rPr lang="en-US"/>
              <a:t>Click to edit Master text styles</a:t>
            </a:r>
          </a:p>
          <a:p>
            <a:pPr lvl="1"/>
            <a:r>
              <a:rPr lang="en-US"/>
              <a:t>Second level</a:t>
            </a:r>
            <a:br>
              <a:rPr lang="en-US"/>
            </a:br>
            <a:endParaRPr lang="en-US"/>
          </a:p>
          <a:p>
            <a:pPr lvl="2"/>
            <a:r>
              <a:rPr lang="en-US"/>
              <a:t>Use this text to explain the element above</a:t>
            </a:r>
          </a:p>
        </p:txBody>
      </p:sp>
      <p:sp>
        <p:nvSpPr>
          <p:cNvPr id="8" name="Rectangle 7">
            <a:extLst>
              <a:ext uri="{FF2B5EF4-FFF2-40B4-BE49-F238E27FC236}">
                <a16:creationId xmlns:a16="http://schemas.microsoft.com/office/drawing/2014/main" id="{5792E9B9-320C-014B-838C-624D9C80598C}"/>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Tree>
    <p:extLst>
      <p:ext uri="{BB962C8B-B14F-4D97-AF65-F5344CB8AC3E}">
        <p14:creationId xmlns:p14="http://schemas.microsoft.com/office/powerpoint/2010/main" val="4257609332"/>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guide id="6" pos="2124" userDrawn="1">
          <p15:clr>
            <a:srgbClr val="FBAE40"/>
          </p15:clr>
        </p15:guide>
        <p15:guide id="7" pos="3888" userDrawn="1">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itle-Lead-in Four Blocks Dark">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596646"/>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5" name="Content Placeholder 4">
            <a:extLst>
              <a:ext uri="{FF2B5EF4-FFF2-40B4-BE49-F238E27FC236}">
                <a16:creationId xmlns:a16="http://schemas.microsoft.com/office/drawing/2014/main" id="{BDE3AD24-6E9A-444E-B665-5BBF9408BDCD}"/>
              </a:ext>
            </a:extLst>
          </p:cNvPr>
          <p:cNvSpPr>
            <a:spLocks noGrp="1"/>
          </p:cNvSpPr>
          <p:nvPr>
            <p:ph sz="quarter" idx="12"/>
          </p:nvPr>
        </p:nvSpPr>
        <p:spPr>
          <a:xfrm>
            <a:off x="648621" y="1665310"/>
            <a:ext cx="1741732" cy="1143000"/>
          </a:xfrm>
        </p:spPr>
        <p:txBody>
          <a:bodyPr>
            <a:noAutofit/>
          </a:bodyPr>
          <a:lstStyle>
            <a:lvl1pPr marL="0" indent="0">
              <a:lnSpc>
                <a:spcPct val="100000"/>
              </a:lnSpc>
              <a:spcAft>
                <a:spcPts val="225"/>
              </a:spcAft>
              <a:buClr>
                <a:schemeClr val="bg1"/>
              </a:buClr>
              <a:buNone/>
              <a:defRPr sz="900" b="0">
                <a:solidFill>
                  <a:schemeClr val="bg1"/>
                </a:solidFill>
              </a:defRPr>
            </a:lvl1pPr>
            <a:lvl2pPr marL="133350" indent="-126206">
              <a:lnSpc>
                <a:spcPct val="100000"/>
              </a:lnSpc>
              <a:spcAft>
                <a:spcPts val="225"/>
              </a:spcAft>
              <a:buClr>
                <a:schemeClr val="bg1"/>
              </a:buClr>
              <a:buFont typeface="Arial" panose="020B0604020202020204" pitchFamily="34" charset="0"/>
              <a:buChar char="•"/>
              <a:tabLst/>
              <a:defRPr sz="825" b="0">
                <a:solidFill>
                  <a:schemeClr val="bg1"/>
                </a:solidFill>
              </a:defRPr>
            </a:lvl2pPr>
            <a:lvl3pPr marL="685800" indent="0">
              <a:buNone/>
              <a:defRPr sz="825"/>
            </a:lvl3pPr>
            <a:lvl4pPr marL="1028700" indent="0">
              <a:buNone/>
              <a:defRPr sz="788"/>
            </a:lvl4pPr>
            <a:lvl5pPr marL="1371600" indent="0">
              <a:buNone/>
              <a:defRPr sz="788"/>
            </a:lvl5pPr>
          </a:lstStyle>
          <a:p>
            <a:pPr lvl="0"/>
            <a:r>
              <a:rPr lang="en-US"/>
              <a:t>Click to edit Master text styles</a:t>
            </a:r>
          </a:p>
          <a:p>
            <a:pPr lvl="1"/>
            <a:r>
              <a:rPr lang="en-US"/>
              <a:t>Second level</a:t>
            </a:r>
          </a:p>
        </p:txBody>
      </p:sp>
      <p:sp>
        <p:nvSpPr>
          <p:cNvPr id="12" name="Text Placeholder 11">
            <a:extLst>
              <a:ext uri="{FF2B5EF4-FFF2-40B4-BE49-F238E27FC236}">
                <a16:creationId xmlns:a16="http://schemas.microsoft.com/office/drawing/2014/main" id="{3F1AC7D4-A57E-9543-83A2-A371CDD9B754}"/>
              </a:ext>
            </a:extLst>
          </p:cNvPr>
          <p:cNvSpPr>
            <a:spLocks noGrp="1"/>
          </p:cNvSpPr>
          <p:nvPr>
            <p:ph type="body" sz="quarter" idx="16" hasCustomPrompt="1"/>
          </p:nvPr>
        </p:nvSpPr>
        <p:spPr>
          <a:xfrm>
            <a:off x="461962" y="1143000"/>
            <a:ext cx="8224838" cy="400050"/>
          </a:xfrm>
        </p:spPr>
        <p:txBody>
          <a:bodyPr>
            <a:normAutofit/>
          </a:bodyPr>
          <a:lstStyle>
            <a:lvl1pPr marL="0" indent="0">
              <a:lnSpc>
                <a:spcPct val="100000"/>
              </a:lnSpc>
              <a:spcBef>
                <a:spcPts val="0"/>
              </a:spcBef>
              <a:spcAft>
                <a:spcPts val="225"/>
              </a:spcAft>
              <a:buNone/>
              <a:defRPr sz="1500"/>
            </a:lvl1pPr>
            <a:lvl2pPr marL="342900" indent="0">
              <a:buNone/>
              <a:defRPr/>
            </a:lvl2pPr>
            <a:lvl3pPr marL="685800" indent="0">
              <a:buNone/>
              <a:defRPr/>
            </a:lvl3pPr>
            <a:lvl4pPr marL="1028700" indent="0">
              <a:buNone/>
              <a:defRPr/>
            </a:lvl4pPr>
            <a:lvl5pPr marL="1371600" indent="0">
              <a:buNone/>
              <a:defRPr/>
            </a:lvl5pPr>
          </a:lstStyle>
          <a:p>
            <a:pPr lvl="0"/>
            <a:r>
              <a:rPr lang="en-US"/>
              <a:t>Lead-in Thought</a:t>
            </a:r>
          </a:p>
        </p:txBody>
      </p:sp>
      <p:sp>
        <p:nvSpPr>
          <p:cNvPr id="32" name="Content Placeholder 4">
            <a:extLst>
              <a:ext uri="{FF2B5EF4-FFF2-40B4-BE49-F238E27FC236}">
                <a16:creationId xmlns:a16="http://schemas.microsoft.com/office/drawing/2014/main" id="{C185BAAE-A27A-F847-8D2C-61FA415DDFA1}"/>
              </a:ext>
            </a:extLst>
          </p:cNvPr>
          <p:cNvSpPr>
            <a:spLocks noGrp="1"/>
          </p:cNvSpPr>
          <p:nvPr>
            <p:ph sz="quarter" idx="17"/>
          </p:nvPr>
        </p:nvSpPr>
        <p:spPr>
          <a:xfrm>
            <a:off x="5111597" y="1665310"/>
            <a:ext cx="1741732" cy="1143000"/>
          </a:xfrm>
        </p:spPr>
        <p:txBody>
          <a:bodyPr>
            <a:noAutofit/>
          </a:bodyPr>
          <a:lstStyle>
            <a:lvl1pPr marL="0" indent="0">
              <a:lnSpc>
                <a:spcPct val="100000"/>
              </a:lnSpc>
              <a:spcAft>
                <a:spcPts val="225"/>
              </a:spcAft>
              <a:buClr>
                <a:schemeClr val="bg1"/>
              </a:buClr>
              <a:buNone/>
              <a:defRPr sz="900" b="0">
                <a:solidFill>
                  <a:schemeClr val="bg1"/>
                </a:solidFill>
              </a:defRPr>
            </a:lvl1pPr>
            <a:lvl2pPr marL="133350" indent="-126206">
              <a:lnSpc>
                <a:spcPct val="100000"/>
              </a:lnSpc>
              <a:spcAft>
                <a:spcPts val="225"/>
              </a:spcAft>
              <a:buClr>
                <a:schemeClr val="bg1"/>
              </a:buClr>
              <a:buFont typeface="Arial" panose="020B0604020202020204" pitchFamily="34" charset="0"/>
              <a:buChar char="•"/>
              <a:tabLst/>
              <a:defRPr sz="825" b="0">
                <a:solidFill>
                  <a:schemeClr val="bg1"/>
                </a:solidFill>
              </a:defRPr>
            </a:lvl2pPr>
            <a:lvl3pPr marL="685800" indent="0">
              <a:buNone/>
              <a:defRPr sz="825"/>
            </a:lvl3pPr>
            <a:lvl4pPr marL="1028700" indent="0">
              <a:buNone/>
              <a:defRPr sz="788"/>
            </a:lvl4pPr>
            <a:lvl5pPr marL="1371600" indent="0">
              <a:buNone/>
              <a:defRPr sz="788"/>
            </a:lvl5pPr>
          </a:lstStyle>
          <a:p>
            <a:pPr lvl="0"/>
            <a:r>
              <a:rPr lang="en-US"/>
              <a:t>Click to edit Master text styles</a:t>
            </a:r>
          </a:p>
          <a:p>
            <a:pPr lvl="1"/>
            <a:r>
              <a:rPr lang="en-US"/>
              <a:t>Second level</a:t>
            </a:r>
          </a:p>
        </p:txBody>
      </p:sp>
      <p:sp>
        <p:nvSpPr>
          <p:cNvPr id="33" name="Content Placeholder 4">
            <a:extLst>
              <a:ext uri="{FF2B5EF4-FFF2-40B4-BE49-F238E27FC236}">
                <a16:creationId xmlns:a16="http://schemas.microsoft.com/office/drawing/2014/main" id="{CECE392A-3D0D-004E-80C1-11E5B3BB2BCC}"/>
              </a:ext>
            </a:extLst>
          </p:cNvPr>
          <p:cNvSpPr>
            <a:spLocks noGrp="1"/>
          </p:cNvSpPr>
          <p:nvPr>
            <p:ph sz="quarter" idx="18"/>
          </p:nvPr>
        </p:nvSpPr>
        <p:spPr>
          <a:xfrm>
            <a:off x="648621" y="3314700"/>
            <a:ext cx="1741732" cy="1143000"/>
          </a:xfrm>
        </p:spPr>
        <p:txBody>
          <a:bodyPr>
            <a:noAutofit/>
          </a:bodyPr>
          <a:lstStyle>
            <a:lvl1pPr marL="0" indent="0">
              <a:lnSpc>
                <a:spcPct val="100000"/>
              </a:lnSpc>
              <a:spcAft>
                <a:spcPts val="225"/>
              </a:spcAft>
              <a:buClr>
                <a:schemeClr val="bg1"/>
              </a:buClr>
              <a:buNone/>
              <a:defRPr sz="900" b="0">
                <a:solidFill>
                  <a:schemeClr val="bg1"/>
                </a:solidFill>
              </a:defRPr>
            </a:lvl1pPr>
            <a:lvl2pPr marL="133350" indent="-126206">
              <a:lnSpc>
                <a:spcPct val="100000"/>
              </a:lnSpc>
              <a:spcAft>
                <a:spcPts val="225"/>
              </a:spcAft>
              <a:buClr>
                <a:schemeClr val="bg1"/>
              </a:buClr>
              <a:buFont typeface="Arial" panose="020B0604020202020204" pitchFamily="34" charset="0"/>
              <a:buChar char="•"/>
              <a:tabLst/>
              <a:defRPr sz="825" b="0">
                <a:solidFill>
                  <a:schemeClr val="bg1"/>
                </a:solidFill>
              </a:defRPr>
            </a:lvl2pPr>
            <a:lvl3pPr marL="685800" indent="0">
              <a:buNone/>
              <a:defRPr sz="825"/>
            </a:lvl3pPr>
            <a:lvl4pPr marL="1028700" indent="0">
              <a:buNone/>
              <a:defRPr sz="788"/>
            </a:lvl4pPr>
            <a:lvl5pPr marL="1371600" indent="0">
              <a:buNone/>
              <a:defRPr sz="788"/>
            </a:lvl5pPr>
          </a:lstStyle>
          <a:p>
            <a:pPr lvl="0"/>
            <a:r>
              <a:rPr lang="en-US"/>
              <a:t>Click to edit Master text styles</a:t>
            </a:r>
          </a:p>
          <a:p>
            <a:pPr lvl="1"/>
            <a:r>
              <a:rPr lang="en-US"/>
              <a:t>Second level</a:t>
            </a:r>
          </a:p>
        </p:txBody>
      </p:sp>
      <p:sp>
        <p:nvSpPr>
          <p:cNvPr id="34" name="Content Placeholder 4">
            <a:extLst>
              <a:ext uri="{FF2B5EF4-FFF2-40B4-BE49-F238E27FC236}">
                <a16:creationId xmlns:a16="http://schemas.microsoft.com/office/drawing/2014/main" id="{B41E6866-838A-D64B-88E2-E6862000B77C}"/>
              </a:ext>
            </a:extLst>
          </p:cNvPr>
          <p:cNvSpPr>
            <a:spLocks noGrp="1"/>
          </p:cNvSpPr>
          <p:nvPr>
            <p:ph sz="quarter" idx="19"/>
          </p:nvPr>
        </p:nvSpPr>
        <p:spPr>
          <a:xfrm>
            <a:off x="5111596" y="3314700"/>
            <a:ext cx="1741732" cy="1143000"/>
          </a:xfrm>
        </p:spPr>
        <p:txBody>
          <a:bodyPr>
            <a:noAutofit/>
          </a:bodyPr>
          <a:lstStyle>
            <a:lvl1pPr marL="0" indent="0">
              <a:lnSpc>
                <a:spcPct val="100000"/>
              </a:lnSpc>
              <a:spcAft>
                <a:spcPts val="225"/>
              </a:spcAft>
              <a:buClr>
                <a:schemeClr val="bg1"/>
              </a:buClr>
              <a:buNone/>
              <a:defRPr sz="900" b="0">
                <a:solidFill>
                  <a:schemeClr val="bg1"/>
                </a:solidFill>
              </a:defRPr>
            </a:lvl1pPr>
            <a:lvl2pPr marL="133350" indent="-126206">
              <a:lnSpc>
                <a:spcPct val="100000"/>
              </a:lnSpc>
              <a:spcAft>
                <a:spcPts val="225"/>
              </a:spcAft>
              <a:buClr>
                <a:schemeClr val="bg1"/>
              </a:buClr>
              <a:buFont typeface="Arial" panose="020B0604020202020204" pitchFamily="34" charset="0"/>
              <a:buChar char="•"/>
              <a:tabLst/>
              <a:defRPr sz="825" b="0">
                <a:solidFill>
                  <a:schemeClr val="bg1"/>
                </a:solidFill>
              </a:defRPr>
            </a:lvl2pPr>
            <a:lvl3pPr marL="685800" indent="0">
              <a:buNone/>
              <a:defRPr sz="825"/>
            </a:lvl3pPr>
            <a:lvl4pPr marL="1028700" indent="0">
              <a:buNone/>
              <a:defRPr sz="788"/>
            </a:lvl4pPr>
            <a:lvl5pPr marL="1371600" indent="0">
              <a:buNone/>
              <a:defRPr sz="788"/>
            </a:lvl5pPr>
          </a:lstStyle>
          <a:p>
            <a:pPr lvl="0"/>
            <a:r>
              <a:rPr lang="en-US"/>
              <a:t>Click to edit Master text styles</a:t>
            </a:r>
          </a:p>
          <a:p>
            <a:pPr lvl="1"/>
            <a:r>
              <a:rPr lang="en-US"/>
              <a:t>Second level</a:t>
            </a:r>
          </a:p>
        </p:txBody>
      </p:sp>
      <p:pic>
        <p:nvPicPr>
          <p:cNvPr id="40" name="Picture 39" descr="A picture containing text&#10;&#10;Description automatically generated">
            <a:extLst>
              <a:ext uri="{FF2B5EF4-FFF2-40B4-BE49-F238E27FC236}">
                <a16:creationId xmlns:a16="http://schemas.microsoft.com/office/drawing/2014/main" id="{BCF33F24-F628-3649-BB99-C435C2224606}"/>
              </a:ext>
            </a:extLst>
          </p:cNvPr>
          <p:cNvPicPr>
            <a:picLocks noChangeAspect="1"/>
          </p:cNvPicPr>
          <p:nvPr userDrawn="1"/>
        </p:nvPicPr>
        <p:blipFill>
          <a:blip r:embed="rId2"/>
          <a:stretch>
            <a:fillRect/>
          </a:stretch>
        </p:blipFill>
        <p:spPr>
          <a:xfrm>
            <a:off x="8201025" y="371475"/>
            <a:ext cx="485775" cy="485775"/>
          </a:xfrm>
          <a:prstGeom prst="rect">
            <a:avLst/>
          </a:prstGeom>
        </p:spPr>
      </p:pic>
      <p:sp>
        <p:nvSpPr>
          <p:cNvPr id="10" name="Rectangle 9">
            <a:extLst>
              <a:ext uri="{FF2B5EF4-FFF2-40B4-BE49-F238E27FC236}">
                <a16:creationId xmlns:a16="http://schemas.microsoft.com/office/drawing/2014/main" id="{ED4709A2-5B30-EC46-8130-9C5B4F2C52B3}"/>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Tree>
    <p:extLst>
      <p:ext uri="{BB962C8B-B14F-4D97-AF65-F5344CB8AC3E}">
        <p14:creationId xmlns:p14="http://schemas.microsoft.com/office/powerpoint/2010/main" val="2581020451"/>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itle-Lead-in Four Blocks Ligh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596646"/>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5" name="Content Placeholder 4">
            <a:extLst>
              <a:ext uri="{FF2B5EF4-FFF2-40B4-BE49-F238E27FC236}">
                <a16:creationId xmlns:a16="http://schemas.microsoft.com/office/drawing/2014/main" id="{BDE3AD24-6E9A-444E-B665-5BBF9408BDCD}"/>
              </a:ext>
            </a:extLst>
          </p:cNvPr>
          <p:cNvSpPr>
            <a:spLocks noGrp="1"/>
          </p:cNvSpPr>
          <p:nvPr>
            <p:ph sz="quarter" idx="12"/>
          </p:nvPr>
        </p:nvSpPr>
        <p:spPr>
          <a:xfrm>
            <a:off x="648621" y="1665310"/>
            <a:ext cx="1741732" cy="1143000"/>
          </a:xfrm>
        </p:spPr>
        <p:txBody>
          <a:bodyPr>
            <a:noAutofit/>
          </a:bodyPr>
          <a:lstStyle>
            <a:lvl1pPr marL="0" indent="0">
              <a:lnSpc>
                <a:spcPct val="100000"/>
              </a:lnSpc>
              <a:spcAft>
                <a:spcPts val="225"/>
              </a:spcAft>
              <a:buClr>
                <a:schemeClr val="tx1"/>
              </a:buClr>
              <a:buNone/>
              <a:defRPr sz="900" b="0">
                <a:solidFill>
                  <a:schemeClr val="tx1"/>
                </a:solidFill>
              </a:defRPr>
            </a:lvl1pPr>
            <a:lvl2pPr marL="133350" indent="-126206">
              <a:lnSpc>
                <a:spcPct val="100000"/>
              </a:lnSpc>
              <a:spcAft>
                <a:spcPts val="225"/>
              </a:spcAft>
              <a:buClr>
                <a:schemeClr val="tx1"/>
              </a:buClr>
              <a:buFont typeface="Arial" panose="020B0604020202020204" pitchFamily="34" charset="0"/>
              <a:buChar char="•"/>
              <a:tabLst/>
              <a:defRPr sz="825" b="0">
                <a:solidFill>
                  <a:schemeClr val="tx1"/>
                </a:solidFill>
              </a:defRPr>
            </a:lvl2pPr>
            <a:lvl3pPr marL="685800" indent="0">
              <a:buNone/>
              <a:defRPr sz="825"/>
            </a:lvl3pPr>
            <a:lvl4pPr marL="1028700" indent="0">
              <a:buNone/>
              <a:defRPr sz="788"/>
            </a:lvl4pPr>
            <a:lvl5pPr marL="1371600" indent="0">
              <a:buNone/>
              <a:defRPr sz="788"/>
            </a:lvl5pPr>
          </a:lstStyle>
          <a:p>
            <a:pPr lvl="0"/>
            <a:r>
              <a:rPr lang="en-US"/>
              <a:t>Click to edit Master text styles</a:t>
            </a:r>
          </a:p>
          <a:p>
            <a:pPr lvl="1"/>
            <a:r>
              <a:rPr lang="en-US"/>
              <a:t>Second level</a:t>
            </a:r>
          </a:p>
        </p:txBody>
      </p:sp>
      <p:sp>
        <p:nvSpPr>
          <p:cNvPr id="12" name="Text Placeholder 11">
            <a:extLst>
              <a:ext uri="{FF2B5EF4-FFF2-40B4-BE49-F238E27FC236}">
                <a16:creationId xmlns:a16="http://schemas.microsoft.com/office/drawing/2014/main" id="{3F1AC7D4-A57E-9543-83A2-A371CDD9B754}"/>
              </a:ext>
            </a:extLst>
          </p:cNvPr>
          <p:cNvSpPr>
            <a:spLocks noGrp="1"/>
          </p:cNvSpPr>
          <p:nvPr>
            <p:ph type="body" sz="quarter" idx="16" hasCustomPrompt="1"/>
          </p:nvPr>
        </p:nvSpPr>
        <p:spPr>
          <a:xfrm>
            <a:off x="461962" y="1143000"/>
            <a:ext cx="8224838" cy="400050"/>
          </a:xfrm>
        </p:spPr>
        <p:txBody>
          <a:bodyPr>
            <a:normAutofit/>
          </a:bodyPr>
          <a:lstStyle>
            <a:lvl1pPr marL="0" indent="0">
              <a:lnSpc>
                <a:spcPct val="100000"/>
              </a:lnSpc>
              <a:spcBef>
                <a:spcPts val="0"/>
              </a:spcBef>
              <a:spcAft>
                <a:spcPts val="225"/>
              </a:spcAft>
              <a:buNone/>
              <a:defRPr sz="1500"/>
            </a:lvl1pPr>
            <a:lvl2pPr marL="342900" indent="0">
              <a:buNone/>
              <a:defRPr/>
            </a:lvl2pPr>
            <a:lvl3pPr marL="685800" indent="0">
              <a:buNone/>
              <a:defRPr/>
            </a:lvl3pPr>
            <a:lvl4pPr marL="1028700" indent="0">
              <a:buNone/>
              <a:defRPr/>
            </a:lvl4pPr>
            <a:lvl5pPr marL="1371600" indent="0">
              <a:buNone/>
              <a:defRPr/>
            </a:lvl5pPr>
          </a:lstStyle>
          <a:p>
            <a:pPr lvl="0"/>
            <a:r>
              <a:rPr lang="en-US"/>
              <a:t>Lead-in Thought</a:t>
            </a:r>
          </a:p>
        </p:txBody>
      </p:sp>
      <p:sp>
        <p:nvSpPr>
          <p:cNvPr id="32" name="Content Placeholder 4">
            <a:extLst>
              <a:ext uri="{FF2B5EF4-FFF2-40B4-BE49-F238E27FC236}">
                <a16:creationId xmlns:a16="http://schemas.microsoft.com/office/drawing/2014/main" id="{C185BAAE-A27A-F847-8D2C-61FA415DDFA1}"/>
              </a:ext>
            </a:extLst>
          </p:cNvPr>
          <p:cNvSpPr>
            <a:spLocks noGrp="1"/>
          </p:cNvSpPr>
          <p:nvPr>
            <p:ph sz="quarter" idx="17"/>
          </p:nvPr>
        </p:nvSpPr>
        <p:spPr>
          <a:xfrm>
            <a:off x="5111597" y="1665310"/>
            <a:ext cx="1741732" cy="1143000"/>
          </a:xfrm>
        </p:spPr>
        <p:txBody>
          <a:bodyPr>
            <a:noAutofit/>
          </a:bodyPr>
          <a:lstStyle>
            <a:lvl1pPr marL="0" indent="0">
              <a:lnSpc>
                <a:spcPct val="100000"/>
              </a:lnSpc>
              <a:spcAft>
                <a:spcPts val="225"/>
              </a:spcAft>
              <a:buClr>
                <a:schemeClr val="tx1"/>
              </a:buClr>
              <a:buNone/>
              <a:defRPr sz="900" b="0">
                <a:solidFill>
                  <a:schemeClr val="tx1"/>
                </a:solidFill>
              </a:defRPr>
            </a:lvl1pPr>
            <a:lvl2pPr marL="133350" indent="-126206">
              <a:lnSpc>
                <a:spcPct val="100000"/>
              </a:lnSpc>
              <a:spcAft>
                <a:spcPts val="225"/>
              </a:spcAft>
              <a:buClr>
                <a:schemeClr val="tx1"/>
              </a:buClr>
              <a:buFont typeface="Arial" panose="020B0604020202020204" pitchFamily="34" charset="0"/>
              <a:buChar char="•"/>
              <a:tabLst/>
              <a:defRPr sz="825" b="0">
                <a:solidFill>
                  <a:schemeClr val="tx1"/>
                </a:solidFill>
              </a:defRPr>
            </a:lvl2pPr>
            <a:lvl3pPr marL="685800" indent="0">
              <a:buNone/>
              <a:defRPr sz="825"/>
            </a:lvl3pPr>
            <a:lvl4pPr marL="1028700" indent="0">
              <a:buNone/>
              <a:defRPr sz="788"/>
            </a:lvl4pPr>
            <a:lvl5pPr marL="1371600" indent="0">
              <a:buNone/>
              <a:defRPr sz="788"/>
            </a:lvl5pPr>
          </a:lstStyle>
          <a:p>
            <a:pPr lvl="0"/>
            <a:r>
              <a:rPr lang="en-US"/>
              <a:t>Click to edit Master text styles</a:t>
            </a:r>
          </a:p>
          <a:p>
            <a:pPr lvl="1"/>
            <a:r>
              <a:rPr lang="en-US"/>
              <a:t>Second level</a:t>
            </a:r>
          </a:p>
        </p:txBody>
      </p:sp>
      <p:sp>
        <p:nvSpPr>
          <p:cNvPr id="33" name="Content Placeholder 4">
            <a:extLst>
              <a:ext uri="{FF2B5EF4-FFF2-40B4-BE49-F238E27FC236}">
                <a16:creationId xmlns:a16="http://schemas.microsoft.com/office/drawing/2014/main" id="{CECE392A-3D0D-004E-80C1-11E5B3BB2BCC}"/>
              </a:ext>
            </a:extLst>
          </p:cNvPr>
          <p:cNvSpPr>
            <a:spLocks noGrp="1"/>
          </p:cNvSpPr>
          <p:nvPr>
            <p:ph sz="quarter" idx="18"/>
          </p:nvPr>
        </p:nvSpPr>
        <p:spPr>
          <a:xfrm>
            <a:off x="648621" y="3314700"/>
            <a:ext cx="1741732" cy="1143000"/>
          </a:xfrm>
        </p:spPr>
        <p:txBody>
          <a:bodyPr>
            <a:noAutofit/>
          </a:bodyPr>
          <a:lstStyle>
            <a:lvl1pPr marL="0" indent="0">
              <a:lnSpc>
                <a:spcPct val="100000"/>
              </a:lnSpc>
              <a:spcAft>
                <a:spcPts val="225"/>
              </a:spcAft>
              <a:buClr>
                <a:schemeClr val="tx1"/>
              </a:buClr>
              <a:buNone/>
              <a:defRPr sz="900" b="0">
                <a:solidFill>
                  <a:schemeClr val="tx1"/>
                </a:solidFill>
              </a:defRPr>
            </a:lvl1pPr>
            <a:lvl2pPr marL="133350" indent="-126206">
              <a:lnSpc>
                <a:spcPct val="100000"/>
              </a:lnSpc>
              <a:spcAft>
                <a:spcPts val="225"/>
              </a:spcAft>
              <a:buClr>
                <a:schemeClr val="tx1"/>
              </a:buClr>
              <a:buFont typeface="Arial" panose="020B0604020202020204" pitchFamily="34" charset="0"/>
              <a:buChar char="•"/>
              <a:tabLst/>
              <a:defRPr sz="825" b="0">
                <a:solidFill>
                  <a:schemeClr val="tx1"/>
                </a:solidFill>
              </a:defRPr>
            </a:lvl2pPr>
            <a:lvl3pPr marL="685800" indent="0">
              <a:buNone/>
              <a:defRPr sz="825"/>
            </a:lvl3pPr>
            <a:lvl4pPr marL="1028700" indent="0">
              <a:buNone/>
              <a:defRPr sz="788"/>
            </a:lvl4pPr>
            <a:lvl5pPr marL="1371600" indent="0">
              <a:buNone/>
              <a:defRPr sz="788"/>
            </a:lvl5pPr>
          </a:lstStyle>
          <a:p>
            <a:pPr lvl="0"/>
            <a:r>
              <a:rPr lang="en-US"/>
              <a:t>Click to edit Master text styles</a:t>
            </a:r>
          </a:p>
          <a:p>
            <a:pPr lvl="1"/>
            <a:r>
              <a:rPr lang="en-US"/>
              <a:t>Second level</a:t>
            </a:r>
          </a:p>
        </p:txBody>
      </p:sp>
      <p:sp>
        <p:nvSpPr>
          <p:cNvPr id="34" name="Content Placeholder 4">
            <a:extLst>
              <a:ext uri="{FF2B5EF4-FFF2-40B4-BE49-F238E27FC236}">
                <a16:creationId xmlns:a16="http://schemas.microsoft.com/office/drawing/2014/main" id="{B41E6866-838A-D64B-88E2-E6862000B77C}"/>
              </a:ext>
            </a:extLst>
          </p:cNvPr>
          <p:cNvSpPr>
            <a:spLocks noGrp="1"/>
          </p:cNvSpPr>
          <p:nvPr>
            <p:ph sz="quarter" idx="19"/>
          </p:nvPr>
        </p:nvSpPr>
        <p:spPr>
          <a:xfrm>
            <a:off x="5111596" y="3314700"/>
            <a:ext cx="1741732" cy="1143000"/>
          </a:xfrm>
        </p:spPr>
        <p:txBody>
          <a:bodyPr>
            <a:noAutofit/>
          </a:bodyPr>
          <a:lstStyle>
            <a:lvl1pPr marL="0" indent="0">
              <a:lnSpc>
                <a:spcPct val="100000"/>
              </a:lnSpc>
              <a:spcAft>
                <a:spcPts val="225"/>
              </a:spcAft>
              <a:buClr>
                <a:schemeClr val="tx1"/>
              </a:buClr>
              <a:buNone/>
              <a:defRPr sz="900" b="0">
                <a:solidFill>
                  <a:schemeClr val="tx1"/>
                </a:solidFill>
              </a:defRPr>
            </a:lvl1pPr>
            <a:lvl2pPr marL="133350" indent="-126206">
              <a:lnSpc>
                <a:spcPct val="100000"/>
              </a:lnSpc>
              <a:spcAft>
                <a:spcPts val="225"/>
              </a:spcAft>
              <a:buClr>
                <a:schemeClr val="tx1"/>
              </a:buClr>
              <a:buFont typeface="Arial" panose="020B0604020202020204" pitchFamily="34" charset="0"/>
              <a:buChar char="•"/>
              <a:tabLst/>
              <a:defRPr sz="825" b="0">
                <a:solidFill>
                  <a:schemeClr val="tx1"/>
                </a:solidFill>
              </a:defRPr>
            </a:lvl2pPr>
            <a:lvl3pPr marL="685800" indent="0">
              <a:buNone/>
              <a:defRPr sz="825"/>
            </a:lvl3pPr>
            <a:lvl4pPr marL="1028700" indent="0">
              <a:buNone/>
              <a:defRPr sz="788"/>
            </a:lvl4pPr>
            <a:lvl5pPr marL="1371600" indent="0">
              <a:buNone/>
              <a:defRPr sz="788"/>
            </a:lvl5pPr>
          </a:lstStyle>
          <a:p>
            <a:pPr lvl="0"/>
            <a:r>
              <a:rPr lang="en-US"/>
              <a:t>Click to edit Master text styles</a:t>
            </a:r>
          </a:p>
          <a:p>
            <a:pPr lvl="1"/>
            <a:r>
              <a:rPr lang="en-US"/>
              <a:t>Second level</a:t>
            </a:r>
          </a:p>
        </p:txBody>
      </p:sp>
      <p:sp>
        <p:nvSpPr>
          <p:cNvPr id="9" name="Rectangle 8">
            <a:extLst>
              <a:ext uri="{FF2B5EF4-FFF2-40B4-BE49-F238E27FC236}">
                <a16:creationId xmlns:a16="http://schemas.microsoft.com/office/drawing/2014/main" id="{73C9F087-C940-394C-B70A-CA219982C2EE}"/>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Tree>
    <p:extLst>
      <p:ext uri="{BB962C8B-B14F-4D97-AF65-F5344CB8AC3E}">
        <p14:creationId xmlns:p14="http://schemas.microsoft.com/office/powerpoint/2010/main" val="3931990943"/>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1_Title-Lead-in Four Blocks Ligh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371475"/>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5" name="Content Placeholder 4">
            <a:extLst>
              <a:ext uri="{FF2B5EF4-FFF2-40B4-BE49-F238E27FC236}">
                <a16:creationId xmlns:a16="http://schemas.microsoft.com/office/drawing/2014/main" id="{BDE3AD24-6E9A-444E-B665-5BBF9408BDCD}"/>
              </a:ext>
            </a:extLst>
          </p:cNvPr>
          <p:cNvSpPr>
            <a:spLocks noGrp="1"/>
          </p:cNvSpPr>
          <p:nvPr>
            <p:ph sz="quarter" idx="12"/>
          </p:nvPr>
        </p:nvSpPr>
        <p:spPr>
          <a:xfrm>
            <a:off x="648621" y="1665310"/>
            <a:ext cx="1741732" cy="1143000"/>
          </a:xfrm>
        </p:spPr>
        <p:txBody>
          <a:bodyPr>
            <a:noAutofit/>
          </a:bodyPr>
          <a:lstStyle>
            <a:lvl1pPr marL="0" indent="0">
              <a:lnSpc>
                <a:spcPct val="100000"/>
              </a:lnSpc>
              <a:spcAft>
                <a:spcPts val="225"/>
              </a:spcAft>
              <a:buClr>
                <a:schemeClr val="tx1"/>
              </a:buClr>
              <a:buNone/>
              <a:defRPr sz="900" b="1">
                <a:solidFill>
                  <a:schemeClr val="tx1"/>
                </a:solidFill>
              </a:defRPr>
            </a:lvl1pPr>
            <a:lvl2pPr marL="133350" indent="-126206">
              <a:lnSpc>
                <a:spcPct val="100000"/>
              </a:lnSpc>
              <a:spcBef>
                <a:spcPts val="0"/>
              </a:spcBef>
              <a:spcAft>
                <a:spcPts val="225"/>
              </a:spcAft>
              <a:buClr>
                <a:schemeClr val="tx1"/>
              </a:buClr>
              <a:buFont typeface="Arial" panose="020B0604020202020204" pitchFamily="34" charset="0"/>
              <a:buChar char="•"/>
              <a:tabLst/>
              <a:defRPr sz="825" b="0">
                <a:solidFill>
                  <a:schemeClr val="tx1"/>
                </a:solidFill>
              </a:defRPr>
            </a:lvl2pPr>
            <a:lvl3pPr marL="685800" indent="0">
              <a:buNone/>
              <a:defRPr sz="825"/>
            </a:lvl3pPr>
            <a:lvl4pPr marL="1028700" indent="0">
              <a:buNone/>
              <a:defRPr sz="788"/>
            </a:lvl4pPr>
            <a:lvl5pPr marL="1371600" indent="0">
              <a:buNone/>
              <a:defRPr sz="788"/>
            </a:lvl5pPr>
          </a:lstStyle>
          <a:p>
            <a:pPr lvl="0"/>
            <a:r>
              <a:rPr lang="en-US"/>
              <a:t>Click to edit Master text styles</a:t>
            </a:r>
          </a:p>
          <a:p>
            <a:pPr lvl="1"/>
            <a:r>
              <a:rPr lang="en-US"/>
              <a:t>Second level</a:t>
            </a:r>
          </a:p>
        </p:txBody>
      </p:sp>
      <p:sp>
        <p:nvSpPr>
          <p:cNvPr id="12" name="Text Placeholder 11">
            <a:extLst>
              <a:ext uri="{FF2B5EF4-FFF2-40B4-BE49-F238E27FC236}">
                <a16:creationId xmlns:a16="http://schemas.microsoft.com/office/drawing/2014/main" id="{3F1AC7D4-A57E-9543-83A2-A371CDD9B754}"/>
              </a:ext>
            </a:extLst>
          </p:cNvPr>
          <p:cNvSpPr>
            <a:spLocks noGrp="1"/>
          </p:cNvSpPr>
          <p:nvPr>
            <p:ph type="body" sz="quarter" idx="16" hasCustomPrompt="1"/>
          </p:nvPr>
        </p:nvSpPr>
        <p:spPr>
          <a:xfrm>
            <a:off x="461962" y="1143000"/>
            <a:ext cx="8224838" cy="400050"/>
          </a:xfrm>
        </p:spPr>
        <p:txBody>
          <a:bodyPr>
            <a:normAutofit/>
          </a:bodyPr>
          <a:lstStyle>
            <a:lvl1pPr marL="0" indent="0">
              <a:lnSpc>
                <a:spcPct val="100000"/>
              </a:lnSpc>
              <a:spcBef>
                <a:spcPts val="0"/>
              </a:spcBef>
              <a:spcAft>
                <a:spcPts val="225"/>
              </a:spcAft>
              <a:buNone/>
              <a:defRPr sz="1500"/>
            </a:lvl1pPr>
            <a:lvl2pPr marL="342900" indent="0">
              <a:buNone/>
              <a:defRPr/>
            </a:lvl2pPr>
            <a:lvl3pPr marL="685800" indent="0">
              <a:buNone/>
              <a:defRPr/>
            </a:lvl3pPr>
            <a:lvl4pPr marL="1028700" indent="0">
              <a:buNone/>
              <a:defRPr/>
            </a:lvl4pPr>
            <a:lvl5pPr marL="1371600" indent="0">
              <a:buNone/>
              <a:defRPr/>
            </a:lvl5pPr>
          </a:lstStyle>
          <a:p>
            <a:pPr lvl="0"/>
            <a:r>
              <a:rPr lang="en-US"/>
              <a:t>Lead-in Thought</a:t>
            </a:r>
          </a:p>
        </p:txBody>
      </p:sp>
      <p:sp>
        <p:nvSpPr>
          <p:cNvPr id="32" name="Content Placeholder 4">
            <a:extLst>
              <a:ext uri="{FF2B5EF4-FFF2-40B4-BE49-F238E27FC236}">
                <a16:creationId xmlns:a16="http://schemas.microsoft.com/office/drawing/2014/main" id="{C185BAAE-A27A-F847-8D2C-61FA415DDFA1}"/>
              </a:ext>
            </a:extLst>
          </p:cNvPr>
          <p:cNvSpPr>
            <a:spLocks noGrp="1"/>
          </p:cNvSpPr>
          <p:nvPr>
            <p:ph sz="quarter" idx="17"/>
          </p:nvPr>
        </p:nvSpPr>
        <p:spPr>
          <a:xfrm>
            <a:off x="5111597" y="1665310"/>
            <a:ext cx="1741732" cy="1143000"/>
          </a:xfrm>
        </p:spPr>
        <p:txBody>
          <a:bodyPr>
            <a:noAutofit/>
          </a:bodyPr>
          <a:lstStyle>
            <a:lvl1pPr marL="0" indent="0">
              <a:lnSpc>
                <a:spcPct val="100000"/>
              </a:lnSpc>
              <a:spcAft>
                <a:spcPts val="225"/>
              </a:spcAft>
              <a:buClr>
                <a:schemeClr val="tx1"/>
              </a:buClr>
              <a:buNone/>
              <a:defRPr sz="900" b="1">
                <a:solidFill>
                  <a:schemeClr val="tx1"/>
                </a:solidFill>
              </a:defRPr>
            </a:lvl1pPr>
            <a:lvl2pPr marL="133350" indent="-126206">
              <a:lnSpc>
                <a:spcPct val="100000"/>
              </a:lnSpc>
              <a:spcBef>
                <a:spcPts val="0"/>
              </a:spcBef>
              <a:spcAft>
                <a:spcPts val="225"/>
              </a:spcAft>
              <a:buClr>
                <a:schemeClr val="tx1"/>
              </a:buClr>
              <a:buFont typeface="Arial" panose="020B0604020202020204" pitchFamily="34" charset="0"/>
              <a:buChar char="•"/>
              <a:tabLst/>
              <a:defRPr sz="825" b="0">
                <a:solidFill>
                  <a:schemeClr val="tx1"/>
                </a:solidFill>
              </a:defRPr>
            </a:lvl2pPr>
            <a:lvl3pPr marL="685800" indent="0">
              <a:buNone/>
              <a:defRPr sz="825"/>
            </a:lvl3pPr>
            <a:lvl4pPr marL="1028700" indent="0">
              <a:buNone/>
              <a:defRPr sz="788"/>
            </a:lvl4pPr>
            <a:lvl5pPr marL="1371600" indent="0">
              <a:buNone/>
              <a:defRPr sz="788"/>
            </a:lvl5pPr>
          </a:lstStyle>
          <a:p>
            <a:pPr lvl="0"/>
            <a:r>
              <a:rPr lang="en-US"/>
              <a:t>Click to edit Master text styles</a:t>
            </a:r>
          </a:p>
          <a:p>
            <a:pPr lvl="1"/>
            <a:r>
              <a:rPr lang="en-US"/>
              <a:t>Second level</a:t>
            </a:r>
          </a:p>
        </p:txBody>
      </p:sp>
      <p:sp>
        <p:nvSpPr>
          <p:cNvPr id="33" name="Content Placeholder 4">
            <a:extLst>
              <a:ext uri="{FF2B5EF4-FFF2-40B4-BE49-F238E27FC236}">
                <a16:creationId xmlns:a16="http://schemas.microsoft.com/office/drawing/2014/main" id="{CECE392A-3D0D-004E-80C1-11E5B3BB2BCC}"/>
              </a:ext>
            </a:extLst>
          </p:cNvPr>
          <p:cNvSpPr>
            <a:spLocks noGrp="1"/>
          </p:cNvSpPr>
          <p:nvPr>
            <p:ph sz="quarter" idx="18"/>
          </p:nvPr>
        </p:nvSpPr>
        <p:spPr>
          <a:xfrm>
            <a:off x="648621" y="3314700"/>
            <a:ext cx="1741732" cy="1143000"/>
          </a:xfrm>
        </p:spPr>
        <p:txBody>
          <a:bodyPr>
            <a:noAutofit/>
          </a:bodyPr>
          <a:lstStyle>
            <a:lvl1pPr marL="0" indent="0">
              <a:lnSpc>
                <a:spcPct val="100000"/>
              </a:lnSpc>
              <a:spcAft>
                <a:spcPts val="225"/>
              </a:spcAft>
              <a:buClr>
                <a:schemeClr val="tx1"/>
              </a:buClr>
              <a:buNone/>
              <a:defRPr sz="900" b="1">
                <a:solidFill>
                  <a:schemeClr val="tx1"/>
                </a:solidFill>
              </a:defRPr>
            </a:lvl1pPr>
            <a:lvl2pPr marL="133350" indent="-126206">
              <a:lnSpc>
                <a:spcPct val="100000"/>
              </a:lnSpc>
              <a:spcBef>
                <a:spcPts val="0"/>
              </a:spcBef>
              <a:spcAft>
                <a:spcPts val="225"/>
              </a:spcAft>
              <a:buClr>
                <a:schemeClr val="tx1"/>
              </a:buClr>
              <a:buFont typeface="Arial" panose="020B0604020202020204" pitchFamily="34" charset="0"/>
              <a:buChar char="•"/>
              <a:tabLst/>
              <a:defRPr sz="825" b="0">
                <a:solidFill>
                  <a:schemeClr val="tx1"/>
                </a:solidFill>
              </a:defRPr>
            </a:lvl2pPr>
            <a:lvl3pPr marL="685800" indent="0">
              <a:buNone/>
              <a:defRPr sz="825"/>
            </a:lvl3pPr>
            <a:lvl4pPr marL="1028700" indent="0">
              <a:buNone/>
              <a:defRPr sz="788"/>
            </a:lvl4pPr>
            <a:lvl5pPr marL="1371600" indent="0">
              <a:buNone/>
              <a:defRPr sz="788"/>
            </a:lvl5pPr>
          </a:lstStyle>
          <a:p>
            <a:pPr lvl="0"/>
            <a:r>
              <a:rPr lang="en-US"/>
              <a:t>Click to edit Master text styles</a:t>
            </a:r>
          </a:p>
          <a:p>
            <a:pPr lvl="1"/>
            <a:r>
              <a:rPr lang="en-US"/>
              <a:t>Second level</a:t>
            </a:r>
          </a:p>
        </p:txBody>
      </p:sp>
      <p:sp>
        <p:nvSpPr>
          <p:cNvPr id="34" name="Content Placeholder 4">
            <a:extLst>
              <a:ext uri="{FF2B5EF4-FFF2-40B4-BE49-F238E27FC236}">
                <a16:creationId xmlns:a16="http://schemas.microsoft.com/office/drawing/2014/main" id="{B41E6866-838A-D64B-88E2-E6862000B77C}"/>
              </a:ext>
            </a:extLst>
          </p:cNvPr>
          <p:cNvSpPr>
            <a:spLocks noGrp="1"/>
          </p:cNvSpPr>
          <p:nvPr>
            <p:ph sz="quarter" idx="19"/>
          </p:nvPr>
        </p:nvSpPr>
        <p:spPr>
          <a:xfrm>
            <a:off x="5111596" y="3314700"/>
            <a:ext cx="1741732" cy="1143000"/>
          </a:xfrm>
        </p:spPr>
        <p:txBody>
          <a:bodyPr>
            <a:noAutofit/>
          </a:bodyPr>
          <a:lstStyle>
            <a:lvl1pPr marL="0" indent="0">
              <a:lnSpc>
                <a:spcPct val="100000"/>
              </a:lnSpc>
              <a:spcAft>
                <a:spcPts val="225"/>
              </a:spcAft>
              <a:buClr>
                <a:schemeClr val="tx1"/>
              </a:buClr>
              <a:buNone/>
              <a:defRPr sz="900" b="1">
                <a:solidFill>
                  <a:schemeClr val="tx1"/>
                </a:solidFill>
              </a:defRPr>
            </a:lvl1pPr>
            <a:lvl2pPr marL="133350" indent="-126206">
              <a:lnSpc>
                <a:spcPct val="100000"/>
              </a:lnSpc>
              <a:spcBef>
                <a:spcPts val="0"/>
              </a:spcBef>
              <a:spcAft>
                <a:spcPts val="225"/>
              </a:spcAft>
              <a:buClr>
                <a:schemeClr val="tx1"/>
              </a:buClr>
              <a:buFont typeface="Arial" panose="020B0604020202020204" pitchFamily="34" charset="0"/>
              <a:buChar char="•"/>
              <a:tabLst/>
              <a:defRPr sz="825" b="0">
                <a:solidFill>
                  <a:schemeClr val="tx1"/>
                </a:solidFill>
              </a:defRPr>
            </a:lvl2pPr>
            <a:lvl3pPr marL="685800" indent="0">
              <a:buNone/>
              <a:defRPr sz="825"/>
            </a:lvl3pPr>
            <a:lvl4pPr marL="1028700" indent="0">
              <a:buNone/>
              <a:defRPr sz="788"/>
            </a:lvl4pPr>
            <a:lvl5pPr marL="1371600" indent="0">
              <a:buNone/>
              <a:defRPr sz="788"/>
            </a:lvl5pPr>
          </a:lstStyle>
          <a:p>
            <a:pPr lvl="0"/>
            <a:r>
              <a:rPr lang="en-US"/>
              <a:t>Click to edit Master text styles</a:t>
            </a:r>
          </a:p>
          <a:p>
            <a:pPr lvl="1"/>
            <a:r>
              <a:rPr lang="en-US"/>
              <a:t>Second level</a:t>
            </a:r>
          </a:p>
        </p:txBody>
      </p:sp>
      <p:sp>
        <p:nvSpPr>
          <p:cNvPr id="9" name="Rectangle 8">
            <a:extLst>
              <a:ext uri="{FF2B5EF4-FFF2-40B4-BE49-F238E27FC236}">
                <a16:creationId xmlns:a16="http://schemas.microsoft.com/office/drawing/2014/main" id="{73C9F087-C940-394C-B70A-CA219982C2EE}"/>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Rectangle 9">
            <a:extLst>
              <a:ext uri="{FF2B5EF4-FFF2-40B4-BE49-F238E27FC236}">
                <a16:creationId xmlns:a16="http://schemas.microsoft.com/office/drawing/2014/main" id="{00A48441-E41C-4B45-AFF0-DF1B02386EE3}"/>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1141091116"/>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tle with three wide colored boxe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596646"/>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Content Placeholder 5">
            <a:extLst>
              <a:ext uri="{FF2B5EF4-FFF2-40B4-BE49-F238E27FC236}">
                <a16:creationId xmlns:a16="http://schemas.microsoft.com/office/drawing/2014/main" id="{611F372B-CF0F-D143-B9FF-A63CB9573E5D}"/>
              </a:ext>
            </a:extLst>
          </p:cNvPr>
          <p:cNvSpPr>
            <a:spLocks noGrp="1"/>
          </p:cNvSpPr>
          <p:nvPr>
            <p:ph sz="quarter" idx="12" hasCustomPrompt="1"/>
          </p:nvPr>
        </p:nvSpPr>
        <p:spPr>
          <a:xfrm>
            <a:off x="685801" y="1314450"/>
            <a:ext cx="297656" cy="423863"/>
          </a:xfrm>
        </p:spPr>
        <p:txBody>
          <a:bodyPr>
            <a:noAutofit/>
          </a:bodyPr>
          <a:lstStyle>
            <a:lvl1pPr marL="0" indent="0">
              <a:buNone/>
              <a:defRPr sz="3600">
                <a:latin typeface="Tiempos Fine Light" panose="02020303060303060403" pitchFamily="18" charset="77"/>
              </a:defRPr>
            </a:lvl1pPr>
          </a:lstStyle>
          <a:p>
            <a:pPr lvl="0"/>
            <a:r>
              <a:rPr lang="en-US"/>
              <a:t>1</a:t>
            </a:r>
          </a:p>
        </p:txBody>
      </p:sp>
      <p:sp>
        <p:nvSpPr>
          <p:cNvPr id="8" name="Content Placeholder 7">
            <a:extLst>
              <a:ext uri="{FF2B5EF4-FFF2-40B4-BE49-F238E27FC236}">
                <a16:creationId xmlns:a16="http://schemas.microsoft.com/office/drawing/2014/main" id="{D36BC316-6F0B-BE48-9274-17EB6411CB37}"/>
              </a:ext>
            </a:extLst>
          </p:cNvPr>
          <p:cNvSpPr>
            <a:spLocks noGrp="1"/>
          </p:cNvSpPr>
          <p:nvPr>
            <p:ph sz="quarter" idx="13" hasCustomPrompt="1"/>
          </p:nvPr>
        </p:nvSpPr>
        <p:spPr>
          <a:xfrm>
            <a:off x="1123504" y="1381132"/>
            <a:ext cx="4077146" cy="665560"/>
          </a:xfrm>
        </p:spPr>
        <p:txBody>
          <a:bodyPr/>
          <a:lstStyle>
            <a:lvl1pPr marL="0" indent="0">
              <a:lnSpc>
                <a:spcPct val="100000"/>
              </a:lnSpc>
              <a:spcBef>
                <a:spcPts val="0"/>
              </a:spcBef>
              <a:spcAft>
                <a:spcPts val="225"/>
              </a:spcAft>
              <a:buNone/>
              <a:defRPr sz="1050" b="0"/>
            </a:lvl1pPr>
            <a:lvl2pPr marL="86916" indent="-82154">
              <a:buClr>
                <a:schemeClr val="tx1"/>
              </a:buClr>
              <a:tabLst/>
              <a:defRPr sz="900"/>
            </a:lvl2pPr>
          </a:lstStyle>
          <a:p>
            <a:pPr lvl="0"/>
            <a:r>
              <a:rPr lang="en-US"/>
              <a:t>Use this text box to share an important idea that should be addressed</a:t>
            </a:r>
          </a:p>
          <a:p>
            <a:pPr lvl="1"/>
            <a:r>
              <a:rPr lang="en-US"/>
              <a:t>Second level</a:t>
            </a:r>
          </a:p>
        </p:txBody>
      </p:sp>
      <p:sp>
        <p:nvSpPr>
          <p:cNvPr id="53" name="Content Placeholder 5">
            <a:extLst>
              <a:ext uri="{FF2B5EF4-FFF2-40B4-BE49-F238E27FC236}">
                <a16:creationId xmlns:a16="http://schemas.microsoft.com/office/drawing/2014/main" id="{7B0FB2FC-62C7-EB4F-A95B-81A1E6D7F865}"/>
              </a:ext>
            </a:extLst>
          </p:cNvPr>
          <p:cNvSpPr>
            <a:spLocks noGrp="1"/>
          </p:cNvSpPr>
          <p:nvPr>
            <p:ph sz="quarter" idx="22" hasCustomPrompt="1"/>
          </p:nvPr>
        </p:nvSpPr>
        <p:spPr>
          <a:xfrm>
            <a:off x="685801" y="2448856"/>
            <a:ext cx="297656" cy="423863"/>
          </a:xfrm>
        </p:spPr>
        <p:txBody>
          <a:bodyPr>
            <a:noAutofit/>
          </a:bodyPr>
          <a:lstStyle>
            <a:lvl1pPr marL="0" indent="0">
              <a:buNone/>
              <a:defRPr sz="3600">
                <a:latin typeface="Tiempos Fine Light" panose="02020303060303060403" pitchFamily="18" charset="77"/>
              </a:defRPr>
            </a:lvl1pPr>
          </a:lstStyle>
          <a:p>
            <a:pPr lvl="0"/>
            <a:r>
              <a:rPr lang="en-US"/>
              <a:t>2</a:t>
            </a:r>
          </a:p>
        </p:txBody>
      </p:sp>
      <p:sp>
        <p:nvSpPr>
          <p:cNvPr id="54" name="Content Placeholder 7">
            <a:extLst>
              <a:ext uri="{FF2B5EF4-FFF2-40B4-BE49-F238E27FC236}">
                <a16:creationId xmlns:a16="http://schemas.microsoft.com/office/drawing/2014/main" id="{EEB0BD9B-A4B0-EE4F-9BAA-92A1F5FC9E0F}"/>
              </a:ext>
            </a:extLst>
          </p:cNvPr>
          <p:cNvSpPr>
            <a:spLocks noGrp="1"/>
          </p:cNvSpPr>
          <p:nvPr>
            <p:ph sz="quarter" idx="23" hasCustomPrompt="1"/>
          </p:nvPr>
        </p:nvSpPr>
        <p:spPr>
          <a:xfrm>
            <a:off x="1123504" y="2515539"/>
            <a:ext cx="4077146" cy="665560"/>
          </a:xfrm>
        </p:spPr>
        <p:txBody>
          <a:bodyPr/>
          <a:lstStyle>
            <a:lvl1pPr marL="0" indent="0">
              <a:lnSpc>
                <a:spcPct val="100000"/>
              </a:lnSpc>
              <a:spcBef>
                <a:spcPts val="0"/>
              </a:spcBef>
              <a:spcAft>
                <a:spcPts val="225"/>
              </a:spcAft>
              <a:buNone/>
              <a:defRPr sz="1050" b="0"/>
            </a:lvl1pPr>
            <a:lvl2pPr marL="86916" indent="-82154">
              <a:buClr>
                <a:schemeClr val="tx1"/>
              </a:buClr>
              <a:tabLst/>
              <a:defRPr sz="900"/>
            </a:lvl2pPr>
          </a:lstStyle>
          <a:p>
            <a:pPr lvl="0"/>
            <a:r>
              <a:rPr lang="en-US"/>
              <a:t>Use this text box to share an important idea that should be addressed</a:t>
            </a:r>
          </a:p>
          <a:p>
            <a:pPr lvl="1"/>
            <a:r>
              <a:rPr lang="en-US"/>
              <a:t>Second level</a:t>
            </a:r>
          </a:p>
        </p:txBody>
      </p:sp>
      <p:sp>
        <p:nvSpPr>
          <p:cNvPr id="55" name="Content Placeholder 5">
            <a:extLst>
              <a:ext uri="{FF2B5EF4-FFF2-40B4-BE49-F238E27FC236}">
                <a16:creationId xmlns:a16="http://schemas.microsoft.com/office/drawing/2014/main" id="{5DB9CB79-023E-EA4A-A1C3-0C1CA83ED09B}"/>
              </a:ext>
            </a:extLst>
          </p:cNvPr>
          <p:cNvSpPr>
            <a:spLocks noGrp="1"/>
          </p:cNvSpPr>
          <p:nvPr>
            <p:ph sz="quarter" idx="24" hasCustomPrompt="1"/>
          </p:nvPr>
        </p:nvSpPr>
        <p:spPr>
          <a:xfrm>
            <a:off x="685801" y="3572950"/>
            <a:ext cx="297656" cy="423863"/>
          </a:xfrm>
        </p:spPr>
        <p:txBody>
          <a:bodyPr>
            <a:noAutofit/>
          </a:bodyPr>
          <a:lstStyle>
            <a:lvl1pPr marL="0" indent="0">
              <a:buNone/>
              <a:defRPr sz="3600">
                <a:latin typeface="Tiempos Fine Light" panose="02020303060303060403" pitchFamily="18" charset="77"/>
              </a:defRPr>
            </a:lvl1pPr>
          </a:lstStyle>
          <a:p>
            <a:pPr lvl="0"/>
            <a:r>
              <a:rPr lang="en-US"/>
              <a:t>2</a:t>
            </a:r>
          </a:p>
        </p:txBody>
      </p:sp>
      <p:sp>
        <p:nvSpPr>
          <p:cNvPr id="56" name="Content Placeholder 7">
            <a:extLst>
              <a:ext uri="{FF2B5EF4-FFF2-40B4-BE49-F238E27FC236}">
                <a16:creationId xmlns:a16="http://schemas.microsoft.com/office/drawing/2014/main" id="{B2A58627-E237-174C-B8DC-CDB58D3B6B60}"/>
              </a:ext>
            </a:extLst>
          </p:cNvPr>
          <p:cNvSpPr>
            <a:spLocks noGrp="1"/>
          </p:cNvSpPr>
          <p:nvPr>
            <p:ph sz="quarter" idx="25" hasCustomPrompt="1"/>
          </p:nvPr>
        </p:nvSpPr>
        <p:spPr>
          <a:xfrm>
            <a:off x="1123504" y="3639632"/>
            <a:ext cx="4077146" cy="665560"/>
          </a:xfrm>
        </p:spPr>
        <p:txBody>
          <a:bodyPr/>
          <a:lstStyle>
            <a:lvl1pPr marL="0" indent="0">
              <a:buNone/>
              <a:defRPr sz="1050" b="0"/>
            </a:lvl1pPr>
            <a:lvl2pPr marL="86916" indent="-82154">
              <a:buClr>
                <a:schemeClr val="tx1"/>
              </a:buClr>
              <a:tabLst/>
              <a:defRPr sz="900"/>
            </a:lvl2pPr>
          </a:lstStyle>
          <a:p>
            <a:pPr lvl="0"/>
            <a:r>
              <a:rPr lang="en-US"/>
              <a:t>Use this text box to share an important idea that should be addressed</a:t>
            </a:r>
          </a:p>
          <a:p>
            <a:pPr lvl="1"/>
            <a:r>
              <a:rPr lang="en-US"/>
              <a:t>Second level</a:t>
            </a:r>
          </a:p>
        </p:txBody>
      </p:sp>
      <p:sp>
        <p:nvSpPr>
          <p:cNvPr id="31" name="Picture Placeholder 30">
            <a:extLst>
              <a:ext uri="{FF2B5EF4-FFF2-40B4-BE49-F238E27FC236}">
                <a16:creationId xmlns:a16="http://schemas.microsoft.com/office/drawing/2014/main" id="{4BD1A7D2-16B5-3545-9409-876977003F00}"/>
              </a:ext>
            </a:extLst>
          </p:cNvPr>
          <p:cNvSpPr>
            <a:spLocks noGrp="1"/>
          </p:cNvSpPr>
          <p:nvPr>
            <p:ph type="pic" sz="quarter" idx="26"/>
          </p:nvPr>
        </p:nvSpPr>
        <p:spPr>
          <a:xfrm>
            <a:off x="5657850" y="914400"/>
            <a:ext cx="3028950" cy="3829050"/>
          </a:xfrm>
        </p:spPr>
        <p:txBody>
          <a:bodyPr/>
          <a:lstStyle/>
          <a:p>
            <a:endParaRPr lang="en-US"/>
          </a:p>
        </p:txBody>
      </p:sp>
      <p:sp>
        <p:nvSpPr>
          <p:cNvPr id="11" name="Rectangle 10">
            <a:extLst>
              <a:ext uri="{FF2B5EF4-FFF2-40B4-BE49-F238E27FC236}">
                <a16:creationId xmlns:a16="http://schemas.microsoft.com/office/drawing/2014/main" id="{9B31F1A4-797D-7A47-B5B8-45F021241F1A}"/>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Tree>
    <p:extLst>
      <p:ext uri="{BB962C8B-B14F-4D97-AF65-F5344CB8AC3E}">
        <p14:creationId xmlns:p14="http://schemas.microsoft.com/office/powerpoint/2010/main" val="4265506141"/>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itle with five Colored Boxe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596646"/>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Content Placeholder 5">
            <a:extLst>
              <a:ext uri="{FF2B5EF4-FFF2-40B4-BE49-F238E27FC236}">
                <a16:creationId xmlns:a16="http://schemas.microsoft.com/office/drawing/2014/main" id="{611F372B-CF0F-D143-B9FF-A63CB9573E5D}"/>
              </a:ext>
            </a:extLst>
          </p:cNvPr>
          <p:cNvSpPr>
            <a:spLocks noGrp="1"/>
          </p:cNvSpPr>
          <p:nvPr>
            <p:ph sz="quarter" idx="12" hasCustomPrompt="1"/>
          </p:nvPr>
        </p:nvSpPr>
        <p:spPr>
          <a:xfrm>
            <a:off x="559034" y="1322023"/>
            <a:ext cx="297656" cy="423863"/>
          </a:xfrm>
        </p:spPr>
        <p:txBody>
          <a:bodyPr>
            <a:noAutofit/>
          </a:bodyPr>
          <a:lstStyle>
            <a:lvl1pPr marL="0" indent="0">
              <a:buNone/>
              <a:defRPr sz="3600">
                <a:latin typeface="Tiempos Fine Light" panose="02020303060303060403" pitchFamily="18" charset="77"/>
              </a:defRPr>
            </a:lvl1pPr>
          </a:lstStyle>
          <a:p>
            <a:pPr lvl="0"/>
            <a:r>
              <a:rPr lang="en-US"/>
              <a:t>1</a:t>
            </a:r>
          </a:p>
        </p:txBody>
      </p:sp>
      <p:sp>
        <p:nvSpPr>
          <p:cNvPr id="8" name="Content Placeholder 7">
            <a:extLst>
              <a:ext uri="{FF2B5EF4-FFF2-40B4-BE49-F238E27FC236}">
                <a16:creationId xmlns:a16="http://schemas.microsoft.com/office/drawing/2014/main" id="{D36BC316-6F0B-BE48-9274-17EB6411CB37}"/>
              </a:ext>
            </a:extLst>
          </p:cNvPr>
          <p:cNvSpPr>
            <a:spLocks noGrp="1"/>
          </p:cNvSpPr>
          <p:nvPr>
            <p:ph sz="quarter" idx="13"/>
          </p:nvPr>
        </p:nvSpPr>
        <p:spPr>
          <a:xfrm>
            <a:off x="625078" y="1802607"/>
            <a:ext cx="2060972" cy="665560"/>
          </a:xfrm>
        </p:spPr>
        <p:txBody>
          <a:bodyPr/>
          <a:lstStyle>
            <a:lvl1pPr marL="0" indent="0">
              <a:buClr>
                <a:schemeClr val="tx1"/>
              </a:buClr>
              <a:buNone/>
              <a:defRPr sz="1050" b="0"/>
            </a:lvl1pPr>
            <a:lvl2pPr marL="86916" indent="-82154">
              <a:buClr>
                <a:schemeClr val="tx1"/>
              </a:buClr>
              <a:tabLst/>
              <a:defRPr sz="900"/>
            </a:lvl2pPr>
          </a:lstStyle>
          <a:p>
            <a:pPr lvl="0"/>
            <a:r>
              <a:rPr lang="en-US"/>
              <a:t>Click to edit Master text styles</a:t>
            </a:r>
          </a:p>
          <a:p>
            <a:pPr lvl="1"/>
            <a:r>
              <a:rPr lang="en-US"/>
              <a:t>Second level</a:t>
            </a:r>
          </a:p>
        </p:txBody>
      </p:sp>
      <p:sp>
        <p:nvSpPr>
          <p:cNvPr id="35" name="Content Placeholder 5">
            <a:extLst>
              <a:ext uri="{FF2B5EF4-FFF2-40B4-BE49-F238E27FC236}">
                <a16:creationId xmlns:a16="http://schemas.microsoft.com/office/drawing/2014/main" id="{13909826-B202-A649-9EA2-5D8CF370D3D7}"/>
              </a:ext>
            </a:extLst>
          </p:cNvPr>
          <p:cNvSpPr>
            <a:spLocks noGrp="1"/>
          </p:cNvSpPr>
          <p:nvPr>
            <p:ph sz="quarter" idx="14" hasCustomPrompt="1"/>
          </p:nvPr>
        </p:nvSpPr>
        <p:spPr>
          <a:xfrm>
            <a:off x="3519533" y="1322023"/>
            <a:ext cx="297656" cy="423863"/>
          </a:xfrm>
        </p:spPr>
        <p:txBody>
          <a:bodyPr>
            <a:noAutofit/>
          </a:bodyPr>
          <a:lstStyle>
            <a:lvl1pPr marL="0" indent="0">
              <a:buNone/>
              <a:defRPr sz="3600">
                <a:latin typeface="Tiempos Fine Light" panose="02020303060303060403" pitchFamily="18" charset="77"/>
              </a:defRPr>
            </a:lvl1pPr>
          </a:lstStyle>
          <a:p>
            <a:pPr lvl="0"/>
            <a:r>
              <a:rPr lang="en-US"/>
              <a:t>2</a:t>
            </a:r>
          </a:p>
        </p:txBody>
      </p:sp>
      <p:sp>
        <p:nvSpPr>
          <p:cNvPr id="36" name="Content Placeholder 7">
            <a:extLst>
              <a:ext uri="{FF2B5EF4-FFF2-40B4-BE49-F238E27FC236}">
                <a16:creationId xmlns:a16="http://schemas.microsoft.com/office/drawing/2014/main" id="{B0DEA54C-12D8-2D43-830E-A684942D1D5A}"/>
              </a:ext>
            </a:extLst>
          </p:cNvPr>
          <p:cNvSpPr>
            <a:spLocks noGrp="1"/>
          </p:cNvSpPr>
          <p:nvPr>
            <p:ph sz="quarter" idx="15"/>
          </p:nvPr>
        </p:nvSpPr>
        <p:spPr>
          <a:xfrm>
            <a:off x="3522970" y="1802607"/>
            <a:ext cx="2077730" cy="665560"/>
          </a:xfrm>
        </p:spPr>
        <p:txBody>
          <a:bodyPr/>
          <a:lstStyle>
            <a:lvl1pPr marL="0" indent="0">
              <a:buClr>
                <a:schemeClr val="tx1"/>
              </a:buClr>
              <a:buNone/>
              <a:defRPr sz="1050" b="0"/>
            </a:lvl1pPr>
            <a:lvl2pPr marL="86916" indent="-82154">
              <a:buClr>
                <a:schemeClr val="tx1"/>
              </a:buClr>
              <a:tabLst/>
              <a:defRPr sz="900"/>
            </a:lvl2pPr>
          </a:lstStyle>
          <a:p>
            <a:pPr lvl="0"/>
            <a:r>
              <a:rPr lang="en-US"/>
              <a:t>Click to edit Master text styles</a:t>
            </a:r>
          </a:p>
          <a:p>
            <a:pPr lvl="1"/>
            <a:r>
              <a:rPr lang="en-US"/>
              <a:t>Second level</a:t>
            </a:r>
          </a:p>
        </p:txBody>
      </p:sp>
      <p:sp>
        <p:nvSpPr>
          <p:cNvPr id="37" name="Content Placeholder 5">
            <a:extLst>
              <a:ext uri="{FF2B5EF4-FFF2-40B4-BE49-F238E27FC236}">
                <a16:creationId xmlns:a16="http://schemas.microsoft.com/office/drawing/2014/main" id="{7FE42282-2EC7-CB40-805A-CBA09D67AEC3}"/>
              </a:ext>
            </a:extLst>
          </p:cNvPr>
          <p:cNvSpPr>
            <a:spLocks noGrp="1"/>
          </p:cNvSpPr>
          <p:nvPr>
            <p:ph sz="quarter" idx="16" hasCustomPrompt="1"/>
          </p:nvPr>
        </p:nvSpPr>
        <p:spPr>
          <a:xfrm>
            <a:off x="6432894" y="1322023"/>
            <a:ext cx="297656" cy="423863"/>
          </a:xfrm>
        </p:spPr>
        <p:txBody>
          <a:bodyPr>
            <a:noAutofit/>
          </a:bodyPr>
          <a:lstStyle>
            <a:lvl1pPr marL="0" indent="0">
              <a:buNone/>
              <a:defRPr sz="3600">
                <a:latin typeface="Tiempos Fine Light" panose="02020303060303060403" pitchFamily="18" charset="77"/>
              </a:defRPr>
            </a:lvl1pPr>
          </a:lstStyle>
          <a:p>
            <a:pPr lvl="0"/>
            <a:r>
              <a:rPr lang="en-US"/>
              <a:t>3</a:t>
            </a:r>
          </a:p>
        </p:txBody>
      </p:sp>
      <p:sp>
        <p:nvSpPr>
          <p:cNvPr id="38" name="Content Placeholder 7">
            <a:extLst>
              <a:ext uri="{FF2B5EF4-FFF2-40B4-BE49-F238E27FC236}">
                <a16:creationId xmlns:a16="http://schemas.microsoft.com/office/drawing/2014/main" id="{968EB5AD-535A-AF4E-A648-516050D8AADC}"/>
              </a:ext>
            </a:extLst>
          </p:cNvPr>
          <p:cNvSpPr>
            <a:spLocks noGrp="1"/>
          </p:cNvSpPr>
          <p:nvPr>
            <p:ph sz="quarter" idx="17"/>
          </p:nvPr>
        </p:nvSpPr>
        <p:spPr>
          <a:xfrm>
            <a:off x="6436331" y="1802607"/>
            <a:ext cx="2142893" cy="665560"/>
          </a:xfrm>
        </p:spPr>
        <p:txBody>
          <a:bodyPr/>
          <a:lstStyle>
            <a:lvl1pPr marL="0" indent="0">
              <a:buClr>
                <a:schemeClr val="tx1"/>
              </a:buClr>
              <a:buNone/>
              <a:defRPr sz="1050" b="0"/>
            </a:lvl1pPr>
            <a:lvl2pPr marL="86916" indent="-82154">
              <a:buClr>
                <a:schemeClr val="tx1"/>
              </a:buClr>
              <a:tabLst/>
              <a:defRPr sz="900"/>
            </a:lvl2pPr>
          </a:lstStyle>
          <a:p>
            <a:pPr lvl="0"/>
            <a:r>
              <a:rPr lang="en-US"/>
              <a:t>Click to edit Master text styles</a:t>
            </a:r>
          </a:p>
          <a:p>
            <a:pPr lvl="1"/>
            <a:r>
              <a:rPr lang="en-US"/>
              <a:t>Second level</a:t>
            </a:r>
          </a:p>
        </p:txBody>
      </p:sp>
      <p:sp>
        <p:nvSpPr>
          <p:cNvPr id="39" name="Content Placeholder 5">
            <a:extLst>
              <a:ext uri="{FF2B5EF4-FFF2-40B4-BE49-F238E27FC236}">
                <a16:creationId xmlns:a16="http://schemas.microsoft.com/office/drawing/2014/main" id="{13D05772-4BC3-EE4E-8BC6-67D768695555}"/>
              </a:ext>
            </a:extLst>
          </p:cNvPr>
          <p:cNvSpPr>
            <a:spLocks noGrp="1"/>
          </p:cNvSpPr>
          <p:nvPr>
            <p:ph sz="quarter" idx="18" hasCustomPrompt="1"/>
          </p:nvPr>
        </p:nvSpPr>
        <p:spPr>
          <a:xfrm>
            <a:off x="1943101" y="3204106"/>
            <a:ext cx="297656" cy="423863"/>
          </a:xfrm>
        </p:spPr>
        <p:txBody>
          <a:bodyPr>
            <a:noAutofit/>
          </a:bodyPr>
          <a:lstStyle>
            <a:lvl1pPr marL="0" indent="0">
              <a:buNone/>
              <a:defRPr sz="3600">
                <a:latin typeface="Tiempos Fine Light" panose="02020303060303060403" pitchFamily="18" charset="77"/>
              </a:defRPr>
            </a:lvl1pPr>
          </a:lstStyle>
          <a:p>
            <a:pPr lvl="0"/>
            <a:r>
              <a:rPr lang="en-US"/>
              <a:t>4</a:t>
            </a:r>
          </a:p>
        </p:txBody>
      </p:sp>
      <p:sp>
        <p:nvSpPr>
          <p:cNvPr id="40" name="Content Placeholder 7">
            <a:extLst>
              <a:ext uri="{FF2B5EF4-FFF2-40B4-BE49-F238E27FC236}">
                <a16:creationId xmlns:a16="http://schemas.microsoft.com/office/drawing/2014/main" id="{A4F33BFE-9792-C84E-84C8-9ECBEF9A883E}"/>
              </a:ext>
            </a:extLst>
          </p:cNvPr>
          <p:cNvSpPr>
            <a:spLocks noGrp="1"/>
          </p:cNvSpPr>
          <p:nvPr>
            <p:ph sz="quarter" idx="19"/>
          </p:nvPr>
        </p:nvSpPr>
        <p:spPr>
          <a:xfrm>
            <a:off x="1946538" y="3684689"/>
            <a:ext cx="2111113" cy="665560"/>
          </a:xfrm>
        </p:spPr>
        <p:txBody>
          <a:bodyPr/>
          <a:lstStyle>
            <a:lvl1pPr marL="0" indent="0">
              <a:buNone/>
              <a:defRPr sz="1050" b="0"/>
            </a:lvl1pPr>
            <a:lvl2pPr marL="86916" indent="-82154">
              <a:buClr>
                <a:schemeClr val="tx1"/>
              </a:buClr>
              <a:tabLst/>
              <a:defRPr sz="900"/>
            </a:lvl2pPr>
          </a:lstStyle>
          <a:p>
            <a:pPr lvl="0"/>
            <a:r>
              <a:rPr lang="en-US"/>
              <a:t>Click to edit Master text styles</a:t>
            </a:r>
          </a:p>
          <a:p>
            <a:pPr lvl="1"/>
            <a:r>
              <a:rPr lang="en-US"/>
              <a:t>Second level</a:t>
            </a:r>
          </a:p>
        </p:txBody>
      </p:sp>
      <p:sp>
        <p:nvSpPr>
          <p:cNvPr id="41" name="Content Placeholder 5">
            <a:extLst>
              <a:ext uri="{FF2B5EF4-FFF2-40B4-BE49-F238E27FC236}">
                <a16:creationId xmlns:a16="http://schemas.microsoft.com/office/drawing/2014/main" id="{501AA02C-3DA5-8B4B-94BC-E4AC96A11C9E}"/>
              </a:ext>
            </a:extLst>
          </p:cNvPr>
          <p:cNvSpPr>
            <a:spLocks noGrp="1"/>
          </p:cNvSpPr>
          <p:nvPr>
            <p:ph sz="quarter" idx="20" hasCustomPrompt="1"/>
          </p:nvPr>
        </p:nvSpPr>
        <p:spPr>
          <a:xfrm>
            <a:off x="5268973" y="3204106"/>
            <a:ext cx="297656" cy="423863"/>
          </a:xfrm>
        </p:spPr>
        <p:txBody>
          <a:bodyPr>
            <a:noAutofit/>
          </a:bodyPr>
          <a:lstStyle>
            <a:lvl1pPr marL="0" indent="0">
              <a:buNone/>
              <a:defRPr sz="3600">
                <a:latin typeface="Tiempos Fine Light" panose="02020303060303060403" pitchFamily="18" charset="77"/>
              </a:defRPr>
            </a:lvl1pPr>
          </a:lstStyle>
          <a:p>
            <a:pPr lvl="0"/>
            <a:r>
              <a:rPr lang="en-US"/>
              <a:t>5</a:t>
            </a:r>
          </a:p>
        </p:txBody>
      </p:sp>
      <p:sp>
        <p:nvSpPr>
          <p:cNvPr id="42" name="Content Placeholder 7">
            <a:extLst>
              <a:ext uri="{FF2B5EF4-FFF2-40B4-BE49-F238E27FC236}">
                <a16:creationId xmlns:a16="http://schemas.microsoft.com/office/drawing/2014/main" id="{4B2E8646-3438-AE40-ACC7-D13448DB9976}"/>
              </a:ext>
            </a:extLst>
          </p:cNvPr>
          <p:cNvSpPr>
            <a:spLocks noGrp="1"/>
          </p:cNvSpPr>
          <p:nvPr>
            <p:ph sz="quarter" idx="21"/>
          </p:nvPr>
        </p:nvSpPr>
        <p:spPr>
          <a:xfrm>
            <a:off x="5272410" y="3684689"/>
            <a:ext cx="2157091" cy="665560"/>
          </a:xfrm>
        </p:spPr>
        <p:txBody>
          <a:bodyPr/>
          <a:lstStyle>
            <a:lvl1pPr marL="0" indent="0">
              <a:buClr>
                <a:schemeClr val="tx1"/>
              </a:buClr>
              <a:buNone/>
              <a:defRPr sz="1050" b="0"/>
            </a:lvl1pPr>
            <a:lvl2pPr marL="86916" indent="-82154">
              <a:buClr>
                <a:schemeClr val="tx1"/>
              </a:buClr>
              <a:tabLst/>
              <a:defRPr sz="900"/>
            </a:lvl2pPr>
          </a:lstStyle>
          <a:p>
            <a:pPr lvl="0"/>
            <a:r>
              <a:rPr lang="en-US"/>
              <a:t>Click to edit Master text styles</a:t>
            </a:r>
          </a:p>
          <a:p>
            <a:pPr lvl="1"/>
            <a:r>
              <a:rPr lang="en-US"/>
              <a:t>Second level</a:t>
            </a:r>
          </a:p>
        </p:txBody>
      </p:sp>
      <p:sp>
        <p:nvSpPr>
          <p:cNvPr id="14" name="Rectangle 13">
            <a:extLst>
              <a:ext uri="{FF2B5EF4-FFF2-40B4-BE49-F238E27FC236}">
                <a16:creationId xmlns:a16="http://schemas.microsoft.com/office/drawing/2014/main" id="{127799BB-5778-3A48-A22B-75C0658604FE}"/>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Tree>
    <p:extLst>
      <p:ext uri="{BB962C8B-B14F-4D97-AF65-F5344CB8AC3E}">
        <p14:creationId xmlns:p14="http://schemas.microsoft.com/office/powerpoint/2010/main" val="3634966407"/>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FA43885-B0BD-5443-8C2F-0F3836BCD086}"/>
              </a:ext>
            </a:extLst>
          </p:cNvPr>
          <p:cNvPicPr>
            <a:picLocks noChangeAspect="1"/>
          </p:cNvPicPr>
          <p:nvPr userDrawn="1"/>
        </p:nvPicPr>
        <p:blipFill rotWithShape="1">
          <a:blip r:embed="rId2"/>
          <a:srcRect t="801" b="320"/>
          <a:stretch/>
        </p:blipFill>
        <p:spPr>
          <a:xfrm>
            <a:off x="4792237" y="57150"/>
            <a:ext cx="4120691" cy="5086351"/>
          </a:xfrm>
          <a:prstGeom prst="rect">
            <a:avLst/>
          </a:prstGeom>
        </p:spPr>
      </p:pic>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971550" y="792095"/>
            <a:ext cx="3829050" cy="3714751"/>
          </a:xfrm>
        </p:spPr>
        <p:txBody>
          <a:bodyPr anchor="ctr" anchorCtr="0">
            <a:noAutofit/>
          </a:bodyPr>
          <a:lstStyle>
            <a:lvl1pPr>
              <a:defRPr sz="405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pic>
        <p:nvPicPr>
          <p:cNvPr id="10" name="Google Shape;105;p29">
            <a:extLst>
              <a:ext uri="{FF2B5EF4-FFF2-40B4-BE49-F238E27FC236}">
                <a16:creationId xmlns:a16="http://schemas.microsoft.com/office/drawing/2014/main" id="{80F65949-A966-3C45-B14B-D3B3485F499F}"/>
              </a:ext>
            </a:extLst>
          </p:cNvPr>
          <p:cNvPicPr preferRelativeResize="0"/>
          <p:nvPr userDrawn="1"/>
        </p:nvPicPr>
        <p:blipFill rotWithShape="1">
          <a:blip r:embed="rId3">
            <a:alphaModFix/>
          </a:blip>
          <a:srcRect/>
          <a:stretch/>
        </p:blipFill>
        <p:spPr>
          <a:xfrm>
            <a:off x="457200" y="371471"/>
            <a:ext cx="2366443" cy="420624"/>
          </a:xfrm>
          <a:prstGeom prst="rect">
            <a:avLst/>
          </a:prstGeom>
          <a:noFill/>
          <a:ln>
            <a:noFill/>
          </a:ln>
        </p:spPr>
      </p:pic>
      <p:sp>
        <p:nvSpPr>
          <p:cNvPr id="6" name="Footer Placeholder 1">
            <a:extLst>
              <a:ext uri="{FF2B5EF4-FFF2-40B4-BE49-F238E27FC236}">
                <a16:creationId xmlns:a16="http://schemas.microsoft.com/office/drawing/2014/main" id="{A795D9A1-EBA6-9146-A2ED-D807154A4760}"/>
              </a:ext>
            </a:extLst>
          </p:cNvPr>
          <p:cNvSpPr txBox="1">
            <a:spLocks/>
          </p:cNvSpPr>
          <p:nvPr userDrawn="1"/>
        </p:nvSpPr>
        <p:spPr>
          <a:xfrm>
            <a:off x="971550" y="4767374"/>
            <a:ext cx="3028950" cy="160095"/>
          </a:xfrm>
          <a:prstGeom prst="rect">
            <a:avLst/>
          </a:prstGeom>
        </p:spPr>
        <p:txBody>
          <a:bodyPr vert="horz" lIns="0" tIns="0" rIns="0" bIns="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
                <a:srgbClr val="000000"/>
              </a:buClr>
              <a:buSzPts val="700"/>
            </a:pPr>
            <a:r>
              <a:rPr lang="en-US" sz="525">
                <a:latin typeface="Arial"/>
                <a:ea typeface="Arial"/>
                <a:cs typeface="Arial"/>
                <a:sym typeface="Arial"/>
              </a:rPr>
              <a:t>© </a:t>
            </a:r>
            <a:r>
              <a:rPr lang="en-US" sz="525" err="1">
                <a:latin typeface="Arial"/>
                <a:ea typeface="Arial"/>
                <a:cs typeface="Arial"/>
                <a:sym typeface="Arial"/>
              </a:rPr>
              <a:t>FranklinCovey</a:t>
            </a:r>
            <a:r>
              <a:rPr lang="en-US" sz="525">
                <a:latin typeface="Arial"/>
                <a:ea typeface="Arial"/>
                <a:cs typeface="Arial"/>
                <a:sym typeface="Arial"/>
              </a:rPr>
              <a:t> Co. All rights reserved. PROPRIETARY AND CONFIDENTIAL </a:t>
            </a:r>
            <a:endParaRPr lang="en-US" sz="525"/>
          </a:p>
        </p:txBody>
      </p:sp>
    </p:spTree>
    <p:extLst>
      <p:ext uri="{BB962C8B-B14F-4D97-AF65-F5344CB8AC3E}">
        <p14:creationId xmlns:p14="http://schemas.microsoft.com/office/powerpoint/2010/main" val="1572579582"/>
      </p:ext>
    </p:extLst>
  </p:cSld>
  <p:clrMapOvr>
    <a:masterClrMapping/>
  </p:clrMapOvr>
  <p:extLst>
    <p:ext uri="{DCECCB84-F9BA-43D5-87BE-67443E8EF086}">
      <p15:sldGuideLst xmlns:p15="http://schemas.microsoft.com/office/powerpoint/2012/main">
        <p15:guide id="2" orient="horz" pos="2160">
          <p15:clr>
            <a:srgbClr val="FBAE40"/>
          </p15:clr>
        </p15:guide>
        <p15:guide id="4" orient="horz" pos="792">
          <p15:clr>
            <a:srgbClr val="FBAE40"/>
          </p15:clr>
        </p15:guide>
        <p15:guide id="5" orient="horz" pos="403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Section Divider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CB31866-6596-AD4C-9299-8CCC9451291E}"/>
              </a:ext>
            </a:extLst>
          </p:cNvPr>
          <p:cNvSpPr/>
          <p:nvPr userDrawn="1"/>
        </p:nvSpPr>
        <p:spPr>
          <a:xfrm>
            <a:off x="0" y="0"/>
            <a:ext cx="9144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Slide Number Placeholder 4">
            <a:extLst>
              <a:ext uri="{FF2B5EF4-FFF2-40B4-BE49-F238E27FC236}">
                <a16:creationId xmlns:a16="http://schemas.microsoft.com/office/drawing/2014/main" id="{8132C8EC-DED7-264A-B116-8AF77F46ED5E}"/>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9" name="Title 12">
            <a:extLst>
              <a:ext uri="{FF2B5EF4-FFF2-40B4-BE49-F238E27FC236}">
                <a16:creationId xmlns:a16="http://schemas.microsoft.com/office/drawing/2014/main" id="{8C8B8B6C-7FA1-384C-B159-E22CA795E7DA}"/>
              </a:ext>
            </a:extLst>
          </p:cNvPr>
          <p:cNvSpPr>
            <a:spLocks noGrp="1"/>
          </p:cNvSpPr>
          <p:nvPr>
            <p:ph type="title" hasCustomPrompt="1"/>
          </p:nvPr>
        </p:nvSpPr>
        <p:spPr>
          <a:xfrm>
            <a:off x="457200" y="481542"/>
            <a:ext cx="8229600" cy="3919008"/>
          </a:xfrm>
        </p:spPr>
        <p:txBody>
          <a:bodyPr anchor="ctr" anchorCtr="0">
            <a:noAutofit/>
          </a:bodyPr>
          <a:lstStyle>
            <a:lvl1pPr>
              <a:lnSpc>
                <a:spcPct val="100000"/>
              </a:lnSpc>
              <a:defRPr sz="4050" b="0" spc="0" baseline="0">
                <a:solidFill>
                  <a:schemeClr val="bg1"/>
                </a:solidFill>
                <a:latin typeface="Tiempos Fine Light" panose="02020303060303060403" pitchFamily="18" charset="77"/>
                <a:cs typeface="Times New Roman" panose="02020603050405020304" pitchFamily="18" charset="0"/>
              </a:defRPr>
            </a:lvl1pPr>
          </a:lstStyle>
          <a:p>
            <a:r>
              <a:rPr lang="en-US"/>
              <a:t>Single key idea or concept text</a:t>
            </a:r>
          </a:p>
        </p:txBody>
      </p:sp>
      <p:sp>
        <p:nvSpPr>
          <p:cNvPr id="13" name="Footer Placeholder 1">
            <a:extLst>
              <a:ext uri="{FF2B5EF4-FFF2-40B4-BE49-F238E27FC236}">
                <a16:creationId xmlns:a16="http://schemas.microsoft.com/office/drawing/2014/main" id="{14C707AE-7DF1-6947-A9DD-2AD9FFB8F180}"/>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a:t>
            </a:r>
            <a:r>
              <a:rPr lang="en-US" sz="525" err="1">
                <a:solidFill>
                  <a:schemeClr val="bg1"/>
                </a:solidFill>
                <a:latin typeface="Arial"/>
                <a:ea typeface="Arial"/>
                <a:cs typeface="Arial"/>
                <a:sym typeface="Arial"/>
              </a:rPr>
              <a:t>FranklinCovey</a:t>
            </a:r>
            <a:r>
              <a:rPr lang="en-US" sz="525">
                <a:solidFill>
                  <a:schemeClr val="bg1"/>
                </a:solidFill>
                <a:latin typeface="Arial"/>
                <a:ea typeface="Arial"/>
                <a:cs typeface="Arial"/>
                <a:sym typeface="Arial"/>
              </a:rPr>
              <a:t> Co. All rights reserved. PROPRIETARY AND CONFIDENTIAL </a:t>
            </a:r>
            <a:endParaRPr lang="en-US" sz="525">
              <a:solidFill>
                <a:schemeClr val="bg1"/>
              </a:solidFill>
            </a:endParaRPr>
          </a:p>
        </p:txBody>
      </p:sp>
      <p:pic>
        <p:nvPicPr>
          <p:cNvPr id="14" name="Picture 13" descr="A picture containing text, clipart&#10;&#10;Description automatically generated">
            <a:extLst>
              <a:ext uri="{FF2B5EF4-FFF2-40B4-BE49-F238E27FC236}">
                <a16:creationId xmlns:a16="http://schemas.microsoft.com/office/drawing/2014/main" id="{C0F61E8B-4F80-124D-9EE9-F1FF14531FED}"/>
              </a:ext>
            </a:extLst>
          </p:cNvPr>
          <p:cNvPicPr>
            <a:picLocks noChangeAspect="1"/>
          </p:cNvPicPr>
          <p:nvPr userDrawn="1"/>
        </p:nvPicPr>
        <p:blipFill>
          <a:blip r:embed="rId2"/>
          <a:stretch>
            <a:fillRect/>
          </a:stretch>
        </p:blipFill>
        <p:spPr>
          <a:xfrm>
            <a:off x="457200" y="4804811"/>
            <a:ext cx="742950" cy="110067"/>
          </a:xfrm>
          <a:prstGeom prst="rect">
            <a:avLst/>
          </a:prstGeom>
        </p:spPr>
      </p:pic>
    </p:spTree>
    <p:extLst>
      <p:ext uri="{BB962C8B-B14F-4D97-AF65-F5344CB8AC3E}">
        <p14:creationId xmlns:p14="http://schemas.microsoft.com/office/powerpoint/2010/main" val="208786727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Divider - Image Full Blee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84AE63F-D0B7-F348-B311-C0DB3BA2213D}"/>
              </a:ext>
            </a:extLst>
          </p:cNvPr>
          <p:cNvSpPr>
            <a:spLocks noGrp="1"/>
          </p:cNvSpPr>
          <p:nvPr>
            <p:ph type="pic" sz="quarter" idx="13" hasCustomPrompt="1"/>
          </p:nvPr>
        </p:nvSpPr>
        <p:spPr>
          <a:xfrm>
            <a:off x="1" y="0"/>
            <a:ext cx="9143999" cy="5143500"/>
          </a:xfrm>
        </p:spPr>
        <p:txBody>
          <a:bodyPr/>
          <a:lstStyle/>
          <a:p>
            <a:r>
              <a:rPr lang="en-US"/>
              <a:t>Click icon to add a picture</a:t>
            </a:r>
          </a:p>
        </p:txBody>
      </p:sp>
      <p:sp>
        <p:nvSpPr>
          <p:cNvPr id="2" name="Title 1">
            <a:extLst>
              <a:ext uri="{FF2B5EF4-FFF2-40B4-BE49-F238E27FC236}">
                <a16:creationId xmlns:a16="http://schemas.microsoft.com/office/drawing/2014/main" id="{5A228EDA-4D66-1C4A-AD4C-60EF084C755D}"/>
              </a:ext>
            </a:extLst>
          </p:cNvPr>
          <p:cNvSpPr>
            <a:spLocks noGrp="1"/>
          </p:cNvSpPr>
          <p:nvPr>
            <p:ph type="title" hasCustomPrompt="1"/>
          </p:nvPr>
        </p:nvSpPr>
        <p:spPr>
          <a:xfrm>
            <a:off x="4879078" y="342900"/>
            <a:ext cx="3807722" cy="4229100"/>
          </a:xfrm>
        </p:spPr>
        <p:txBody>
          <a:bodyPr anchor="ctr" anchorCtr="0">
            <a:noAutofit/>
          </a:bodyPr>
          <a:lstStyle>
            <a:lvl1pPr>
              <a:defRPr sz="3600" b="0" i="0" spc="0" baseline="0">
                <a:solidFill>
                  <a:schemeClr val="bg1"/>
                </a:solidFill>
                <a:effectLst>
                  <a:outerShdw blurRad="139700" sx="101000" sy="101000" algn="ctr" rotWithShape="0">
                    <a:prstClr val="black">
                      <a:alpha val="40000"/>
                    </a:prstClr>
                  </a:outerShdw>
                </a:effectLst>
                <a:latin typeface="Tiempos Fine Light" panose="02020303060303060403" pitchFamily="18" charset="77"/>
                <a:cs typeface="Times New Roman" panose="02020603050405020304" pitchFamily="18" charset="0"/>
              </a:defRPr>
            </a:lvl1pPr>
          </a:lstStyle>
          <a:p>
            <a:r>
              <a:rPr lang="en-US"/>
              <a:t>Key takeaway concept</a:t>
            </a:r>
          </a:p>
        </p:txBody>
      </p:sp>
      <p:sp>
        <p:nvSpPr>
          <p:cNvPr id="6" name="Slide Number Placeholder 5">
            <a:extLst>
              <a:ext uri="{FF2B5EF4-FFF2-40B4-BE49-F238E27FC236}">
                <a16:creationId xmlns:a16="http://schemas.microsoft.com/office/drawing/2014/main" id="{70D41B7F-2CC2-0E4A-BFCA-F7C39A8F9A48}"/>
              </a:ext>
            </a:extLst>
          </p:cNvPr>
          <p:cNvSpPr>
            <a:spLocks noGrp="1"/>
          </p:cNvSpPr>
          <p:nvPr>
            <p:ph type="sldNum" sz="quarter" idx="15"/>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9" name="Rectangle 8">
            <a:extLst>
              <a:ext uri="{FF2B5EF4-FFF2-40B4-BE49-F238E27FC236}">
                <a16:creationId xmlns:a16="http://schemas.microsoft.com/office/drawing/2014/main" id="{FC7DDC7B-EA1B-C64D-90A2-DAE3109B2607}"/>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Tree>
    <p:extLst>
      <p:ext uri="{BB962C8B-B14F-4D97-AF65-F5344CB8AC3E}">
        <p14:creationId xmlns:p14="http://schemas.microsoft.com/office/powerpoint/2010/main" val="413404494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A33AE-A174-C747-A9C4-621ABBDD1A28}"/>
              </a:ext>
            </a:extLst>
          </p:cNvPr>
          <p:cNvSpPr>
            <a:spLocks noGrp="1"/>
          </p:cNvSpPr>
          <p:nvPr>
            <p:ph type="title" hasCustomPrompt="1"/>
          </p:nvPr>
        </p:nvSpPr>
        <p:spPr>
          <a:xfrm>
            <a:off x="459487" y="596646"/>
            <a:ext cx="8208365" cy="542925"/>
          </a:xfrm>
        </p:spPr>
        <p:txBody>
          <a:bodyPr>
            <a:noAutofit/>
          </a:bodyPr>
          <a:lstStyle>
            <a:lvl1pPr>
              <a:defRPr sz="2700" b="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Text Placeholder 2">
            <a:extLst>
              <a:ext uri="{FF2B5EF4-FFF2-40B4-BE49-F238E27FC236}">
                <a16:creationId xmlns:a16="http://schemas.microsoft.com/office/drawing/2014/main" id="{43A40ECA-9F97-2A42-A046-CE08FCE05E5F}"/>
              </a:ext>
            </a:extLst>
          </p:cNvPr>
          <p:cNvSpPr>
            <a:spLocks noGrp="1"/>
          </p:cNvSpPr>
          <p:nvPr>
            <p:ph type="body" idx="1"/>
          </p:nvPr>
        </p:nvSpPr>
        <p:spPr>
          <a:xfrm>
            <a:off x="459487" y="1151772"/>
            <a:ext cx="3758453" cy="339328"/>
          </a:xfrm>
        </p:spPr>
        <p:txBody>
          <a:bodyPr anchor="t" anchorCtr="0">
            <a:noAutofit/>
          </a:bodyPr>
          <a:lstStyle>
            <a:lvl1pPr marL="0" indent="0">
              <a:lnSpc>
                <a:spcPct val="100000"/>
              </a:lnSpc>
              <a:spcBef>
                <a:spcPts val="0"/>
              </a:spcBef>
              <a:spcAft>
                <a:spcPts val="225"/>
              </a:spcAft>
              <a:buNone/>
              <a:defRPr sz="1500" b="1">
                <a:latin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06CB4B2-F760-D848-BFE9-73B4D59662D8}"/>
              </a:ext>
            </a:extLst>
          </p:cNvPr>
          <p:cNvSpPr>
            <a:spLocks noGrp="1"/>
          </p:cNvSpPr>
          <p:nvPr>
            <p:ph sz="half" idx="2"/>
          </p:nvPr>
        </p:nvSpPr>
        <p:spPr>
          <a:xfrm>
            <a:off x="459487" y="1600200"/>
            <a:ext cx="3758453" cy="2763441"/>
          </a:xfrm>
        </p:spPr>
        <p:txBody>
          <a:bodyPr>
            <a:noAutofit/>
          </a:bodyPr>
          <a:lstStyle>
            <a:lvl1pPr>
              <a:defRPr sz="1800">
                <a:latin typeface="Arial" panose="020B0604020202020204" pitchFamily="34" charset="0"/>
                <a:cs typeface="Arial" panose="020B0604020202020204" pitchFamily="34" charset="0"/>
              </a:defRPr>
            </a:lvl1pPr>
            <a:lvl2pPr>
              <a:defRPr sz="1500">
                <a:latin typeface="Arial" panose="020B0604020202020204" pitchFamily="34" charset="0"/>
                <a:cs typeface="Arial" panose="020B0604020202020204" pitchFamily="34" charset="0"/>
              </a:defRPr>
            </a:lvl2pPr>
            <a:lvl3pPr>
              <a:defRPr sz="135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BF32A1-ADAD-5D46-82B9-912442021FC4}"/>
              </a:ext>
            </a:extLst>
          </p:cNvPr>
          <p:cNvSpPr>
            <a:spLocks noGrp="1"/>
          </p:cNvSpPr>
          <p:nvPr>
            <p:ph type="body" sz="quarter" idx="3"/>
          </p:nvPr>
        </p:nvSpPr>
        <p:spPr>
          <a:xfrm>
            <a:off x="4871197" y="1151772"/>
            <a:ext cx="3815603" cy="339328"/>
          </a:xfrm>
        </p:spPr>
        <p:txBody>
          <a:bodyPr anchor="t" anchorCtr="0">
            <a:noAutofit/>
          </a:bodyPr>
          <a:lstStyle>
            <a:lvl1pPr marL="0" indent="0">
              <a:lnSpc>
                <a:spcPct val="100000"/>
              </a:lnSpc>
              <a:spcBef>
                <a:spcPts val="0"/>
              </a:spcBef>
              <a:spcAft>
                <a:spcPts val="225"/>
              </a:spcAft>
              <a:buNone/>
              <a:defRPr sz="1500" b="1">
                <a:latin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D5E701E9-0976-1341-8B2E-17BCA6D39707}"/>
              </a:ext>
            </a:extLst>
          </p:cNvPr>
          <p:cNvSpPr>
            <a:spLocks noGrp="1"/>
          </p:cNvSpPr>
          <p:nvPr>
            <p:ph sz="quarter" idx="4"/>
          </p:nvPr>
        </p:nvSpPr>
        <p:spPr>
          <a:xfrm>
            <a:off x="4871197" y="1600200"/>
            <a:ext cx="3815603" cy="2763441"/>
          </a:xfrm>
        </p:spPr>
        <p:txBody>
          <a:bodyPr>
            <a:noAutofit/>
          </a:bodyPr>
          <a:lstStyle>
            <a:lvl1pPr>
              <a:defRPr sz="1800">
                <a:latin typeface="Arial" panose="020B0604020202020204" pitchFamily="34" charset="0"/>
                <a:cs typeface="Arial" panose="020B0604020202020204" pitchFamily="34" charset="0"/>
              </a:defRPr>
            </a:lvl1pPr>
            <a:lvl2pPr>
              <a:defRPr sz="1500">
                <a:latin typeface="Arial" panose="020B0604020202020204" pitchFamily="34" charset="0"/>
                <a:cs typeface="Arial" panose="020B0604020202020204" pitchFamily="34" charset="0"/>
              </a:defRPr>
            </a:lvl2pPr>
            <a:lvl3pPr>
              <a:defRPr sz="135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DD3B74A9-6402-F84F-9E79-049106F67A3C}"/>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9" name="Rectangle 8">
            <a:extLst>
              <a:ext uri="{FF2B5EF4-FFF2-40B4-BE49-F238E27FC236}">
                <a16:creationId xmlns:a16="http://schemas.microsoft.com/office/drawing/2014/main" id="{E29DDA5C-0D7D-B54F-A573-5B6672D4EC41}"/>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Tree>
    <p:extLst>
      <p:ext uri="{BB962C8B-B14F-4D97-AF65-F5344CB8AC3E}">
        <p14:creationId xmlns:p14="http://schemas.microsoft.com/office/powerpoint/2010/main" val="331392994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itle and Content - Thre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8DDC4-2DA7-824E-9106-6A04FB63E7DB}"/>
              </a:ext>
            </a:extLst>
          </p:cNvPr>
          <p:cNvSpPr>
            <a:spLocks noGrp="1"/>
          </p:cNvSpPr>
          <p:nvPr>
            <p:ph type="title" hasCustomPrompt="1"/>
          </p:nvPr>
        </p:nvSpPr>
        <p:spPr>
          <a:xfrm>
            <a:off x="457200" y="596646"/>
            <a:ext cx="8115300" cy="639647"/>
          </a:xfrm>
        </p:spPr>
        <p:txBody>
          <a:bodyPr>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6" name="Text Placeholder 5">
            <a:extLst>
              <a:ext uri="{FF2B5EF4-FFF2-40B4-BE49-F238E27FC236}">
                <a16:creationId xmlns:a16="http://schemas.microsoft.com/office/drawing/2014/main" id="{A18CE1B8-67CC-BA48-8A60-E107BA4CBF13}"/>
              </a:ext>
            </a:extLst>
          </p:cNvPr>
          <p:cNvSpPr>
            <a:spLocks noGrp="1"/>
          </p:cNvSpPr>
          <p:nvPr>
            <p:ph type="body" sz="quarter" idx="13"/>
          </p:nvPr>
        </p:nvSpPr>
        <p:spPr>
          <a:xfrm>
            <a:off x="459486" y="1152144"/>
            <a:ext cx="2435733" cy="2743200"/>
          </a:xfrm>
        </p:spPr>
        <p:txBody>
          <a:bodyPr>
            <a:noAutofit/>
          </a:bodyPr>
          <a:lstStyle>
            <a:lvl1pPr>
              <a:defRPr sz="1800">
                <a:latin typeface="Arial" panose="020B0604020202020204" pitchFamily="34" charset="0"/>
                <a:cs typeface="Arial" panose="020B0604020202020204" pitchFamily="34" charset="0"/>
              </a:defRPr>
            </a:lvl1pPr>
            <a:lvl2pPr>
              <a:defRPr sz="1500">
                <a:latin typeface="Arial" panose="020B0604020202020204" pitchFamily="34" charset="0"/>
                <a:cs typeface="Arial" panose="020B0604020202020204" pitchFamily="34" charset="0"/>
              </a:defRPr>
            </a:lvl2pPr>
            <a:lvl3pPr>
              <a:defRPr sz="135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a:extLst>
              <a:ext uri="{FF2B5EF4-FFF2-40B4-BE49-F238E27FC236}">
                <a16:creationId xmlns:a16="http://schemas.microsoft.com/office/drawing/2014/main" id="{04A7FF5E-EB53-5541-AA4B-F9D26F15568E}"/>
              </a:ext>
            </a:extLst>
          </p:cNvPr>
          <p:cNvSpPr>
            <a:spLocks noGrp="1"/>
          </p:cNvSpPr>
          <p:nvPr>
            <p:ph type="body" sz="quarter" idx="14"/>
          </p:nvPr>
        </p:nvSpPr>
        <p:spPr>
          <a:xfrm>
            <a:off x="3346872" y="1153085"/>
            <a:ext cx="2434590" cy="2743200"/>
          </a:xfrm>
        </p:spPr>
        <p:txBody>
          <a:bodyPr>
            <a:noAutofit/>
          </a:bodyPr>
          <a:lstStyle>
            <a:lvl1pPr>
              <a:defRPr sz="1800">
                <a:latin typeface="Arial" panose="020B0604020202020204" pitchFamily="34" charset="0"/>
                <a:cs typeface="Arial" panose="020B0604020202020204" pitchFamily="34" charset="0"/>
              </a:defRPr>
            </a:lvl1pPr>
            <a:lvl2pPr>
              <a:defRPr sz="1500">
                <a:latin typeface="Arial" panose="020B0604020202020204" pitchFamily="34" charset="0"/>
                <a:cs typeface="Arial" panose="020B0604020202020204" pitchFamily="34" charset="0"/>
              </a:defRPr>
            </a:lvl2pPr>
            <a:lvl3pPr>
              <a:defRPr sz="135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a:extLst>
              <a:ext uri="{FF2B5EF4-FFF2-40B4-BE49-F238E27FC236}">
                <a16:creationId xmlns:a16="http://schemas.microsoft.com/office/drawing/2014/main" id="{A97E2CE7-EAC2-BC4A-A73E-8C1141F2BA6E}"/>
              </a:ext>
            </a:extLst>
          </p:cNvPr>
          <p:cNvSpPr>
            <a:spLocks noGrp="1"/>
          </p:cNvSpPr>
          <p:nvPr>
            <p:ph type="body" sz="quarter" idx="15"/>
          </p:nvPr>
        </p:nvSpPr>
        <p:spPr>
          <a:xfrm>
            <a:off x="6235401" y="1153085"/>
            <a:ext cx="2434590" cy="2743200"/>
          </a:xfrm>
        </p:spPr>
        <p:txBody>
          <a:bodyPr>
            <a:noAutofit/>
          </a:bodyPr>
          <a:lstStyle>
            <a:lvl1pPr>
              <a:defRPr sz="1800">
                <a:latin typeface="Arial" panose="020B0604020202020204" pitchFamily="34" charset="0"/>
                <a:cs typeface="Arial" panose="020B0604020202020204" pitchFamily="34" charset="0"/>
              </a:defRPr>
            </a:lvl1pPr>
            <a:lvl2pPr>
              <a:defRPr sz="1500">
                <a:latin typeface="Arial" panose="020B0604020202020204" pitchFamily="34" charset="0"/>
                <a:cs typeface="Arial" panose="020B0604020202020204" pitchFamily="34" charset="0"/>
              </a:defRPr>
            </a:lvl2pPr>
            <a:lvl3pPr>
              <a:defRPr sz="135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CB5ACB37-2374-6E42-9FA2-88A6C67EB117}"/>
              </a:ext>
            </a:extLst>
          </p:cNvPr>
          <p:cNvSpPr>
            <a:spLocks noGrp="1"/>
          </p:cNvSpPr>
          <p:nvPr>
            <p:ph type="sldNum" sz="quarter" idx="17"/>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7" name="Rectangle 6">
            <a:extLst>
              <a:ext uri="{FF2B5EF4-FFF2-40B4-BE49-F238E27FC236}">
                <a16:creationId xmlns:a16="http://schemas.microsoft.com/office/drawing/2014/main" id="{CCC8F84D-55A0-384F-9A0F-7B6850969F85}"/>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Tree>
    <p:extLst>
      <p:ext uri="{BB962C8B-B14F-4D97-AF65-F5344CB8AC3E}">
        <p14:creationId xmlns:p14="http://schemas.microsoft.com/office/powerpoint/2010/main" val="213574332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5_Agenda Divider Styl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CA945D4-C3F0-BC45-9CBF-F3ED8E1238D3}"/>
              </a:ext>
            </a:extLst>
          </p:cNvPr>
          <p:cNvSpPr>
            <a:spLocks noGrp="1"/>
          </p:cNvSpPr>
          <p:nvPr>
            <p:ph type="pic" sz="quarter" idx="12" hasCustomPrompt="1"/>
          </p:nvPr>
        </p:nvSpPr>
        <p:spPr>
          <a:xfrm>
            <a:off x="0" y="0"/>
            <a:ext cx="9144000" cy="5143500"/>
          </a:xfrm>
        </p:spPr>
        <p:txBody>
          <a:bodyPr/>
          <a:lstStyle/>
          <a:p>
            <a:r>
              <a:rPr lang="en-US"/>
              <a:t>Full Bleed Image</a:t>
            </a:r>
          </a:p>
        </p:txBody>
      </p:sp>
      <p:sp>
        <p:nvSpPr>
          <p:cNvPr id="13" name="Title 12">
            <a:extLst>
              <a:ext uri="{FF2B5EF4-FFF2-40B4-BE49-F238E27FC236}">
                <a16:creationId xmlns:a16="http://schemas.microsoft.com/office/drawing/2014/main" id="{D62D1ED0-5E68-F345-8BE6-04F7FD218169}"/>
              </a:ext>
            </a:extLst>
          </p:cNvPr>
          <p:cNvSpPr>
            <a:spLocks noGrp="1"/>
          </p:cNvSpPr>
          <p:nvPr>
            <p:ph type="title" hasCustomPrompt="1"/>
          </p:nvPr>
        </p:nvSpPr>
        <p:spPr>
          <a:xfrm>
            <a:off x="5086350" y="342900"/>
            <a:ext cx="3600450" cy="4114800"/>
          </a:xfrm>
        </p:spPr>
        <p:txBody>
          <a:bodyPr anchor="ctr" anchorCtr="0">
            <a:noAutofit/>
          </a:bodyPr>
          <a:lstStyle>
            <a:lvl1pPr>
              <a:lnSpc>
                <a:spcPct val="80000"/>
              </a:lnSpc>
              <a:defRPr sz="4050" b="0" spc="0" baseline="0">
                <a:solidFill>
                  <a:schemeClr val="bg1"/>
                </a:solidFill>
                <a:latin typeface="Tiempos Fine Light" panose="02020303060303060403" pitchFamily="18" charset="77"/>
                <a:cs typeface="Times New Roman" panose="02020603050405020304" pitchFamily="18" charset="0"/>
              </a:defRPr>
            </a:lvl1pPr>
          </a:lstStyle>
          <a:p>
            <a:r>
              <a:rPr lang="en-US"/>
              <a:t>Single key idea or concept text</a:t>
            </a:r>
          </a:p>
        </p:txBody>
      </p:sp>
      <p:sp>
        <p:nvSpPr>
          <p:cNvPr id="3" name="Slide Number Placeholder 2">
            <a:extLst>
              <a:ext uri="{FF2B5EF4-FFF2-40B4-BE49-F238E27FC236}">
                <a16:creationId xmlns:a16="http://schemas.microsoft.com/office/drawing/2014/main" id="{36731BC2-F24E-2B4C-8F97-17AB784B90E5}"/>
              </a:ext>
            </a:extLst>
          </p:cNvPr>
          <p:cNvSpPr>
            <a:spLocks noGrp="1"/>
          </p:cNvSpPr>
          <p:nvPr>
            <p:ph type="sldNum" sz="quarter" idx="11"/>
          </p:nvPr>
        </p:nvSpPr>
        <p:spPr/>
        <p:txBody>
          <a:bodyPr/>
          <a:lstStyle>
            <a:lvl1pPr>
              <a:defRPr>
                <a:solidFill>
                  <a:schemeClr val="bg1"/>
                </a:solidFill>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pic>
        <p:nvPicPr>
          <p:cNvPr id="14" name="Picture 13" descr="A picture containing text, clipart&#10;&#10;Description automatically generated">
            <a:extLst>
              <a:ext uri="{FF2B5EF4-FFF2-40B4-BE49-F238E27FC236}">
                <a16:creationId xmlns:a16="http://schemas.microsoft.com/office/drawing/2014/main" id="{10CD35D0-F6EE-8F4A-882A-0942F98119FA}"/>
              </a:ext>
            </a:extLst>
          </p:cNvPr>
          <p:cNvPicPr>
            <a:picLocks noChangeAspect="1"/>
          </p:cNvPicPr>
          <p:nvPr userDrawn="1"/>
        </p:nvPicPr>
        <p:blipFill>
          <a:blip r:embed="rId2"/>
          <a:stretch>
            <a:fillRect/>
          </a:stretch>
        </p:blipFill>
        <p:spPr>
          <a:xfrm>
            <a:off x="457200" y="4804811"/>
            <a:ext cx="742950" cy="110067"/>
          </a:xfrm>
          <a:prstGeom prst="rect">
            <a:avLst/>
          </a:prstGeom>
        </p:spPr>
      </p:pic>
    </p:spTree>
    <p:extLst>
      <p:ext uri="{BB962C8B-B14F-4D97-AF65-F5344CB8AC3E}">
        <p14:creationId xmlns:p14="http://schemas.microsoft.com/office/powerpoint/2010/main" val="150985602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DB1C5-FA02-1E48-B7D5-6923BC25E08E}"/>
              </a:ext>
            </a:extLst>
          </p:cNvPr>
          <p:cNvSpPr>
            <a:spLocks noGrp="1"/>
          </p:cNvSpPr>
          <p:nvPr>
            <p:ph type="title" hasCustomPrompt="1"/>
          </p:nvPr>
        </p:nvSpPr>
        <p:spPr>
          <a:xfrm>
            <a:off x="482519" y="596646"/>
            <a:ext cx="8034022" cy="600075"/>
          </a:xfrm>
        </p:spPr>
        <p:txBody>
          <a:bodyPr anchor="t" anchorCtr="0">
            <a:noAutofit/>
          </a:bodyPr>
          <a:lstStyle>
            <a:lvl1pPr>
              <a:defRPr sz="2700" b="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241775C2-E077-C042-9DBD-CD3B309CADD8}"/>
              </a:ext>
            </a:extLst>
          </p:cNvPr>
          <p:cNvSpPr>
            <a:spLocks noGrp="1"/>
          </p:cNvSpPr>
          <p:nvPr>
            <p:ph idx="1"/>
          </p:nvPr>
        </p:nvSpPr>
        <p:spPr>
          <a:xfrm>
            <a:off x="4572000" y="1143000"/>
            <a:ext cx="3944541" cy="3252788"/>
          </a:xfrm>
        </p:spPr>
        <p:txBody>
          <a:bodyPr>
            <a:noAutofit/>
          </a:bodyPr>
          <a:lstStyle>
            <a:lvl1pPr>
              <a:defRPr sz="21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500">
                <a:latin typeface="Arial" panose="020B0604020202020204" pitchFamily="34" charset="0"/>
                <a:cs typeface="Arial" panose="020B0604020202020204" pitchFamily="34" charset="0"/>
              </a:defRPr>
            </a:lvl3pPr>
            <a:lvl4pPr>
              <a:defRPr sz="1350">
                <a:latin typeface="Arial" panose="020B0604020202020204" pitchFamily="34" charset="0"/>
                <a:cs typeface="Arial" panose="020B0604020202020204" pitchFamily="34" charset="0"/>
              </a:defRPr>
            </a:lvl4pPr>
            <a:lvl5pPr>
              <a:defRPr sz="1350">
                <a:latin typeface="Arial" panose="020B0604020202020204" pitchFamily="34" charset="0"/>
                <a:cs typeface="Arial" panose="020B0604020202020204" pitchFamily="34" charset="0"/>
              </a:defRPr>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3D1DD3-707B-8949-8282-CC31D5491270}"/>
              </a:ext>
            </a:extLst>
          </p:cNvPr>
          <p:cNvSpPr>
            <a:spLocks noGrp="1"/>
          </p:cNvSpPr>
          <p:nvPr>
            <p:ph type="body" sz="half" idx="2"/>
          </p:nvPr>
        </p:nvSpPr>
        <p:spPr>
          <a:xfrm>
            <a:off x="482520" y="1151404"/>
            <a:ext cx="3364865" cy="3252788"/>
          </a:xfrm>
        </p:spPr>
        <p:txBody>
          <a:bodyPr anchor="ctr" anchorCtr="0">
            <a:noAutofit/>
          </a:bodyPr>
          <a:lstStyle>
            <a:lvl1pPr marL="0" indent="0">
              <a:buNone/>
              <a:defRPr sz="2700" spc="0" baseline="0">
                <a:latin typeface="Tiempos Fine Light" panose="02020303060303060403" pitchFamily="18" charset="77"/>
                <a:cs typeface="Times New Roman" panose="02020603050405020304" pitchFamily="18"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Slide Number Placeholder 5">
            <a:extLst>
              <a:ext uri="{FF2B5EF4-FFF2-40B4-BE49-F238E27FC236}">
                <a16:creationId xmlns:a16="http://schemas.microsoft.com/office/drawing/2014/main" id="{141E5EB9-ADC8-A24A-BDF3-78B33A4D0ABB}"/>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7" name="Rectangle 6">
            <a:extLst>
              <a:ext uri="{FF2B5EF4-FFF2-40B4-BE49-F238E27FC236}">
                <a16:creationId xmlns:a16="http://schemas.microsoft.com/office/drawing/2014/main" id="{B087C134-782B-3146-AA51-E24DB4AD33B4}"/>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Tree>
    <p:extLst>
      <p:ext uri="{BB962C8B-B14F-4D97-AF65-F5344CB8AC3E}">
        <p14:creationId xmlns:p14="http://schemas.microsoft.com/office/powerpoint/2010/main" val="376491522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FEFCD02-3911-B34F-A586-53722505948F}"/>
              </a:ext>
            </a:extLst>
          </p:cNvPr>
          <p:cNvSpPr>
            <a:spLocks noGrp="1"/>
          </p:cNvSpPr>
          <p:nvPr>
            <p:ph type="pic" idx="1"/>
          </p:nvPr>
        </p:nvSpPr>
        <p:spPr>
          <a:xfrm>
            <a:off x="3886200" y="1"/>
            <a:ext cx="5257800" cy="5143499"/>
          </a:xfrm>
        </p:spPr>
        <p:txBody>
          <a:bodyPr/>
          <a:lstStyle>
            <a:lvl1pPr marL="0" indent="0">
              <a:buNone/>
              <a:defRPr sz="2400" baseline="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2" name="Title 1">
            <a:extLst>
              <a:ext uri="{FF2B5EF4-FFF2-40B4-BE49-F238E27FC236}">
                <a16:creationId xmlns:a16="http://schemas.microsoft.com/office/drawing/2014/main" id="{AC5E8DDE-A0B1-6741-A8E3-7DF0E38D8DD8}"/>
              </a:ext>
            </a:extLst>
          </p:cNvPr>
          <p:cNvSpPr>
            <a:spLocks noGrp="1"/>
          </p:cNvSpPr>
          <p:nvPr>
            <p:ph type="title" hasCustomPrompt="1"/>
          </p:nvPr>
        </p:nvSpPr>
        <p:spPr>
          <a:xfrm>
            <a:off x="459486" y="596646"/>
            <a:ext cx="2949178" cy="1200150"/>
          </a:xfrm>
        </p:spPr>
        <p:txBody>
          <a:bodyPr anchor="t" anchorCtr="0">
            <a:noAutofit/>
          </a:bodyPr>
          <a:lstStyle>
            <a:lvl1pPr>
              <a:defRPr sz="2400" b="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4" name="Text Placeholder 3">
            <a:extLst>
              <a:ext uri="{FF2B5EF4-FFF2-40B4-BE49-F238E27FC236}">
                <a16:creationId xmlns:a16="http://schemas.microsoft.com/office/drawing/2014/main" id="{DB5DD8A1-54F8-194F-B7C4-95F357161D42}"/>
              </a:ext>
            </a:extLst>
          </p:cNvPr>
          <p:cNvSpPr>
            <a:spLocks noGrp="1"/>
          </p:cNvSpPr>
          <p:nvPr>
            <p:ph type="body" sz="half" idx="2"/>
          </p:nvPr>
        </p:nvSpPr>
        <p:spPr>
          <a:xfrm>
            <a:off x="463184" y="1543050"/>
            <a:ext cx="2949178" cy="2858691"/>
          </a:xfrm>
        </p:spPr>
        <p:txBody>
          <a:bodyPr>
            <a:noAutofit/>
          </a:bodyPr>
          <a:lstStyle>
            <a:lvl1pPr marL="0" indent="0">
              <a:buNone/>
              <a:defRPr sz="1200">
                <a:latin typeface="Arial" panose="020B0604020202020204" pitchFamily="34" charset="0"/>
                <a:cs typeface="Arial" panose="020B0604020202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Slide Number Placeholder 5">
            <a:extLst>
              <a:ext uri="{FF2B5EF4-FFF2-40B4-BE49-F238E27FC236}">
                <a16:creationId xmlns:a16="http://schemas.microsoft.com/office/drawing/2014/main" id="{C2EFBD9A-7817-2244-8510-BF1B12A94028}"/>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7" name="Rectangle 6">
            <a:extLst>
              <a:ext uri="{FF2B5EF4-FFF2-40B4-BE49-F238E27FC236}">
                <a16:creationId xmlns:a16="http://schemas.microsoft.com/office/drawing/2014/main" id="{78C30BBF-DB37-094B-96CA-929A8A1FE283}"/>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Tree>
    <p:extLst>
      <p:ext uri="{BB962C8B-B14F-4D97-AF65-F5344CB8AC3E}">
        <p14:creationId xmlns:p14="http://schemas.microsoft.com/office/powerpoint/2010/main" val="195178808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1_Agenda with up to 6 item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596646"/>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a:xfrm>
            <a:off x="8343900" y="4949076"/>
            <a:ext cx="342900" cy="273844"/>
          </a:xfrm>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Text Placeholder 5">
            <a:extLst>
              <a:ext uri="{FF2B5EF4-FFF2-40B4-BE49-F238E27FC236}">
                <a16:creationId xmlns:a16="http://schemas.microsoft.com/office/drawing/2014/main" id="{4A34E86F-C569-9647-9E50-D6B395BFDCE4}"/>
              </a:ext>
            </a:extLst>
          </p:cNvPr>
          <p:cNvSpPr>
            <a:spLocks noGrp="1"/>
          </p:cNvSpPr>
          <p:nvPr>
            <p:ph type="body" sz="quarter" idx="17" hasCustomPrompt="1"/>
          </p:nvPr>
        </p:nvSpPr>
        <p:spPr>
          <a:xfrm>
            <a:off x="724301" y="1968545"/>
            <a:ext cx="308715" cy="347595"/>
          </a:xfrm>
        </p:spPr>
        <p:txBody>
          <a:bodyPr>
            <a:noAutofit/>
          </a:bodyPr>
          <a:lstStyle>
            <a:lvl1pPr marL="0" indent="0">
              <a:lnSpc>
                <a:spcPct val="100000"/>
              </a:lnSpc>
              <a:spcBef>
                <a:spcPts val="0"/>
              </a:spcBef>
              <a:spcAft>
                <a:spcPts val="225"/>
              </a:spcAft>
              <a:buClr>
                <a:schemeClr val="tx1"/>
              </a:buClr>
              <a:buNone/>
              <a:defRPr sz="4500" b="0">
                <a:solidFill>
                  <a:schemeClr val="bg1"/>
                </a:solidFill>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1</a:t>
            </a:r>
          </a:p>
        </p:txBody>
      </p:sp>
      <p:sp>
        <p:nvSpPr>
          <p:cNvPr id="5" name="Text Placeholder 4">
            <a:extLst>
              <a:ext uri="{FF2B5EF4-FFF2-40B4-BE49-F238E27FC236}">
                <a16:creationId xmlns:a16="http://schemas.microsoft.com/office/drawing/2014/main" id="{42692A7E-A3E2-7F48-A608-0F4684AE63B7}"/>
              </a:ext>
            </a:extLst>
          </p:cNvPr>
          <p:cNvSpPr>
            <a:spLocks noGrp="1"/>
          </p:cNvSpPr>
          <p:nvPr>
            <p:ph type="body" sz="quarter" idx="19" hasCustomPrompt="1"/>
          </p:nvPr>
        </p:nvSpPr>
        <p:spPr>
          <a:xfrm>
            <a:off x="1134466" y="2208812"/>
            <a:ext cx="3018434" cy="207749"/>
          </a:xfrm>
        </p:spPr>
        <p:txBody>
          <a:bodyPr wrap="square" anchor="ctr" anchorCtr="0">
            <a:spAutoFit/>
          </a:bodyPr>
          <a:lstStyle>
            <a:lvl1pPr marL="0" indent="0">
              <a:lnSpc>
                <a:spcPct val="100000"/>
              </a:lnSpc>
              <a:buNone/>
              <a:defRPr sz="1350" b="0" i="0">
                <a:solidFill>
                  <a:schemeClr val="bg1"/>
                </a:solidFill>
                <a:latin typeface="Arial" panose="020B0604020202020204" pitchFamily="34" charset="0"/>
                <a:cs typeface="Arial" panose="020B0604020202020204"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45" name="Text Placeholder 5">
            <a:extLst>
              <a:ext uri="{FF2B5EF4-FFF2-40B4-BE49-F238E27FC236}">
                <a16:creationId xmlns:a16="http://schemas.microsoft.com/office/drawing/2014/main" id="{42981D73-20E8-9542-9600-7AB3BFC72814}"/>
              </a:ext>
            </a:extLst>
          </p:cNvPr>
          <p:cNvSpPr>
            <a:spLocks noGrp="1"/>
          </p:cNvSpPr>
          <p:nvPr>
            <p:ph type="body" sz="quarter" idx="20" hasCustomPrompt="1"/>
          </p:nvPr>
        </p:nvSpPr>
        <p:spPr>
          <a:xfrm>
            <a:off x="4983973" y="1968545"/>
            <a:ext cx="308715" cy="347595"/>
          </a:xfrm>
        </p:spPr>
        <p:txBody>
          <a:bodyPr>
            <a:noAutofit/>
          </a:bodyPr>
          <a:lstStyle>
            <a:lvl1pPr marL="0" indent="0">
              <a:lnSpc>
                <a:spcPct val="100000"/>
              </a:lnSpc>
              <a:spcBef>
                <a:spcPts val="0"/>
              </a:spcBef>
              <a:spcAft>
                <a:spcPts val="225"/>
              </a:spcAft>
              <a:buClr>
                <a:schemeClr val="tx1"/>
              </a:buClr>
              <a:buNone/>
              <a:defRPr sz="4500" b="0">
                <a:solidFill>
                  <a:schemeClr val="bg1"/>
                </a:solidFill>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2</a:t>
            </a:r>
          </a:p>
        </p:txBody>
      </p:sp>
      <p:sp>
        <p:nvSpPr>
          <p:cNvPr id="47" name="Text Placeholder 4">
            <a:extLst>
              <a:ext uri="{FF2B5EF4-FFF2-40B4-BE49-F238E27FC236}">
                <a16:creationId xmlns:a16="http://schemas.microsoft.com/office/drawing/2014/main" id="{BA101FE4-EBBF-9A4E-9D85-ACD346D6B76F}"/>
              </a:ext>
            </a:extLst>
          </p:cNvPr>
          <p:cNvSpPr>
            <a:spLocks noGrp="1"/>
          </p:cNvSpPr>
          <p:nvPr>
            <p:ph type="body" sz="quarter" idx="22" hasCustomPrompt="1"/>
          </p:nvPr>
        </p:nvSpPr>
        <p:spPr>
          <a:xfrm>
            <a:off x="5394138" y="2208812"/>
            <a:ext cx="2873899" cy="207749"/>
          </a:xfrm>
        </p:spPr>
        <p:txBody>
          <a:bodyPr wrap="square" anchor="ctr" anchorCtr="0">
            <a:spAutoFit/>
          </a:bodyPr>
          <a:lstStyle>
            <a:lvl1pPr marL="0" indent="0">
              <a:lnSpc>
                <a:spcPct val="100000"/>
              </a:lnSpc>
              <a:buNone/>
              <a:defRPr sz="1350" b="0" i="0">
                <a:solidFill>
                  <a:schemeClr val="bg1"/>
                </a:solidFill>
                <a:latin typeface="Arial" panose="020B0604020202020204" pitchFamily="34" charset="0"/>
                <a:cs typeface="Arial" panose="020B0604020202020204"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48" name="Text Placeholder 5">
            <a:extLst>
              <a:ext uri="{FF2B5EF4-FFF2-40B4-BE49-F238E27FC236}">
                <a16:creationId xmlns:a16="http://schemas.microsoft.com/office/drawing/2014/main" id="{0937124C-26E8-5942-8EB3-3F29D5E5283D}"/>
              </a:ext>
            </a:extLst>
          </p:cNvPr>
          <p:cNvSpPr>
            <a:spLocks noGrp="1"/>
          </p:cNvSpPr>
          <p:nvPr>
            <p:ph type="body" sz="quarter" idx="23" hasCustomPrompt="1"/>
          </p:nvPr>
        </p:nvSpPr>
        <p:spPr>
          <a:xfrm>
            <a:off x="724301" y="2871876"/>
            <a:ext cx="308715" cy="347595"/>
          </a:xfrm>
        </p:spPr>
        <p:txBody>
          <a:bodyPr>
            <a:noAutofit/>
          </a:bodyPr>
          <a:lstStyle>
            <a:lvl1pPr marL="0" indent="0">
              <a:lnSpc>
                <a:spcPct val="100000"/>
              </a:lnSpc>
              <a:spcBef>
                <a:spcPts val="0"/>
              </a:spcBef>
              <a:spcAft>
                <a:spcPts val="225"/>
              </a:spcAft>
              <a:buClr>
                <a:schemeClr val="tx1"/>
              </a:buClr>
              <a:buNone/>
              <a:defRPr sz="4500" b="0">
                <a:solidFill>
                  <a:schemeClr val="bg1"/>
                </a:solidFill>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3</a:t>
            </a:r>
          </a:p>
        </p:txBody>
      </p:sp>
      <p:sp>
        <p:nvSpPr>
          <p:cNvPr id="50" name="Text Placeholder 4">
            <a:extLst>
              <a:ext uri="{FF2B5EF4-FFF2-40B4-BE49-F238E27FC236}">
                <a16:creationId xmlns:a16="http://schemas.microsoft.com/office/drawing/2014/main" id="{24951284-D928-7E44-9DF4-2DEC1C307BAB}"/>
              </a:ext>
            </a:extLst>
          </p:cNvPr>
          <p:cNvSpPr>
            <a:spLocks noGrp="1"/>
          </p:cNvSpPr>
          <p:nvPr>
            <p:ph type="body" sz="quarter" idx="25" hasCustomPrompt="1"/>
          </p:nvPr>
        </p:nvSpPr>
        <p:spPr>
          <a:xfrm>
            <a:off x="1134466" y="3112143"/>
            <a:ext cx="3018434" cy="207749"/>
          </a:xfrm>
        </p:spPr>
        <p:txBody>
          <a:bodyPr wrap="square" anchor="ctr" anchorCtr="0">
            <a:spAutoFit/>
          </a:bodyPr>
          <a:lstStyle>
            <a:lvl1pPr marL="0" indent="0">
              <a:lnSpc>
                <a:spcPct val="100000"/>
              </a:lnSpc>
              <a:buNone/>
              <a:defRPr sz="1350" b="0" i="0">
                <a:solidFill>
                  <a:schemeClr val="bg1"/>
                </a:solidFill>
                <a:latin typeface="Arial" panose="020B0604020202020204" pitchFamily="34" charset="0"/>
                <a:cs typeface="Arial" panose="020B0604020202020204"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51" name="Text Placeholder 5">
            <a:extLst>
              <a:ext uri="{FF2B5EF4-FFF2-40B4-BE49-F238E27FC236}">
                <a16:creationId xmlns:a16="http://schemas.microsoft.com/office/drawing/2014/main" id="{5F259EB8-87AC-AB4C-8458-792604EEA054}"/>
              </a:ext>
            </a:extLst>
          </p:cNvPr>
          <p:cNvSpPr>
            <a:spLocks noGrp="1"/>
          </p:cNvSpPr>
          <p:nvPr>
            <p:ph type="body" sz="quarter" idx="26" hasCustomPrompt="1"/>
          </p:nvPr>
        </p:nvSpPr>
        <p:spPr>
          <a:xfrm>
            <a:off x="4924369" y="2829457"/>
            <a:ext cx="308715" cy="347595"/>
          </a:xfrm>
        </p:spPr>
        <p:txBody>
          <a:bodyPr>
            <a:noAutofit/>
          </a:bodyPr>
          <a:lstStyle>
            <a:lvl1pPr marL="0" indent="0">
              <a:lnSpc>
                <a:spcPct val="100000"/>
              </a:lnSpc>
              <a:spcBef>
                <a:spcPts val="0"/>
              </a:spcBef>
              <a:spcAft>
                <a:spcPts val="225"/>
              </a:spcAft>
              <a:buClr>
                <a:schemeClr val="tx1"/>
              </a:buClr>
              <a:buNone/>
              <a:defRPr sz="4500" b="0">
                <a:solidFill>
                  <a:schemeClr val="bg1"/>
                </a:solidFill>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4</a:t>
            </a:r>
          </a:p>
        </p:txBody>
      </p:sp>
      <p:sp>
        <p:nvSpPr>
          <p:cNvPr id="53" name="Text Placeholder 4">
            <a:extLst>
              <a:ext uri="{FF2B5EF4-FFF2-40B4-BE49-F238E27FC236}">
                <a16:creationId xmlns:a16="http://schemas.microsoft.com/office/drawing/2014/main" id="{550F9674-606E-A243-A10D-BFD8996F6888}"/>
              </a:ext>
            </a:extLst>
          </p:cNvPr>
          <p:cNvSpPr>
            <a:spLocks noGrp="1"/>
          </p:cNvSpPr>
          <p:nvPr>
            <p:ph type="body" sz="quarter" idx="28" hasCustomPrompt="1"/>
          </p:nvPr>
        </p:nvSpPr>
        <p:spPr>
          <a:xfrm>
            <a:off x="5334534" y="3069724"/>
            <a:ext cx="2933503" cy="207749"/>
          </a:xfrm>
        </p:spPr>
        <p:txBody>
          <a:bodyPr wrap="square" anchor="ctr" anchorCtr="0">
            <a:spAutoFit/>
          </a:bodyPr>
          <a:lstStyle>
            <a:lvl1pPr marL="0" indent="0">
              <a:lnSpc>
                <a:spcPct val="100000"/>
              </a:lnSpc>
              <a:buNone/>
              <a:defRPr sz="1350" b="0" i="0">
                <a:solidFill>
                  <a:schemeClr val="bg1"/>
                </a:solidFill>
                <a:latin typeface="Arial" panose="020B0604020202020204" pitchFamily="34" charset="0"/>
                <a:cs typeface="Arial" panose="020B0604020202020204"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22" name="Rectangle 21">
            <a:extLst>
              <a:ext uri="{FF2B5EF4-FFF2-40B4-BE49-F238E27FC236}">
                <a16:creationId xmlns:a16="http://schemas.microsoft.com/office/drawing/2014/main" id="{65C4879F-5F7F-4541-B8FF-854978432BAF}"/>
              </a:ext>
            </a:extLst>
          </p:cNvPr>
          <p:cNvSpPr/>
          <p:nvPr userDrawn="1"/>
        </p:nvSpPr>
        <p:spPr>
          <a:xfrm>
            <a:off x="1" y="-6736"/>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7" name="Text Placeholder 6">
            <a:extLst>
              <a:ext uri="{FF2B5EF4-FFF2-40B4-BE49-F238E27FC236}">
                <a16:creationId xmlns:a16="http://schemas.microsoft.com/office/drawing/2014/main" id="{402E7DF0-DF39-A17C-3FAD-9D63A6FA2B5A}"/>
              </a:ext>
            </a:extLst>
          </p:cNvPr>
          <p:cNvSpPr>
            <a:spLocks noGrp="1"/>
          </p:cNvSpPr>
          <p:nvPr>
            <p:ph type="body" sz="quarter" idx="32"/>
          </p:nvPr>
        </p:nvSpPr>
        <p:spPr>
          <a:xfrm>
            <a:off x="457200" y="1290637"/>
            <a:ext cx="8122444" cy="442814"/>
          </a:xfrm>
        </p:spPr>
        <p:txBody>
          <a:bodyPr>
            <a:spAutoFit/>
          </a:bodyPr>
          <a:lstStyle>
            <a:lvl1pPr marL="0" indent="0">
              <a:buNone/>
              <a:defRPr b="1"/>
            </a:lvl1pPr>
            <a:lvl2pPr marL="5954" indent="0">
              <a:buNone/>
              <a:tabLst/>
              <a:defRPr/>
            </a:lvl2pPr>
            <a:lvl3pPr marL="685800" indent="0">
              <a:buNone/>
              <a:defRPr/>
            </a:lvl3pPr>
            <a:lvl4pPr marL="1028700" indent="0">
              <a:buNone/>
              <a:defRPr/>
            </a:lvl4pPr>
            <a:lvl5pPr marL="1371600" indent="0">
              <a:buNone/>
              <a:defRPr/>
            </a:lvl5pPr>
          </a:lstStyle>
          <a:p>
            <a:pPr lvl="0"/>
            <a:r>
              <a:rPr lang="en-US"/>
              <a:t>Click to edit Master text styles</a:t>
            </a:r>
          </a:p>
          <a:p>
            <a:pPr lvl="1"/>
            <a:r>
              <a:rPr lang="en-US"/>
              <a:t>Second level</a:t>
            </a:r>
          </a:p>
        </p:txBody>
      </p:sp>
      <p:sp>
        <p:nvSpPr>
          <p:cNvPr id="2" name="Text Placeholder 5">
            <a:extLst>
              <a:ext uri="{FF2B5EF4-FFF2-40B4-BE49-F238E27FC236}">
                <a16:creationId xmlns:a16="http://schemas.microsoft.com/office/drawing/2014/main" id="{DA2DAD50-3EC5-5F4F-F5F1-2EA22D79503F}"/>
              </a:ext>
            </a:extLst>
          </p:cNvPr>
          <p:cNvSpPr>
            <a:spLocks noGrp="1"/>
          </p:cNvSpPr>
          <p:nvPr>
            <p:ph type="body" sz="quarter" idx="33" hasCustomPrompt="1"/>
          </p:nvPr>
        </p:nvSpPr>
        <p:spPr>
          <a:xfrm>
            <a:off x="724301" y="3777809"/>
            <a:ext cx="308715" cy="347595"/>
          </a:xfrm>
        </p:spPr>
        <p:txBody>
          <a:bodyPr>
            <a:noAutofit/>
          </a:bodyPr>
          <a:lstStyle>
            <a:lvl1pPr marL="0" indent="0">
              <a:lnSpc>
                <a:spcPct val="100000"/>
              </a:lnSpc>
              <a:spcBef>
                <a:spcPts val="0"/>
              </a:spcBef>
              <a:spcAft>
                <a:spcPts val="225"/>
              </a:spcAft>
              <a:buClr>
                <a:schemeClr val="tx1"/>
              </a:buClr>
              <a:buNone/>
              <a:defRPr sz="4500" b="0">
                <a:solidFill>
                  <a:schemeClr val="bg1"/>
                </a:solidFill>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3</a:t>
            </a:r>
          </a:p>
        </p:txBody>
      </p:sp>
      <p:sp>
        <p:nvSpPr>
          <p:cNvPr id="8" name="Text Placeholder 4">
            <a:extLst>
              <a:ext uri="{FF2B5EF4-FFF2-40B4-BE49-F238E27FC236}">
                <a16:creationId xmlns:a16="http://schemas.microsoft.com/office/drawing/2014/main" id="{5BEBC306-9243-9EC2-AEBD-6F93D137A82C}"/>
              </a:ext>
            </a:extLst>
          </p:cNvPr>
          <p:cNvSpPr>
            <a:spLocks noGrp="1"/>
          </p:cNvSpPr>
          <p:nvPr>
            <p:ph type="body" sz="quarter" idx="34" hasCustomPrompt="1"/>
          </p:nvPr>
        </p:nvSpPr>
        <p:spPr>
          <a:xfrm>
            <a:off x="1134466" y="4018076"/>
            <a:ext cx="3018434" cy="207749"/>
          </a:xfrm>
        </p:spPr>
        <p:txBody>
          <a:bodyPr wrap="square" anchor="ctr" anchorCtr="0">
            <a:spAutoFit/>
          </a:bodyPr>
          <a:lstStyle>
            <a:lvl1pPr marL="0" indent="0">
              <a:lnSpc>
                <a:spcPct val="100000"/>
              </a:lnSpc>
              <a:buNone/>
              <a:defRPr sz="1350" b="0" i="0">
                <a:solidFill>
                  <a:schemeClr val="bg1"/>
                </a:solidFill>
                <a:latin typeface="Arial" panose="020B0604020202020204" pitchFamily="34" charset="0"/>
                <a:cs typeface="Arial" panose="020B0604020202020204"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9" name="Text Placeholder 5">
            <a:extLst>
              <a:ext uri="{FF2B5EF4-FFF2-40B4-BE49-F238E27FC236}">
                <a16:creationId xmlns:a16="http://schemas.microsoft.com/office/drawing/2014/main" id="{C6BE826A-E9CC-9288-0A66-13D8C067E3A7}"/>
              </a:ext>
            </a:extLst>
          </p:cNvPr>
          <p:cNvSpPr>
            <a:spLocks noGrp="1"/>
          </p:cNvSpPr>
          <p:nvPr>
            <p:ph type="body" sz="quarter" idx="35" hasCustomPrompt="1"/>
          </p:nvPr>
        </p:nvSpPr>
        <p:spPr>
          <a:xfrm>
            <a:off x="4924369" y="3735390"/>
            <a:ext cx="308715" cy="347595"/>
          </a:xfrm>
        </p:spPr>
        <p:txBody>
          <a:bodyPr>
            <a:noAutofit/>
          </a:bodyPr>
          <a:lstStyle>
            <a:lvl1pPr marL="0" indent="0">
              <a:lnSpc>
                <a:spcPct val="100000"/>
              </a:lnSpc>
              <a:spcBef>
                <a:spcPts val="0"/>
              </a:spcBef>
              <a:spcAft>
                <a:spcPts val="225"/>
              </a:spcAft>
              <a:buClr>
                <a:schemeClr val="tx1"/>
              </a:buClr>
              <a:buNone/>
              <a:defRPr sz="4500" b="0">
                <a:solidFill>
                  <a:schemeClr val="bg1"/>
                </a:solidFill>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4</a:t>
            </a:r>
          </a:p>
        </p:txBody>
      </p:sp>
      <p:sp>
        <p:nvSpPr>
          <p:cNvPr id="10" name="Text Placeholder 4">
            <a:extLst>
              <a:ext uri="{FF2B5EF4-FFF2-40B4-BE49-F238E27FC236}">
                <a16:creationId xmlns:a16="http://schemas.microsoft.com/office/drawing/2014/main" id="{ACB4B8A0-66CC-389F-3B3F-C591BE682ABC}"/>
              </a:ext>
            </a:extLst>
          </p:cNvPr>
          <p:cNvSpPr>
            <a:spLocks noGrp="1"/>
          </p:cNvSpPr>
          <p:nvPr>
            <p:ph type="body" sz="quarter" idx="36" hasCustomPrompt="1"/>
          </p:nvPr>
        </p:nvSpPr>
        <p:spPr>
          <a:xfrm>
            <a:off x="5334534" y="3975657"/>
            <a:ext cx="2933503" cy="207749"/>
          </a:xfrm>
        </p:spPr>
        <p:txBody>
          <a:bodyPr wrap="square" anchor="ctr" anchorCtr="0">
            <a:spAutoFit/>
          </a:bodyPr>
          <a:lstStyle>
            <a:lvl1pPr marL="0" indent="0">
              <a:lnSpc>
                <a:spcPct val="100000"/>
              </a:lnSpc>
              <a:buNone/>
              <a:defRPr sz="1350" b="0" i="0">
                <a:solidFill>
                  <a:schemeClr val="bg1"/>
                </a:solidFill>
                <a:latin typeface="Arial" panose="020B0604020202020204" pitchFamily="34" charset="0"/>
                <a:cs typeface="Arial" panose="020B0604020202020204"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Tree>
    <p:extLst>
      <p:ext uri="{BB962C8B-B14F-4D97-AF65-F5344CB8AC3E}">
        <p14:creationId xmlns:p14="http://schemas.microsoft.com/office/powerpoint/2010/main" val="1930335217"/>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guide id="6" pos="4032" userDrawn="1">
          <p15:clr>
            <a:srgbClr val="FBAE4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_Title with Four Columns and Color Underlin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596646"/>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12" name="Text Placeholder 11">
            <a:extLst>
              <a:ext uri="{FF2B5EF4-FFF2-40B4-BE49-F238E27FC236}">
                <a16:creationId xmlns:a16="http://schemas.microsoft.com/office/drawing/2014/main" id="{0F698809-4527-8A4A-8018-3200FEC2749A}"/>
              </a:ext>
            </a:extLst>
          </p:cNvPr>
          <p:cNvSpPr>
            <a:spLocks noGrp="1"/>
          </p:cNvSpPr>
          <p:nvPr>
            <p:ph type="body" sz="quarter" idx="16" hasCustomPrompt="1"/>
          </p:nvPr>
        </p:nvSpPr>
        <p:spPr>
          <a:xfrm>
            <a:off x="459486" y="1143000"/>
            <a:ext cx="8058150" cy="272788"/>
          </a:xfrm>
        </p:spPr>
        <p:txBody>
          <a:bodyPr>
            <a:noAutofit/>
          </a:bodyPr>
          <a:lstStyle>
            <a:lvl1pPr marL="0" indent="0">
              <a:lnSpc>
                <a:spcPct val="100000"/>
              </a:lnSpc>
              <a:spcBef>
                <a:spcPts val="0"/>
              </a:spcBef>
              <a:spcAft>
                <a:spcPts val="225"/>
              </a:spcAft>
              <a:buNone/>
              <a:defRPr sz="1500"/>
            </a:lvl1pPr>
            <a:lvl2pPr marL="342900" indent="0">
              <a:buNone/>
              <a:defRPr/>
            </a:lvl2pPr>
            <a:lvl3pPr marL="685800" indent="0">
              <a:buNone/>
              <a:defRPr/>
            </a:lvl3pPr>
            <a:lvl4pPr marL="1028700" indent="0">
              <a:buNone/>
              <a:defRPr/>
            </a:lvl4pPr>
            <a:lvl5pPr marL="1371600" indent="0">
              <a:buNone/>
              <a:defRPr/>
            </a:lvl5pPr>
          </a:lstStyle>
          <a:p>
            <a:pPr lvl="0"/>
            <a:r>
              <a:rPr lang="en-US"/>
              <a:t>Lead-in thought or label</a:t>
            </a:r>
          </a:p>
        </p:txBody>
      </p:sp>
      <p:sp>
        <p:nvSpPr>
          <p:cNvPr id="6" name="Text Placeholder 5">
            <a:extLst>
              <a:ext uri="{FF2B5EF4-FFF2-40B4-BE49-F238E27FC236}">
                <a16:creationId xmlns:a16="http://schemas.microsoft.com/office/drawing/2014/main" id="{4A34E86F-C569-9647-9E50-D6B395BFDCE4}"/>
              </a:ext>
            </a:extLst>
          </p:cNvPr>
          <p:cNvSpPr>
            <a:spLocks noGrp="1"/>
          </p:cNvSpPr>
          <p:nvPr>
            <p:ph type="body" sz="quarter" idx="17"/>
          </p:nvPr>
        </p:nvSpPr>
        <p:spPr>
          <a:xfrm>
            <a:off x="586740" y="1712716"/>
            <a:ext cx="1408491" cy="2402084"/>
          </a:xfrm>
        </p:spPr>
        <p:txBody>
          <a:bodyPr>
            <a:noAutofit/>
          </a:bodyPr>
          <a:lstStyle>
            <a:lvl1pPr marL="0" indent="0">
              <a:lnSpc>
                <a:spcPct val="100000"/>
              </a:lnSpc>
              <a:spcBef>
                <a:spcPts val="0"/>
              </a:spcBef>
              <a:spcAft>
                <a:spcPts val="900"/>
              </a:spcAft>
              <a:buClr>
                <a:schemeClr val="tx1"/>
              </a:buClr>
              <a:buNone/>
              <a:defRPr sz="1200" b="1">
                <a:latin typeface="Arial" panose="020B0604020202020204" pitchFamily="34" charset="0"/>
                <a:cs typeface="Arial" panose="020B0604020202020204" pitchFamily="34" charset="0"/>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32" name="Text Placeholder 5">
            <a:extLst>
              <a:ext uri="{FF2B5EF4-FFF2-40B4-BE49-F238E27FC236}">
                <a16:creationId xmlns:a16="http://schemas.microsoft.com/office/drawing/2014/main" id="{5F078004-3293-5A45-B4D7-04019775152A}"/>
              </a:ext>
            </a:extLst>
          </p:cNvPr>
          <p:cNvSpPr>
            <a:spLocks noGrp="1"/>
          </p:cNvSpPr>
          <p:nvPr>
            <p:ph type="body" sz="quarter" idx="18"/>
          </p:nvPr>
        </p:nvSpPr>
        <p:spPr>
          <a:xfrm>
            <a:off x="2237669" y="1712716"/>
            <a:ext cx="1438455" cy="2402084"/>
          </a:xfrm>
        </p:spPr>
        <p:txBody>
          <a:bodyPr>
            <a:noAutofit/>
          </a:bodyPr>
          <a:lstStyle>
            <a:lvl1pPr marL="0" indent="0">
              <a:lnSpc>
                <a:spcPct val="100000"/>
              </a:lnSpc>
              <a:spcBef>
                <a:spcPts val="0"/>
              </a:spcBef>
              <a:spcAft>
                <a:spcPts val="900"/>
              </a:spcAft>
              <a:buClr>
                <a:schemeClr val="tx1"/>
              </a:buClr>
              <a:buNone/>
              <a:defRPr sz="1200" b="1">
                <a:latin typeface="Arial" panose="020B0604020202020204" pitchFamily="34" charset="0"/>
                <a:cs typeface="Arial" panose="020B0604020202020204" pitchFamily="34" charset="0"/>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33" name="Text Placeholder 5">
            <a:extLst>
              <a:ext uri="{FF2B5EF4-FFF2-40B4-BE49-F238E27FC236}">
                <a16:creationId xmlns:a16="http://schemas.microsoft.com/office/drawing/2014/main" id="{5DB5457F-6FAC-4D47-B055-AE069C88506E}"/>
              </a:ext>
            </a:extLst>
          </p:cNvPr>
          <p:cNvSpPr>
            <a:spLocks noGrp="1"/>
          </p:cNvSpPr>
          <p:nvPr>
            <p:ph type="body" sz="quarter" idx="19"/>
          </p:nvPr>
        </p:nvSpPr>
        <p:spPr>
          <a:xfrm>
            <a:off x="5587078" y="1712716"/>
            <a:ext cx="1427972" cy="2402084"/>
          </a:xfrm>
        </p:spPr>
        <p:txBody>
          <a:bodyPr>
            <a:noAutofit/>
          </a:bodyPr>
          <a:lstStyle>
            <a:lvl1pPr marL="0" indent="0">
              <a:lnSpc>
                <a:spcPct val="100000"/>
              </a:lnSpc>
              <a:spcBef>
                <a:spcPts val="0"/>
              </a:spcBef>
              <a:spcAft>
                <a:spcPts val="900"/>
              </a:spcAft>
              <a:buClr>
                <a:schemeClr val="tx1"/>
              </a:buClr>
              <a:buNone/>
              <a:defRPr sz="1200" b="1">
                <a:latin typeface="Arial" panose="020B0604020202020204" pitchFamily="34" charset="0"/>
                <a:cs typeface="Arial" panose="020B0604020202020204" pitchFamily="34" charset="0"/>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34" name="Text Placeholder 5">
            <a:extLst>
              <a:ext uri="{FF2B5EF4-FFF2-40B4-BE49-F238E27FC236}">
                <a16:creationId xmlns:a16="http://schemas.microsoft.com/office/drawing/2014/main" id="{43942C8C-0374-5E4F-8A2A-55027DCC3EED}"/>
              </a:ext>
            </a:extLst>
          </p:cNvPr>
          <p:cNvSpPr>
            <a:spLocks noGrp="1"/>
          </p:cNvSpPr>
          <p:nvPr>
            <p:ph type="body" sz="quarter" idx="20"/>
          </p:nvPr>
        </p:nvSpPr>
        <p:spPr>
          <a:xfrm>
            <a:off x="7256542" y="1712716"/>
            <a:ext cx="1427972" cy="2402084"/>
          </a:xfrm>
        </p:spPr>
        <p:txBody>
          <a:bodyPr>
            <a:noAutofit/>
          </a:bodyPr>
          <a:lstStyle>
            <a:lvl1pPr marL="0" indent="0">
              <a:lnSpc>
                <a:spcPct val="100000"/>
              </a:lnSpc>
              <a:spcBef>
                <a:spcPts val="0"/>
              </a:spcBef>
              <a:spcAft>
                <a:spcPts val="900"/>
              </a:spcAft>
              <a:buClr>
                <a:schemeClr val="tx1"/>
              </a:buClr>
              <a:buNone/>
              <a:defRPr sz="1200" b="1">
                <a:latin typeface="Arial" panose="020B0604020202020204" pitchFamily="34" charset="0"/>
                <a:cs typeface="Arial" panose="020B0604020202020204" pitchFamily="34" charset="0"/>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9" name="Rectangle 8">
            <a:extLst>
              <a:ext uri="{FF2B5EF4-FFF2-40B4-BE49-F238E27FC236}">
                <a16:creationId xmlns:a16="http://schemas.microsoft.com/office/drawing/2014/main" id="{83324317-665D-8F40-B0C5-6FD65C6325C5}"/>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ext Placeholder 5">
            <a:extLst>
              <a:ext uri="{FF2B5EF4-FFF2-40B4-BE49-F238E27FC236}">
                <a16:creationId xmlns:a16="http://schemas.microsoft.com/office/drawing/2014/main" id="{7C3B0903-D2E5-9E38-49B8-0254BC4A388E}"/>
              </a:ext>
            </a:extLst>
          </p:cNvPr>
          <p:cNvSpPr>
            <a:spLocks noGrp="1"/>
          </p:cNvSpPr>
          <p:nvPr>
            <p:ph type="body" sz="quarter" idx="21"/>
          </p:nvPr>
        </p:nvSpPr>
        <p:spPr>
          <a:xfrm>
            <a:off x="3917615" y="1712716"/>
            <a:ext cx="1427972" cy="2402084"/>
          </a:xfrm>
        </p:spPr>
        <p:txBody>
          <a:bodyPr>
            <a:noAutofit/>
          </a:bodyPr>
          <a:lstStyle>
            <a:lvl1pPr marL="0" indent="0">
              <a:lnSpc>
                <a:spcPct val="100000"/>
              </a:lnSpc>
              <a:spcBef>
                <a:spcPts val="0"/>
              </a:spcBef>
              <a:spcAft>
                <a:spcPts val="900"/>
              </a:spcAft>
              <a:buClr>
                <a:schemeClr val="tx1"/>
              </a:buClr>
              <a:buNone/>
              <a:defRPr sz="1200" b="1">
                <a:latin typeface="Arial" panose="020B0604020202020204" pitchFamily="34" charset="0"/>
                <a:cs typeface="Arial" panose="020B0604020202020204" pitchFamily="34" charset="0"/>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12995638"/>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1_Title with Three Column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595405"/>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5" name="Content Placeholder 4">
            <a:extLst>
              <a:ext uri="{FF2B5EF4-FFF2-40B4-BE49-F238E27FC236}">
                <a16:creationId xmlns:a16="http://schemas.microsoft.com/office/drawing/2014/main" id="{BDE3AD24-6E9A-444E-B665-5BBF9408BDCD}"/>
              </a:ext>
            </a:extLst>
          </p:cNvPr>
          <p:cNvSpPr>
            <a:spLocks noGrp="1"/>
          </p:cNvSpPr>
          <p:nvPr>
            <p:ph sz="quarter" idx="12"/>
          </p:nvPr>
        </p:nvSpPr>
        <p:spPr>
          <a:xfrm>
            <a:off x="615461" y="2224454"/>
            <a:ext cx="2171429" cy="1143000"/>
          </a:xfrm>
        </p:spPr>
        <p:txBody>
          <a:bodyPr>
            <a:noAutofit/>
          </a:bodyPr>
          <a:lstStyle>
            <a:lvl1pPr marL="0" indent="0">
              <a:buNone/>
              <a:defRPr sz="1200" b="1"/>
            </a:lvl1pPr>
            <a:lvl2pPr marL="133350" indent="-126206">
              <a:buClr>
                <a:schemeClr val="accent1"/>
              </a:buClr>
              <a:buFont typeface="Arial" panose="020B0604020202020204" pitchFamily="34" charset="0"/>
              <a:buChar char="•"/>
              <a:tabLst/>
              <a:defRPr sz="1050"/>
            </a:lvl2pPr>
            <a:lvl3pPr marL="685800" indent="0">
              <a:buNone/>
              <a:defRPr sz="825"/>
            </a:lvl3pPr>
            <a:lvl4pPr marL="1028700" indent="0">
              <a:buNone/>
              <a:defRPr sz="788"/>
            </a:lvl4pPr>
            <a:lvl5pPr marL="1371600" indent="0">
              <a:buNone/>
              <a:defRPr sz="788"/>
            </a:lvl5pPr>
          </a:lstStyle>
          <a:p>
            <a:pPr lvl="0"/>
            <a:r>
              <a:rPr lang="en-US"/>
              <a:t>Click to edit Master text styles</a:t>
            </a:r>
          </a:p>
          <a:p>
            <a:pPr lvl="1"/>
            <a:r>
              <a:rPr lang="en-US"/>
              <a:t>Second level</a:t>
            </a:r>
          </a:p>
        </p:txBody>
      </p:sp>
      <p:sp>
        <p:nvSpPr>
          <p:cNvPr id="9" name="Content Placeholder 4">
            <a:extLst>
              <a:ext uri="{FF2B5EF4-FFF2-40B4-BE49-F238E27FC236}">
                <a16:creationId xmlns:a16="http://schemas.microsoft.com/office/drawing/2014/main" id="{4E31692E-EC34-C645-98DC-402EF465A346}"/>
              </a:ext>
            </a:extLst>
          </p:cNvPr>
          <p:cNvSpPr>
            <a:spLocks noGrp="1"/>
          </p:cNvSpPr>
          <p:nvPr>
            <p:ph sz="quarter" idx="13"/>
          </p:nvPr>
        </p:nvSpPr>
        <p:spPr>
          <a:xfrm>
            <a:off x="3440308" y="2224454"/>
            <a:ext cx="2171430" cy="1143000"/>
          </a:xfrm>
        </p:spPr>
        <p:txBody>
          <a:bodyPr>
            <a:noAutofit/>
          </a:bodyPr>
          <a:lstStyle>
            <a:lvl1pPr marL="0" indent="0">
              <a:buNone/>
              <a:defRPr sz="1200" b="1"/>
            </a:lvl1pPr>
            <a:lvl2pPr marL="133350" indent="-126206">
              <a:buClr>
                <a:schemeClr val="accent1"/>
              </a:buClr>
              <a:buFont typeface="Arial" panose="020B0604020202020204" pitchFamily="34" charset="0"/>
              <a:buChar char="•"/>
              <a:tabLst/>
              <a:defRPr sz="1050"/>
            </a:lvl2pPr>
            <a:lvl3pPr marL="685800" indent="0">
              <a:buNone/>
              <a:defRPr sz="825"/>
            </a:lvl3pPr>
            <a:lvl4pPr marL="1028700" indent="0">
              <a:buNone/>
              <a:defRPr sz="788"/>
            </a:lvl4pPr>
            <a:lvl5pPr marL="1371600" indent="0">
              <a:buNone/>
              <a:defRPr sz="788"/>
            </a:lvl5pPr>
          </a:lstStyle>
          <a:p>
            <a:pPr lvl="0"/>
            <a:r>
              <a:rPr lang="en-US"/>
              <a:t>Click to edit Master text styles</a:t>
            </a:r>
          </a:p>
          <a:p>
            <a:pPr lvl="1"/>
            <a:r>
              <a:rPr lang="en-US"/>
              <a:t>Second level</a:t>
            </a:r>
          </a:p>
        </p:txBody>
      </p:sp>
      <p:sp>
        <p:nvSpPr>
          <p:cNvPr id="10" name="Content Placeholder 4">
            <a:extLst>
              <a:ext uri="{FF2B5EF4-FFF2-40B4-BE49-F238E27FC236}">
                <a16:creationId xmlns:a16="http://schemas.microsoft.com/office/drawing/2014/main" id="{843FA7B2-CD17-1D42-899A-6D1EEC53A1DC}"/>
              </a:ext>
            </a:extLst>
          </p:cNvPr>
          <p:cNvSpPr>
            <a:spLocks noGrp="1"/>
          </p:cNvSpPr>
          <p:nvPr>
            <p:ph sz="quarter" idx="14"/>
          </p:nvPr>
        </p:nvSpPr>
        <p:spPr>
          <a:xfrm>
            <a:off x="6304085" y="2224454"/>
            <a:ext cx="2044578" cy="1143000"/>
          </a:xfrm>
        </p:spPr>
        <p:txBody>
          <a:bodyPr>
            <a:noAutofit/>
          </a:bodyPr>
          <a:lstStyle>
            <a:lvl1pPr marL="0" indent="0">
              <a:buNone/>
              <a:defRPr sz="1200" b="1"/>
            </a:lvl1pPr>
            <a:lvl2pPr marL="133350" indent="-126206">
              <a:buClr>
                <a:schemeClr val="accent1"/>
              </a:buClr>
              <a:buFont typeface="Arial" panose="020B0604020202020204" pitchFamily="34" charset="0"/>
              <a:buChar char="•"/>
              <a:tabLst/>
              <a:defRPr sz="1050"/>
            </a:lvl2pPr>
            <a:lvl3pPr marL="685800" indent="0">
              <a:buNone/>
              <a:defRPr sz="825"/>
            </a:lvl3pPr>
            <a:lvl4pPr marL="1028700" indent="0">
              <a:buNone/>
              <a:defRPr sz="788"/>
            </a:lvl4pPr>
            <a:lvl5pPr marL="1371600" indent="0">
              <a:buNone/>
              <a:defRPr sz="788"/>
            </a:lvl5pPr>
          </a:lstStyle>
          <a:p>
            <a:pPr lvl="0"/>
            <a:r>
              <a:rPr lang="en-US"/>
              <a:t>Click to edit Master text styles</a:t>
            </a:r>
          </a:p>
          <a:p>
            <a:pPr lvl="1"/>
            <a:r>
              <a:rPr lang="en-US"/>
              <a:t>Second level</a:t>
            </a:r>
          </a:p>
        </p:txBody>
      </p:sp>
      <p:sp>
        <p:nvSpPr>
          <p:cNvPr id="12" name="Text Placeholder 11">
            <a:extLst>
              <a:ext uri="{FF2B5EF4-FFF2-40B4-BE49-F238E27FC236}">
                <a16:creationId xmlns:a16="http://schemas.microsoft.com/office/drawing/2014/main" id="{3F1AC7D4-A57E-9543-83A2-A371CDD9B754}"/>
              </a:ext>
            </a:extLst>
          </p:cNvPr>
          <p:cNvSpPr>
            <a:spLocks noGrp="1"/>
          </p:cNvSpPr>
          <p:nvPr>
            <p:ph type="body" sz="quarter" idx="16" hasCustomPrompt="1"/>
          </p:nvPr>
        </p:nvSpPr>
        <p:spPr>
          <a:xfrm>
            <a:off x="461962" y="1143000"/>
            <a:ext cx="8224838" cy="400050"/>
          </a:xfrm>
        </p:spPr>
        <p:txBody>
          <a:bodyPr>
            <a:noAutofit/>
          </a:bodyPr>
          <a:lstStyle>
            <a:lvl1pPr marL="0" indent="0">
              <a:lnSpc>
                <a:spcPct val="100000"/>
              </a:lnSpc>
              <a:spcBef>
                <a:spcPts val="0"/>
              </a:spcBef>
              <a:spcAft>
                <a:spcPts val="225"/>
              </a:spcAft>
              <a:buNone/>
              <a:defRPr sz="1500"/>
            </a:lvl1pPr>
            <a:lvl2pPr marL="342900" indent="0">
              <a:buNone/>
              <a:defRPr/>
            </a:lvl2pPr>
            <a:lvl3pPr marL="685800" indent="0">
              <a:buNone/>
              <a:defRPr/>
            </a:lvl3pPr>
            <a:lvl4pPr marL="1028700" indent="0">
              <a:buNone/>
              <a:defRPr/>
            </a:lvl4pPr>
            <a:lvl5pPr marL="1371600" indent="0">
              <a:buNone/>
              <a:defRPr/>
            </a:lvl5pPr>
          </a:lstStyle>
          <a:p>
            <a:pPr lvl="0"/>
            <a:r>
              <a:rPr lang="en-US"/>
              <a:t>Lead-in Thought</a:t>
            </a:r>
          </a:p>
        </p:txBody>
      </p:sp>
      <p:sp>
        <p:nvSpPr>
          <p:cNvPr id="8" name="Rectangle 7">
            <a:extLst>
              <a:ext uri="{FF2B5EF4-FFF2-40B4-BE49-F238E27FC236}">
                <a16:creationId xmlns:a16="http://schemas.microsoft.com/office/drawing/2014/main" id="{7A182E0B-2974-D44A-BEF6-7CEEA385D9CF}"/>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Text Placeholder 5">
            <a:extLst>
              <a:ext uri="{FF2B5EF4-FFF2-40B4-BE49-F238E27FC236}">
                <a16:creationId xmlns:a16="http://schemas.microsoft.com/office/drawing/2014/main" id="{BCFE7D2F-11F6-57A5-62B4-DF1EFB5201FC}"/>
              </a:ext>
            </a:extLst>
          </p:cNvPr>
          <p:cNvSpPr>
            <a:spLocks noGrp="1"/>
          </p:cNvSpPr>
          <p:nvPr>
            <p:ph type="body" sz="quarter" idx="17"/>
          </p:nvPr>
        </p:nvSpPr>
        <p:spPr>
          <a:xfrm>
            <a:off x="616035" y="1793540"/>
            <a:ext cx="2179552" cy="369094"/>
          </a:xfrm>
        </p:spPr>
        <p:txBody>
          <a:bodyPr>
            <a:noAutofit/>
          </a:bodyPr>
          <a:lstStyle>
            <a:lvl1pPr marL="0" indent="0">
              <a:buNone/>
              <a:defRPr sz="1500" b="1">
                <a:solidFill>
                  <a:schemeClr val="accent1"/>
                </a:solidFill>
              </a:defRPr>
            </a:lvl1pPr>
            <a:lvl2pPr marL="342900" indent="0">
              <a:buNone/>
              <a:defRPr sz="1350" b="1">
                <a:solidFill>
                  <a:schemeClr val="accent1"/>
                </a:solidFill>
              </a:defRPr>
            </a:lvl2pPr>
            <a:lvl3pPr marL="685800" indent="0">
              <a:buNone/>
              <a:defRPr sz="1050" b="1"/>
            </a:lvl3pPr>
            <a:lvl4pPr marL="1028700" indent="0">
              <a:buNone/>
              <a:defRPr sz="900" b="1"/>
            </a:lvl4pPr>
            <a:lvl5pPr marL="1371600" indent="0">
              <a:buNone/>
              <a:defRPr sz="900" b="1"/>
            </a:lvl5pPr>
          </a:lstStyle>
          <a:p>
            <a:pPr lvl="0"/>
            <a:r>
              <a:rPr lang="en-US"/>
              <a:t>Click to edit Master text styles</a:t>
            </a:r>
          </a:p>
        </p:txBody>
      </p:sp>
      <p:sp>
        <p:nvSpPr>
          <p:cNvPr id="7" name="Text Placeholder 5">
            <a:extLst>
              <a:ext uri="{FF2B5EF4-FFF2-40B4-BE49-F238E27FC236}">
                <a16:creationId xmlns:a16="http://schemas.microsoft.com/office/drawing/2014/main" id="{7F63B34F-3826-E736-B813-E2A2081ADBCD}"/>
              </a:ext>
            </a:extLst>
          </p:cNvPr>
          <p:cNvSpPr>
            <a:spLocks noGrp="1"/>
          </p:cNvSpPr>
          <p:nvPr>
            <p:ph type="body" sz="quarter" idx="18"/>
          </p:nvPr>
        </p:nvSpPr>
        <p:spPr>
          <a:xfrm>
            <a:off x="3447157" y="1793540"/>
            <a:ext cx="2179553" cy="369094"/>
          </a:xfrm>
        </p:spPr>
        <p:txBody>
          <a:bodyPr>
            <a:noAutofit/>
          </a:bodyPr>
          <a:lstStyle>
            <a:lvl1pPr marL="0" indent="0">
              <a:buNone/>
              <a:defRPr sz="1500" b="1">
                <a:solidFill>
                  <a:schemeClr val="accent1"/>
                </a:solidFill>
              </a:defRPr>
            </a:lvl1pPr>
            <a:lvl2pPr marL="342900" indent="0">
              <a:buNone/>
              <a:defRPr sz="1350" b="1">
                <a:solidFill>
                  <a:schemeClr val="accent1"/>
                </a:solidFill>
              </a:defRPr>
            </a:lvl2pPr>
            <a:lvl3pPr marL="685800" indent="0">
              <a:buNone/>
              <a:defRPr sz="1200" b="1">
                <a:solidFill>
                  <a:schemeClr val="accent1"/>
                </a:solidFill>
              </a:defRPr>
            </a:lvl3pPr>
            <a:lvl4pPr marL="1028700" indent="0">
              <a:buNone/>
              <a:defRPr sz="900" b="1"/>
            </a:lvl4pPr>
            <a:lvl5pPr marL="1371600" indent="0">
              <a:buNone/>
              <a:defRPr sz="900" b="1"/>
            </a:lvl5pPr>
          </a:lstStyle>
          <a:p>
            <a:pPr lvl="0"/>
            <a:r>
              <a:rPr lang="en-US"/>
              <a:t>Click to edit Master text styles</a:t>
            </a:r>
          </a:p>
          <a:p>
            <a:pPr lvl="2"/>
            <a:endParaRPr lang="en-US"/>
          </a:p>
        </p:txBody>
      </p:sp>
      <p:sp>
        <p:nvSpPr>
          <p:cNvPr id="13" name="Text Placeholder 5">
            <a:extLst>
              <a:ext uri="{FF2B5EF4-FFF2-40B4-BE49-F238E27FC236}">
                <a16:creationId xmlns:a16="http://schemas.microsoft.com/office/drawing/2014/main" id="{B8920FF9-C607-3203-358A-250DAF0F4805}"/>
              </a:ext>
            </a:extLst>
          </p:cNvPr>
          <p:cNvSpPr>
            <a:spLocks noGrp="1"/>
          </p:cNvSpPr>
          <p:nvPr>
            <p:ph type="body" sz="quarter" idx="19"/>
          </p:nvPr>
        </p:nvSpPr>
        <p:spPr>
          <a:xfrm>
            <a:off x="6300099" y="1793540"/>
            <a:ext cx="2052227" cy="369094"/>
          </a:xfrm>
        </p:spPr>
        <p:txBody>
          <a:bodyPr>
            <a:noAutofit/>
          </a:bodyPr>
          <a:lstStyle>
            <a:lvl1pPr marL="0" indent="0">
              <a:buNone/>
              <a:defRPr sz="1500" b="1">
                <a:solidFill>
                  <a:schemeClr val="accent1"/>
                </a:solidFill>
              </a:defRPr>
            </a:lvl1pPr>
            <a:lvl2pPr marL="342900" indent="0">
              <a:buNone/>
              <a:defRPr sz="1350" b="1">
                <a:solidFill>
                  <a:schemeClr val="accent1"/>
                </a:solidFill>
              </a:defRPr>
            </a:lvl2pPr>
            <a:lvl3pPr marL="685800" indent="0">
              <a:buNone/>
              <a:defRPr sz="1050" b="1"/>
            </a:lvl3pPr>
            <a:lvl4pPr marL="1028700" indent="0">
              <a:buNone/>
              <a:defRPr sz="900" b="1"/>
            </a:lvl4pPr>
            <a:lvl5pPr marL="1371600" indent="0">
              <a:buNone/>
              <a:defRPr sz="900" b="1"/>
            </a:lvl5pPr>
          </a:lstStyle>
          <a:p>
            <a:pPr lvl="0"/>
            <a:r>
              <a:rPr lang="en-US"/>
              <a:t>Click to edit Master text styles</a:t>
            </a:r>
          </a:p>
        </p:txBody>
      </p:sp>
    </p:spTree>
    <p:extLst>
      <p:ext uri="{BB962C8B-B14F-4D97-AF65-F5344CB8AC3E}">
        <p14:creationId xmlns:p14="http://schemas.microsoft.com/office/powerpoint/2010/main" val="440650675"/>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2_Title with Three Column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585788"/>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5" name="Content Placeholder 4">
            <a:extLst>
              <a:ext uri="{FF2B5EF4-FFF2-40B4-BE49-F238E27FC236}">
                <a16:creationId xmlns:a16="http://schemas.microsoft.com/office/drawing/2014/main" id="{BDE3AD24-6E9A-444E-B665-5BBF9408BDCD}"/>
              </a:ext>
            </a:extLst>
          </p:cNvPr>
          <p:cNvSpPr>
            <a:spLocks noGrp="1"/>
          </p:cNvSpPr>
          <p:nvPr>
            <p:ph sz="quarter" idx="12"/>
          </p:nvPr>
        </p:nvSpPr>
        <p:spPr>
          <a:xfrm>
            <a:off x="615461" y="2224454"/>
            <a:ext cx="2171429" cy="1143000"/>
          </a:xfrm>
        </p:spPr>
        <p:txBody>
          <a:bodyPr>
            <a:noAutofit/>
          </a:bodyPr>
          <a:lstStyle>
            <a:lvl1pPr marL="0" indent="0">
              <a:buNone/>
              <a:defRPr sz="1200" b="1"/>
            </a:lvl1pPr>
            <a:lvl2pPr marL="133350" indent="-126206">
              <a:buClr>
                <a:schemeClr val="accent1"/>
              </a:buClr>
              <a:buFont typeface="Arial" panose="020B0604020202020204" pitchFamily="34" charset="0"/>
              <a:buChar char="•"/>
              <a:tabLst/>
              <a:defRPr sz="1050"/>
            </a:lvl2pPr>
            <a:lvl3pPr marL="685800" indent="0">
              <a:buNone/>
              <a:defRPr sz="825"/>
            </a:lvl3pPr>
            <a:lvl4pPr marL="1028700" indent="0">
              <a:buNone/>
              <a:defRPr sz="788"/>
            </a:lvl4pPr>
            <a:lvl5pPr marL="1371600" indent="0">
              <a:buNone/>
              <a:defRPr sz="788"/>
            </a:lvl5pPr>
          </a:lstStyle>
          <a:p>
            <a:pPr lvl="0"/>
            <a:r>
              <a:rPr lang="en-US"/>
              <a:t>Click to edit Master text styles</a:t>
            </a:r>
          </a:p>
          <a:p>
            <a:pPr lvl="1"/>
            <a:r>
              <a:rPr lang="en-US"/>
              <a:t>Second level</a:t>
            </a:r>
          </a:p>
        </p:txBody>
      </p:sp>
      <p:sp>
        <p:nvSpPr>
          <p:cNvPr id="9" name="Content Placeholder 4">
            <a:extLst>
              <a:ext uri="{FF2B5EF4-FFF2-40B4-BE49-F238E27FC236}">
                <a16:creationId xmlns:a16="http://schemas.microsoft.com/office/drawing/2014/main" id="{4E31692E-EC34-C645-98DC-402EF465A346}"/>
              </a:ext>
            </a:extLst>
          </p:cNvPr>
          <p:cNvSpPr>
            <a:spLocks noGrp="1"/>
          </p:cNvSpPr>
          <p:nvPr>
            <p:ph sz="quarter" idx="13"/>
          </p:nvPr>
        </p:nvSpPr>
        <p:spPr>
          <a:xfrm>
            <a:off x="3440308" y="2224454"/>
            <a:ext cx="2171430" cy="1143000"/>
          </a:xfrm>
        </p:spPr>
        <p:txBody>
          <a:bodyPr>
            <a:noAutofit/>
          </a:bodyPr>
          <a:lstStyle>
            <a:lvl1pPr marL="0" indent="0">
              <a:buNone/>
              <a:defRPr sz="1200" b="1"/>
            </a:lvl1pPr>
            <a:lvl2pPr marL="133350" indent="-126206">
              <a:buClr>
                <a:schemeClr val="accent1"/>
              </a:buClr>
              <a:buFont typeface="Arial" panose="020B0604020202020204" pitchFamily="34" charset="0"/>
              <a:buChar char="•"/>
              <a:tabLst/>
              <a:defRPr sz="1050"/>
            </a:lvl2pPr>
            <a:lvl3pPr marL="685800" indent="0">
              <a:buNone/>
              <a:defRPr sz="825"/>
            </a:lvl3pPr>
            <a:lvl4pPr marL="1028700" indent="0">
              <a:buNone/>
              <a:defRPr sz="788"/>
            </a:lvl4pPr>
            <a:lvl5pPr marL="1371600" indent="0">
              <a:buNone/>
              <a:defRPr sz="788"/>
            </a:lvl5pPr>
          </a:lstStyle>
          <a:p>
            <a:pPr lvl="0"/>
            <a:r>
              <a:rPr lang="en-US"/>
              <a:t>Click to edit Master text styles</a:t>
            </a:r>
          </a:p>
          <a:p>
            <a:pPr lvl="1"/>
            <a:r>
              <a:rPr lang="en-US"/>
              <a:t>Second level</a:t>
            </a:r>
          </a:p>
        </p:txBody>
      </p:sp>
      <p:sp>
        <p:nvSpPr>
          <p:cNvPr id="10" name="Content Placeholder 4">
            <a:extLst>
              <a:ext uri="{FF2B5EF4-FFF2-40B4-BE49-F238E27FC236}">
                <a16:creationId xmlns:a16="http://schemas.microsoft.com/office/drawing/2014/main" id="{843FA7B2-CD17-1D42-899A-6D1EEC53A1DC}"/>
              </a:ext>
            </a:extLst>
          </p:cNvPr>
          <p:cNvSpPr>
            <a:spLocks noGrp="1"/>
          </p:cNvSpPr>
          <p:nvPr>
            <p:ph sz="quarter" idx="14"/>
          </p:nvPr>
        </p:nvSpPr>
        <p:spPr>
          <a:xfrm>
            <a:off x="6304085" y="2224454"/>
            <a:ext cx="2044578" cy="1143000"/>
          </a:xfrm>
        </p:spPr>
        <p:txBody>
          <a:bodyPr>
            <a:noAutofit/>
          </a:bodyPr>
          <a:lstStyle>
            <a:lvl1pPr marL="0" indent="0">
              <a:buNone/>
              <a:defRPr sz="1200" b="1"/>
            </a:lvl1pPr>
            <a:lvl2pPr marL="133350" indent="-126206">
              <a:buClr>
                <a:schemeClr val="accent1"/>
              </a:buClr>
              <a:buFont typeface="Arial" panose="020B0604020202020204" pitchFamily="34" charset="0"/>
              <a:buChar char="•"/>
              <a:tabLst/>
              <a:defRPr sz="1050"/>
            </a:lvl2pPr>
            <a:lvl3pPr marL="685800" indent="0">
              <a:buNone/>
              <a:defRPr sz="825"/>
            </a:lvl3pPr>
            <a:lvl4pPr marL="1028700" indent="0">
              <a:buNone/>
              <a:defRPr sz="788"/>
            </a:lvl4pPr>
            <a:lvl5pPr marL="1371600" indent="0">
              <a:buNone/>
              <a:defRPr sz="788"/>
            </a:lvl5pPr>
          </a:lstStyle>
          <a:p>
            <a:pPr lvl="0"/>
            <a:r>
              <a:rPr lang="en-US"/>
              <a:t>Click to edit Master text styles</a:t>
            </a:r>
          </a:p>
          <a:p>
            <a:pPr lvl="1"/>
            <a:r>
              <a:rPr lang="en-US"/>
              <a:t>Second level</a:t>
            </a:r>
          </a:p>
        </p:txBody>
      </p:sp>
      <p:sp>
        <p:nvSpPr>
          <p:cNvPr id="12" name="Text Placeholder 11">
            <a:extLst>
              <a:ext uri="{FF2B5EF4-FFF2-40B4-BE49-F238E27FC236}">
                <a16:creationId xmlns:a16="http://schemas.microsoft.com/office/drawing/2014/main" id="{3F1AC7D4-A57E-9543-83A2-A371CDD9B754}"/>
              </a:ext>
            </a:extLst>
          </p:cNvPr>
          <p:cNvSpPr>
            <a:spLocks noGrp="1"/>
          </p:cNvSpPr>
          <p:nvPr>
            <p:ph type="body" sz="quarter" idx="16" hasCustomPrompt="1"/>
          </p:nvPr>
        </p:nvSpPr>
        <p:spPr>
          <a:xfrm>
            <a:off x="461962" y="1143000"/>
            <a:ext cx="8224838" cy="400050"/>
          </a:xfrm>
        </p:spPr>
        <p:txBody>
          <a:bodyPr>
            <a:noAutofit/>
          </a:bodyPr>
          <a:lstStyle>
            <a:lvl1pPr marL="0" indent="0">
              <a:lnSpc>
                <a:spcPct val="100000"/>
              </a:lnSpc>
              <a:spcBef>
                <a:spcPts val="0"/>
              </a:spcBef>
              <a:spcAft>
                <a:spcPts val="225"/>
              </a:spcAft>
              <a:buNone/>
              <a:defRPr sz="1500"/>
            </a:lvl1pPr>
            <a:lvl2pPr marL="342900" indent="0">
              <a:buNone/>
              <a:defRPr/>
            </a:lvl2pPr>
            <a:lvl3pPr marL="685800" indent="0">
              <a:buNone/>
              <a:defRPr/>
            </a:lvl3pPr>
            <a:lvl4pPr marL="1028700" indent="0">
              <a:buNone/>
              <a:defRPr/>
            </a:lvl4pPr>
            <a:lvl5pPr marL="1371600" indent="0">
              <a:buNone/>
              <a:defRPr/>
            </a:lvl5pPr>
          </a:lstStyle>
          <a:p>
            <a:pPr lvl="0"/>
            <a:r>
              <a:rPr lang="en-US"/>
              <a:t>Lead-in Thought</a:t>
            </a:r>
          </a:p>
        </p:txBody>
      </p:sp>
      <p:sp>
        <p:nvSpPr>
          <p:cNvPr id="8" name="Rectangle 7">
            <a:extLst>
              <a:ext uri="{FF2B5EF4-FFF2-40B4-BE49-F238E27FC236}">
                <a16:creationId xmlns:a16="http://schemas.microsoft.com/office/drawing/2014/main" id="{7A182E0B-2974-D44A-BEF6-7CEEA385D9CF}"/>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Text Placeholder 5">
            <a:extLst>
              <a:ext uri="{FF2B5EF4-FFF2-40B4-BE49-F238E27FC236}">
                <a16:creationId xmlns:a16="http://schemas.microsoft.com/office/drawing/2014/main" id="{BCFE7D2F-11F6-57A5-62B4-DF1EFB5201FC}"/>
              </a:ext>
            </a:extLst>
          </p:cNvPr>
          <p:cNvSpPr>
            <a:spLocks noGrp="1"/>
          </p:cNvSpPr>
          <p:nvPr>
            <p:ph type="body" sz="quarter" idx="17"/>
          </p:nvPr>
        </p:nvSpPr>
        <p:spPr>
          <a:xfrm>
            <a:off x="616035" y="1793540"/>
            <a:ext cx="2179552" cy="369094"/>
          </a:xfrm>
        </p:spPr>
        <p:txBody>
          <a:bodyPr>
            <a:noAutofit/>
          </a:bodyPr>
          <a:lstStyle>
            <a:lvl1pPr marL="0" indent="0">
              <a:buNone/>
              <a:defRPr sz="1500" b="1">
                <a:solidFill>
                  <a:schemeClr val="accent1"/>
                </a:solidFill>
              </a:defRPr>
            </a:lvl1pPr>
            <a:lvl2pPr marL="342900" indent="0">
              <a:buNone/>
              <a:defRPr sz="1350" b="1">
                <a:solidFill>
                  <a:schemeClr val="accent1"/>
                </a:solidFill>
              </a:defRPr>
            </a:lvl2pPr>
            <a:lvl3pPr marL="685800" indent="0">
              <a:buNone/>
              <a:defRPr sz="1050" b="1"/>
            </a:lvl3pPr>
            <a:lvl4pPr marL="1028700" indent="0">
              <a:buNone/>
              <a:defRPr sz="900" b="1"/>
            </a:lvl4pPr>
            <a:lvl5pPr marL="1371600" indent="0">
              <a:buNone/>
              <a:defRPr sz="900" b="1"/>
            </a:lvl5pPr>
          </a:lstStyle>
          <a:p>
            <a:pPr lvl="0"/>
            <a:r>
              <a:rPr lang="en-US"/>
              <a:t>Click to edit Master text styles</a:t>
            </a:r>
          </a:p>
        </p:txBody>
      </p:sp>
      <p:sp>
        <p:nvSpPr>
          <p:cNvPr id="7" name="Text Placeholder 5">
            <a:extLst>
              <a:ext uri="{FF2B5EF4-FFF2-40B4-BE49-F238E27FC236}">
                <a16:creationId xmlns:a16="http://schemas.microsoft.com/office/drawing/2014/main" id="{7F63B34F-3826-E736-B813-E2A2081ADBCD}"/>
              </a:ext>
            </a:extLst>
          </p:cNvPr>
          <p:cNvSpPr>
            <a:spLocks noGrp="1"/>
          </p:cNvSpPr>
          <p:nvPr>
            <p:ph type="body" sz="quarter" idx="18"/>
          </p:nvPr>
        </p:nvSpPr>
        <p:spPr>
          <a:xfrm>
            <a:off x="3447157" y="1793540"/>
            <a:ext cx="2179553" cy="369094"/>
          </a:xfrm>
        </p:spPr>
        <p:txBody>
          <a:bodyPr>
            <a:noAutofit/>
          </a:bodyPr>
          <a:lstStyle>
            <a:lvl1pPr marL="0" indent="0">
              <a:buNone/>
              <a:defRPr sz="1500" b="1">
                <a:solidFill>
                  <a:schemeClr val="accent1"/>
                </a:solidFill>
              </a:defRPr>
            </a:lvl1pPr>
            <a:lvl2pPr marL="342900" indent="0">
              <a:buNone/>
              <a:defRPr sz="1350" b="1">
                <a:solidFill>
                  <a:schemeClr val="accent1"/>
                </a:solidFill>
              </a:defRPr>
            </a:lvl2pPr>
            <a:lvl3pPr marL="685800" indent="0">
              <a:buNone/>
              <a:defRPr sz="1200" b="1">
                <a:solidFill>
                  <a:schemeClr val="accent1"/>
                </a:solidFill>
              </a:defRPr>
            </a:lvl3pPr>
            <a:lvl4pPr marL="1028700" indent="0">
              <a:buNone/>
              <a:defRPr sz="900" b="1"/>
            </a:lvl4pPr>
            <a:lvl5pPr marL="1371600" indent="0">
              <a:buNone/>
              <a:defRPr sz="900" b="1"/>
            </a:lvl5pPr>
          </a:lstStyle>
          <a:p>
            <a:pPr lvl="0"/>
            <a:r>
              <a:rPr lang="en-US"/>
              <a:t>Click to edit Master text styles</a:t>
            </a:r>
          </a:p>
          <a:p>
            <a:pPr lvl="2"/>
            <a:endParaRPr lang="en-US"/>
          </a:p>
        </p:txBody>
      </p:sp>
      <p:sp>
        <p:nvSpPr>
          <p:cNvPr id="13" name="Text Placeholder 5">
            <a:extLst>
              <a:ext uri="{FF2B5EF4-FFF2-40B4-BE49-F238E27FC236}">
                <a16:creationId xmlns:a16="http://schemas.microsoft.com/office/drawing/2014/main" id="{B8920FF9-C607-3203-358A-250DAF0F4805}"/>
              </a:ext>
            </a:extLst>
          </p:cNvPr>
          <p:cNvSpPr>
            <a:spLocks noGrp="1"/>
          </p:cNvSpPr>
          <p:nvPr>
            <p:ph type="body" sz="quarter" idx="19"/>
          </p:nvPr>
        </p:nvSpPr>
        <p:spPr>
          <a:xfrm>
            <a:off x="6300099" y="1793540"/>
            <a:ext cx="2052227" cy="369094"/>
          </a:xfrm>
        </p:spPr>
        <p:txBody>
          <a:bodyPr>
            <a:noAutofit/>
          </a:bodyPr>
          <a:lstStyle>
            <a:lvl1pPr marL="0" indent="0">
              <a:buNone/>
              <a:defRPr sz="1500" b="1">
                <a:solidFill>
                  <a:schemeClr val="accent1"/>
                </a:solidFill>
              </a:defRPr>
            </a:lvl1pPr>
            <a:lvl2pPr marL="342900" indent="0">
              <a:buNone/>
              <a:defRPr sz="1350" b="1">
                <a:solidFill>
                  <a:schemeClr val="accent1"/>
                </a:solidFill>
              </a:defRPr>
            </a:lvl2pPr>
            <a:lvl3pPr marL="685800" indent="0">
              <a:buNone/>
              <a:defRPr sz="1050" b="1"/>
            </a:lvl3pPr>
            <a:lvl4pPr marL="1028700" indent="0">
              <a:buNone/>
              <a:defRPr sz="900" b="1"/>
            </a:lvl4pPr>
            <a:lvl5pPr marL="1371600" indent="0">
              <a:buNone/>
              <a:defRPr sz="900" b="1"/>
            </a:lvl5pPr>
          </a:lstStyle>
          <a:p>
            <a:pPr lvl="0"/>
            <a:r>
              <a:rPr lang="en-US"/>
              <a:t>Click to edit Master text styles</a:t>
            </a:r>
          </a:p>
        </p:txBody>
      </p:sp>
    </p:spTree>
    <p:extLst>
      <p:ext uri="{BB962C8B-B14F-4D97-AF65-F5344CB8AC3E}">
        <p14:creationId xmlns:p14="http://schemas.microsoft.com/office/powerpoint/2010/main" val="3757961792"/>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Quote/Section Divider with Bullet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CB31866-6596-AD4C-9299-8CCC9451291E}"/>
              </a:ext>
            </a:extLst>
          </p:cNvPr>
          <p:cNvSpPr/>
          <p:nvPr userDrawn="1"/>
        </p:nvSpPr>
        <p:spPr>
          <a:xfrm>
            <a:off x="0" y="0"/>
            <a:ext cx="9144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Title 12">
            <a:extLst>
              <a:ext uri="{FF2B5EF4-FFF2-40B4-BE49-F238E27FC236}">
                <a16:creationId xmlns:a16="http://schemas.microsoft.com/office/drawing/2014/main" id="{D62D1ED0-5E68-F345-8BE6-04F7FD218169}"/>
              </a:ext>
            </a:extLst>
          </p:cNvPr>
          <p:cNvSpPr>
            <a:spLocks noGrp="1"/>
          </p:cNvSpPr>
          <p:nvPr>
            <p:ph type="title" hasCustomPrompt="1"/>
          </p:nvPr>
        </p:nvSpPr>
        <p:spPr>
          <a:xfrm>
            <a:off x="457200" y="914400"/>
            <a:ext cx="8229600" cy="1224820"/>
          </a:xfrm>
        </p:spPr>
        <p:txBody>
          <a:bodyPr anchor="t" anchorCtr="0">
            <a:noAutofit/>
          </a:bodyPr>
          <a:lstStyle>
            <a:lvl1pPr>
              <a:lnSpc>
                <a:spcPct val="100000"/>
              </a:lnSpc>
              <a:defRPr sz="4050" b="0" spc="0" baseline="0">
                <a:solidFill>
                  <a:schemeClr val="bg1"/>
                </a:solidFill>
                <a:latin typeface="Tiempos Fine Light" panose="02020303060303060403" pitchFamily="18" charset="77"/>
                <a:cs typeface="Times New Roman" panose="02020603050405020304" pitchFamily="18" charset="0"/>
              </a:defRPr>
            </a:lvl1pPr>
          </a:lstStyle>
          <a:p>
            <a:r>
              <a:rPr lang="en-US"/>
              <a:t>Single key idea or concept text</a:t>
            </a:r>
          </a:p>
        </p:txBody>
      </p:sp>
      <p:sp>
        <p:nvSpPr>
          <p:cNvPr id="8" name="Slide Number Placeholder 4">
            <a:extLst>
              <a:ext uri="{FF2B5EF4-FFF2-40B4-BE49-F238E27FC236}">
                <a16:creationId xmlns:a16="http://schemas.microsoft.com/office/drawing/2014/main" id="{8132C8EC-DED7-264A-B116-8AF77F46ED5E}"/>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defRPr>
            </a:lvl1pPr>
          </a:lstStyle>
          <a:p>
            <a:fld id="{51C557F5-C807-6C4C-A9D5-F8000D407BA5}" type="slidenum">
              <a:rPr lang="en-US" smtClean="0"/>
              <a:pPr/>
              <a:t>‹#›</a:t>
            </a:fld>
            <a:endParaRPr lang="en-US"/>
          </a:p>
        </p:txBody>
      </p:sp>
      <p:sp>
        <p:nvSpPr>
          <p:cNvPr id="3" name="Content Placeholder 2">
            <a:extLst>
              <a:ext uri="{FF2B5EF4-FFF2-40B4-BE49-F238E27FC236}">
                <a16:creationId xmlns:a16="http://schemas.microsoft.com/office/drawing/2014/main" id="{58037EC4-0178-5943-9E53-837B7AA78649}"/>
              </a:ext>
            </a:extLst>
          </p:cNvPr>
          <p:cNvSpPr>
            <a:spLocks noGrp="1"/>
          </p:cNvSpPr>
          <p:nvPr>
            <p:ph sz="quarter" idx="13"/>
          </p:nvPr>
        </p:nvSpPr>
        <p:spPr>
          <a:xfrm>
            <a:off x="457200" y="2208276"/>
            <a:ext cx="8229600" cy="1828800"/>
          </a:xfrm>
        </p:spPr>
        <p:txBody>
          <a:bodyPr/>
          <a:lstStyle>
            <a:lvl1pPr marL="257175" indent="-257175">
              <a:buClr>
                <a:schemeClr val="bg1"/>
              </a:buClr>
              <a:buFont typeface="Arial" panose="020B0604020202020204" pitchFamily="34" charset="0"/>
              <a:buChar char="•"/>
              <a:defRPr>
                <a:solidFill>
                  <a:schemeClr val="bg1"/>
                </a:solidFill>
              </a:defRPr>
            </a:lvl1pPr>
            <a:lvl2pPr marL="600075" indent="-257175">
              <a:buClr>
                <a:schemeClr val="bg1"/>
              </a:buClr>
              <a:buFont typeface="Arial" panose="020B0604020202020204" pitchFamily="34" charset="0"/>
              <a:buChar char="•"/>
              <a:defRPr>
                <a:solidFill>
                  <a:schemeClr val="bg1"/>
                </a:solidFill>
              </a:defRPr>
            </a:lvl2pPr>
            <a:lvl3pPr marL="900113" indent="-214313">
              <a:buClr>
                <a:schemeClr val="bg1"/>
              </a:buClr>
              <a:buFont typeface="Arial" panose="020B0604020202020204" pitchFamily="34" charset="0"/>
              <a:buChar char="•"/>
              <a:defRPr>
                <a:solidFill>
                  <a:schemeClr val="bg1"/>
                </a:solidFill>
              </a:defRPr>
            </a:lvl3pPr>
            <a:lvl4pPr marL="1243013" indent="-214313">
              <a:buClr>
                <a:schemeClr val="bg1"/>
              </a:buClr>
              <a:buFont typeface="Arial" panose="020B0604020202020204" pitchFamily="34" charset="0"/>
              <a:buChar char="•"/>
              <a:defRPr>
                <a:solidFill>
                  <a:schemeClr val="bg1"/>
                </a:solidFill>
              </a:defRPr>
            </a:lvl4pPr>
            <a:lvl5pPr marL="1585913" indent="-214313">
              <a:buClr>
                <a:schemeClr val="bg1"/>
              </a:buClr>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1">
            <a:extLst>
              <a:ext uri="{FF2B5EF4-FFF2-40B4-BE49-F238E27FC236}">
                <a16:creationId xmlns:a16="http://schemas.microsoft.com/office/drawing/2014/main" id="{8584910C-9968-7C4B-BE27-B115EF389B0E}"/>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a:t>
            </a:r>
            <a:r>
              <a:rPr lang="en-US" sz="525" err="1">
                <a:solidFill>
                  <a:schemeClr val="bg1"/>
                </a:solidFill>
                <a:latin typeface="Arial"/>
                <a:ea typeface="Arial"/>
                <a:cs typeface="Arial"/>
                <a:sym typeface="Arial"/>
              </a:rPr>
              <a:t>FranklinCovey</a:t>
            </a:r>
            <a:r>
              <a:rPr lang="en-US" sz="525">
                <a:solidFill>
                  <a:schemeClr val="bg1"/>
                </a:solidFill>
                <a:latin typeface="Arial"/>
                <a:ea typeface="Arial"/>
                <a:cs typeface="Arial"/>
                <a:sym typeface="Arial"/>
              </a:rPr>
              <a:t> Co. All rights reserved. PROPRIETARY AND CONFIDENTIAL </a:t>
            </a:r>
            <a:endParaRPr lang="en-US" sz="525">
              <a:solidFill>
                <a:schemeClr val="bg1"/>
              </a:solidFill>
            </a:endParaRPr>
          </a:p>
        </p:txBody>
      </p:sp>
      <p:pic>
        <p:nvPicPr>
          <p:cNvPr id="11" name="Picture 10" descr="A picture containing text, clipart&#10;&#10;Description automatically generated">
            <a:extLst>
              <a:ext uri="{FF2B5EF4-FFF2-40B4-BE49-F238E27FC236}">
                <a16:creationId xmlns:a16="http://schemas.microsoft.com/office/drawing/2014/main" id="{3CDCB1A2-70E2-AE4B-9015-425595D84111}"/>
              </a:ext>
            </a:extLst>
          </p:cNvPr>
          <p:cNvPicPr>
            <a:picLocks noChangeAspect="1"/>
          </p:cNvPicPr>
          <p:nvPr userDrawn="1"/>
        </p:nvPicPr>
        <p:blipFill>
          <a:blip r:embed="rId2"/>
          <a:stretch>
            <a:fillRect/>
          </a:stretch>
        </p:blipFill>
        <p:spPr>
          <a:xfrm>
            <a:off x="457200" y="4804811"/>
            <a:ext cx="742950" cy="110067"/>
          </a:xfrm>
          <a:prstGeom prst="rect">
            <a:avLst/>
          </a:prstGeom>
        </p:spPr>
      </p:pic>
    </p:spTree>
    <p:extLst>
      <p:ext uri="{BB962C8B-B14F-4D97-AF65-F5344CB8AC3E}">
        <p14:creationId xmlns:p14="http://schemas.microsoft.com/office/powerpoint/2010/main" val="321861154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Agenda with up to 6 item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a:xfrm>
            <a:off x="8343900" y="4949076"/>
            <a:ext cx="342900" cy="273844"/>
          </a:xfrm>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22" name="Rectangle 21">
            <a:extLst>
              <a:ext uri="{FF2B5EF4-FFF2-40B4-BE49-F238E27FC236}">
                <a16:creationId xmlns:a16="http://schemas.microsoft.com/office/drawing/2014/main" id="{65C4879F-5F7F-4541-B8FF-854978432BAF}"/>
              </a:ext>
            </a:extLst>
          </p:cNvPr>
          <p:cNvSpPr/>
          <p:nvPr userDrawn="1"/>
        </p:nvSpPr>
        <p:spPr>
          <a:xfrm>
            <a:off x="1" y="-6736"/>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11" name="Rounded Rectangle 10">
            <a:extLst>
              <a:ext uri="{FF2B5EF4-FFF2-40B4-BE49-F238E27FC236}">
                <a16:creationId xmlns:a16="http://schemas.microsoft.com/office/drawing/2014/main" id="{4C6BAB4D-9B53-B472-6B59-026D31AB0562}"/>
              </a:ext>
            </a:extLst>
          </p:cNvPr>
          <p:cNvSpPr/>
          <p:nvPr userDrawn="1"/>
        </p:nvSpPr>
        <p:spPr>
          <a:xfrm>
            <a:off x="4674870" y="3718637"/>
            <a:ext cx="3921369" cy="789562"/>
          </a:xfrm>
          <a:prstGeom prst="roundRect">
            <a:avLst>
              <a:gd name="adj" fmla="val 583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12" name="Rounded Rectangle 11">
            <a:extLst>
              <a:ext uri="{FF2B5EF4-FFF2-40B4-BE49-F238E27FC236}">
                <a16:creationId xmlns:a16="http://schemas.microsoft.com/office/drawing/2014/main" id="{373D59E0-997C-8A16-7D12-5C6BF85C055E}"/>
              </a:ext>
            </a:extLst>
          </p:cNvPr>
          <p:cNvSpPr/>
          <p:nvPr userDrawn="1"/>
        </p:nvSpPr>
        <p:spPr>
          <a:xfrm>
            <a:off x="4674870" y="2818524"/>
            <a:ext cx="3921369" cy="789562"/>
          </a:xfrm>
          <a:prstGeom prst="roundRect">
            <a:avLst>
              <a:gd name="adj" fmla="val 583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13" name="Rounded Rectangle 12">
            <a:extLst>
              <a:ext uri="{FF2B5EF4-FFF2-40B4-BE49-F238E27FC236}">
                <a16:creationId xmlns:a16="http://schemas.microsoft.com/office/drawing/2014/main" id="{F73581D9-5E4F-72DC-2319-9EF9A7E11A47}"/>
              </a:ext>
            </a:extLst>
          </p:cNvPr>
          <p:cNvSpPr/>
          <p:nvPr userDrawn="1"/>
        </p:nvSpPr>
        <p:spPr>
          <a:xfrm>
            <a:off x="4674870" y="1918412"/>
            <a:ext cx="3921369" cy="789562"/>
          </a:xfrm>
          <a:prstGeom prst="roundRect">
            <a:avLst>
              <a:gd name="adj" fmla="val 583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14" name="Rounded Rectangle 13">
            <a:extLst>
              <a:ext uri="{FF2B5EF4-FFF2-40B4-BE49-F238E27FC236}">
                <a16:creationId xmlns:a16="http://schemas.microsoft.com/office/drawing/2014/main" id="{E5BD6B97-0C13-BB4D-31C1-48DE95479C35}"/>
              </a:ext>
            </a:extLst>
          </p:cNvPr>
          <p:cNvSpPr/>
          <p:nvPr userDrawn="1"/>
        </p:nvSpPr>
        <p:spPr>
          <a:xfrm>
            <a:off x="457200" y="3718637"/>
            <a:ext cx="3921369" cy="789562"/>
          </a:xfrm>
          <a:prstGeom prst="roundRect">
            <a:avLst>
              <a:gd name="adj" fmla="val 583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15" name="Rounded Rectangle 14">
            <a:extLst>
              <a:ext uri="{FF2B5EF4-FFF2-40B4-BE49-F238E27FC236}">
                <a16:creationId xmlns:a16="http://schemas.microsoft.com/office/drawing/2014/main" id="{D138B94D-DF67-B8E7-8B4C-0ABA20FF7024}"/>
              </a:ext>
            </a:extLst>
          </p:cNvPr>
          <p:cNvSpPr/>
          <p:nvPr userDrawn="1"/>
        </p:nvSpPr>
        <p:spPr>
          <a:xfrm>
            <a:off x="457200" y="2818524"/>
            <a:ext cx="3921369" cy="789562"/>
          </a:xfrm>
          <a:prstGeom prst="roundRect">
            <a:avLst>
              <a:gd name="adj" fmla="val 583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16" name="Rounded Rectangle 15">
            <a:extLst>
              <a:ext uri="{FF2B5EF4-FFF2-40B4-BE49-F238E27FC236}">
                <a16:creationId xmlns:a16="http://schemas.microsoft.com/office/drawing/2014/main" id="{B510D70C-FEB4-396C-26E9-C86110DA8FFF}"/>
              </a:ext>
            </a:extLst>
          </p:cNvPr>
          <p:cNvSpPr/>
          <p:nvPr userDrawn="1"/>
        </p:nvSpPr>
        <p:spPr>
          <a:xfrm>
            <a:off x="457200" y="1918412"/>
            <a:ext cx="3921369" cy="789562"/>
          </a:xfrm>
          <a:prstGeom prst="roundRect">
            <a:avLst>
              <a:gd name="adj" fmla="val 583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17" name="TextBox 16">
            <a:extLst>
              <a:ext uri="{FF2B5EF4-FFF2-40B4-BE49-F238E27FC236}">
                <a16:creationId xmlns:a16="http://schemas.microsoft.com/office/drawing/2014/main" id="{A44534D4-87FE-06A4-ADB7-5E0065CA1814}"/>
              </a:ext>
            </a:extLst>
          </p:cNvPr>
          <p:cNvSpPr txBox="1"/>
          <p:nvPr userDrawn="1"/>
        </p:nvSpPr>
        <p:spPr>
          <a:xfrm>
            <a:off x="457200" y="963593"/>
            <a:ext cx="3075972" cy="276999"/>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2 column x 3 rows colored boxes</a:t>
            </a:r>
          </a:p>
        </p:txBody>
      </p:sp>
      <p:sp>
        <p:nvSpPr>
          <p:cNvPr id="2" name="Title 1">
            <a:extLst>
              <a:ext uri="{FF2B5EF4-FFF2-40B4-BE49-F238E27FC236}">
                <a16:creationId xmlns:a16="http://schemas.microsoft.com/office/drawing/2014/main" id="{E3D1C65C-311C-98E4-15F5-B5D4AB22B1CF}"/>
              </a:ext>
            </a:extLst>
          </p:cNvPr>
          <p:cNvSpPr>
            <a:spLocks noGrp="1"/>
          </p:cNvSpPr>
          <p:nvPr>
            <p:ph type="title" hasCustomPrompt="1"/>
          </p:nvPr>
        </p:nvSpPr>
        <p:spPr>
          <a:xfrm>
            <a:off x="457200" y="618421"/>
            <a:ext cx="7692242" cy="639647"/>
          </a:xfrm>
        </p:spPr>
        <p:txBody>
          <a:bodyPr>
            <a:normAutofit/>
          </a:bodyPr>
          <a:lstStyle>
            <a:lvl1pPr>
              <a:defRPr sz="1500"/>
            </a:lvl1pPr>
          </a:lstStyle>
          <a:p>
            <a:r>
              <a:rPr lang="en-US"/>
              <a:t>This is not a master layout – Graphic elements here can be copied while in “Master slide” view and pasted while in “normal” view</a:t>
            </a:r>
          </a:p>
        </p:txBody>
      </p:sp>
    </p:spTree>
    <p:extLst>
      <p:ext uri="{BB962C8B-B14F-4D97-AF65-F5344CB8AC3E}">
        <p14:creationId xmlns:p14="http://schemas.microsoft.com/office/powerpoint/2010/main" val="4239384245"/>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guide id="6" pos="4032" userDrawn="1">
          <p15:clr>
            <a:srgbClr val="FBAE4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3_Title &amp; Bullets">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B66D1B2A-B74D-4039-7D39-ED523A97888B}"/>
              </a:ext>
            </a:extLst>
          </p:cNvPr>
          <p:cNvSpPr/>
          <p:nvPr userDrawn="1"/>
        </p:nvSpPr>
        <p:spPr>
          <a:xfrm>
            <a:off x="6066693" y="2474017"/>
            <a:ext cx="2602523" cy="1306676"/>
          </a:xfrm>
          <a:prstGeom prst="roundRect">
            <a:avLst>
              <a:gd name="adj" fmla="val 583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3" name="Rounded Rectangle 2">
            <a:extLst>
              <a:ext uri="{FF2B5EF4-FFF2-40B4-BE49-F238E27FC236}">
                <a16:creationId xmlns:a16="http://schemas.microsoft.com/office/drawing/2014/main" id="{A028C83C-9144-D258-7AC4-CCDC8EA4DF39}"/>
              </a:ext>
            </a:extLst>
          </p:cNvPr>
          <p:cNvSpPr/>
          <p:nvPr userDrawn="1"/>
        </p:nvSpPr>
        <p:spPr>
          <a:xfrm>
            <a:off x="3256133" y="2474017"/>
            <a:ext cx="2602523" cy="1306676"/>
          </a:xfrm>
          <a:prstGeom prst="roundRect">
            <a:avLst>
              <a:gd name="adj" fmla="val 583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4" name="Rounded Rectangle 3">
            <a:extLst>
              <a:ext uri="{FF2B5EF4-FFF2-40B4-BE49-F238E27FC236}">
                <a16:creationId xmlns:a16="http://schemas.microsoft.com/office/drawing/2014/main" id="{7EFF7F3C-DF6F-A256-D415-2C0E6915C91E}"/>
              </a:ext>
            </a:extLst>
          </p:cNvPr>
          <p:cNvSpPr/>
          <p:nvPr userDrawn="1"/>
        </p:nvSpPr>
        <p:spPr>
          <a:xfrm>
            <a:off x="457201" y="2474017"/>
            <a:ext cx="2602523" cy="1306676"/>
          </a:xfrm>
          <a:prstGeom prst="roundRect">
            <a:avLst>
              <a:gd name="adj" fmla="val 583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5" name="TextBox 4">
            <a:extLst>
              <a:ext uri="{FF2B5EF4-FFF2-40B4-BE49-F238E27FC236}">
                <a16:creationId xmlns:a16="http://schemas.microsoft.com/office/drawing/2014/main" id="{1539DA1A-EB96-3274-0CF9-436E5FBE59BD}"/>
              </a:ext>
            </a:extLst>
          </p:cNvPr>
          <p:cNvSpPr txBox="1"/>
          <p:nvPr userDrawn="1"/>
        </p:nvSpPr>
        <p:spPr>
          <a:xfrm>
            <a:off x="457200" y="963593"/>
            <a:ext cx="3075972" cy="276999"/>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3 column colored boxes</a:t>
            </a:r>
          </a:p>
        </p:txBody>
      </p:sp>
      <p:sp>
        <p:nvSpPr>
          <p:cNvPr id="6" name="Title 5">
            <a:extLst>
              <a:ext uri="{FF2B5EF4-FFF2-40B4-BE49-F238E27FC236}">
                <a16:creationId xmlns:a16="http://schemas.microsoft.com/office/drawing/2014/main" id="{6EA6D0D1-347C-2492-F4D1-DBAE67A67F33}"/>
              </a:ext>
            </a:extLst>
          </p:cNvPr>
          <p:cNvSpPr>
            <a:spLocks noGrp="1"/>
          </p:cNvSpPr>
          <p:nvPr>
            <p:ph type="title" hasCustomPrompt="1"/>
          </p:nvPr>
        </p:nvSpPr>
        <p:spPr>
          <a:xfrm>
            <a:off x="457200" y="618421"/>
            <a:ext cx="7567551" cy="639647"/>
          </a:xfrm>
        </p:spPr>
        <p:txBody>
          <a:bodyPr>
            <a:noAutofit/>
          </a:bodyPr>
          <a:lstStyle>
            <a:lvl1pPr>
              <a:defRPr sz="1500"/>
            </a:lvl1pPr>
          </a:lstStyle>
          <a:p>
            <a:r>
              <a:rPr lang="en-US"/>
              <a:t>This is not a master layout – Graphic elements here can be copied while in “Master slide” view and pasted while in “normal” view</a:t>
            </a:r>
          </a:p>
        </p:txBody>
      </p:sp>
    </p:spTree>
    <p:extLst>
      <p:ext uri="{BB962C8B-B14F-4D97-AF65-F5344CB8AC3E}">
        <p14:creationId xmlns:p14="http://schemas.microsoft.com/office/powerpoint/2010/main" val="860495369"/>
      </p:ext>
    </p:extLst>
  </p:cSld>
  <p:clrMapOvr>
    <a:masterClrMapping/>
  </p:clrMapOvr>
  <p:transition spd="med"/>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4_Title &amp; Bullets">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40381DA2-62CD-143D-6597-D548513FDFAD}"/>
              </a:ext>
            </a:extLst>
          </p:cNvPr>
          <p:cNvSpPr/>
          <p:nvPr userDrawn="1"/>
        </p:nvSpPr>
        <p:spPr>
          <a:xfrm>
            <a:off x="4783017" y="3307597"/>
            <a:ext cx="3921368" cy="1123727"/>
          </a:xfrm>
          <a:prstGeom prst="roundRect">
            <a:avLst>
              <a:gd name="adj" fmla="val 583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6" name="Rounded Rectangle 5">
            <a:extLst>
              <a:ext uri="{FF2B5EF4-FFF2-40B4-BE49-F238E27FC236}">
                <a16:creationId xmlns:a16="http://schemas.microsoft.com/office/drawing/2014/main" id="{FCFB536A-8378-54DF-438A-488D35B6F6B3}"/>
              </a:ext>
            </a:extLst>
          </p:cNvPr>
          <p:cNvSpPr/>
          <p:nvPr userDrawn="1"/>
        </p:nvSpPr>
        <p:spPr>
          <a:xfrm>
            <a:off x="457200" y="3307597"/>
            <a:ext cx="3921369" cy="1123727"/>
          </a:xfrm>
          <a:prstGeom prst="roundRect">
            <a:avLst>
              <a:gd name="adj" fmla="val 583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7" name="Rounded Rectangle 6">
            <a:extLst>
              <a:ext uri="{FF2B5EF4-FFF2-40B4-BE49-F238E27FC236}">
                <a16:creationId xmlns:a16="http://schemas.microsoft.com/office/drawing/2014/main" id="{0BA7D8FC-11EE-9159-DD22-3C7B36909B15}"/>
              </a:ext>
            </a:extLst>
          </p:cNvPr>
          <p:cNvSpPr/>
          <p:nvPr userDrawn="1"/>
        </p:nvSpPr>
        <p:spPr>
          <a:xfrm>
            <a:off x="4783017" y="1918412"/>
            <a:ext cx="3921368" cy="1123727"/>
          </a:xfrm>
          <a:prstGeom prst="roundRect">
            <a:avLst>
              <a:gd name="adj" fmla="val 583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8" name="Rounded Rectangle 7">
            <a:extLst>
              <a:ext uri="{FF2B5EF4-FFF2-40B4-BE49-F238E27FC236}">
                <a16:creationId xmlns:a16="http://schemas.microsoft.com/office/drawing/2014/main" id="{769A4109-1D59-6CDD-DE61-9B5C4F3BEE8C}"/>
              </a:ext>
            </a:extLst>
          </p:cNvPr>
          <p:cNvSpPr/>
          <p:nvPr userDrawn="1"/>
        </p:nvSpPr>
        <p:spPr>
          <a:xfrm>
            <a:off x="457200" y="1918412"/>
            <a:ext cx="3921369" cy="1123727"/>
          </a:xfrm>
          <a:prstGeom prst="roundRect">
            <a:avLst>
              <a:gd name="adj" fmla="val 583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9" name="TextBox 8">
            <a:extLst>
              <a:ext uri="{FF2B5EF4-FFF2-40B4-BE49-F238E27FC236}">
                <a16:creationId xmlns:a16="http://schemas.microsoft.com/office/drawing/2014/main" id="{59EEC8FE-699C-757C-5C54-D206FA0CF8B0}"/>
              </a:ext>
            </a:extLst>
          </p:cNvPr>
          <p:cNvSpPr txBox="1"/>
          <p:nvPr userDrawn="1"/>
        </p:nvSpPr>
        <p:spPr>
          <a:xfrm>
            <a:off x="457200" y="963593"/>
            <a:ext cx="3075972" cy="276999"/>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2 column x 2 rows colored boxes</a:t>
            </a:r>
          </a:p>
        </p:txBody>
      </p:sp>
      <p:sp>
        <p:nvSpPr>
          <p:cNvPr id="2" name="Title 1">
            <a:extLst>
              <a:ext uri="{FF2B5EF4-FFF2-40B4-BE49-F238E27FC236}">
                <a16:creationId xmlns:a16="http://schemas.microsoft.com/office/drawing/2014/main" id="{2618A94C-E81D-1C31-7805-AC1CC07CC197}"/>
              </a:ext>
            </a:extLst>
          </p:cNvPr>
          <p:cNvSpPr>
            <a:spLocks noGrp="1"/>
          </p:cNvSpPr>
          <p:nvPr>
            <p:ph type="title" hasCustomPrompt="1"/>
          </p:nvPr>
        </p:nvSpPr>
        <p:spPr>
          <a:xfrm>
            <a:off x="457200" y="618421"/>
            <a:ext cx="7567551" cy="639647"/>
          </a:xfrm>
        </p:spPr>
        <p:txBody>
          <a:bodyPr>
            <a:noAutofit/>
          </a:bodyPr>
          <a:lstStyle>
            <a:lvl1pPr>
              <a:defRPr sz="1500"/>
            </a:lvl1pPr>
          </a:lstStyle>
          <a:p>
            <a:r>
              <a:rPr lang="en-US"/>
              <a:t>This is not a master layout – Graphic elements here can be copied while in “Master slide” view and pasted while in “normal” view</a:t>
            </a:r>
          </a:p>
        </p:txBody>
      </p:sp>
    </p:spTree>
    <p:extLst>
      <p:ext uri="{BB962C8B-B14F-4D97-AF65-F5344CB8AC3E}">
        <p14:creationId xmlns:p14="http://schemas.microsoft.com/office/powerpoint/2010/main" val="2746213101"/>
      </p:ext>
    </p:extLst>
  </p:cSld>
  <p:clrMapOvr>
    <a:masterClrMapping/>
  </p:clrMapOvr>
  <p:transition spd="med"/>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5_Title &amp; Bullets">
    <p:spTree>
      <p:nvGrpSpPr>
        <p:cNvPr id="1" name=""/>
        <p:cNvGrpSpPr/>
        <p:nvPr/>
      </p:nvGrpSpPr>
      <p:grpSpPr>
        <a:xfrm>
          <a:off x="0" y="0"/>
          <a:ext cx="0" cy="0"/>
          <a:chOff x="0" y="0"/>
          <a:chExt cx="0" cy="0"/>
        </a:xfrm>
      </p:grpSpPr>
      <p:sp>
        <p:nvSpPr>
          <p:cNvPr id="2" name="Google Shape;119;p31">
            <a:extLst>
              <a:ext uri="{FF2B5EF4-FFF2-40B4-BE49-F238E27FC236}">
                <a16:creationId xmlns:a16="http://schemas.microsoft.com/office/drawing/2014/main" id="{C5EE7114-D75F-C3E0-DC9E-C8C09665C28E}"/>
              </a:ext>
            </a:extLst>
          </p:cNvPr>
          <p:cNvSpPr/>
          <p:nvPr userDrawn="1"/>
        </p:nvSpPr>
        <p:spPr>
          <a:xfrm>
            <a:off x="461541" y="1378242"/>
            <a:ext cx="2398436" cy="1574431"/>
          </a:xfrm>
          <a:prstGeom prst="roundRect">
            <a:avLst>
              <a:gd name="adj" fmla="val 3163"/>
            </a:avLst>
          </a:prstGeom>
          <a:solidFill>
            <a:srgbClr val="57CCF6"/>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050" b="0" i="0" u="none" strike="noStrike" cap="none">
              <a:solidFill>
                <a:schemeClr val="lt1"/>
              </a:solidFill>
              <a:latin typeface="Arial"/>
              <a:ea typeface="Arial"/>
              <a:cs typeface="Arial"/>
              <a:sym typeface="Arial"/>
            </a:endParaRPr>
          </a:p>
        </p:txBody>
      </p:sp>
      <p:sp>
        <p:nvSpPr>
          <p:cNvPr id="3" name="Google Shape;119;p31">
            <a:extLst>
              <a:ext uri="{FF2B5EF4-FFF2-40B4-BE49-F238E27FC236}">
                <a16:creationId xmlns:a16="http://schemas.microsoft.com/office/drawing/2014/main" id="{2C0EA197-2561-E214-C4C5-31600B788379}"/>
              </a:ext>
            </a:extLst>
          </p:cNvPr>
          <p:cNvSpPr/>
          <p:nvPr userDrawn="1"/>
        </p:nvSpPr>
        <p:spPr>
          <a:xfrm>
            <a:off x="3372782" y="1379787"/>
            <a:ext cx="2398436" cy="1574431"/>
          </a:xfrm>
          <a:prstGeom prst="roundRect">
            <a:avLst>
              <a:gd name="adj" fmla="val 3163"/>
            </a:avLst>
          </a:prstGeom>
          <a:solidFill>
            <a:schemeClr val="accent4"/>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050" b="0" i="0" u="none" strike="noStrike" cap="none">
              <a:solidFill>
                <a:schemeClr val="lt1"/>
              </a:solidFill>
              <a:latin typeface="Arial"/>
              <a:ea typeface="Arial"/>
              <a:cs typeface="Arial"/>
              <a:sym typeface="Arial"/>
            </a:endParaRPr>
          </a:p>
        </p:txBody>
      </p:sp>
      <p:sp>
        <p:nvSpPr>
          <p:cNvPr id="4" name="Google Shape;119;p31">
            <a:extLst>
              <a:ext uri="{FF2B5EF4-FFF2-40B4-BE49-F238E27FC236}">
                <a16:creationId xmlns:a16="http://schemas.microsoft.com/office/drawing/2014/main" id="{E60F6E4A-5256-702C-BD8D-DB1D57E9B947}"/>
              </a:ext>
            </a:extLst>
          </p:cNvPr>
          <p:cNvSpPr/>
          <p:nvPr userDrawn="1"/>
        </p:nvSpPr>
        <p:spPr>
          <a:xfrm>
            <a:off x="6297421" y="1378242"/>
            <a:ext cx="2398436" cy="1574431"/>
          </a:xfrm>
          <a:prstGeom prst="roundRect">
            <a:avLst>
              <a:gd name="adj" fmla="val 3163"/>
            </a:avLst>
          </a:prstGeom>
          <a:solidFill>
            <a:schemeClr val="accent3"/>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050" b="0" i="0" u="none" strike="noStrike" cap="none">
              <a:solidFill>
                <a:schemeClr val="lt1"/>
              </a:solidFill>
              <a:latin typeface="Arial"/>
              <a:ea typeface="Arial"/>
              <a:cs typeface="Arial"/>
              <a:sym typeface="Arial"/>
            </a:endParaRPr>
          </a:p>
        </p:txBody>
      </p:sp>
      <p:sp>
        <p:nvSpPr>
          <p:cNvPr id="10" name="Google Shape;119;p31">
            <a:extLst>
              <a:ext uri="{FF2B5EF4-FFF2-40B4-BE49-F238E27FC236}">
                <a16:creationId xmlns:a16="http://schemas.microsoft.com/office/drawing/2014/main" id="{FA261CDA-4017-8BA0-A8D9-5876FD457C6D}"/>
              </a:ext>
            </a:extLst>
          </p:cNvPr>
          <p:cNvSpPr/>
          <p:nvPr userDrawn="1"/>
        </p:nvSpPr>
        <p:spPr>
          <a:xfrm>
            <a:off x="1790154" y="3061362"/>
            <a:ext cx="2398436" cy="1574431"/>
          </a:xfrm>
          <a:prstGeom prst="roundRect">
            <a:avLst>
              <a:gd name="adj" fmla="val 3163"/>
            </a:avLst>
          </a:prstGeom>
          <a:solidFill>
            <a:schemeClr val="accent6"/>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050" b="0" i="0" u="none" strike="noStrike" cap="none">
              <a:solidFill>
                <a:schemeClr val="lt1"/>
              </a:solidFill>
              <a:latin typeface="Arial"/>
              <a:ea typeface="Arial"/>
              <a:cs typeface="Arial"/>
              <a:sym typeface="Arial"/>
            </a:endParaRPr>
          </a:p>
        </p:txBody>
      </p:sp>
      <p:sp>
        <p:nvSpPr>
          <p:cNvPr id="12" name="Google Shape;119;p31">
            <a:extLst>
              <a:ext uri="{FF2B5EF4-FFF2-40B4-BE49-F238E27FC236}">
                <a16:creationId xmlns:a16="http://schemas.microsoft.com/office/drawing/2014/main" id="{355A934A-7BF6-4B47-ACDD-443AAEBD2A64}"/>
              </a:ext>
            </a:extLst>
          </p:cNvPr>
          <p:cNvSpPr/>
          <p:nvPr userDrawn="1"/>
        </p:nvSpPr>
        <p:spPr>
          <a:xfrm>
            <a:off x="5098202" y="3061362"/>
            <a:ext cx="2398436" cy="1574431"/>
          </a:xfrm>
          <a:prstGeom prst="roundRect">
            <a:avLst>
              <a:gd name="adj" fmla="val 3163"/>
            </a:avLst>
          </a:prstGeom>
          <a:solidFill>
            <a:schemeClr val="accent5"/>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050" b="0" i="0" u="none" strike="noStrike" cap="none">
              <a:solidFill>
                <a:schemeClr val="lt1"/>
              </a:solidFill>
              <a:latin typeface="Arial"/>
              <a:ea typeface="Arial"/>
              <a:cs typeface="Arial"/>
              <a:sym typeface="Arial"/>
            </a:endParaRPr>
          </a:p>
        </p:txBody>
      </p:sp>
      <p:sp>
        <p:nvSpPr>
          <p:cNvPr id="13" name="TextBox 12">
            <a:extLst>
              <a:ext uri="{FF2B5EF4-FFF2-40B4-BE49-F238E27FC236}">
                <a16:creationId xmlns:a16="http://schemas.microsoft.com/office/drawing/2014/main" id="{7136834E-FED5-8C5A-38F9-3C652CA0691D}"/>
              </a:ext>
            </a:extLst>
          </p:cNvPr>
          <p:cNvSpPr txBox="1"/>
          <p:nvPr userDrawn="1"/>
        </p:nvSpPr>
        <p:spPr>
          <a:xfrm>
            <a:off x="457200" y="963593"/>
            <a:ext cx="3075972" cy="276999"/>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5 column colored boxes</a:t>
            </a:r>
          </a:p>
        </p:txBody>
      </p:sp>
      <p:sp>
        <p:nvSpPr>
          <p:cNvPr id="5" name="Title 4">
            <a:extLst>
              <a:ext uri="{FF2B5EF4-FFF2-40B4-BE49-F238E27FC236}">
                <a16:creationId xmlns:a16="http://schemas.microsoft.com/office/drawing/2014/main" id="{BD61A59D-7940-F70E-ED12-5176F4044A50}"/>
              </a:ext>
            </a:extLst>
          </p:cNvPr>
          <p:cNvSpPr>
            <a:spLocks noGrp="1"/>
          </p:cNvSpPr>
          <p:nvPr>
            <p:ph type="title" hasCustomPrompt="1"/>
          </p:nvPr>
        </p:nvSpPr>
        <p:spPr>
          <a:xfrm>
            <a:off x="457200" y="618421"/>
            <a:ext cx="7594271" cy="639647"/>
          </a:xfrm>
        </p:spPr>
        <p:txBody>
          <a:bodyPr>
            <a:noAutofit/>
          </a:bodyPr>
          <a:lstStyle>
            <a:lvl1pPr>
              <a:defRPr sz="1500"/>
            </a:lvl1pPr>
          </a:lstStyle>
          <a:p>
            <a:r>
              <a:rPr lang="en-US"/>
              <a:t>This is not a master layout – Graphic elements here can be copied while in “Master slide” view and pasted while in “normal” view</a:t>
            </a:r>
          </a:p>
        </p:txBody>
      </p:sp>
    </p:spTree>
    <p:extLst>
      <p:ext uri="{BB962C8B-B14F-4D97-AF65-F5344CB8AC3E}">
        <p14:creationId xmlns:p14="http://schemas.microsoft.com/office/powerpoint/2010/main" val="3498111001"/>
      </p:ext>
    </p:extLst>
  </p:cSld>
  <p:clrMapOvr>
    <a:masterClrMapping/>
  </p:clrMapOvr>
  <p:transition spd="med"/>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6_Title &amp; Bullets">
    <p:spTree>
      <p:nvGrpSpPr>
        <p:cNvPr id="1" name=""/>
        <p:cNvGrpSpPr/>
        <p:nvPr/>
      </p:nvGrpSpPr>
      <p:grpSpPr>
        <a:xfrm>
          <a:off x="0" y="0"/>
          <a:ext cx="0" cy="0"/>
          <a:chOff x="0" y="0"/>
          <a:chExt cx="0" cy="0"/>
        </a:xfrm>
      </p:grpSpPr>
      <p:sp>
        <p:nvSpPr>
          <p:cNvPr id="5" name="Google Shape;119;p31">
            <a:extLst>
              <a:ext uri="{FF2B5EF4-FFF2-40B4-BE49-F238E27FC236}">
                <a16:creationId xmlns:a16="http://schemas.microsoft.com/office/drawing/2014/main" id="{C312643C-4417-9455-48A6-F3344D90A6F9}"/>
              </a:ext>
            </a:extLst>
          </p:cNvPr>
          <p:cNvSpPr/>
          <p:nvPr userDrawn="1"/>
        </p:nvSpPr>
        <p:spPr>
          <a:xfrm>
            <a:off x="448612" y="1142857"/>
            <a:ext cx="4990628" cy="1076537"/>
          </a:xfrm>
          <a:prstGeom prst="roundRect">
            <a:avLst>
              <a:gd name="adj" fmla="val 3163"/>
            </a:avLst>
          </a:prstGeom>
          <a:solidFill>
            <a:srgbClr val="57CCF6"/>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050" b="0" i="0" u="none" strike="noStrike" cap="none">
              <a:solidFill>
                <a:schemeClr val="lt1"/>
              </a:solidFill>
              <a:latin typeface="Arial"/>
              <a:ea typeface="Arial"/>
              <a:cs typeface="Arial"/>
              <a:sym typeface="Arial"/>
            </a:endParaRPr>
          </a:p>
        </p:txBody>
      </p:sp>
      <p:sp>
        <p:nvSpPr>
          <p:cNvPr id="6" name="Google Shape;119;p31">
            <a:extLst>
              <a:ext uri="{FF2B5EF4-FFF2-40B4-BE49-F238E27FC236}">
                <a16:creationId xmlns:a16="http://schemas.microsoft.com/office/drawing/2014/main" id="{4A085437-4750-815C-4E31-19246CCCF9EF}"/>
              </a:ext>
            </a:extLst>
          </p:cNvPr>
          <p:cNvSpPr/>
          <p:nvPr userDrawn="1"/>
        </p:nvSpPr>
        <p:spPr>
          <a:xfrm>
            <a:off x="438622" y="2289859"/>
            <a:ext cx="4990628" cy="1076537"/>
          </a:xfrm>
          <a:prstGeom prst="roundRect">
            <a:avLst>
              <a:gd name="adj" fmla="val 3163"/>
            </a:avLst>
          </a:prstGeom>
          <a:solidFill>
            <a:schemeClr val="accent4"/>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050" b="0" i="0" u="none" strike="noStrike" cap="none">
              <a:solidFill>
                <a:schemeClr val="lt1"/>
              </a:solidFill>
              <a:latin typeface="Arial"/>
              <a:ea typeface="Arial"/>
              <a:cs typeface="Arial"/>
              <a:sym typeface="Arial"/>
            </a:endParaRPr>
          </a:p>
        </p:txBody>
      </p:sp>
      <p:sp>
        <p:nvSpPr>
          <p:cNvPr id="7" name="Google Shape;119;p31">
            <a:extLst>
              <a:ext uri="{FF2B5EF4-FFF2-40B4-BE49-F238E27FC236}">
                <a16:creationId xmlns:a16="http://schemas.microsoft.com/office/drawing/2014/main" id="{97573FD6-B0D7-B329-017F-70BFB4752262}"/>
              </a:ext>
            </a:extLst>
          </p:cNvPr>
          <p:cNvSpPr/>
          <p:nvPr userDrawn="1"/>
        </p:nvSpPr>
        <p:spPr>
          <a:xfrm>
            <a:off x="439087" y="3442979"/>
            <a:ext cx="4990628" cy="1076537"/>
          </a:xfrm>
          <a:prstGeom prst="roundRect">
            <a:avLst>
              <a:gd name="adj" fmla="val 3163"/>
            </a:avLst>
          </a:prstGeom>
          <a:solidFill>
            <a:schemeClr val="accent3"/>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050" b="0" i="0" u="none" strike="noStrike" cap="none">
              <a:solidFill>
                <a:schemeClr val="lt1"/>
              </a:solidFill>
              <a:latin typeface="Arial"/>
              <a:ea typeface="Arial"/>
              <a:cs typeface="Arial"/>
              <a:sym typeface="Arial"/>
            </a:endParaRPr>
          </a:p>
        </p:txBody>
      </p:sp>
      <p:sp>
        <p:nvSpPr>
          <p:cNvPr id="2" name="Title 1">
            <a:extLst>
              <a:ext uri="{FF2B5EF4-FFF2-40B4-BE49-F238E27FC236}">
                <a16:creationId xmlns:a16="http://schemas.microsoft.com/office/drawing/2014/main" id="{671AD03B-40F2-1600-D426-09FEDF49B144}"/>
              </a:ext>
            </a:extLst>
          </p:cNvPr>
          <p:cNvSpPr>
            <a:spLocks noGrp="1"/>
          </p:cNvSpPr>
          <p:nvPr>
            <p:ph type="title" hasCustomPrompt="1"/>
          </p:nvPr>
        </p:nvSpPr>
        <p:spPr>
          <a:xfrm>
            <a:off x="457200" y="618421"/>
            <a:ext cx="7603177" cy="639647"/>
          </a:xfrm>
        </p:spPr>
        <p:txBody>
          <a:bodyPr>
            <a:noAutofit/>
          </a:bodyPr>
          <a:lstStyle>
            <a:lvl1pPr>
              <a:defRPr sz="1500"/>
            </a:lvl1pPr>
          </a:lstStyle>
          <a:p>
            <a:r>
              <a:rPr lang="en-US"/>
              <a:t>This is not a master layout – Graphic elements here can be copied while in “Master slide” view and pasted while in “normal” view</a:t>
            </a:r>
          </a:p>
        </p:txBody>
      </p:sp>
    </p:spTree>
    <p:extLst>
      <p:ext uri="{BB962C8B-B14F-4D97-AF65-F5344CB8AC3E}">
        <p14:creationId xmlns:p14="http://schemas.microsoft.com/office/powerpoint/2010/main" val="834885403"/>
      </p:ext>
    </p:extLst>
  </p:cSld>
  <p:clrMapOvr>
    <a:masterClrMapping/>
  </p:clrMapOvr>
  <p:transition spd="med"/>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7_Title &amp; Bullets">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52A2ED0-4D80-89C0-9BAE-9AD446290171}"/>
              </a:ext>
            </a:extLst>
          </p:cNvPr>
          <p:cNvGrpSpPr/>
          <p:nvPr userDrawn="1"/>
        </p:nvGrpSpPr>
        <p:grpSpPr>
          <a:xfrm>
            <a:off x="4905375" y="3192906"/>
            <a:ext cx="3781426" cy="1379094"/>
            <a:chOff x="6540499" y="4257208"/>
            <a:chExt cx="5041901" cy="1838792"/>
          </a:xfrm>
        </p:grpSpPr>
        <p:sp>
          <p:nvSpPr>
            <p:cNvPr id="3" name="Round Same Side Corner Rectangle 2">
              <a:extLst>
                <a:ext uri="{FF2B5EF4-FFF2-40B4-BE49-F238E27FC236}">
                  <a16:creationId xmlns:a16="http://schemas.microsoft.com/office/drawing/2014/main" id="{E1B63EB6-C394-AB9D-757D-DEB4A36CE07B}"/>
                </a:ext>
              </a:extLst>
            </p:cNvPr>
            <p:cNvSpPr/>
            <p:nvPr/>
          </p:nvSpPr>
          <p:spPr>
            <a:xfrm rot="16200000">
              <a:off x="7228923" y="3571831"/>
              <a:ext cx="1835744" cy="3212592"/>
            </a:xfrm>
            <a:prstGeom prst="round2SameRect">
              <a:avLst>
                <a:gd name="adj1" fmla="val 8395"/>
                <a:gd name="adj2" fmla="val 0"/>
              </a:avLst>
            </a:prstGeom>
            <a:solidFill>
              <a:srgbClr val="FF77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4" name="Rounded Rectangle 6">
              <a:extLst>
                <a:ext uri="{FF2B5EF4-FFF2-40B4-BE49-F238E27FC236}">
                  <a16:creationId xmlns:a16="http://schemas.microsoft.com/office/drawing/2014/main" id="{ADC2BBC3-3314-A761-7F01-D2D30138F788}"/>
                </a:ext>
              </a:extLst>
            </p:cNvPr>
            <p:cNvSpPr/>
            <p:nvPr/>
          </p:nvSpPr>
          <p:spPr>
            <a:xfrm>
              <a:off x="9741598" y="4257208"/>
              <a:ext cx="1840802" cy="1838792"/>
            </a:xfrm>
            <a:custGeom>
              <a:avLst/>
              <a:gdLst>
                <a:gd name="connsiteX0" fmla="*/ 0 w 1841498"/>
                <a:gd name="connsiteY0" fmla="*/ 112313 h 1838792"/>
                <a:gd name="connsiteX1" fmla="*/ 112313 w 1841498"/>
                <a:gd name="connsiteY1" fmla="*/ 0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0 w 1841498"/>
                <a:gd name="connsiteY8" fmla="*/ 112313 h 1838792"/>
                <a:gd name="connsiteX0" fmla="*/ 6263 w 1841498"/>
                <a:gd name="connsiteY0" fmla="*/ 46036 h 1841408"/>
                <a:gd name="connsiteX1" fmla="*/ 112313 w 1841498"/>
                <a:gd name="connsiteY1" fmla="*/ 2616 h 1841408"/>
                <a:gd name="connsiteX2" fmla="*/ 1729185 w 1841498"/>
                <a:gd name="connsiteY2" fmla="*/ 2616 h 1841408"/>
                <a:gd name="connsiteX3" fmla="*/ 1841498 w 1841498"/>
                <a:gd name="connsiteY3" fmla="*/ 114929 h 1841408"/>
                <a:gd name="connsiteX4" fmla="*/ 1841498 w 1841498"/>
                <a:gd name="connsiteY4" fmla="*/ 1729095 h 1841408"/>
                <a:gd name="connsiteX5" fmla="*/ 1729185 w 1841498"/>
                <a:gd name="connsiteY5" fmla="*/ 1841408 h 1841408"/>
                <a:gd name="connsiteX6" fmla="*/ 112313 w 1841498"/>
                <a:gd name="connsiteY6" fmla="*/ 1841408 h 1841408"/>
                <a:gd name="connsiteX7" fmla="*/ 0 w 1841498"/>
                <a:gd name="connsiteY7" fmla="*/ 1729095 h 1841408"/>
                <a:gd name="connsiteX8" fmla="*/ 6263 w 1841498"/>
                <a:gd name="connsiteY8" fmla="*/ 46036 h 1841408"/>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59 w 1835294"/>
                <a:gd name="connsiteY0" fmla="*/ 43420 h 1877097"/>
                <a:gd name="connsiteX1" fmla="*/ 68530 w 1835294"/>
                <a:gd name="connsiteY1" fmla="*/ 6263 h 1877097"/>
                <a:gd name="connsiteX2" fmla="*/ 1722981 w 1835294"/>
                <a:gd name="connsiteY2" fmla="*/ 0 h 1877097"/>
                <a:gd name="connsiteX3" fmla="*/ 1835294 w 1835294"/>
                <a:gd name="connsiteY3" fmla="*/ 112313 h 1877097"/>
                <a:gd name="connsiteX4" fmla="*/ 1835294 w 1835294"/>
                <a:gd name="connsiteY4" fmla="*/ 1726479 h 1877097"/>
                <a:gd name="connsiteX5" fmla="*/ 1722981 w 1835294"/>
                <a:gd name="connsiteY5" fmla="*/ 1838792 h 1877097"/>
                <a:gd name="connsiteX6" fmla="*/ 106109 w 1835294"/>
                <a:gd name="connsiteY6" fmla="*/ 1838792 h 1877097"/>
                <a:gd name="connsiteX7" fmla="*/ 59 w 1835294"/>
                <a:gd name="connsiteY7" fmla="*/ 1826687 h 1877097"/>
                <a:gd name="connsiteX8" fmla="*/ 59 w 1835294"/>
                <a:gd name="connsiteY8" fmla="*/ 43420 h 1877097"/>
                <a:gd name="connsiteX0" fmla="*/ 5567 w 1840802"/>
                <a:gd name="connsiteY0" fmla="*/ 43420 h 1838792"/>
                <a:gd name="connsiteX1" fmla="*/ 74038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26687 h 1838792"/>
                <a:gd name="connsiteX8" fmla="*/ 5567 w 1840802"/>
                <a:gd name="connsiteY8" fmla="*/ 43420 h 1838792"/>
                <a:gd name="connsiteX0" fmla="*/ 5567 w 1840802"/>
                <a:gd name="connsiteY0" fmla="*/ 43420 h 1838792"/>
                <a:gd name="connsiteX1" fmla="*/ 74038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32950 h 1838792"/>
                <a:gd name="connsiteX8" fmla="*/ 5567 w 1840802"/>
                <a:gd name="connsiteY8" fmla="*/ 43420 h 1838792"/>
                <a:gd name="connsiteX0" fmla="*/ 5567 w 1840802"/>
                <a:gd name="connsiteY0" fmla="*/ 43420 h 1838792"/>
                <a:gd name="connsiteX1" fmla="*/ 55249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32950 h 1838792"/>
                <a:gd name="connsiteX8" fmla="*/ 5567 w 1840802"/>
                <a:gd name="connsiteY8" fmla="*/ 43420 h 183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0802" h="1838792">
                  <a:moveTo>
                    <a:pt x="5567" y="43420"/>
                  </a:moveTo>
                  <a:cubicBezTo>
                    <a:pt x="5567" y="-18609"/>
                    <a:pt x="-6780" y="6263"/>
                    <a:pt x="55249" y="6263"/>
                  </a:cubicBezTo>
                  <a:lnTo>
                    <a:pt x="1728489" y="0"/>
                  </a:lnTo>
                  <a:cubicBezTo>
                    <a:pt x="1790518" y="0"/>
                    <a:pt x="1840802" y="50284"/>
                    <a:pt x="1840802" y="112313"/>
                  </a:cubicBezTo>
                  <a:lnTo>
                    <a:pt x="1840802" y="1726479"/>
                  </a:lnTo>
                  <a:cubicBezTo>
                    <a:pt x="1840802" y="1788508"/>
                    <a:pt x="1790518" y="1838792"/>
                    <a:pt x="1728489" y="1838792"/>
                  </a:cubicBezTo>
                  <a:lnTo>
                    <a:pt x="111617" y="1838792"/>
                  </a:lnTo>
                  <a:cubicBezTo>
                    <a:pt x="-516" y="1838792"/>
                    <a:pt x="18093" y="1838612"/>
                    <a:pt x="5567" y="1832950"/>
                  </a:cubicBezTo>
                  <a:cubicBezTo>
                    <a:pt x="-6959" y="1827288"/>
                    <a:pt x="5567" y="637842"/>
                    <a:pt x="5567" y="43420"/>
                  </a:cubicBezTo>
                  <a:close/>
                </a:path>
              </a:pathLst>
            </a:custGeom>
            <a:blipFill>
              <a:blip r:embed="rId2"/>
              <a:srcRect/>
              <a:stretch>
                <a:fillRect l="-24918" r="-2491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grpSp>
      <p:grpSp>
        <p:nvGrpSpPr>
          <p:cNvPr id="8" name="Group 7">
            <a:extLst>
              <a:ext uri="{FF2B5EF4-FFF2-40B4-BE49-F238E27FC236}">
                <a16:creationId xmlns:a16="http://schemas.microsoft.com/office/drawing/2014/main" id="{7D4CFCFB-5EB3-7C35-B12F-7484E7EC350D}"/>
              </a:ext>
            </a:extLst>
          </p:cNvPr>
          <p:cNvGrpSpPr/>
          <p:nvPr userDrawn="1"/>
        </p:nvGrpSpPr>
        <p:grpSpPr>
          <a:xfrm>
            <a:off x="457200" y="3189659"/>
            <a:ext cx="3790046" cy="1382341"/>
            <a:chOff x="609600" y="4252879"/>
            <a:chExt cx="5053394" cy="1843121"/>
          </a:xfrm>
        </p:grpSpPr>
        <p:sp>
          <p:nvSpPr>
            <p:cNvPr id="9" name="Round Same Side Corner Rectangle 8">
              <a:extLst>
                <a:ext uri="{FF2B5EF4-FFF2-40B4-BE49-F238E27FC236}">
                  <a16:creationId xmlns:a16="http://schemas.microsoft.com/office/drawing/2014/main" id="{0C42828A-19E3-A11F-42BC-9689DAFEF30F}"/>
                </a:ext>
              </a:extLst>
            </p:cNvPr>
            <p:cNvSpPr/>
            <p:nvPr/>
          </p:nvSpPr>
          <p:spPr>
            <a:xfrm rot="16200000">
              <a:off x="1298024" y="3571832"/>
              <a:ext cx="1835744" cy="3212592"/>
            </a:xfrm>
            <a:prstGeom prst="round2SameRect">
              <a:avLst>
                <a:gd name="adj1" fmla="val 8395"/>
                <a:gd name="adj2" fmla="val 0"/>
              </a:avLst>
            </a:prstGeom>
            <a:solidFill>
              <a:srgbClr val="A091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10" name="Rounded Rectangle 6">
              <a:extLst>
                <a:ext uri="{FF2B5EF4-FFF2-40B4-BE49-F238E27FC236}">
                  <a16:creationId xmlns:a16="http://schemas.microsoft.com/office/drawing/2014/main" id="{E6121733-5A19-803F-4902-19A1B2E5707A}"/>
                </a:ext>
              </a:extLst>
            </p:cNvPr>
            <p:cNvSpPr/>
            <p:nvPr/>
          </p:nvSpPr>
          <p:spPr>
            <a:xfrm>
              <a:off x="3822192" y="4252879"/>
              <a:ext cx="1840802" cy="1838792"/>
            </a:xfrm>
            <a:custGeom>
              <a:avLst/>
              <a:gdLst>
                <a:gd name="connsiteX0" fmla="*/ 0 w 1841498"/>
                <a:gd name="connsiteY0" fmla="*/ 112313 h 1838792"/>
                <a:gd name="connsiteX1" fmla="*/ 112313 w 1841498"/>
                <a:gd name="connsiteY1" fmla="*/ 0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0 w 1841498"/>
                <a:gd name="connsiteY8" fmla="*/ 112313 h 1838792"/>
                <a:gd name="connsiteX0" fmla="*/ 6263 w 1841498"/>
                <a:gd name="connsiteY0" fmla="*/ 46036 h 1841408"/>
                <a:gd name="connsiteX1" fmla="*/ 112313 w 1841498"/>
                <a:gd name="connsiteY1" fmla="*/ 2616 h 1841408"/>
                <a:gd name="connsiteX2" fmla="*/ 1729185 w 1841498"/>
                <a:gd name="connsiteY2" fmla="*/ 2616 h 1841408"/>
                <a:gd name="connsiteX3" fmla="*/ 1841498 w 1841498"/>
                <a:gd name="connsiteY3" fmla="*/ 114929 h 1841408"/>
                <a:gd name="connsiteX4" fmla="*/ 1841498 w 1841498"/>
                <a:gd name="connsiteY4" fmla="*/ 1729095 h 1841408"/>
                <a:gd name="connsiteX5" fmla="*/ 1729185 w 1841498"/>
                <a:gd name="connsiteY5" fmla="*/ 1841408 h 1841408"/>
                <a:gd name="connsiteX6" fmla="*/ 112313 w 1841498"/>
                <a:gd name="connsiteY6" fmla="*/ 1841408 h 1841408"/>
                <a:gd name="connsiteX7" fmla="*/ 0 w 1841498"/>
                <a:gd name="connsiteY7" fmla="*/ 1729095 h 1841408"/>
                <a:gd name="connsiteX8" fmla="*/ 6263 w 1841498"/>
                <a:gd name="connsiteY8" fmla="*/ 46036 h 1841408"/>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59 w 1835294"/>
                <a:gd name="connsiteY0" fmla="*/ 43420 h 1877097"/>
                <a:gd name="connsiteX1" fmla="*/ 68530 w 1835294"/>
                <a:gd name="connsiteY1" fmla="*/ 6263 h 1877097"/>
                <a:gd name="connsiteX2" fmla="*/ 1722981 w 1835294"/>
                <a:gd name="connsiteY2" fmla="*/ 0 h 1877097"/>
                <a:gd name="connsiteX3" fmla="*/ 1835294 w 1835294"/>
                <a:gd name="connsiteY3" fmla="*/ 112313 h 1877097"/>
                <a:gd name="connsiteX4" fmla="*/ 1835294 w 1835294"/>
                <a:gd name="connsiteY4" fmla="*/ 1726479 h 1877097"/>
                <a:gd name="connsiteX5" fmla="*/ 1722981 w 1835294"/>
                <a:gd name="connsiteY5" fmla="*/ 1838792 h 1877097"/>
                <a:gd name="connsiteX6" fmla="*/ 106109 w 1835294"/>
                <a:gd name="connsiteY6" fmla="*/ 1838792 h 1877097"/>
                <a:gd name="connsiteX7" fmla="*/ 59 w 1835294"/>
                <a:gd name="connsiteY7" fmla="*/ 1826687 h 1877097"/>
                <a:gd name="connsiteX8" fmla="*/ 59 w 1835294"/>
                <a:gd name="connsiteY8" fmla="*/ 43420 h 1877097"/>
                <a:gd name="connsiteX0" fmla="*/ 5567 w 1840802"/>
                <a:gd name="connsiteY0" fmla="*/ 43420 h 1838792"/>
                <a:gd name="connsiteX1" fmla="*/ 74038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26687 h 1838792"/>
                <a:gd name="connsiteX8" fmla="*/ 5567 w 1840802"/>
                <a:gd name="connsiteY8" fmla="*/ 43420 h 1838792"/>
                <a:gd name="connsiteX0" fmla="*/ 5567 w 1840802"/>
                <a:gd name="connsiteY0" fmla="*/ 43420 h 1838792"/>
                <a:gd name="connsiteX1" fmla="*/ 74038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32950 h 1838792"/>
                <a:gd name="connsiteX8" fmla="*/ 5567 w 1840802"/>
                <a:gd name="connsiteY8" fmla="*/ 43420 h 1838792"/>
                <a:gd name="connsiteX0" fmla="*/ 5567 w 1840802"/>
                <a:gd name="connsiteY0" fmla="*/ 43420 h 1838792"/>
                <a:gd name="connsiteX1" fmla="*/ 55249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32950 h 1838792"/>
                <a:gd name="connsiteX8" fmla="*/ 5567 w 1840802"/>
                <a:gd name="connsiteY8" fmla="*/ 43420 h 183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0802" h="1838792">
                  <a:moveTo>
                    <a:pt x="5567" y="43420"/>
                  </a:moveTo>
                  <a:cubicBezTo>
                    <a:pt x="5567" y="-18609"/>
                    <a:pt x="-6780" y="6263"/>
                    <a:pt x="55249" y="6263"/>
                  </a:cubicBezTo>
                  <a:lnTo>
                    <a:pt x="1728489" y="0"/>
                  </a:lnTo>
                  <a:cubicBezTo>
                    <a:pt x="1790518" y="0"/>
                    <a:pt x="1840802" y="50284"/>
                    <a:pt x="1840802" y="112313"/>
                  </a:cubicBezTo>
                  <a:lnTo>
                    <a:pt x="1840802" y="1726479"/>
                  </a:lnTo>
                  <a:cubicBezTo>
                    <a:pt x="1840802" y="1788508"/>
                    <a:pt x="1790518" y="1838792"/>
                    <a:pt x="1728489" y="1838792"/>
                  </a:cubicBezTo>
                  <a:lnTo>
                    <a:pt x="111617" y="1838792"/>
                  </a:lnTo>
                  <a:cubicBezTo>
                    <a:pt x="-516" y="1838792"/>
                    <a:pt x="18093" y="1838612"/>
                    <a:pt x="5567" y="1832950"/>
                  </a:cubicBezTo>
                  <a:cubicBezTo>
                    <a:pt x="-6959" y="1827288"/>
                    <a:pt x="5567" y="637842"/>
                    <a:pt x="5567" y="43420"/>
                  </a:cubicBezTo>
                  <a:close/>
                </a:path>
              </a:pathLst>
            </a:custGeom>
            <a:blipFill>
              <a:blip r:embed="rId3"/>
              <a:srcRect/>
              <a:stretch>
                <a:fillRect l="-24918" r="-2491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grpSp>
      <p:grpSp>
        <p:nvGrpSpPr>
          <p:cNvPr id="11" name="Group 10">
            <a:extLst>
              <a:ext uri="{FF2B5EF4-FFF2-40B4-BE49-F238E27FC236}">
                <a16:creationId xmlns:a16="http://schemas.microsoft.com/office/drawing/2014/main" id="{C8779AED-C4D8-B136-0ED7-89C5ADD65139}"/>
              </a:ext>
            </a:extLst>
          </p:cNvPr>
          <p:cNvGrpSpPr/>
          <p:nvPr userDrawn="1"/>
        </p:nvGrpSpPr>
        <p:grpSpPr>
          <a:xfrm>
            <a:off x="4923470" y="1533270"/>
            <a:ext cx="3779160" cy="1379094"/>
            <a:chOff x="6564627" y="2044360"/>
            <a:chExt cx="5038880" cy="1838792"/>
          </a:xfrm>
        </p:grpSpPr>
        <p:sp>
          <p:nvSpPr>
            <p:cNvPr id="12" name="Round Same Side Corner Rectangle 11">
              <a:extLst>
                <a:ext uri="{FF2B5EF4-FFF2-40B4-BE49-F238E27FC236}">
                  <a16:creationId xmlns:a16="http://schemas.microsoft.com/office/drawing/2014/main" id="{8FA96A8F-2D8D-C48A-A7A5-3959B64FDE81}"/>
                </a:ext>
              </a:extLst>
            </p:cNvPr>
            <p:cNvSpPr/>
            <p:nvPr/>
          </p:nvSpPr>
          <p:spPr>
            <a:xfrm rot="16200000">
              <a:off x="7253051" y="1358984"/>
              <a:ext cx="1835744" cy="3212592"/>
            </a:xfrm>
            <a:prstGeom prst="round2SameRect">
              <a:avLst>
                <a:gd name="adj1" fmla="val 8395"/>
                <a:gd name="adj2" fmla="val 0"/>
              </a:avLst>
            </a:prstGeom>
            <a:solidFill>
              <a:srgbClr val="56CC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13" name="Rounded Rectangle 6">
              <a:extLst>
                <a:ext uri="{FF2B5EF4-FFF2-40B4-BE49-F238E27FC236}">
                  <a16:creationId xmlns:a16="http://schemas.microsoft.com/office/drawing/2014/main" id="{F326BFA3-3B43-2A5A-39E5-3C5D66123710}"/>
                </a:ext>
              </a:extLst>
            </p:cNvPr>
            <p:cNvSpPr/>
            <p:nvPr/>
          </p:nvSpPr>
          <p:spPr>
            <a:xfrm>
              <a:off x="9762705" y="2044360"/>
              <a:ext cx="1840802" cy="1838792"/>
            </a:xfrm>
            <a:custGeom>
              <a:avLst/>
              <a:gdLst>
                <a:gd name="connsiteX0" fmla="*/ 0 w 1841498"/>
                <a:gd name="connsiteY0" fmla="*/ 112313 h 1838792"/>
                <a:gd name="connsiteX1" fmla="*/ 112313 w 1841498"/>
                <a:gd name="connsiteY1" fmla="*/ 0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0 w 1841498"/>
                <a:gd name="connsiteY8" fmla="*/ 112313 h 1838792"/>
                <a:gd name="connsiteX0" fmla="*/ 6263 w 1841498"/>
                <a:gd name="connsiteY0" fmla="*/ 46036 h 1841408"/>
                <a:gd name="connsiteX1" fmla="*/ 112313 w 1841498"/>
                <a:gd name="connsiteY1" fmla="*/ 2616 h 1841408"/>
                <a:gd name="connsiteX2" fmla="*/ 1729185 w 1841498"/>
                <a:gd name="connsiteY2" fmla="*/ 2616 h 1841408"/>
                <a:gd name="connsiteX3" fmla="*/ 1841498 w 1841498"/>
                <a:gd name="connsiteY3" fmla="*/ 114929 h 1841408"/>
                <a:gd name="connsiteX4" fmla="*/ 1841498 w 1841498"/>
                <a:gd name="connsiteY4" fmla="*/ 1729095 h 1841408"/>
                <a:gd name="connsiteX5" fmla="*/ 1729185 w 1841498"/>
                <a:gd name="connsiteY5" fmla="*/ 1841408 h 1841408"/>
                <a:gd name="connsiteX6" fmla="*/ 112313 w 1841498"/>
                <a:gd name="connsiteY6" fmla="*/ 1841408 h 1841408"/>
                <a:gd name="connsiteX7" fmla="*/ 0 w 1841498"/>
                <a:gd name="connsiteY7" fmla="*/ 1729095 h 1841408"/>
                <a:gd name="connsiteX8" fmla="*/ 6263 w 1841498"/>
                <a:gd name="connsiteY8" fmla="*/ 46036 h 1841408"/>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59 w 1835294"/>
                <a:gd name="connsiteY0" fmla="*/ 43420 h 1877097"/>
                <a:gd name="connsiteX1" fmla="*/ 68530 w 1835294"/>
                <a:gd name="connsiteY1" fmla="*/ 6263 h 1877097"/>
                <a:gd name="connsiteX2" fmla="*/ 1722981 w 1835294"/>
                <a:gd name="connsiteY2" fmla="*/ 0 h 1877097"/>
                <a:gd name="connsiteX3" fmla="*/ 1835294 w 1835294"/>
                <a:gd name="connsiteY3" fmla="*/ 112313 h 1877097"/>
                <a:gd name="connsiteX4" fmla="*/ 1835294 w 1835294"/>
                <a:gd name="connsiteY4" fmla="*/ 1726479 h 1877097"/>
                <a:gd name="connsiteX5" fmla="*/ 1722981 w 1835294"/>
                <a:gd name="connsiteY5" fmla="*/ 1838792 h 1877097"/>
                <a:gd name="connsiteX6" fmla="*/ 106109 w 1835294"/>
                <a:gd name="connsiteY6" fmla="*/ 1838792 h 1877097"/>
                <a:gd name="connsiteX7" fmla="*/ 59 w 1835294"/>
                <a:gd name="connsiteY7" fmla="*/ 1826687 h 1877097"/>
                <a:gd name="connsiteX8" fmla="*/ 59 w 1835294"/>
                <a:gd name="connsiteY8" fmla="*/ 43420 h 1877097"/>
                <a:gd name="connsiteX0" fmla="*/ 5567 w 1840802"/>
                <a:gd name="connsiteY0" fmla="*/ 43420 h 1838792"/>
                <a:gd name="connsiteX1" fmla="*/ 74038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26687 h 1838792"/>
                <a:gd name="connsiteX8" fmla="*/ 5567 w 1840802"/>
                <a:gd name="connsiteY8" fmla="*/ 43420 h 1838792"/>
                <a:gd name="connsiteX0" fmla="*/ 5567 w 1840802"/>
                <a:gd name="connsiteY0" fmla="*/ 43420 h 1838792"/>
                <a:gd name="connsiteX1" fmla="*/ 74038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32950 h 1838792"/>
                <a:gd name="connsiteX8" fmla="*/ 5567 w 1840802"/>
                <a:gd name="connsiteY8" fmla="*/ 43420 h 1838792"/>
                <a:gd name="connsiteX0" fmla="*/ 5567 w 1840802"/>
                <a:gd name="connsiteY0" fmla="*/ 43420 h 1838792"/>
                <a:gd name="connsiteX1" fmla="*/ 55249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32950 h 1838792"/>
                <a:gd name="connsiteX8" fmla="*/ 5567 w 1840802"/>
                <a:gd name="connsiteY8" fmla="*/ 43420 h 183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0802" h="1838792">
                  <a:moveTo>
                    <a:pt x="5567" y="43420"/>
                  </a:moveTo>
                  <a:cubicBezTo>
                    <a:pt x="5567" y="-18609"/>
                    <a:pt x="-6780" y="6263"/>
                    <a:pt x="55249" y="6263"/>
                  </a:cubicBezTo>
                  <a:lnTo>
                    <a:pt x="1728489" y="0"/>
                  </a:lnTo>
                  <a:cubicBezTo>
                    <a:pt x="1790518" y="0"/>
                    <a:pt x="1840802" y="50284"/>
                    <a:pt x="1840802" y="112313"/>
                  </a:cubicBezTo>
                  <a:lnTo>
                    <a:pt x="1840802" y="1726479"/>
                  </a:lnTo>
                  <a:cubicBezTo>
                    <a:pt x="1840802" y="1788508"/>
                    <a:pt x="1790518" y="1838792"/>
                    <a:pt x="1728489" y="1838792"/>
                  </a:cubicBezTo>
                  <a:lnTo>
                    <a:pt x="111617" y="1838792"/>
                  </a:lnTo>
                  <a:cubicBezTo>
                    <a:pt x="-516" y="1838792"/>
                    <a:pt x="18093" y="1838612"/>
                    <a:pt x="5567" y="1832950"/>
                  </a:cubicBezTo>
                  <a:cubicBezTo>
                    <a:pt x="-6959" y="1827288"/>
                    <a:pt x="5567" y="637842"/>
                    <a:pt x="5567" y="43420"/>
                  </a:cubicBezTo>
                  <a:close/>
                </a:path>
              </a:pathLst>
            </a:custGeom>
            <a:blipFill>
              <a:blip r:embed="rId4"/>
              <a:srcRect/>
              <a:stretch>
                <a:fillRect l="-24918" r="-2491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grpSp>
      <p:grpSp>
        <p:nvGrpSpPr>
          <p:cNvPr id="14" name="Group 13">
            <a:extLst>
              <a:ext uri="{FF2B5EF4-FFF2-40B4-BE49-F238E27FC236}">
                <a16:creationId xmlns:a16="http://schemas.microsoft.com/office/drawing/2014/main" id="{15583FAE-2B35-F1D6-3C0C-094F02BD747A}"/>
              </a:ext>
            </a:extLst>
          </p:cNvPr>
          <p:cNvGrpSpPr/>
          <p:nvPr userDrawn="1"/>
        </p:nvGrpSpPr>
        <p:grpSpPr>
          <a:xfrm>
            <a:off x="456490" y="1535556"/>
            <a:ext cx="3787105" cy="1379094"/>
            <a:chOff x="608653" y="2047408"/>
            <a:chExt cx="5049473" cy="1838792"/>
          </a:xfrm>
        </p:grpSpPr>
        <p:sp>
          <p:nvSpPr>
            <p:cNvPr id="15" name="Round Same Side Corner Rectangle 14">
              <a:extLst>
                <a:ext uri="{FF2B5EF4-FFF2-40B4-BE49-F238E27FC236}">
                  <a16:creationId xmlns:a16="http://schemas.microsoft.com/office/drawing/2014/main" id="{C82791B9-0F26-AA46-9832-C86C6627BEAF}"/>
                </a:ext>
              </a:extLst>
            </p:cNvPr>
            <p:cNvSpPr/>
            <p:nvPr/>
          </p:nvSpPr>
          <p:spPr>
            <a:xfrm rot="16200000">
              <a:off x="1297077" y="1359751"/>
              <a:ext cx="1835744" cy="3212592"/>
            </a:xfrm>
            <a:prstGeom prst="round2SameRect">
              <a:avLst>
                <a:gd name="adj1" fmla="val 8395"/>
                <a:gd name="adj2" fmla="val 0"/>
              </a:avLst>
            </a:prstGeom>
            <a:solidFill>
              <a:srgbClr val="FFB7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16" name="Rounded Rectangle 6">
              <a:extLst>
                <a:ext uri="{FF2B5EF4-FFF2-40B4-BE49-F238E27FC236}">
                  <a16:creationId xmlns:a16="http://schemas.microsoft.com/office/drawing/2014/main" id="{200B3A0F-6597-BDEA-E22E-CC145658A5DE}"/>
                </a:ext>
              </a:extLst>
            </p:cNvPr>
            <p:cNvSpPr/>
            <p:nvPr/>
          </p:nvSpPr>
          <p:spPr>
            <a:xfrm>
              <a:off x="3819334" y="2047408"/>
              <a:ext cx="1838792" cy="1838792"/>
            </a:xfrm>
            <a:custGeom>
              <a:avLst/>
              <a:gdLst>
                <a:gd name="connsiteX0" fmla="*/ 0 w 1841498"/>
                <a:gd name="connsiteY0" fmla="*/ 112313 h 1838792"/>
                <a:gd name="connsiteX1" fmla="*/ 112313 w 1841498"/>
                <a:gd name="connsiteY1" fmla="*/ 0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0 w 1841498"/>
                <a:gd name="connsiteY8" fmla="*/ 112313 h 1838792"/>
                <a:gd name="connsiteX0" fmla="*/ 6263 w 1841498"/>
                <a:gd name="connsiteY0" fmla="*/ 46036 h 1841408"/>
                <a:gd name="connsiteX1" fmla="*/ 112313 w 1841498"/>
                <a:gd name="connsiteY1" fmla="*/ 2616 h 1841408"/>
                <a:gd name="connsiteX2" fmla="*/ 1729185 w 1841498"/>
                <a:gd name="connsiteY2" fmla="*/ 2616 h 1841408"/>
                <a:gd name="connsiteX3" fmla="*/ 1841498 w 1841498"/>
                <a:gd name="connsiteY3" fmla="*/ 114929 h 1841408"/>
                <a:gd name="connsiteX4" fmla="*/ 1841498 w 1841498"/>
                <a:gd name="connsiteY4" fmla="*/ 1729095 h 1841408"/>
                <a:gd name="connsiteX5" fmla="*/ 1729185 w 1841498"/>
                <a:gd name="connsiteY5" fmla="*/ 1841408 h 1841408"/>
                <a:gd name="connsiteX6" fmla="*/ 112313 w 1841498"/>
                <a:gd name="connsiteY6" fmla="*/ 1841408 h 1841408"/>
                <a:gd name="connsiteX7" fmla="*/ 0 w 1841498"/>
                <a:gd name="connsiteY7" fmla="*/ 1729095 h 1841408"/>
                <a:gd name="connsiteX8" fmla="*/ 6263 w 1841498"/>
                <a:gd name="connsiteY8" fmla="*/ 46036 h 1841408"/>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59 w 1835294"/>
                <a:gd name="connsiteY0" fmla="*/ 43420 h 1877097"/>
                <a:gd name="connsiteX1" fmla="*/ 68530 w 1835294"/>
                <a:gd name="connsiteY1" fmla="*/ 6263 h 1877097"/>
                <a:gd name="connsiteX2" fmla="*/ 1722981 w 1835294"/>
                <a:gd name="connsiteY2" fmla="*/ 0 h 1877097"/>
                <a:gd name="connsiteX3" fmla="*/ 1835294 w 1835294"/>
                <a:gd name="connsiteY3" fmla="*/ 112313 h 1877097"/>
                <a:gd name="connsiteX4" fmla="*/ 1835294 w 1835294"/>
                <a:gd name="connsiteY4" fmla="*/ 1726479 h 1877097"/>
                <a:gd name="connsiteX5" fmla="*/ 1722981 w 1835294"/>
                <a:gd name="connsiteY5" fmla="*/ 1838792 h 1877097"/>
                <a:gd name="connsiteX6" fmla="*/ 106109 w 1835294"/>
                <a:gd name="connsiteY6" fmla="*/ 1838792 h 1877097"/>
                <a:gd name="connsiteX7" fmla="*/ 59 w 1835294"/>
                <a:gd name="connsiteY7" fmla="*/ 1826687 h 1877097"/>
                <a:gd name="connsiteX8" fmla="*/ 59 w 1835294"/>
                <a:gd name="connsiteY8" fmla="*/ 43420 h 1877097"/>
                <a:gd name="connsiteX0" fmla="*/ 5567 w 1840802"/>
                <a:gd name="connsiteY0" fmla="*/ 43420 h 1838792"/>
                <a:gd name="connsiteX1" fmla="*/ 74038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26687 h 1838792"/>
                <a:gd name="connsiteX8" fmla="*/ 5567 w 1840802"/>
                <a:gd name="connsiteY8" fmla="*/ 43420 h 1838792"/>
                <a:gd name="connsiteX0" fmla="*/ 5567 w 1840802"/>
                <a:gd name="connsiteY0" fmla="*/ 43420 h 1838792"/>
                <a:gd name="connsiteX1" fmla="*/ 74038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32950 h 1838792"/>
                <a:gd name="connsiteX8" fmla="*/ 5567 w 1840802"/>
                <a:gd name="connsiteY8" fmla="*/ 43420 h 1838792"/>
                <a:gd name="connsiteX0" fmla="*/ 5567 w 1840802"/>
                <a:gd name="connsiteY0" fmla="*/ 43420 h 1838792"/>
                <a:gd name="connsiteX1" fmla="*/ 55249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32950 h 1838792"/>
                <a:gd name="connsiteX8" fmla="*/ 5567 w 1840802"/>
                <a:gd name="connsiteY8" fmla="*/ 43420 h 183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0802" h="1838792">
                  <a:moveTo>
                    <a:pt x="5567" y="43420"/>
                  </a:moveTo>
                  <a:cubicBezTo>
                    <a:pt x="5567" y="-18609"/>
                    <a:pt x="-6780" y="6263"/>
                    <a:pt x="55249" y="6263"/>
                  </a:cubicBezTo>
                  <a:lnTo>
                    <a:pt x="1728489" y="0"/>
                  </a:lnTo>
                  <a:cubicBezTo>
                    <a:pt x="1790518" y="0"/>
                    <a:pt x="1840802" y="50284"/>
                    <a:pt x="1840802" y="112313"/>
                  </a:cubicBezTo>
                  <a:lnTo>
                    <a:pt x="1840802" y="1726479"/>
                  </a:lnTo>
                  <a:cubicBezTo>
                    <a:pt x="1840802" y="1788508"/>
                    <a:pt x="1790518" y="1838792"/>
                    <a:pt x="1728489" y="1838792"/>
                  </a:cubicBezTo>
                  <a:lnTo>
                    <a:pt x="111617" y="1838792"/>
                  </a:lnTo>
                  <a:cubicBezTo>
                    <a:pt x="-516" y="1838792"/>
                    <a:pt x="18093" y="1838612"/>
                    <a:pt x="5567" y="1832950"/>
                  </a:cubicBezTo>
                  <a:cubicBezTo>
                    <a:pt x="-6959" y="1827288"/>
                    <a:pt x="5567" y="637842"/>
                    <a:pt x="5567" y="43420"/>
                  </a:cubicBezTo>
                  <a:close/>
                </a:path>
              </a:pathLst>
            </a:custGeom>
            <a:blipFill>
              <a:blip r:embed="rId5"/>
              <a:srcRect/>
              <a:stretch>
                <a:fillRect l="-50200" r="-502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grpSp>
      <p:sp>
        <p:nvSpPr>
          <p:cNvPr id="17" name="TextBox 16">
            <a:extLst>
              <a:ext uri="{FF2B5EF4-FFF2-40B4-BE49-F238E27FC236}">
                <a16:creationId xmlns:a16="http://schemas.microsoft.com/office/drawing/2014/main" id="{3C3F5EFF-6B3A-A1B1-8B5E-D4A55192A629}"/>
              </a:ext>
            </a:extLst>
          </p:cNvPr>
          <p:cNvSpPr txBox="1"/>
          <p:nvPr userDrawn="1"/>
        </p:nvSpPr>
        <p:spPr>
          <a:xfrm>
            <a:off x="457200" y="963593"/>
            <a:ext cx="3075972" cy="276999"/>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2 column colored boxes with imagery</a:t>
            </a:r>
          </a:p>
        </p:txBody>
      </p:sp>
      <p:sp>
        <p:nvSpPr>
          <p:cNvPr id="5" name="Title 4">
            <a:extLst>
              <a:ext uri="{FF2B5EF4-FFF2-40B4-BE49-F238E27FC236}">
                <a16:creationId xmlns:a16="http://schemas.microsoft.com/office/drawing/2014/main" id="{C55CC219-A605-F230-D574-93130E5B5CCF}"/>
              </a:ext>
            </a:extLst>
          </p:cNvPr>
          <p:cNvSpPr>
            <a:spLocks noGrp="1"/>
          </p:cNvSpPr>
          <p:nvPr>
            <p:ph type="title" hasCustomPrompt="1"/>
          </p:nvPr>
        </p:nvSpPr>
        <p:spPr>
          <a:xfrm>
            <a:off x="457200" y="618421"/>
            <a:ext cx="7701148" cy="639647"/>
          </a:xfrm>
        </p:spPr>
        <p:txBody>
          <a:bodyPr>
            <a:noAutofit/>
          </a:bodyPr>
          <a:lstStyle>
            <a:lvl1pPr>
              <a:defRPr sz="1500"/>
            </a:lvl1pPr>
          </a:lstStyle>
          <a:p>
            <a:r>
              <a:rPr lang="en-US"/>
              <a:t>This is not a master layout – Graphic elements here can be copied while in “Master slide” view and pasted while in “normal” view</a:t>
            </a:r>
          </a:p>
        </p:txBody>
      </p:sp>
    </p:spTree>
    <p:extLst>
      <p:ext uri="{BB962C8B-B14F-4D97-AF65-F5344CB8AC3E}">
        <p14:creationId xmlns:p14="http://schemas.microsoft.com/office/powerpoint/2010/main" val="1182416396"/>
      </p:ext>
    </p:extLst>
  </p:cSld>
  <p:clrMapOvr>
    <a:masterClrMapping/>
  </p:clrMapOvr>
  <p:transition spd="med"/>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8_Title &amp; Bullets">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2332BD4-C919-BA86-08CA-BBA9692C6133}"/>
              </a:ext>
            </a:extLst>
          </p:cNvPr>
          <p:cNvGrpSpPr/>
          <p:nvPr userDrawn="1"/>
        </p:nvGrpSpPr>
        <p:grpSpPr>
          <a:xfrm>
            <a:off x="461962" y="1714500"/>
            <a:ext cx="2566988" cy="2628900"/>
            <a:chOff x="615950" y="2286000"/>
            <a:chExt cx="3422650" cy="3505200"/>
          </a:xfrm>
        </p:grpSpPr>
        <p:sp>
          <p:nvSpPr>
            <p:cNvPr id="6" name="Rounded Rectangle 5">
              <a:extLst>
                <a:ext uri="{FF2B5EF4-FFF2-40B4-BE49-F238E27FC236}">
                  <a16:creationId xmlns:a16="http://schemas.microsoft.com/office/drawing/2014/main" id="{E7150615-68AB-F389-9303-CDC99C949CB4}"/>
                </a:ext>
              </a:extLst>
            </p:cNvPr>
            <p:cNvSpPr/>
            <p:nvPr/>
          </p:nvSpPr>
          <p:spPr>
            <a:xfrm>
              <a:off x="615950" y="2286000"/>
              <a:ext cx="3422650" cy="3505200"/>
            </a:xfrm>
            <a:prstGeom prst="roundRect">
              <a:avLst>
                <a:gd name="adj" fmla="val 4390"/>
              </a:avLst>
            </a:prstGeom>
            <a:solidFill>
              <a:srgbClr val="CFDEE5">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7" name="Round Same Side Corner Rectangle 6">
              <a:extLst>
                <a:ext uri="{FF2B5EF4-FFF2-40B4-BE49-F238E27FC236}">
                  <a16:creationId xmlns:a16="http://schemas.microsoft.com/office/drawing/2014/main" id="{7B0106D4-9EE4-48F1-FA84-ADC29EFD7812}"/>
                </a:ext>
              </a:extLst>
            </p:cNvPr>
            <p:cNvSpPr>
              <a:spLocks noChangeAspect="1"/>
            </p:cNvSpPr>
            <p:nvPr/>
          </p:nvSpPr>
          <p:spPr>
            <a:xfrm>
              <a:off x="615950" y="2286000"/>
              <a:ext cx="3422650" cy="1755648"/>
            </a:xfrm>
            <a:prstGeom prst="round2SameRect">
              <a:avLst>
                <a:gd name="adj1" fmla="val 6928"/>
                <a:gd name="adj2" fmla="val 0"/>
              </a:avLst>
            </a:prstGeom>
            <a:blipFill>
              <a:blip r:embed="rId2"/>
              <a:srcRect/>
              <a:stretch>
                <a:fillRect t="-14983" b="-1498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grpSp>
      <p:grpSp>
        <p:nvGrpSpPr>
          <p:cNvPr id="17" name="Group 16">
            <a:extLst>
              <a:ext uri="{FF2B5EF4-FFF2-40B4-BE49-F238E27FC236}">
                <a16:creationId xmlns:a16="http://schemas.microsoft.com/office/drawing/2014/main" id="{217A5338-E1EF-8590-6D32-3026C41F7ED4}"/>
              </a:ext>
            </a:extLst>
          </p:cNvPr>
          <p:cNvGrpSpPr/>
          <p:nvPr userDrawn="1"/>
        </p:nvGrpSpPr>
        <p:grpSpPr>
          <a:xfrm>
            <a:off x="3327531" y="1714500"/>
            <a:ext cx="2512124" cy="2628900"/>
            <a:chOff x="4436708" y="2286000"/>
            <a:chExt cx="3349498" cy="3505200"/>
          </a:xfrm>
        </p:grpSpPr>
        <p:sp>
          <p:nvSpPr>
            <p:cNvPr id="18" name="Rounded Rectangle 17">
              <a:extLst>
                <a:ext uri="{FF2B5EF4-FFF2-40B4-BE49-F238E27FC236}">
                  <a16:creationId xmlns:a16="http://schemas.microsoft.com/office/drawing/2014/main" id="{74A622E0-6830-F239-49EB-152FDE04744E}"/>
                </a:ext>
              </a:extLst>
            </p:cNvPr>
            <p:cNvSpPr/>
            <p:nvPr/>
          </p:nvSpPr>
          <p:spPr>
            <a:xfrm>
              <a:off x="4448900" y="2286000"/>
              <a:ext cx="3337306" cy="3505200"/>
            </a:xfrm>
            <a:prstGeom prst="roundRect">
              <a:avLst>
                <a:gd name="adj" fmla="val 4390"/>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19" name="Round Same Side Corner Rectangle 18">
              <a:extLst>
                <a:ext uri="{FF2B5EF4-FFF2-40B4-BE49-F238E27FC236}">
                  <a16:creationId xmlns:a16="http://schemas.microsoft.com/office/drawing/2014/main" id="{C0A84A20-8CBA-2FED-8643-7E819FEB89B8}"/>
                </a:ext>
              </a:extLst>
            </p:cNvPr>
            <p:cNvSpPr>
              <a:spLocks noChangeAspect="1"/>
            </p:cNvSpPr>
            <p:nvPr/>
          </p:nvSpPr>
          <p:spPr>
            <a:xfrm>
              <a:off x="4436708" y="2286000"/>
              <a:ext cx="3337560" cy="1755782"/>
            </a:xfrm>
            <a:prstGeom prst="round2SameRect">
              <a:avLst>
                <a:gd name="adj1" fmla="val 6928"/>
                <a:gd name="adj2" fmla="val 0"/>
              </a:avLst>
            </a:prstGeom>
            <a:blipFill>
              <a:blip r:embed="rId3"/>
              <a:srcRect/>
              <a:stretch>
                <a:fillRect t="-12121" b="-121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grpSp>
      <p:sp>
        <p:nvSpPr>
          <p:cNvPr id="20" name="Rounded Rectangle 19">
            <a:extLst>
              <a:ext uri="{FF2B5EF4-FFF2-40B4-BE49-F238E27FC236}">
                <a16:creationId xmlns:a16="http://schemas.microsoft.com/office/drawing/2014/main" id="{9A7146CF-BF83-40FD-9EBC-E3889AADF1E7}"/>
              </a:ext>
            </a:extLst>
          </p:cNvPr>
          <p:cNvSpPr/>
          <p:nvPr userDrawn="1"/>
        </p:nvSpPr>
        <p:spPr>
          <a:xfrm>
            <a:off x="6138235" y="1714500"/>
            <a:ext cx="2548565" cy="2628900"/>
          </a:xfrm>
          <a:prstGeom prst="roundRect">
            <a:avLst>
              <a:gd name="adj" fmla="val 4390"/>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21" name="Round Same Side Corner Rectangle 20">
            <a:extLst>
              <a:ext uri="{FF2B5EF4-FFF2-40B4-BE49-F238E27FC236}">
                <a16:creationId xmlns:a16="http://schemas.microsoft.com/office/drawing/2014/main" id="{3EF79FA8-87F5-5E65-26D3-B0AEA90682B5}"/>
              </a:ext>
            </a:extLst>
          </p:cNvPr>
          <p:cNvSpPr>
            <a:spLocks noChangeAspect="1"/>
          </p:cNvSpPr>
          <p:nvPr userDrawn="1"/>
        </p:nvSpPr>
        <p:spPr>
          <a:xfrm>
            <a:off x="6138235" y="1714500"/>
            <a:ext cx="2548565" cy="1316736"/>
          </a:xfrm>
          <a:prstGeom prst="round2SameRect">
            <a:avLst>
              <a:gd name="adj1" fmla="val 6928"/>
              <a:gd name="adj2" fmla="val 0"/>
            </a:avLst>
          </a:prstGeom>
          <a:blipFill>
            <a:blip r:embed="rId4"/>
            <a:srcRect/>
            <a:stretch>
              <a:fillRect t="-14517" b="-1451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22" name="TextBox 21">
            <a:extLst>
              <a:ext uri="{FF2B5EF4-FFF2-40B4-BE49-F238E27FC236}">
                <a16:creationId xmlns:a16="http://schemas.microsoft.com/office/drawing/2014/main" id="{3683FCC2-7F5A-E313-B034-D7F9CDDFD19E}"/>
              </a:ext>
            </a:extLst>
          </p:cNvPr>
          <p:cNvSpPr txBox="1"/>
          <p:nvPr userDrawn="1"/>
        </p:nvSpPr>
        <p:spPr>
          <a:xfrm>
            <a:off x="457200" y="963593"/>
            <a:ext cx="3075972" cy="461665"/>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3 column cool grey (tint) boxes with imagery</a:t>
            </a:r>
          </a:p>
        </p:txBody>
      </p:sp>
      <p:sp>
        <p:nvSpPr>
          <p:cNvPr id="2" name="Title 1">
            <a:extLst>
              <a:ext uri="{FF2B5EF4-FFF2-40B4-BE49-F238E27FC236}">
                <a16:creationId xmlns:a16="http://schemas.microsoft.com/office/drawing/2014/main" id="{DF3546B9-0EC4-CAB7-113D-AE7AE69B44F3}"/>
              </a:ext>
            </a:extLst>
          </p:cNvPr>
          <p:cNvSpPr>
            <a:spLocks noGrp="1"/>
          </p:cNvSpPr>
          <p:nvPr>
            <p:ph type="title" hasCustomPrompt="1"/>
          </p:nvPr>
        </p:nvSpPr>
        <p:spPr>
          <a:xfrm>
            <a:off x="457200" y="618421"/>
            <a:ext cx="7665522" cy="639647"/>
          </a:xfrm>
        </p:spPr>
        <p:txBody>
          <a:bodyPr>
            <a:normAutofit/>
          </a:bodyPr>
          <a:lstStyle>
            <a:lvl1pPr>
              <a:defRPr sz="1500"/>
            </a:lvl1pPr>
          </a:lstStyle>
          <a:p>
            <a:r>
              <a:rPr lang="en-US"/>
              <a:t>This is not a master layout – Graphic elements here can be copied while in “Master slide” view and pasted while in “normal” view</a:t>
            </a:r>
          </a:p>
        </p:txBody>
      </p:sp>
    </p:spTree>
    <p:extLst>
      <p:ext uri="{BB962C8B-B14F-4D97-AF65-F5344CB8AC3E}">
        <p14:creationId xmlns:p14="http://schemas.microsoft.com/office/powerpoint/2010/main" val="1141461991"/>
      </p:ext>
    </p:extLst>
  </p:cSld>
  <p:clrMapOvr>
    <a:masterClrMapping/>
  </p:clrMapOvr>
  <p:transition spd="med"/>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9_Title &amp; Bullets">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B764D7A-7AF4-FEDE-165C-C1FEBF235458}"/>
              </a:ext>
            </a:extLst>
          </p:cNvPr>
          <p:cNvGrpSpPr/>
          <p:nvPr userDrawn="1"/>
        </p:nvGrpSpPr>
        <p:grpSpPr>
          <a:xfrm>
            <a:off x="4905375" y="3192906"/>
            <a:ext cx="3781426" cy="1379094"/>
            <a:chOff x="6540499" y="4257208"/>
            <a:chExt cx="5041901" cy="1838792"/>
          </a:xfrm>
        </p:grpSpPr>
        <p:sp>
          <p:nvSpPr>
            <p:cNvPr id="3" name="Round Same Side Corner Rectangle 2">
              <a:extLst>
                <a:ext uri="{FF2B5EF4-FFF2-40B4-BE49-F238E27FC236}">
                  <a16:creationId xmlns:a16="http://schemas.microsoft.com/office/drawing/2014/main" id="{D7C11F9F-51A5-9F12-0127-9FC63A4F36E6}"/>
                </a:ext>
              </a:extLst>
            </p:cNvPr>
            <p:cNvSpPr/>
            <p:nvPr/>
          </p:nvSpPr>
          <p:spPr>
            <a:xfrm rot="16200000">
              <a:off x="7228923" y="3571831"/>
              <a:ext cx="1835744" cy="3212592"/>
            </a:xfrm>
            <a:prstGeom prst="round2SameRect">
              <a:avLst>
                <a:gd name="adj1" fmla="val 8395"/>
                <a:gd name="adj2" fmla="val 0"/>
              </a:avLst>
            </a:prstGeom>
            <a:solidFill>
              <a:srgbClr val="D8D4D7">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4" name="Rounded Rectangle 6">
              <a:extLst>
                <a:ext uri="{FF2B5EF4-FFF2-40B4-BE49-F238E27FC236}">
                  <a16:creationId xmlns:a16="http://schemas.microsoft.com/office/drawing/2014/main" id="{383A02FF-1D4E-6F65-EDBB-A10E0794BB2B}"/>
                </a:ext>
              </a:extLst>
            </p:cNvPr>
            <p:cNvSpPr/>
            <p:nvPr/>
          </p:nvSpPr>
          <p:spPr>
            <a:xfrm>
              <a:off x="9741598" y="4257208"/>
              <a:ext cx="1840802" cy="1838792"/>
            </a:xfrm>
            <a:custGeom>
              <a:avLst/>
              <a:gdLst>
                <a:gd name="connsiteX0" fmla="*/ 0 w 1841498"/>
                <a:gd name="connsiteY0" fmla="*/ 112313 h 1838792"/>
                <a:gd name="connsiteX1" fmla="*/ 112313 w 1841498"/>
                <a:gd name="connsiteY1" fmla="*/ 0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0 w 1841498"/>
                <a:gd name="connsiteY8" fmla="*/ 112313 h 1838792"/>
                <a:gd name="connsiteX0" fmla="*/ 6263 w 1841498"/>
                <a:gd name="connsiteY0" fmla="*/ 46036 h 1841408"/>
                <a:gd name="connsiteX1" fmla="*/ 112313 w 1841498"/>
                <a:gd name="connsiteY1" fmla="*/ 2616 h 1841408"/>
                <a:gd name="connsiteX2" fmla="*/ 1729185 w 1841498"/>
                <a:gd name="connsiteY2" fmla="*/ 2616 h 1841408"/>
                <a:gd name="connsiteX3" fmla="*/ 1841498 w 1841498"/>
                <a:gd name="connsiteY3" fmla="*/ 114929 h 1841408"/>
                <a:gd name="connsiteX4" fmla="*/ 1841498 w 1841498"/>
                <a:gd name="connsiteY4" fmla="*/ 1729095 h 1841408"/>
                <a:gd name="connsiteX5" fmla="*/ 1729185 w 1841498"/>
                <a:gd name="connsiteY5" fmla="*/ 1841408 h 1841408"/>
                <a:gd name="connsiteX6" fmla="*/ 112313 w 1841498"/>
                <a:gd name="connsiteY6" fmla="*/ 1841408 h 1841408"/>
                <a:gd name="connsiteX7" fmla="*/ 0 w 1841498"/>
                <a:gd name="connsiteY7" fmla="*/ 1729095 h 1841408"/>
                <a:gd name="connsiteX8" fmla="*/ 6263 w 1841498"/>
                <a:gd name="connsiteY8" fmla="*/ 46036 h 1841408"/>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59 w 1835294"/>
                <a:gd name="connsiteY0" fmla="*/ 43420 h 1877097"/>
                <a:gd name="connsiteX1" fmla="*/ 68530 w 1835294"/>
                <a:gd name="connsiteY1" fmla="*/ 6263 h 1877097"/>
                <a:gd name="connsiteX2" fmla="*/ 1722981 w 1835294"/>
                <a:gd name="connsiteY2" fmla="*/ 0 h 1877097"/>
                <a:gd name="connsiteX3" fmla="*/ 1835294 w 1835294"/>
                <a:gd name="connsiteY3" fmla="*/ 112313 h 1877097"/>
                <a:gd name="connsiteX4" fmla="*/ 1835294 w 1835294"/>
                <a:gd name="connsiteY4" fmla="*/ 1726479 h 1877097"/>
                <a:gd name="connsiteX5" fmla="*/ 1722981 w 1835294"/>
                <a:gd name="connsiteY5" fmla="*/ 1838792 h 1877097"/>
                <a:gd name="connsiteX6" fmla="*/ 106109 w 1835294"/>
                <a:gd name="connsiteY6" fmla="*/ 1838792 h 1877097"/>
                <a:gd name="connsiteX7" fmla="*/ 59 w 1835294"/>
                <a:gd name="connsiteY7" fmla="*/ 1826687 h 1877097"/>
                <a:gd name="connsiteX8" fmla="*/ 59 w 1835294"/>
                <a:gd name="connsiteY8" fmla="*/ 43420 h 1877097"/>
                <a:gd name="connsiteX0" fmla="*/ 5567 w 1840802"/>
                <a:gd name="connsiteY0" fmla="*/ 43420 h 1838792"/>
                <a:gd name="connsiteX1" fmla="*/ 74038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26687 h 1838792"/>
                <a:gd name="connsiteX8" fmla="*/ 5567 w 1840802"/>
                <a:gd name="connsiteY8" fmla="*/ 43420 h 1838792"/>
                <a:gd name="connsiteX0" fmla="*/ 5567 w 1840802"/>
                <a:gd name="connsiteY0" fmla="*/ 43420 h 1838792"/>
                <a:gd name="connsiteX1" fmla="*/ 74038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32950 h 1838792"/>
                <a:gd name="connsiteX8" fmla="*/ 5567 w 1840802"/>
                <a:gd name="connsiteY8" fmla="*/ 43420 h 1838792"/>
                <a:gd name="connsiteX0" fmla="*/ 5567 w 1840802"/>
                <a:gd name="connsiteY0" fmla="*/ 43420 h 1838792"/>
                <a:gd name="connsiteX1" fmla="*/ 55249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32950 h 1838792"/>
                <a:gd name="connsiteX8" fmla="*/ 5567 w 1840802"/>
                <a:gd name="connsiteY8" fmla="*/ 43420 h 183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0802" h="1838792">
                  <a:moveTo>
                    <a:pt x="5567" y="43420"/>
                  </a:moveTo>
                  <a:cubicBezTo>
                    <a:pt x="5567" y="-18609"/>
                    <a:pt x="-6780" y="6263"/>
                    <a:pt x="55249" y="6263"/>
                  </a:cubicBezTo>
                  <a:lnTo>
                    <a:pt x="1728489" y="0"/>
                  </a:lnTo>
                  <a:cubicBezTo>
                    <a:pt x="1790518" y="0"/>
                    <a:pt x="1840802" y="50284"/>
                    <a:pt x="1840802" y="112313"/>
                  </a:cubicBezTo>
                  <a:lnTo>
                    <a:pt x="1840802" y="1726479"/>
                  </a:lnTo>
                  <a:cubicBezTo>
                    <a:pt x="1840802" y="1788508"/>
                    <a:pt x="1790518" y="1838792"/>
                    <a:pt x="1728489" y="1838792"/>
                  </a:cubicBezTo>
                  <a:lnTo>
                    <a:pt x="111617" y="1838792"/>
                  </a:lnTo>
                  <a:cubicBezTo>
                    <a:pt x="-516" y="1838792"/>
                    <a:pt x="18093" y="1838612"/>
                    <a:pt x="5567" y="1832950"/>
                  </a:cubicBezTo>
                  <a:cubicBezTo>
                    <a:pt x="-6959" y="1827288"/>
                    <a:pt x="5567" y="637842"/>
                    <a:pt x="5567" y="43420"/>
                  </a:cubicBezTo>
                  <a:close/>
                </a:path>
              </a:pathLst>
            </a:custGeom>
            <a:blipFill>
              <a:blip r:embed="rId2"/>
              <a:srcRect/>
              <a:stretch>
                <a:fillRect l="-24918" r="-2491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grpSp>
      <p:grpSp>
        <p:nvGrpSpPr>
          <p:cNvPr id="8" name="Group 7">
            <a:extLst>
              <a:ext uri="{FF2B5EF4-FFF2-40B4-BE49-F238E27FC236}">
                <a16:creationId xmlns:a16="http://schemas.microsoft.com/office/drawing/2014/main" id="{3EACE168-0130-D479-71B9-624336A70599}"/>
              </a:ext>
            </a:extLst>
          </p:cNvPr>
          <p:cNvGrpSpPr/>
          <p:nvPr userDrawn="1"/>
        </p:nvGrpSpPr>
        <p:grpSpPr>
          <a:xfrm>
            <a:off x="457200" y="3189659"/>
            <a:ext cx="3790046" cy="1382341"/>
            <a:chOff x="609600" y="4252879"/>
            <a:chExt cx="5053394" cy="1843121"/>
          </a:xfrm>
        </p:grpSpPr>
        <p:sp>
          <p:nvSpPr>
            <p:cNvPr id="9" name="Round Same Side Corner Rectangle 8">
              <a:extLst>
                <a:ext uri="{FF2B5EF4-FFF2-40B4-BE49-F238E27FC236}">
                  <a16:creationId xmlns:a16="http://schemas.microsoft.com/office/drawing/2014/main" id="{D4F33E6E-D601-9F07-3536-A1E4368FC5E6}"/>
                </a:ext>
              </a:extLst>
            </p:cNvPr>
            <p:cNvSpPr/>
            <p:nvPr/>
          </p:nvSpPr>
          <p:spPr>
            <a:xfrm rot="16200000">
              <a:off x="1298024" y="3571832"/>
              <a:ext cx="1835744" cy="3212592"/>
            </a:xfrm>
            <a:prstGeom prst="round2SameRect">
              <a:avLst>
                <a:gd name="adj1" fmla="val 8395"/>
                <a:gd name="adj2" fmla="val 0"/>
              </a:avLst>
            </a:prstGeom>
            <a:solidFill>
              <a:srgbClr val="D8D4D7">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10" name="Rounded Rectangle 6">
              <a:extLst>
                <a:ext uri="{FF2B5EF4-FFF2-40B4-BE49-F238E27FC236}">
                  <a16:creationId xmlns:a16="http://schemas.microsoft.com/office/drawing/2014/main" id="{BBE6EE71-4BA4-5435-FB34-FD85B7F18C48}"/>
                </a:ext>
              </a:extLst>
            </p:cNvPr>
            <p:cNvSpPr/>
            <p:nvPr/>
          </p:nvSpPr>
          <p:spPr>
            <a:xfrm>
              <a:off x="3822192" y="4252879"/>
              <a:ext cx="1840802" cy="1838792"/>
            </a:xfrm>
            <a:custGeom>
              <a:avLst/>
              <a:gdLst>
                <a:gd name="connsiteX0" fmla="*/ 0 w 1841498"/>
                <a:gd name="connsiteY0" fmla="*/ 112313 h 1838792"/>
                <a:gd name="connsiteX1" fmla="*/ 112313 w 1841498"/>
                <a:gd name="connsiteY1" fmla="*/ 0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0 w 1841498"/>
                <a:gd name="connsiteY8" fmla="*/ 112313 h 1838792"/>
                <a:gd name="connsiteX0" fmla="*/ 6263 w 1841498"/>
                <a:gd name="connsiteY0" fmla="*/ 46036 h 1841408"/>
                <a:gd name="connsiteX1" fmla="*/ 112313 w 1841498"/>
                <a:gd name="connsiteY1" fmla="*/ 2616 h 1841408"/>
                <a:gd name="connsiteX2" fmla="*/ 1729185 w 1841498"/>
                <a:gd name="connsiteY2" fmla="*/ 2616 h 1841408"/>
                <a:gd name="connsiteX3" fmla="*/ 1841498 w 1841498"/>
                <a:gd name="connsiteY3" fmla="*/ 114929 h 1841408"/>
                <a:gd name="connsiteX4" fmla="*/ 1841498 w 1841498"/>
                <a:gd name="connsiteY4" fmla="*/ 1729095 h 1841408"/>
                <a:gd name="connsiteX5" fmla="*/ 1729185 w 1841498"/>
                <a:gd name="connsiteY5" fmla="*/ 1841408 h 1841408"/>
                <a:gd name="connsiteX6" fmla="*/ 112313 w 1841498"/>
                <a:gd name="connsiteY6" fmla="*/ 1841408 h 1841408"/>
                <a:gd name="connsiteX7" fmla="*/ 0 w 1841498"/>
                <a:gd name="connsiteY7" fmla="*/ 1729095 h 1841408"/>
                <a:gd name="connsiteX8" fmla="*/ 6263 w 1841498"/>
                <a:gd name="connsiteY8" fmla="*/ 46036 h 1841408"/>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59 w 1835294"/>
                <a:gd name="connsiteY0" fmla="*/ 43420 h 1877097"/>
                <a:gd name="connsiteX1" fmla="*/ 68530 w 1835294"/>
                <a:gd name="connsiteY1" fmla="*/ 6263 h 1877097"/>
                <a:gd name="connsiteX2" fmla="*/ 1722981 w 1835294"/>
                <a:gd name="connsiteY2" fmla="*/ 0 h 1877097"/>
                <a:gd name="connsiteX3" fmla="*/ 1835294 w 1835294"/>
                <a:gd name="connsiteY3" fmla="*/ 112313 h 1877097"/>
                <a:gd name="connsiteX4" fmla="*/ 1835294 w 1835294"/>
                <a:gd name="connsiteY4" fmla="*/ 1726479 h 1877097"/>
                <a:gd name="connsiteX5" fmla="*/ 1722981 w 1835294"/>
                <a:gd name="connsiteY5" fmla="*/ 1838792 h 1877097"/>
                <a:gd name="connsiteX6" fmla="*/ 106109 w 1835294"/>
                <a:gd name="connsiteY6" fmla="*/ 1838792 h 1877097"/>
                <a:gd name="connsiteX7" fmla="*/ 59 w 1835294"/>
                <a:gd name="connsiteY7" fmla="*/ 1826687 h 1877097"/>
                <a:gd name="connsiteX8" fmla="*/ 59 w 1835294"/>
                <a:gd name="connsiteY8" fmla="*/ 43420 h 1877097"/>
                <a:gd name="connsiteX0" fmla="*/ 5567 w 1840802"/>
                <a:gd name="connsiteY0" fmla="*/ 43420 h 1838792"/>
                <a:gd name="connsiteX1" fmla="*/ 74038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26687 h 1838792"/>
                <a:gd name="connsiteX8" fmla="*/ 5567 w 1840802"/>
                <a:gd name="connsiteY8" fmla="*/ 43420 h 1838792"/>
                <a:gd name="connsiteX0" fmla="*/ 5567 w 1840802"/>
                <a:gd name="connsiteY0" fmla="*/ 43420 h 1838792"/>
                <a:gd name="connsiteX1" fmla="*/ 74038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32950 h 1838792"/>
                <a:gd name="connsiteX8" fmla="*/ 5567 w 1840802"/>
                <a:gd name="connsiteY8" fmla="*/ 43420 h 1838792"/>
                <a:gd name="connsiteX0" fmla="*/ 5567 w 1840802"/>
                <a:gd name="connsiteY0" fmla="*/ 43420 h 1838792"/>
                <a:gd name="connsiteX1" fmla="*/ 55249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32950 h 1838792"/>
                <a:gd name="connsiteX8" fmla="*/ 5567 w 1840802"/>
                <a:gd name="connsiteY8" fmla="*/ 43420 h 183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0802" h="1838792">
                  <a:moveTo>
                    <a:pt x="5567" y="43420"/>
                  </a:moveTo>
                  <a:cubicBezTo>
                    <a:pt x="5567" y="-18609"/>
                    <a:pt x="-6780" y="6263"/>
                    <a:pt x="55249" y="6263"/>
                  </a:cubicBezTo>
                  <a:lnTo>
                    <a:pt x="1728489" y="0"/>
                  </a:lnTo>
                  <a:cubicBezTo>
                    <a:pt x="1790518" y="0"/>
                    <a:pt x="1840802" y="50284"/>
                    <a:pt x="1840802" y="112313"/>
                  </a:cubicBezTo>
                  <a:lnTo>
                    <a:pt x="1840802" y="1726479"/>
                  </a:lnTo>
                  <a:cubicBezTo>
                    <a:pt x="1840802" y="1788508"/>
                    <a:pt x="1790518" y="1838792"/>
                    <a:pt x="1728489" y="1838792"/>
                  </a:cubicBezTo>
                  <a:lnTo>
                    <a:pt x="111617" y="1838792"/>
                  </a:lnTo>
                  <a:cubicBezTo>
                    <a:pt x="-516" y="1838792"/>
                    <a:pt x="18093" y="1838612"/>
                    <a:pt x="5567" y="1832950"/>
                  </a:cubicBezTo>
                  <a:cubicBezTo>
                    <a:pt x="-6959" y="1827288"/>
                    <a:pt x="5567" y="637842"/>
                    <a:pt x="5567" y="43420"/>
                  </a:cubicBezTo>
                  <a:close/>
                </a:path>
              </a:pathLst>
            </a:custGeom>
            <a:blipFill>
              <a:blip r:embed="rId3"/>
              <a:srcRect/>
              <a:stretch>
                <a:fillRect l="-24918" r="-2491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grpSp>
      <p:grpSp>
        <p:nvGrpSpPr>
          <p:cNvPr id="11" name="Group 10">
            <a:extLst>
              <a:ext uri="{FF2B5EF4-FFF2-40B4-BE49-F238E27FC236}">
                <a16:creationId xmlns:a16="http://schemas.microsoft.com/office/drawing/2014/main" id="{E217AE1C-A3DB-1B73-2256-6E3F0ADC4CBB}"/>
              </a:ext>
            </a:extLst>
          </p:cNvPr>
          <p:cNvGrpSpPr/>
          <p:nvPr userDrawn="1"/>
        </p:nvGrpSpPr>
        <p:grpSpPr>
          <a:xfrm>
            <a:off x="4923470" y="1533270"/>
            <a:ext cx="3779160" cy="1379094"/>
            <a:chOff x="6564627" y="2044360"/>
            <a:chExt cx="5038880" cy="1838792"/>
          </a:xfrm>
        </p:grpSpPr>
        <p:sp>
          <p:nvSpPr>
            <p:cNvPr id="12" name="Round Same Side Corner Rectangle 11">
              <a:extLst>
                <a:ext uri="{FF2B5EF4-FFF2-40B4-BE49-F238E27FC236}">
                  <a16:creationId xmlns:a16="http://schemas.microsoft.com/office/drawing/2014/main" id="{7EA739CC-7BAD-B0F0-4336-F13499B622FC}"/>
                </a:ext>
              </a:extLst>
            </p:cNvPr>
            <p:cNvSpPr/>
            <p:nvPr/>
          </p:nvSpPr>
          <p:spPr>
            <a:xfrm rot="16200000">
              <a:off x="7253051" y="1358984"/>
              <a:ext cx="1835744" cy="3212592"/>
            </a:xfrm>
            <a:prstGeom prst="round2SameRect">
              <a:avLst>
                <a:gd name="adj1" fmla="val 8395"/>
                <a:gd name="adj2" fmla="val 0"/>
              </a:avLst>
            </a:prstGeom>
            <a:solidFill>
              <a:srgbClr val="D8D4D7">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13" name="Rounded Rectangle 6">
              <a:extLst>
                <a:ext uri="{FF2B5EF4-FFF2-40B4-BE49-F238E27FC236}">
                  <a16:creationId xmlns:a16="http://schemas.microsoft.com/office/drawing/2014/main" id="{1A635E3C-7D6D-B590-87C4-9B45A5995F2D}"/>
                </a:ext>
              </a:extLst>
            </p:cNvPr>
            <p:cNvSpPr/>
            <p:nvPr/>
          </p:nvSpPr>
          <p:spPr>
            <a:xfrm>
              <a:off x="9762705" y="2044360"/>
              <a:ext cx="1840802" cy="1838792"/>
            </a:xfrm>
            <a:custGeom>
              <a:avLst/>
              <a:gdLst>
                <a:gd name="connsiteX0" fmla="*/ 0 w 1841498"/>
                <a:gd name="connsiteY0" fmla="*/ 112313 h 1838792"/>
                <a:gd name="connsiteX1" fmla="*/ 112313 w 1841498"/>
                <a:gd name="connsiteY1" fmla="*/ 0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0 w 1841498"/>
                <a:gd name="connsiteY8" fmla="*/ 112313 h 1838792"/>
                <a:gd name="connsiteX0" fmla="*/ 6263 w 1841498"/>
                <a:gd name="connsiteY0" fmla="*/ 46036 h 1841408"/>
                <a:gd name="connsiteX1" fmla="*/ 112313 w 1841498"/>
                <a:gd name="connsiteY1" fmla="*/ 2616 h 1841408"/>
                <a:gd name="connsiteX2" fmla="*/ 1729185 w 1841498"/>
                <a:gd name="connsiteY2" fmla="*/ 2616 h 1841408"/>
                <a:gd name="connsiteX3" fmla="*/ 1841498 w 1841498"/>
                <a:gd name="connsiteY3" fmla="*/ 114929 h 1841408"/>
                <a:gd name="connsiteX4" fmla="*/ 1841498 w 1841498"/>
                <a:gd name="connsiteY4" fmla="*/ 1729095 h 1841408"/>
                <a:gd name="connsiteX5" fmla="*/ 1729185 w 1841498"/>
                <a:gd name="connsiteY5" fmla="*/ 1841408 h 1841408"/>
                <a:gd name="connsiteX6" fmla="*/ 112313 w 1841498"/>
                <a:gd name="connsiteY6" fmla="*/ 1841408 h 1841408"/>
                <a:gd name="connsiteX7" fmla="*/ 0 w 1841498"/>
                <a:gd name="connsiteY7" fmla="*/ 1729095 h 1841408"/>
                <a:gd name="connsiteX8" fmla="*/ 6263 w 1841498"/>
                <a:gd name="connsiteY8" fmla="*/ 46036 h 1841408"/>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59 w 1835294"/>
                <a:gd name="connsiteY0" fmla="*/ 43420 h 1877097"/>
                <a:gd name="connsiteX1" fmla="*/ 68530 w 1835294"/>
                <a:gd name="connsiteY1" fmla="*/ 6263 h 1877097"/>
                <a:gd name="connsiteX2" fmla="*/ 1722981 w 1835294"/>
                <a:gd name="connsiteY2" fmla="*/ 0 h 1877097"/>
                <a:gd name="connsiteX3" fmla="*/ 1835294 w 1835294"/>
                <a:gd name="connsiteY3" fmla="*/ 112313 h 1877097"/>
                <a:gd name="connsiteX4" fmla="*/ 1835294 w 1835294"/>
                <a:gd name="connsiteY4" fmla="*/ 1726479 h 1877097"/>
                <a:gd name="connsiteX5" fmla="*/ 1722981 w 1835294"/>
                <a:gd name="connsiteY5" fmla="*/ 1838792 h 1877097"/>
                <a:gd name="connsiteX6" fmla="*/ 106109 w 1835294"/>
                <a:gd name="connsiteY6" fmla="*/ 1838792 h 1877097"/>
                <a:gd name="connsiteX7" fmla="*/ 59 w 1835294"/>
                <a:gd name="connsiteY7" fmla="*/ 1826687 h 1877097"/>
                <a:gd name="connsiteX8" fmla="*/ 59 w 1835294"/>
                <a:gd name="connsiteY8" fmla="*/ 43420 h 1877097"/>
                <a:gd name="connsiteX0" fmla="*/ 5567 w 1840802"/>
                <a:gd name="connsiteY0" fmla="*/ 43420 h 1838792"/>
                <a:gd name="connsiteX1" fmla="*/ 74038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26687 h 1838792"/>
                <a:gd name="connsiteX8" fmla="*/ 5567 w 1840802"/>
                <a:gd name="connsiteY8" fmla="*/ 43420 h 1838792"/>
                <a:gd name="connsiteX0" fmla="*/ 5567 w 1840802"/>
                <a:gd name="connsiteY0" fmla="*/ 43420 h 1838792"/>
                <a:gd name="connsiteX1" fmla="*/ 74038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32950 h 1838792"/>
                <a:gd name="connsiteX8" fmla="*/ 5567 w 1840802"/>
                <a:gd name="connsiteY8" fmla="*/ 43420 h 1838792"/>
                <a:gd name="connsiteX0" fmla="*/ 5567 w 1840802"/>
                <a:gd name="connsiteY0" fmla="*/ 43420 h 1838792"/>
                <a:gd name="connsiteX1" fmla="*/ 55249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32950 h 1838792"/>
                <a:gd name="connsiteX8" fmla="*/ 5567 w 1840802"/>
                <a:gd name="connsiteY8" fmla="*/ 43420 h 183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0802" h="1838792">
                  <a:moveTo>
                    <a:pt x="5567" y="43420"/>
                  </a:moveTo>
                  <a:cubicBezTo>
                    <a:pt x="5567" y="-18609"/>
                    <a:pt x="-6780" y="6263"/>
                    <a:pt x="55249" y="6263"/>
                  </a:cubicBezTo>
                  <a:lnTo>
                    <a:pt x="1728489" y="0"/>
                  </a:lnTo>
                  <a:cubicBezTo>
                    <a:pt x="1790518" y="0"/>
                    <a:pt x="1840802" y="50284"/>
                    <a:pt x="1840802" y="112313"/>
                  </a:cubicBezTo>
                  <a:lnTo>
                    <a:pt x="1840802" y="1726479"/>
                  </a:lnTo>
                  <a:cubicBezTo>
                    <a:pt x="1840802" y="1788508"/>
                    <a:pt x="1790518" y="1838792"/>
                    <a:pt x="1728489" y="1838792"/>
                  </a:cubicBezTo>
                  <a:lnTo>
                    <a:pt x="111617" y="1838792"/>
                  </a:lnTo>
                  <a:cubicBezTo>
                    <a:pt x="-516" y="1838792"/>
                    <a:pt x="18093" y="1838612"/>
                    <a:pt x="5567" y="1832950"/>
                  </a:cubicBezTo>
                  <a:cubicBezTo>
                    <a:pt x="-6959" y="1827288"/>
                    <a:pt x="5567" y="637842"/>
                    <a:pt x="5567" y="43420"/>
                  </a:cubicBezTo>
                  <a:close/>
                </a:path>
              </a:pathLst>
            </a:custGeom>
            <a:blipFill>
              <a:blip r:embed="rId4"/>
              <a:srcRect/>
              <a:stretch>
                <a:fillRect l="-24918" r="-2491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grpSp>
      <p:grpSp>
        <p:nvGrpSpPr>
          <p:cNvPr id="14" name="Group 13">
            <a:extLst>
              <a:ext uri="{FF2B5EF4-FFF2-40B4-BE49-F238E27FC236}">
                <a16:creationId xmlns:a16="http://schemas.microsoft.com/office/drawing/2014/main" id="{243D6D3B-DA5D-38B0-8B96-1C08F2548472}"/>
              </a:ext>
            </a:extLst>
          </p:cNvPr>
          <p:cNvGrpSpPr/>
          <p:nvPr userDrawn="1"/>
        </p:nvGrpSpPr>
        <p:grpSpPr>
          <a:xfrm>
            <a:off x="439055" y="1535556"/>
            <a:ext cx="3787105" cy="1379094"/>
            <a:chOff x="585406" y="2047408"/>
            <a:chExt cx="5049473" cy="1838792"/>
          </a:xfrm>
        </p:grpSpPr>
        <p:sp>
          <p:nvSpPr>
            <p:cNvPr id="15" name="Round Same Side Corner Rectangle 14">
              <a:extLst>
                <a:ext uri="{FF2B5EF4-FFF2-40B4-BE49-F238E27FC236}">
                  <a16:creationId xmlns:a16="http://schemas.microsoft.com/office/drawing/2014/main" id="{E12E4206-8B53-E0E1-0594-702E040D8DB8}"/>
                </a:ext>
              </a:extLst>
            </p:cNvPr>
            <p:cNvSpPr/>
            <p:nvPr/>
          </p:nvSpPr>
          <p:spPr>
            <a:xfrm rot="16200000">
              <a:off x="1273830" y="1359751"/>
              <a:ext cx="1835744" cy="3212592"/>
            </a:xfrm>
            <a:prstGeom prst="round2SameRect">
              <a:avLst>
                <a:gd name="adj1" fmla="val 8395"/>
                <a:gd name="adj2" fmla="val 0"/>
              </a:avLst>
            </a:prstGeom>
            <a:solidFill>
              <a:srgbClr val="D8D4D7">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16" name="Rounded Rectangle 6">
              <a:extLst>
                <a:ext uri="{FF2B5EF4-FFF2-40B4-BE49-F238E27FC236}">
                  <a16:creationId xmlns:a16="http://schemas.microsoft.com/office/drawing/2014/main" id="{AE2EE5E3-35B4-D867-220D-F59D4B073ECC}"/>
                </a:ext>
              </a:extLst>
            </p:cNvPr>
            <p:cNvSpPr/>
            <p:nvPr/>
          </p:nvSpPr>
          <p:spPr>
            <a:xfrm>
              <a:off x="3796087" y="2047408"/>
              <a:ext cx="1838792" cy="1838792"/>
            </a:xfrm>
            <a:custGeom>
              <a:avLst/>
              <a:gdLst>
                <a:gd name="connsiteX0" fmla="*/ 0 w 1841498"/>
                <a:gd name="connsiteY0" fmla="*/ 112313 h 1838792"/>
                <a:gd name="connsiteX1" fmla="*/ 112313 w 1841498"/>
                <a:gd name="connsiteY1" fmla="*/ 0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0 w 1841498"/>
                <a:gd name="connsiteY8" fmla="*/ 112313 h 1838792"/>
                <a:gd name="connsiteX0" fmla="*/ 6263 w 1841498"/>
                <a:gd name="connsiteY0" fmla="*/ 46036 h 1841408"/>
                <a:gd name="connsiteX1" fmla="*/ 112313 w 1841498"/>
                <a:gd name="connsiteY1" fmla="*/ 2616 h 1841408"/>
                <a:gd name="connsiteX2" fmla="*/ 1729185 w 1841498"/>
                <a:gd name="connsiteY2" fmla="*/ 2616 h 1841408"/>
                <a:gd name="connsiteX3" fmla="*/ 1841498 w 1841498"/>
                <a:gd name="connsiteY3" fmla="*/ 114929 h 1841408"/>
                <a:gd name="connsiteX4" fmla="*/ 1841498 w 1841498"/>
                <a:gd name="connsiteY4" fmla="*/ 1729095 h 1841408"/>
                <a:gd name="connsiteX5" fmla="*/ 1729185 w 1841498"/>
                <a:gd name="connsiteY5" fmla="*/ 1841408 h 1841408"/>
                <a:gd name="connsiteX6" fmla="*/ 112313 w 1841498"/>
                <a:gd name="connsiteY6" fmla="*/ 1841408 h 1841408"/>
                <a:gd name="connsiteX7" fmla="*/ 0 w 1841498"/>
                <a:gd name="connsiteY7" fmla="*/ 1729095 h 1841408"/>
                <a:gd name="connsiteX8" fmla="*/ 6263 w 1841498"/>
                <a:gd name="connsiteY8" fmla="*/ 46036 h 1841408"/>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59 w 1835294"/>
                <a:gd name="connsiteY0" fmla="*/ 43420 h 1877097"/>
                <a:gd name="connsiteX1" fmla="*/ 68530 w 1835294"/>
                <a:gd name="connsiteY1" fmla="*/ 6263 h 1877097"/>
                <a:gd name="connsiteX2" fmla="*/ 1722981 w 1835294"/>
                <a:gd name="connsiteY2" fmla="*/ 0 h 1877097"/>
                <a:gd name="connsiteX3" fmla="*/ 1835294 w 1835294"/>
                <a:gd name="connsiteY3" fmla="*/ 112313 h 1877097"/>
                <a:gd name="connsiteX4" fmla="*/ 1835294 w 1835294"/>
                <a:gd name="connsiteY4" fmla="*/ 1726479 h 1877097"/>
                <a:gd name="connsiteX5" fmla="*/ 1722981 w 1835294"/>
                <a:gd name="connsiteY5" fmla="*/ 1838792 h 1877097"/>
                <a:gd name="connsiteX6" fmla="*/ 106109 w 1835294"/>
                <a:gd name="connsiteY6" fmla="*/ 1838792 h 1877097"/>
                <a:gd name="connsiteX7" fmla="*/ 59 w 1835294"/>
                <a:gd name="connsiteY7" fmla="*/ 1826687 h 1877097"/>
                <a:gd name="connsiteX8" fmla="*/ 59 w 1835294"/>
                <a:gd name="connsiteY8" fmla="*/ 43420 h 1877097"/>
                <a:gd name="connsiteX0" fmla="*/ 5567 w 1840802"/>
                <a:gd name="connsiteY0" fmla="*/ 43420 h 1838792"/>
                <a:gd name="connsiteX1" fmla="*/ 74038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26687 h 1838792"/>
                <a:gd name="connsiteX8" fmla="*/ 5567 w 1840802"/>
                <a:gd name="connsiteY8" fmla="*/ 43420 h 1838792"/>
                <a:gd name="connsiteX0" fmla="*/ 5567 w 1840802"/>
                <a:gd name="connsiteY0" fmla="*/ 43420 h 1838792"/>
                <a:gd name="connsiteX1" fmla="*/ 74038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32950 h 1838792"/>
                <a:gd name="connsiteX8" fmla="*/ 5567 w 1840802"/>
                <a:gd name="connsiteY8" fmla="*/ 43420 h 1838792"/>
                <a:gd name="connsiteX0" fmla="*/ 5567 w 1840802"/>
                <a:gd name="connsiteY0" fmla="*/ 43420 h 1838792"/>
                <a:gd name="connsiteX1" fmla="*/ 55249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32950 h 1838792"/>
                <a:gd name="connsiteX8" fmla="*/ 5567 w 1840802"/>
                <a:gd name="connsiteY8" fmla="*/ 43420 h 183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0802" h="1838792">
                  <a:moveTo>
                    <a:pt x="5567" y="43420"/>
                  </a:moveTo>
                  <a:cubicBezTo>
                    <a:pt x="5567" y="-18609"/>
                    <a:pt x="-6780" y="6263"/>
                    <a:pt x="55249" y="6263"/>
                  </a:cubicBezTo>
                  <a:lnTo>
                    <a:pt x="1728489" y="0"/>
                  </a:lnTo>
                  <a:cubicBezTo>
                    <a:pt x="1790518" y="0"/>
                    <a:pt x="1840802" y="50284"/>
                    <a:pt x="1840802" y="112313"/>
                  </a:cubicBezTo>
                  <a:lnTo>
                    <a:pt x="1840802" y="1726479"/>
                  </a:lnTo>
                  <a:cubicBezTo>
                    <a:pt x="1840802" y="1788508"/>
                    <a:pt x="1790518" y="1838792"/>
                    <a:pt x="1728489" y="1838792"/>
                  </a:cubicBezTo>
                  <a:lnTo>
                    <a:pt x="111617" y="1838792"/>
                  </a:lnTo>
                  <a:cubicBezTo>
                    <a:pt x="-516" y="1838792"/>
                    <a:pt x="18093" y="1838612"/>
                    <a:pt x="5567" y="1832950"/>
                  </a:cubicBezTo>
                  <a:cubicBezTo>
                    <a:pt x="-6959" y="1827288"/>
                    <a:pt x="5567" y="637842"/>
                    <a:pt x="5567" y="43420"/>
                  </a:cubicBezTo>
                  <a:close/>
                </a:path>
              </a:pathLst>
            </a:custGeom>
            <a:blipFill>
              <a:blip r:embed="rId5"/>
              <a:srcRect/>
              <a:stretch>
                <a:fillRect l="-50200" r="-502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grpSp>
      <p:sp>
        <p:nvSpPr>
          <p:cNvPr id="22" name="TextBox 21">
            <a:extLst>
              <a:ext uri="{FF2B5EF4-FFF2-40B4-BE49-F238E27FC236}">
                <a16:creationId xmlns:a16="http://schemas.microsoft.com/office/drawing/2014/main" id="{E7B5669F-6FC9-17E1-21AC-9AD338B6C85E}"/>
              </a:ext>
            </a:extLst>
          </p:cNvPr>
          <p:cNvSpPr txBox="1"/>
          <p:nvPr userDrawn="1"/>
        </p:nvSpPr>
        <p:spPr>
          <a:xfrm>
            <a:off x="457200" y="963593"/>
            <a:ext cx="3075972" cy="276999"/>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2 column warm grey (tint) with imagery</a:t>
            </a:r>
          </a:p>
        </p:txBody>
      </p:sp>
      <p:sp>
        <p:nvSpPr>
          <p:cNvPr id="5" name="Title 4">
            <a:extLst>
              <a:ext uri="{FF2B5EF4-FFF2-40B4-BE49-F238E27FC236}">
                <a16:creationId xmlns:a16="http://schemas.microsoft.com/office/drawing/2014/main" id="{30BF58AC-17A1-1826-927A-A31CCF25ABAB}"/>
              </a:ext>
            </a:extLst>
          </p:cNvPr>
          <p:cNvSpPr>
            <a:spLocks noGrp="1"/>
          </p:cNvSpPr>
          <p:nvPr>
            <p:ph type="title" hasCustomPrompt="1"/>
          </p:nvPr>
        </p:nvSpPr>
        <p:spPr>
          <a:xfrm>
            <a:off x="457201" y="618421"/>
            <a:ext cx="7576457" cy="639647"/>
          </a:xfrm>
        </p:spPr>
        <p:txBody>
          <a:bodyPr>
            <a:noAutofit/>
          </a:bodyPr>
          <a:lstStyle>
            <a:lvl1pPr>
              <a:defRPr sz="1500"/>
            </a:lvl1pPr>
          </a:lstStyle>
          <a:p>
            <a:r>
              <a:rPr lang="en-US"/>
              <a:t>This is not a master layout – Graphic elements here can be copied while in “Master slide” view and pasted while in “normal” view</a:t>
            </a:r>
          </a:p>
        </p:txBody>
      </p:sp>
    </p:spTree>
    <p:extLst>
      <p:ext uri="{BB962C8B-B14F-4D97-AF65-F5344CB8AC3E}">
        <p14:creationId xmlns:p14="http://schemas.microsoft.com/office/powerpoint/2010/main" val="836937434"/>
      </p:ext>
    </p:extLst>
  </p:cSld>
  <p:clrMapOvr>
    <a:masterClrMapping/>
  </p:clrMapOvr>
  <p:transition spd="med"/>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16_Title &amp; Bullets">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B764D7A-7AF4-FEDE-165C-C1FEBF235458}"/>
              </a:ext>
            </a:extLst>
          </p:cNvPr>
          <p:cNvGrpSpPr/>
          <p:nvPr userDrawn="1"/>
        </p:nvGrpSpPr>
        <p:grpSpPr>
          <a:xfrm>
            <a:off x="4905375" y="3192906"/>
            <a:ext cx="3781426" cy="1379094"/>
            <a:chOff x="6540499" y="4257208"/>
            <a:chExt cx="5041901" cy="1838792"/>
          </a:xfrm>
        </p:grpSpPr>
        <p:sp>
          <p:nvSpPr>
            <p:cNvPr id="3" name="Round Same Side Corner Rectangle 2">
              <a:extLst>
                <a:ext uri="{FF2B5EF4-FFF2-40B4-BE49-F238E27FC236}">
                  <a16:creationId xmlns:a16="http://schemas.microsoft.com/office/drawing/2014/main" id="{D7C11F9F-51A5-9F12-0127-9FC63A4F36E6}"/>
                </a:ext>
              </a:extLst>
            </p:cNvPr>
            <p:cNvSpPr/>
            <p:nvPr/>
          </p:nvSpPr>
          <p:spPr>
            <a:xfrm rot="16200000">
              <a:off x="7228923" y="3571831"/>
              <a:ext cx="1835744" cy="3212592"/>
            </a:xfrm>
            <a:prstGeom prst="round2SameRect">
              <a:avLst>
                <a:gd name="adj1" fmla="val 8395"/>
                <a:gd name="adj2" fmla="val 0"/>
              </a:avLst>
            </a:prstGeom>
            <a:solidFill>
              <a:srgbClr val="CFDEE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4" name="Rounded Rectangle 6">
              <a:extLst>
                <a:ext uri="{FF2B5EF4-FFF2-40B4-BE49-F238E27FC236}">
                  <a16:creationId xmlns:a16="http://schemas.microsoft.com/office/drawing/2014/main" id="{383A02FF-1D4E-6F65-EDBB-A10E0794BB2B}"/>
                </a:ext>
              </a:extLst>
            </p:cNvPr>
            <p:cNvSpPr/>
            <p:nvPr/>
          </p:nvSpPr>
          <p:spPr>
            <a:xfrm>
              <a:off x="9741598" y="4257208"/>
              <a:ext cx="1840802" cy="1838792"/>
            </a:xfrm>
            <a:custGeom>
              <a:avLst/>
              <a:gdLst>
                <a:gd name="connsiteX0" fmla="*/ 0 w 1841498"/>
                <a:gd name="connsiteY0" fmla="*/ 112313 h 1838792"/>
                <a:gd name="connsiteX1" fmla="*/ 112313 w 1841498"/>
                <a:gd name="connsiteY1" fmla="*/ 0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0 w 1841498"/>
                <a:gd name="connsiteY8" fmla="*/ 112313 h 1838792"/>
                <a:gd name="connsiteX0" fmla="*/ 6263 w 1841498"/>
                <a:gd name="connsiteY0" fmla="*/ 46036 h 1841408"/>
                <a:gd name="connsiteX1" fmla="*/ 112313 w 1841498"/>
                <a:gd name="connsiteY1" fmla="*/ 2616 h 1841408"/>
                <a:gd name="connsiteX2" fmla="*/ 1729185 w 1841498"/>
                <a:gd name="connsiteY2" fmla="*/ 2616 h 1841408"/>
                <a:gd name="connsiteX3" fmla="*/ 1841498 w 1841498"/>
                <a:gd name="connsiteY3" fmla="*/ 114929 h 1841408"/>
                <a:gd name="connsiteX4" fmla="*/ 1841498 w 1841498"/>
                <a:gd name="connsiteY4" fmla="*/ 1729095 h 1841408"/>
                <a:gd name="connsiteX5" fmla="*/ 1729185 w 1841498"/>
                <a:gd name="connsiteY5" fmla="*/ 1841408 h 1841408"/>
                <a:gd name="connsiteX6" fmla="*/ 112313 w 1841498"/>
                <a:gd name="connsiteY6" fmla="*/ 1841408 h 1841408"/>
                <a:gd name="connsiteX7" fmla="*/ 0 w 1841498"/>
                <a:gd name="connsiteY7" fmla="*/ 1729095 h 1841408"/>
                <a:gd name="connsiteX8" fmla="*/ 6263 w 1841498"/>
                <a:gd name="connsiteY8" fmla="*/ 46036 h 1841408"/>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59 w 1835294"/>
                <a:gd name="connsiteY0" fmla="*/ 43420 h 1877097"/>
                <a:gd name="connsiteX1" fmla="*/ 68530 w 1835294"/>
                <a:gd name="connsiteY1" fmla="*/ 6263 h 1877097"/>
                <a:gd name="connsiteX2" fmla="*/ 1722981 w 1835294"/>
                <a:gd name="connsiteY2" fmla="*/ 0 h 1877097"/>
                <a:gd name="connsiteX3" fmla="*/ 1835294 w 1835294"/>
                <a:gd name="connsiteY3" fmla="*/ 112313 h 1877097"/>
                <a:gd name="connsiteX4" fmla="*/ 1835294 w 1835294"/>
                <a:gd name="connsiteY4" fmla="*/ 1726479 h 1877097"/>
                <a:gd name="connsiteX5" fmla="*/ 1722981 w 1835294"/>
                <a:gd name="connsiteY5" fmla="*/ 1838792 h 1877097"/>
                <a:gd name="connsiteX6" fmla="*/ 106109 w 1835294"/>
                <a:gd name="connsiteY6" fmla="*/ 1838792 h 1877097"/>
                <a:gd name="connsiteX7" fmla="*/ 59 w 1835294"/>
                <a:gd name="connsiteY7" fmla="*/ 1826687 h 1877097"/>
                <a:gd name="connsiteX8" fmla="*/ 59 w 1835294"/>
                <a:gd name="connsiteY8" fmla="*/ 43420 h 1877097"/>
                <a:gd name="connsiteX0" fmla="*/ 5567 w 1840802"/>
                <a:gd name="connsiteY0" fmla="*/ 43420 h 1838792"/>
                <a:gd name="connsiteX1" fmla="*/ 74038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26687 h 1838792"/>
                <a:gd name="connsiteX8" fmla="*/ 5567 w 1840802"/>
                <a:gd name="connsiteY8" fmla="*/ 43420 h 1838792"/>
                <a:gd name="connsiteX0" fmla="*/ 5567 w 1840802"/>
                <a:gd name="connsiteY0" fmla="*/ 43420 h 1838792"/>
                <a:gd name="connsiteX1" fmla="*/ 74038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32950 h 1838792"/>
                <a:gd name="connsiteX8" fmla="*/ 5567 w 1840802"/>
                <a:gd name="connsiteY8" fmla="*/ 43420 h 1838792"/>
                <a:gd name="connsiteX0" fmla="*/ 5567 w 1840802"/>
                <a:gd name="connsiteY0" fmla="*/ 43420 h 1838792"/>
                <a:gd name="connsiteX1" fmla="*/ 55249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32950 h 1838792"/>
                <a:gd name="connsiteX8" fmla="*/ 5567 w 1840802"/>
                <a:gd name="connsiteY8" fmla="*/ 43420 h 183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0802" h="1838792">
                  <a:moveTo>
                    <a:pt x="5567" y="43420"/>
                  </a:moveTo>
                  <a:cubicBezTo>
                    <a:pt x="5567" y="-18609"/>
                    <a:pt x="-6780" y="6263"/>
                    <a:pt x="55249" y="6263"/>
                  </a:cubicBezTo>
                  <a:lnTo>
                    <a:pt x="1728489" y="0"/>
                  </a:lnTo>
                  <a:cubicBezTo>
                    <a:pt x="1790518" y="0"/>
                    <a:pt x="1840802" y="50284"/>
                    <a:pt x="1840802" y="112313"/>
                  </a:cubicBezTo>
                  <a:lnTo>
                    <a:pt x="1840802" y="1726479"/>
                  </a:lnTo>
                  <a:cubicBezTo>
                    <a:pt x="1840802" y="1788508"/>
                    <a:pt x="1790518" y="1838792"/>
                    <a:pt x="1728489" y="1838792"/>
                  </a:cubicBezTo>
                  <a:lnTo>
                    <a:pt x="111617" y="1838792"/>
                  </a:lnTo>
                  <a:cubicBezTo>
                    <a:pt x="-516" y="1838792"/>
                    <a:pt x="18093" y="1838612"/>
                    <a:pt x="5567" y="1832950"/>
                  </a:cubicBezTo>
                  <a:cubicBezTo>
                    <a:pt x="-6959" y="1827288"/>
                    <a:pt x="5567" y="637842"/>
                    <a:pt x="5567" y="43420"/>
                  </a:cubicBezTo>
                  <a:close/>
                </a:path>
              </a:pathLst>
            </a:custGeom>
            <a:blipFill>
              <a:blip r:embed="rId2"/>
              <a:srcRect/>
              <a:stretch>
                <a:fillRect l="-24918" r="-2491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grpSp>
      <p:grpSp>
        <p:nvGrpSpPr>
          <p:cNvPr id="8" name="Group 7">
            <a:extLst>
              <a:ext uri="{FF2B5EF4-FFF2-40B4-BE49-F238E27FC236}">
                <a16:creationId xmlns:a16="http://schemas.microsoft.com/office/drawing/2014/main" id="{3EACE168-0130-D479-71B9-624336A70599}"/>
              </a:ext>
            </a:extLst>
          </p:cNvPr>
          <p:cNvGrpSpPr/>
          <p:nvPr userDrawn="1"/>
        </p:nvGrpSpPr>
        <p:grpSpPr>
          <a:xfrm>
            <a:off x="457200" y="3189659"/>
            <a:ext cx="3790046" cy="1382341"/>
            <a:chOff x="609600" y="4252879"/>
            <a:chExt cx="5053394" cy="1843121"/>
          </a:xfrm>
        </p:grpSpPr>
        <p:sp>
          <p:nvSpPr>
            <p:cNvPr id="9" name="Round Same Side Corner Rectangle 8">
              <a:extLst>
                <a:ext uri="{FF2B5EF4-FFF2-40B4-BE49-F238E27FC236}">
                  <a16:creationId xmlns:a16="http://schemas.microsoft.com/office/drawing/2014/main" id="{D4F33E6E-D601-9F07-3536-A1E4368FC5E6}"/>
                </a:ext>
              </a:extLst>
            </p:cNvPr>
            <p:cNvSpPr/>
            <p:nvPr/>
          </p:nvSpPr>
          <p:spPr>
            <a:xfrm rot="16200000">
              <a:off x="1298024" y="3571832"/>
              <a:ext cx="1835744" cy="3212592"/>
            </a:xfrm>
            <a:prstGeom prst="round2SameRect">
              <a:avLst>
                <a:gd name="adj1" fmla="val 8395"/>
                <a:gd name="adj2" fmla="val 0"/>
              </a:avLst>
            </a:prstGeom>
            <a:solidFill>
              <a:srgbClr val="CFDEE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10" name="Rounded Rectangle 6">
              <a:extLst>
                <a:ext uri="{FF2B5EF4-FFF2-40B4-BE49-F238E27FC236}">
                  <a16:creationId xmlns:a16="http://schemas.microsoft.com/office/drawing/2014/main" id="{BBE6EE71-4BA4-5435-FB34-FD85B7F18C48}"/>
                </a:ext>
              </a:extLst>
            </p:cNvPr>
            <p:cNvSpPr/>
            <p:nvPr/>
          </p:nvSpPr>
          <p:spPr>
            <a:xfrm>
              <a:off x="3822192" y="4252879"/>
              <a:ext cx="1840802" cy="1838792"/>
            </a:xfrm>
            <a:custGeom>
              <a:avLst/>
              <a:gdLst>
                <a:gd name="connsiteX0" fmla="*/ 0 w 1841498"/>
                <a:gd name="connsiteY0" fmla="*/ 112313 h 1838792"/>
                <a:gd name="connsiteX1" fmla="*/ 112313 w 1841498"/>
                <a:gd name="connsiteY1" fmla="*/ 0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0 w 1841498"/>
                <a:gd name="connsiteY8" fmla="*/ 112313 h 1838792"/>
                <a:gd name="connsiteX0" fmla="*/ 6263 w 1841498"/>
                <a:gd name="connsiteY0" fmla="*/ 46036 h 1841408"/>
                <a:gd name="connsiteX1" fmla="*/ 112313 w 1841498"/>
                <a:gd name="connsiteY1" fmla="*/ 2616 h 1841408"/>
                <a:gd name="connsiteX2" fmla="*/ 1729185 w 1841498"/>
                <a:gd name="connsiteY2" fmla="*/ 2616 h 1841408"/>
                <a:gd name="connsiteX3" fmla="*/ 1841498 w 1841498"/>
                <a:gd name="connsiteY3" fmla="*/ 114929 h 1841408"/>
                <a:gd name="connsiteX4" fmla="*/ 1841498 w 1841498"/>
                <a:gd name="connsiteY4" fmla="*/ 1729095 h 1841408"/>
                <a:gd name="connsiteX5" fmla="*/ 1729185 w 1841498"/>
                <a:gd name="connsiteY5" fmla="*/ 1841408 h 1841408"/>
                <a:gd name="connsiteX6" fmla="*/ 112313 w 1841498"/>
                <a:gd name="connsiteY6" fmla="*/ 1841408 h 1841408"/>
                <a:gd name="connsiteX7" fmla="*/ 0 w 1841498"/>
                <a:gd name="connsiteY7" fmla="*/ 1729095 h 1841408"/>
                <a:gd name="connsiteX8" fmla="*/ 6263 w 1841498"/>
                <a:gd name="connsiteY8" fmla="*/ 46036 h 1841408"/>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59 w 1835294"/>
                <a:gd name="connsiteY0" fmla="*/ 43420 h 1877097"/>
                <a:gd name="connsiteX1" fmla="*/ 68530 w 1835294"/>
                <a:gd name="connsiteY1" fmla="*/ 6263 h 1877097"/>
                <a:gd name="connsiteX2" fmla="*/ 1722981 w 1835294"/>
                <a:gd name="connsiteY2" fmla="*/ 0 h 1877097"/>
                <a:gd name="connsiteX3" fmla="*/ 1835294 w 1835294"/>
                <a:gd name="connsiteY3" fmla="*/ 112313 h 1877097"/>
                <a:gd name="connsiteX4" fmla="*/ 1835294 w 1835294"/>
                <a:gd name="connsiteY4" fmla="*/ 1726479 h 1877097"/>
                <a:gd name="connsiteX5" fmla="*/ 1722981 w 1835294"/>
                <a:gd name="connsiteY5" fmla="*/ 1838792 h 1877097"/>
                <a:gd name="connsiteX6" fmla="*/ 106109 w 1835294"/>
                <a:gd name="connsiteY6" fmla="*/ 1838792 h 1877097"/>
                <a:gd name="connsiteX7" fmla="*/ 59 w 1835294"/>
                <a:gd name="connsiteY7" fmla="*/ 1826687 h 1877097"/>
                <a:gd name="connsiteX8" fmla="*/ 59 w 1835294"/>
                <a:gd name="connsiteY8" fmla="*/ 43420 h 1877097"/>
                <a:gd name="connsiteX0" fmla="*/ 5567 w 1840802"/>
                <a:gd name="connsiteY0" fmla="*/ 43420 h 1838792"/>
                <a:gd name="connsiteX1" fmla="*/ 74038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26687 h 1838792"/>
                <a:gd name="connsiteX8" fmla="*/ 5567 w 1840802"/>
                <a:gd name="connsiteY8" fmla="*/ 43420 h 1838792"/>
                <a:gd name="connsiteX0" fmla="*/ 5567 w 1840802"/>
                <a:gd name="connsiteY0" fmla="*/ 43420 h 1838792"/>
                <a:gd name="connsiteX1" fmla="*/ 74038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32950 h 1838792"/>
                <a:gd name="connsiteX8" fmla="*/ 5567 w 1840802"/>
                <a:gd name="connsiteY8" fmla="*/ 43420 h 1838792"/>
                <a:gd name="connsiteX0" fmla="*/ 5567 w 1840802"/>
                <a:gd name="connsiteY0" fmla="*/ 43420 h 1838792"/>
                <a:gd name="connsiteX1" fmla="*/ 55249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32950 h 1838792"/>
                <a:gd name="connsiteX8" fmla="*/ 5567 w 1840802"/>
                <a:gd name="connsiteY8" fmla="*/ 43420 h 183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0802" h="1838792">
                  <a:moveTo>
                    <a:pt x="5567" y="43420"/>
                  </a:moveTo>
                  <a:cubicBezTo>
                    <a:pt x="5567" y="-18609"/>
                    <a:pt x="-6780" y="6263"/>
                    <a:pt x="55249" y="6263"/>
                  </a:cubicBezTo>
                  <a:lnTo>
                    <a:pt x="1728489" y="0"/>
                  </a:lnTo>
                  <a:cubicBezTo>
                    <a:pt x="1790518" y="0"/>
                    <a:pt x="1840802" y="50284"/>
                    <a:pt x="1840802" y="112313"/>
                  </a:cubicBezTo>
                  <a:lnTo>
                    <a:pt x="1840802" y="1726479"/>
                  </a:lnTo>
                  <a:cubicBezTo>
                    <a:pt x="1840802" y="1788508"/>
                    <a:pt x="1790518" y="1838792"/>
                    <a:pt x="1728489" y="1838792"/>
                  </a:cubicBezTo>
                  <a:lnTo>
                    <a:pt x="111617" y="1838792"/>
                  </a:lnTo>
                  <a:cubicBezTo>
                    <a:pt x="-516" y="1838792"/>
                    <a:pt x="18093" y="1838612"/>
                    <a:pt x="5567" y="1832950"/>
                  </a:cubicBezTo>
                  <a:cubicBezTo>
                    <a:pt x="-6959" y="1827288"/>
                    <a:pt x="5567" y="637842"/>
                    <a:pt x="5567" y="43420"/>
                  </a:cubicBezTo>
                  <a:close/>
                </a:path>
              </a:pathLst>
            </a:custGeom>
            <a:blipFill>
              <a:blip r:embed="rId3"/>
              <a:srcRect/>
              <a:stretch>
                <a:fillRect l="-24918" r="-2491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grpSp>
      <p:grpSp>
        <p:nvGrpSpPr>
          <p:cNvPr id="11" name="Group 10">
            <a:extLst>
              <a:ext uri="{FF2B5EF4-FFF2-40B4-BE49-F238E27FC236}">
                <a16:creationId xmlns:a16="http://schemas.microsoft.com/office/drawing/2014/main" id="{E217AE1C-A3DB-1B73-2256-6E3F0ADC4CBB}"/>
              </a:ext>
            </a:extLst>
          </p:cNvPr>
          <p:cNvGrpSpPr/>
          <p:nvPr userDrawn="1"/>
        </p:nvGrpSpPr>
        <p:grpSpPr>
          <a:xfrm>
            <a:off x="4923470" y="1533270"/>
            <a:ext cx="3779160" cy="1379094"/>
            <a:chOff x="6564627" y="2044360"/>
            <a:chExt cx="5038880" cy="1838792"/>
          </a:xfrm>
        </p:grpSpPr>
        <p:sp>
          <p:nvSpPr>
            <p:cNvPr id="12" name="Round Same Side Corner Rectangle 11">
              <a:extLst>
                <a:ext uri="{FF2B5EF4-FFF2-40B4-BE49-F238E27FC236}">
                  <a16:creationId xmlns:a16="http://schemas.microsoft.com/office/drawing/2014/main" id="{7EA739CC-7BAD-B0F0-4336-F13499B622FC}"/>
                </a:ext>
              </a:extLst>
            </p:cNvPr>
            <p:cNvSpPr/>
            <p:nvPr/>
          </p:nvSpPr>
          <p:spPr>
            <a:xfrm rot="16200000">
              <a:off x="7253051" y="1358984"/>
              <a:ext cx="1835744" cy="3212592"/>
            </a:xfrm>
            <a:prstGeom prst="round2SameRect">
              <a:avLst>
                <a:gd name="adj1" fmla="val 8395"/>
                <a:gd name="adj2" fmla="val 0"/>
              </a:avLst>
            </a:prstGeom>
            <a:solidFill>
              <a:srgbClr val="CFDEE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13" name="Rounded Rectangle 6">
              <a:extLst>
                <a:ext uri="{FF2B5EF4-FFF2-40B4-BE49-F238E27FC236}">
                  <a16:creationId xmlns:a16="http://schemas.microsoft.com/office/drawing/2014/main" id="{1A635E3C-7D6D-B590-87C4-9B45A5995F2D}"/>
                </a:ext>
              </a:extLst>
            </p:cNvPr>
            <p:cNvSpPr/>
            <p:nvPr/>
          </p:nvSpPr>
          <p:spPr>
            <a:xfrm>
              <a:off x="9762705" y="2044360"/>
              <a:ext cx="1840802" cy="1838792"/>
            </a:xfrm>
            <a:custGeom>
              <a:avLst/>
              <a:gdLst>
                <a:gd name="connsiteX0" fmla="*/ 0 w 1841498"/>
                <a:gd name="connsiteY0" fmla="*/ 112313 h 1838792"/>
                <a:gd name="connsiteX1" fmla="*/ 112313 w 1841498"/>
                <a:gd name="connsiteY1" fmla="*/ 0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0 w 1841498"/>
                <a:gd name="connsiteY8" fmla="*/ 112313 h 1838792"/>
                <a:gd name="connsiteX0" fmla="*/ 6263 w 1841498"/>
                <a:gd name="connsiteY0" fmla="*/ 46036 h 1841408"/>
                <a:gd name="connsiteX1" fmla="*/ 112313 w 1841498"/>
                <a:gd name="connsiteY1" fmla="*/ 2616 h 1841408"/>
                <a:gd name="connsiteX2" fmla="*/ 1729185 w 1841498"/>
                <a:gd name="connsiteY2" fmla="*/ 2616 h 1841408"/>
                <a:gd name="connsiteX3" fmla="*/ 1841498 w 1841498"/>
                <a:gd name="connsiteY3" fmla="*/ 114929 h 1841408"/>
                <a:gd name="connsiteX4" fmla="*/ 1841498 w 1841498"/>
                <a:gd name="connsiteY4" fmla="*/ 1729095 h 1841408"/>
                <a:gd name="connsiteX5" fmla="*/ 1729185 w 1841498"/>
                <a:gd name="connsiteY5" fmla="*/ 1841408 h 1841408"/>
                <a:gd name="connsiteX6" fmla="*/ 112313 w 1841498"/>
                <a:gd name="connsiteY6" fmla="*/ 1841408 h 1841408"/>
                <a:gd name="connsiteX7" fmla="*/ 0 w 1841498"/>
                <a:gd name="connsiteY7" fmla="*/ 1729095 h 1841408"/>
                <a:gd name="connsiteX8" fmla="*/ 6263 w 1841498"/>
                <a:gd name="connsiteY8" fmla="*/ 46036 h 1841408"/>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59 w 1835294"/>
                <a:gd name="connsiteY0" fmla="*/ 43420 h 1877097"/>
                <a:gd name="connsiteX1" fmla="*/ 68530 w 1835294"/>
                <a:gd name="connsiteY1" fmla="*/ 6263 h 1877097"/>
                <a:gd name="connsiteX2" fmla="*/ 1722981 w 1835294"/>
                <a:gd name="connsiteY2" fmla="*/ 0 h 1877097"/>
                <a:gd name="connsiteX3" fmla="*/ 1835294 w 1835294"/>
                <a:gd name="connsiteY3" fmla="*/ 112313 h 1877097"/>
                <a:gd name="connsiteX4" fmla="*/ 1835294 w 1835294"/>
                <a:gd name="connsiteY4" fmla="*/ 1726479 h 1877097"/>
                <a:gd name="connsiteX5" fmla="*/ 1722981 w 1835294"/>
                <a:gd name="connsiteY5" fmla="*/ 1838792 h 1877097"/>
                <a:gd name="connsiteX6" fmla="*/ 106109 w 1835294"/>
                <a:gd name="connsiteY6" fmla="*/ 1838792 h 1877097"/>
                <a:gd name="connsiteX7" fmla="*/ 59 w 1835294"/>
                <a:gd name="connsiteY7" fmla="*/ 1826687 h 1877097"/>
                <a:gd name="connsiteX8" fmla="*/ 59 w 1835294"/>
                <a:gd name="connsiteY8" fmla="*/ 43420 h 1877097"/>
                <a:gd name="connsiteX0" fmla="*/ 5567 w 1840802"/>
                <a:gd name="connsiteY0" fmla="*/ 43420 h 1838792"/>
                <a:gd name="connsiteX1" fmla="*/ 74038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26687 h 1838792"/>
                <a:gd name="connsiteX8" fmla="*/ 5567 w 1840802"/>
                <a:gd name="connsiteY8" fmla="*/ 43420 h 1838792"/>
                <a:gd name="connsiteX0" fmla="*/ 5567 w 1840802"/>
                <a:gd name="connsiteY0" fmla="*/ 43420 h 1838792"/>
                <a:gd name="connsiteX1" fmla="*/ 74038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32950 h 1838792"/>
                <a:gd name="connsiteX8" fmla="*/ 5567 w 1840802"/>
                <a:gd name="connsiteY8" fmla="*/ 43420 h 1838792"/>
                <a:gd name="connsiteX0" fmla="*/ 5567 w 1840802"/>
                <a:gd name="connsiteY0" fmla="*/ 43420 h 1838792"/>
                <a:gd name="connsiteX1" fmla="*/ 55249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32950 h 1838792"/>
                <a:gd name="connsiteX8" fmla="*/ 5567 w 1840802"/>
                <a:gd name="connsiteY8" fmla="*/ 43420 h 183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0802" h="1838792">
                  <a:moveTo>
                    <a:pt x="5567" y="43420"/>
                  </a:moveTo>
                  <a:cubicBezTo>
                    <a:pt x="5567" y="-18609"/>
                    <a:pt x="-6780" y="6263"/>
                    <a:pt x="55249" y="6263"/>
                  </a:cubicBezTo>
                  <a:lnTo>
                    <a:pt x="1728489" y="0"/>
                  </a:lnTo>
                  <a:cubicBezTo>
                    <a:pt x="1790518" y="0"/>
                    <a:pt x="1840802" y="50284"/>
                    <a:pt x="1840802" y="112313"/>
                  </a:cubicBezTo>
                  <a:lnTo>
                    <a:pt x="1840802" y="1726479"/>
                  </a:lnTo>
                  <a:cubicBezTo>
                    <a:pt x="1840802" y="1788508"/>
                    <a:pt x="1790518" y="1838792"/>
                    <a:pt x="1728489" y="1838792"/>
                  </a:cubicBezTo>
                  <a:lnTo>
                    <a:pt x="111617" y="1838792"/>
                  </a:lnTo>
                  <a:cubicBezTo>
                    <a:pt x="-516" y="1838792"/>
                    <a:pt x="18093" y="1838612"/>
                    <a:pt x="5567" y="1832950"/>
                  </a:cubicBezTo>
                  <a:cubicBezTo>
                    <a:pt x="-6959" y="1827288"/>
                    <a:pt x="5567" y="637842"/>
                    <a:pt x="5567" y="43420"/>
                  </a:cubicBezTo>
                  <a:close/>
                </a:path>
              </a:pathLst>
            </a:custGeom>
            <a:blipFill>
              <a:blip r:embed="rId4"/>
              <a:srcRect/>
              <a:stretch>
                <a:fillRect l="-24918" r="-2491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grpSp>
      <p:grpSp>
        <p:nvGrpSpPr>
          <p:cNvPr id="14" name="Group 13">
            <a:extLst>
              <a:ext uri="{FF2B5EF4-FFF2-40B4-BE49-F238E27FC236}">
                <a16:creationId xmlns:a16="http://schemas.microsoft.com/office/drawing/2014/main" id="{243D6D3B-DA5D-38B0-8B96-1C08F2548472}"/>
              </a:ext>
            </a:extLst>
          </p:cNvPr>
          <p:cNvGrpSpPr/>
          <p:nvPr userDrawn="1"/>
        </p:nvGrpSpPr>
        <p:grpSpPr>
          <a:xfrm>
            <a:off x="439055" y="1535556"/>
            <a:ext cx="3787105" cy="1379094"/>
            <a:chOff x="585406" y="2047408"/>
            <a:chExt cx="5049473" cy="1838792"/>
          </a:xfrm>
        </p:grpSpPr>
        <p:sp>
          <p:nvSpPr>
            <p:cNvPr id="15" name="Round Same Side Corner Rectangle 14">
              <a:extLst>
                <a:ext uri="{FF2B5EF4-FFF2-40B4-BE49-F238E27FC236}">
                  <a16:creationId xmlns:a16="http://schemas.microsoft.com/office/drawing/2014/main" id="{E12E4206-8B53-E0E1-0594-702E040D8DB8}"/>
                </a:ext>
              </a:extLst>
            </p:cNvPr>
            <p:cNvSpPr/>
            <p:nvPr/>
          </p:nvSpPr>
          <p:spPr>
            <a:xfrm rot="16200000">
              <a:off x="1273830" y="1359751"/>
              <a:ext cx="1835744" cy="3212592"/>
            </a:xfrm>
            <a:prstGeom prst="round2SameRect">
              <a:avLst>
                <a:gd name="adj1" fmla="val 8395"/>
                <a:gd name="adj2" fmla="val 0"/>
              </a:avLst>
            </a:prstGeom>
            <a:solidFill>
              <a:srgbClr val="CFDEE5">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16" name="Rounded Rectangle 6">
              <a:extLst>
                <a:ext uri="{FF2B5EF4-FFF2-40B4-BE49-F238E27FC236}">
                  <a16:creationId xmlns:a16="http://schemas.microsoft.com/office/drawing/2014/main" id="{AE2EE5E3-35B4-D867-220D-F59D4B073ECC}"/>
                </a:ext>
              </a:extLst>
            </p:cNvPr>
            <p:cNvSpPr/>
            <p:nvPr/>
          </p:nvSpPr>
          <p:spPr>
            <a:xfrm>
              <a:off x="3796087" y="2047408"/>
              <a:ext cx="1838792" cy="1838792"/>
            </a:xfrm>
            <a:custGeom>
              <a:avLst/>
              <a:gdLst>
                <a:gd name="connsiteX0" fmla="*/ 0 w 1841498"/>
                <a:gd name="connsiteY0" fmla="*/ 112313 h 1838792"/>
                <a:gd name="connsiteX1" fmla="*/ 112313 w 1841498"/>
                <a:gd name="connsiteY1" fmla="*/ 0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0 w 1841498"/>
                <a:gd name="connsiteY8" fmla="*/ 112313 h 1838792"/>
                <a:gd name="connsiteX0" fmla="*/ 6263 w 1841498"/>
                <a:gd name="connsiteY0" fmla="*/ 46036 h 1841408"/>
                <a:gd name="connsiteX1" fmla="*/ 112313 w 1841498"/>
                <a:gd name="connsiteY1" fmla="*/ 2616 h 1841408"/>
                <a:gd name="connsiteX2" fmla="*/ 1729185 w 1841498"/>
                <a:gd name="connsiteY2" fmla="*/ 2616 h 1841408"/>
                <a:gd name="connsiteX3" fmla="*/ 1841498 w 1841498"/>
                <a:gd name="connsiteY3" fmla="*/ 114929 h 1841408"/>
                <a:gd name="connsiteX4" fmla="*/ 1841498 w 1841498"/>
                <a:gd name="connsiteY4" fmla="*/ 1729095 h 1841408"/>
                <a:gd name="connsiteX5" fmla="*/ 1729185 w 1841498"/>
                <a:gd name="connsiteY5" fmla="*/ 1841408 h 1841408"/>
                <a:gd name="connsiteX6" fmla="*/ 112313 w 1841498"/>
                <a:gd name="connsiteY6" fmla="*/ 1841408 h 1841408"/>
                <a:gd name="connsiteX7" fmla="*/ 0 w 1841498"/>
                <a:gd name="connsiteY7" fmla="*/ 1729095 h 1841408"/>
                <a:gd name="connsiteX8" fmla="*/ 6263 w 1841498"/>
                <a:gd name="connsiteY8" fmla="*/ 46036 h 1841408"/>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59 w 1835294"/>
                <a:gd name="connsiteY0" fmla="*/ 43420 h 1877097"/>
                <a:gd name="connsiteX1" fmla="*/ 68530 w 1835294"/>
                <a:gd name="connsiteY1" fmla="*/ 6263 h 1877097"/>
                <a:gd name="connsiteX2" fmla="*/ 1722981 w 1835294"/>
                <a:gd name="connsiteY2" fmla="*/ 0 h 1877097"/>
                <a:gd name="connsiteX3" fmla="*/ 1835294 w 1835294"/>
                <a:gd name="connsiteY3" fmla="*/ 112313 h 1877097"/>
                <a:gd name="connsiteX4" fmla="*/ 1835294 w 1835294"/>
                <a:gd name="connsiteY4" fmla="*/ 1726479 h 1877097"/>
                <a:gd name="connsiteX5" fmla="*/ 1722981 w 1835294"/>
                <a:gd name="connsiteY5" fmla="*/ 1838792 h 1877097"/>
                <a:gd name="connsiteX6" fmla="*/ 106109 w 1835294"/>
                <a:gd name="connsiteY6" fmla="*/ 1838792 h 1877097"/>
                <a:gd name="connsiteX7" fmla="*/ 59 w 1835294"/>
                <a:gd name="connsiteY7" fmla="*/ 1826687 h 1877097"/>
                <a:gd name="connsiteX8" fmla="*/ 59 w 1835294"/>
                <a:gd name="connsiteY8" fmla="*/ 43420 h 1877097"/>
                <a:gd name="connsiteX0" fmla="*/ 5567 w 1840802"/>
                <a:gd name="connsiteY0" fmla="*/ 43420 h 1838792"/>
                <a:gd name="connsiteX1" fmla="*/ 74038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26687 h 1838792"/>
                <a:gd name="connsiteX8" fmla="*/ 5567 w 1840802"/>
                <a:gd name="connsiteY8" fmla="*/ 43420 h 1838792"/>
                <a:gd name="connsiteX0" fmla="*/ 5567 w 1840802"/>
                <a:gd name="connsiteY0" fmla="*/ 43420 h 1838792"/>
                <a:gd name="connsiteX1" fmla="*/ 74038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32950 h 1838792"/>
                <a:gd name="connsiteX8" fmla="*/ 5567 w 1840802"/>
                <a:gd name="connsiteY8" fmla="*/ 43420 h 1838792"/>
                <a:gd name="connsiteX0" fmla="*/ 5567 w 1840802"/>
                <a:gd name="connsiteY0" fmla="*/ 43420 h 1838792"/>
                <a:gd name="connsiteX1" fmla="*/ 55249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32950 h 1838792"/>
                <a:gd name="connsiteX8" fmla="*/ 5567 w 1840802"/>
                <a:gd name="connsiteY8" fmla="*/ 43420 h 183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0802" h="1838792">
                  <a:moveTo>
                    <a:pt x="5567" y="43420"/>
                  </a:moveTo>
                  <a:cubicBezTo>
                    <a:pt x="5567" y="-18609"/>
                    <a:pt x="-6780" y="6263"/>
                    <a:pt x="55249" y="6263"/>
                  </a:cubicBezTo>
                  <a:lnTo>
                    <a:pt x="1728489" y="0"/>
                  </a:lnTo>
                  <a:cubicBezTo>
                    <a:pt x="1790518" y="0"/>
                    <a:pt x="1840802" y="50284"/>
                    <a:pt x="1840802" y="112313"/>
                  </a:cubicBezTo>
                  <a:lnTo>
                    <a:pt x="1840802" y="1726479"/>
                  </a:lnTo>
                  <a:cubicBezTo>
                    <a:pt x="1840802" y="1788508"/>
                    <a:pt x="1790518" y="1838792"/>
                    <a:pt x="1728489" y="1838792"/>
                  </a:cubicBezTo>
                  <a:lnTo>
                    <a:pt x="111617" y="1838792"/>
                  </a:lnTo>
                  <a:cubicBezTo>
                    <a:pt x="-516" y="1838792"/>
                    <a:pt x="18093" y="1838612"/>
                    <a:pt x="5567" y="1832950"/>
                  </a:cubicBezTo>
                  <a:cubicBezTo>
                    <a:pt x="-6959" y="1827288"/>
                    <a:pt x="5567" y="637842"/>
                    <a:pt x="5567" y="43420"/>
                  </a:cubicBezTo>
                  <a:close/>
                </a:path>
              </a:pathLst>
            </a:custGeom>
            <a:blipFill>
              <a:blip r:embed="rId5"/>
              <a:srcRect/>
              <a:stretch>
                <a:fillRect l="-50200" r="-502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grpSp>
      <p:sp>
        <p:nvSpPr>
          <p:cNvPr id="22" name="TextBox 21">
            <a:extLst>
              <a:ext uri="{FF2B5EF4-FFF2-40B4-BE49-F238E27FC236}">
                <a16:creationId xmlns:a16="http://schemas.microsoft.com/office/drawing/2014/main" id="{E7B5669F-6FC9-17E1-21AC-9AD338B6C85E}"/>
              </a:ext>
            </a:extLst>
          </p:cNvPr>
          <p:cNvSpPr txBox="1"/>
          <p:nvPr userDrawn="1"/>
        </p:nvSpPr>
        <p:spPr>
          <a:xfrm>
            <a:off x="457200" y="963593"/>
            <a:ext cx="3075972" cy="276999"/>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2 column warm grey (tint) with imagery</a:t>
            </a:r>
          </a:p>
        </p:txBody>
      </p:sp>
      <p:sp>
        <p:nvSpPr>
          <p:cNvPr id="5" name="Title 4">
            <a:extLst>
              <a:ext uri="{FF2B5EF4-FFF2-40B4-BE49-F238E27FC236}">
                <a16:creationId xmlns:a16="http://schemas.microsoft.com/office/drawing/2014/main" id="{47D9C7A3-3567-8147-29EB-46FD86364A55}"/>
              </a:ext>
            </a:extLst>
          </p:cNvPr>
          <p:cNvSpPr>
            <a:spLocks noGrp="1"/>
          </p:cNvSpPr>
          <p:nvPr>
            <p:ph type="title" hasCustomPrompt="1"/>
          </p:nvPr>
        </p:nvSpPr>
        <p:spPr>
          <a:xfrm>
            <a:off x="457200" y="618421"/>
            <a:ext cx="7558644" cy="639647"/>
          </a:xfrm>
        </p:spPr>
        <p:txBody>
          <a:bodyPr>
            <a:noAutofit/>
          </a:bodyPr>
          <a:lstStyle>
            <a:lvl1pPr>
              <a:defRPr sz="1500"/>
            </a:lvl1pPr>
          </a:lstStyle>
          <a:p>
            <a:r>
              <a:rPr lang="en-US"/>
              <a:t>This is not a master layout – Graphic elements here can be copied while in “Master slide” view and pasted while in “normal” view</a:t>
            </a:r>
          </a:p>
        </p:txBody>
      </p:sp>
    </p:spTree>
    <p:extLst>
      <p:ext uri="{BB962C8B-B14F-4D97-AF65-F5344CB8AC3E}">
        <p14:creationId xmlns:p14="http://schemas.microsoft.com/office/powerpoint/2010/main" val="3744980059"/>
      </p:ext>
    </p:extLst>
  </p:cSld>
  <p:clrMapOvr>
    <a:masterClrMapping/>
  </p:clrMapOvr>
  <p:transition spd="med"/>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15_Title &amp; Bullets">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6A785EB-8F40-C834-CF0A-5BB54B6AE7A0}"/>
              </a:ext>
            </a:extLst>
          </p:cNvPr>
          <p:cNvGrpSpPr/>
          <p:nvPr userDrawn="1"/>
        </p:nvGrpSpPr>
        <p:grpSpPr>
          <a:xfrm>
            <a:off x="4905375" y="3192906"/>
            <a:ext cx="3781426" cy="1379094"/>
            <a:chOff x="6540499" y="4257208"/>
            <a:chExt cx="5041901" cy="1838792"/>
          </a:xfrm>
        </p:grpSpPr>
        <p:sp>
          <p:nvSpPr>
            <p:cNvPr id="6" name="Round Same Side Corner Rectangle 5">
              <a:extLst>
                <a:ext uri="{FF2B5EF4-FFF2-40B4-BE49-F238E27FC236}">
                  <a16:creationId xmlns:a16="http://schemas.microsoft.com/office/drawing/2014/main" id="{7196B526-C120-A6C3-2888-EC217A2EA712}"/>
                </a:ext>
              </a:extLst>
            </p:cNvPr>
            <p:cNvSpPr/>
            <p:nvPr/>
          </p:nvSpPr>
          <p:spPr>
            <a:xfrm rot="16200000">
              <a:off x="7228923" y="3571831"/>
              <a:ext cx="1835744" cy="3212592"/>
            </a:xfrm>
            <a:prstGeom prst="round2SameRect">
              <a:avLst>
                <a:gd name="adj1" fmla="val 8395"/>
                <a:gd name="adj2" fmla="val 0"/>
              </a:avLst>
            </a:prstGeom>
            <a:noFill/>
            <a:ln w="158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7" name="Rounded Rectangle 6">
              <a:extLst>
                <a:ext uri="{FF2B5EF4-FFF2-40B4-BE49-F238E27FC236}">
                  <a16:creationId xmlns:a16="http://schemas.microsoft.com/office/drawing/2014/main" id="{884723B1-FD3A-EEF6-21A0-0626377373B5}"/>
                </a:ext>
              </a:extLst>
            </p:cNvPr>
            <p:cNvSpPr/>
            <p:nvPr/>
          </p:nvSpPr>
          <p:spPr>
            <a:xfrm>
              <a:off x="9741598" y="4257208"/>
              <a:ext cx="1840802" cy="1838792"/>
            </a:xfrm>
            <a:custGeom>
              <a:avLst/>
              <a:gdLst>
                <a:gd name="connsiteX0" fmla="*/ 0 w 1841498"/>
                <a:gd name="connsiteY0" fmla="*/ 112313 h 1838792"/>
                <a:gd name="connsiteX1" fmla="*/ 112313 w 1841498"/>
                <a:gd name="connsiteY1" fmla="*/ 0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0 w 1841498"/>
                <a:gd name="connsiteY8" fmla="*/ 112313 h 1838792"/>
                <a:gd name="connsiteX0" fmla="*/ 6263 w 1841498"/>
                <a:gd name="connsiteY0" fmla="*/ 46036 h 1841408"/>
                <a:gd name="connsiteX1" fmla="*/ 112313 w 1841498"/>
                <a:gd name="connsiteY1" fmla="*/ 2616 h 1841408"/>
                <a:gd name="connsiteX2" fmla="*/ 1729185 w 1841498"/>
                <a:gd name="connsiteY2" fmla="*/ 2616 h 1841408"/>
                <a:gd name="connsiteX3" fmla="*/ 1841498 w 1841498"/>
                <a:gd name="connsiteY3" fmla="*/ 114929 h 1841408"/>
                <a:gd name="connsiteX4" fmla="*/ 1841498 w 1841498"/>
                <a:gd name="connsiteY4" fmla="*/ 1729095 h 1841408"/>
                <a:gd name="connsiteX5" fmla="*/ 1729185 w 1841498"/>
                <a:gd name="connsiteY5" fmla="*/ 1841408 h 1841408"/>
                <a:gd name="connsiteX6" fmla="*/ 112313 w 1841498"/>
                <a:gd name="connsiteY6" fmla="*/ 1841408 h 1841408"/>
                <a:gd name="connsiteX7" fmla="*/ 0 w 1841498"/>
                <a:gd name="connsiteY7" fmla="*/ 1729095 h 1841408"/>
                <a:gd name="connsiteX8" fmla="*/ 6263 w 1841498"/>
                <a:gd name="connsiteY8" fmla="*/ 46036 h 1841408"/>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59 w 1835294"/>
                <a:gd name="connsiteY0" fmla="*/ 43420 h 1877097"/>
                <a:gd name="connsiteX1" fmla="*/ 68530 w 1835294"/>
                <a:gd name="connsiteY1" fmla="*/ 6263 h 1877097"/>
                <a:gd name="connsiteX2" fmla="*/ 1722981 w 1835294"/>
                <a:gd name="connsiteY2" fmla="*/ 0 h 1877097"/>
                <a:gd name="connsiteX3" fmla="*/ 1835294 w 1835294"/>
                <a:gd name="connsiteY3" fmla="*/ 112313 h 1877097"/>
                <a:gd name="connsiteX4" fmla="*/ 1835294 w 1835294"/>
                <a:gd name="connsiteY4" fmla="*/ 1726479 h 1877097"/>
                <a:gd name="connsiteX5" fmla="*/ 1722981 w 1835294"/>
                <a:gd name="connsiteY5" fmla="*/ 1838792 h 1877097"/>
                <a:gd name="connsiteX6" fmla="*/ 106109 w 1835294"/>
                <a:gd name="connsiteY6" fmla="*/ 1838792 h 1877097"/>
                <a:gd name="connsiteX7" fmla="*/ 59 w 1835294"/>
                <a:gd name="connsiteY7" fmla="*/ 1826687 h 1877097"/>
                <a:gd name="connsiteX8" fmla="*/ 59 w 1835294"/>
                <a:gd name="connsiteY8" fmla="*/ 43420 h 1877097"/>
                <a:gd name="connsiteX0" fmla="*/ 5567 w 1840802"/>
                <a:gd name="connsiteY0" fmla="*/ 43420 h 1838792"/>
                <a:gd name="connsiteX1" fmla="*/ 74038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26687 h 1838792"/>
                <a:gd name="connsiteX8" fmla="*/ 5567 w 1840802"/>
                <a:gd name="connsiteY8" fmla="*/ 43420 h 1838792"/>
                <a:gd name="connsiteX0" fmla="*/ 5567 w 1840802"/>
                <a:gd name="connsiteY0" fmla="*/ 43420 h 1838792"/>
                <a:gd name="connsiteX1" fmla="*/ 74038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32950 h 1838792"/>
                <a:gd name="connsiteX8" fmla="*/ 5567 w 1840802"/>
                <a:gd name="connsiteY8" fmla="*/ 43420 h 1838792"/>
                <a:gd name="connsiteX0" fmla="*/ 5567 w 1840802"/>
                <a:gd name="connsiteY0" fmla="*/ 43420 h 1838792"/>
                <a:gd name="connsiteX1" fmla="*/ 55249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32950 h 1838792"/>
                <a:gd name="connsiteX8" fmla="*/ 5567 w 1840802"/>
                <a:gd name="connsiteY8" fmla="*/ 43420 h 183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0802" h="1838792">
                  <a:moveTo>
                    <a:pt x="5567" y="43420"/>
                  </a:moveTo>
                  <a:cubicBezTo>
                    <a:pt x="5567" y="-18609"/>
                    <a:pt x="-6780" y="6263"/>
                    <a:pt x="55249" y="6263"/>
                  </a:cubicBezTo>
                  <a:lnTo>
                    <a:pt x="1728489" y="0"/>
                  </a:lnTo>
                  <a:cubicBezTo>
                    <a:pt x="1790518" y="0"/>
                    <a:pt x="1840802" y="50284"/>
                    <a:pt x="1840802" y="112313"/>
                  </a:cubicBezTo>
                  <a:lnTo>
                    <a:pt x="1840802" y="1726479"/>
                  </a:lnTo>
                  <a:cubicBezTo>
                    <a:pt x="1840802" y="1788508"/>
                    <a:pt x="1790518" y="1838792"/>
                    <a:pt x="1728489" y="1838792"/>
                  </a:cubicBezTo>
                  <a:lnTo>
                    <a:pt x="111617" y="1838792"/>
                  </a:lnTo>
                  <a:cubicBezTo>
                    <a:pt x="-516" y="1838792"/>
                    <a:pt x="18093" y="1838612"/>
                    <a:pt x="5567" y="1832950"/>
                  </a:cubicBezTo>
                  <a:cubicBezTo>
                    <a:pt x="-6959" y="1827288"/>
                    <a:pt x="5567" y="637842"/>
                    <a:pt x="5567" y="43420"/>
                  </a:cubicBezTo>
                  <a:close/>
                </a:path>
              </a:pathLst>
            </a:custGeom>
            <a:blipFill>
              <a:blip r:embed="rId2"/>
              <a:srcRect/>
              <a:stretch>
                <a:fillRect l="-24918" r="-2491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grpSp>
      <p:grpSp>
        <p:nvGrpSpPr>
          <p:cNvPr id="17" name="Group 16">
            <a:extLst>
              <a:ext uri="{FF2B5EF4-FFF2-40B4-BE49-F238E27FC236}">
                <a16:creationId xmlns:a16="http://schemas.microsoft.com/office/drawing/2014/main" id="{D42EC462-651B-4517-EBA3-710E77C08686}"/>
              </a:ext>
            </a:extLst>
          </p:cNvPr>
          <p:cNvGrpSpPr/>
          <p:nvPr userDrawn="1"/>
        </p:nvGrpSpPr>
        <p:grpSpPr>
          <a:xfrm>
            <a:off x="457200" y="3189659"/>
            <a:ext cx="3790046" cy="1382341"/>
            <a:chOff x="609600" y="4252879"/>
            <a:chExt cx="5053394" cy="1843121"/>
          </a:xfrm>
        </p:grpSpPr>
        <p:sp>
          <p:nvSpPr>
            <p:cNvPr id="18" name="Round Same Side Corner Rectangle 17">
              <a:extLst>
                <a:ext uri="{FF2B5EF4-FFF2-40B4-BE49-F238E27FC236}">
                  <a16:creationId xmlns:a16="http://schemas.microsoft.com/office/drawing/2014/main" id="{F00F3200-CB10-5BD5-F9A6-280C8EDBBF12}"/>
                </a:ext>
              </a:extLst>
            </p:cNvPr>
            <p:cNvSpPr/>
            <p:nvPr/>
          </p:nvSpPr>
          <p:spPr>
            <a:xfrm rot="16200000">
              <a:off x="1298024" y="3571832"/>
              <a:ext cx="1835744" cy="3212592"/>
            </a:xfrm>
            <a:prstGeom prst="round2SameRect">
              <a:avLst>
                <a:gd name="adj1" fmla="val 8395"/>
                <a:gd name="adj2" fmla="val 0"/>
              </a:avLst>
            </a:prstGeom>
            <a:noFill/>
            <a:ln w="158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19" name="Rounded Rectangle 6">
              <a:extLst>
                <a:ext uri="{FF2B5EF4-FFF2-40B4-BE49-F238E27FC236}">
                  <a16:creationId xmlns:a16="http://schemas.microsoft.com/office/drawing/2014/main" id="{F9BD8B15-AFD9-47F0-4AD3-977DA30A4129}"/>
                </a:ext>
              </a:extLst>
            </p:cNvPr>
            <p:cNvSpPr/>
            <p:nvPr/>
          </p:nvSpPr>
          <p:spPr>
            <a:xfrm>
              <a:off x="3822192" y="4252879"/>
              <a:ext cx="1840802" cy="1838792"/>
            </a:xfrm>
            <a:custGeom>
              <a:avLst/>
              <a:gdLst>
                <a:gd name="connsiteX0" fmla="*/ 0 w 1841498"/>
                <a:gd name="connsiteY0" fmla="*/ 112313 h 1838792"/>
                <a:gd name="connsiteX1" fmla="*/ 112313 w 1841498"/>
                <a:gd name="connsiteY1" fmla="*/ 0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0 w 1841498"/>
                <a:gd name="connsiteY8" fmla="*/ 112313 h 1838792"/>
                <a:gd name="connsiteX0" fmla="*/ 6263 w 1841498"/>
                <a:gd name="connsiteY0" fmla="*/ 46036 h 1841408"/>
                <a:gd name="connsiteX1" fmla="*/ 112313 w 1841498"/>
                <a:gd name="connsiteY1" fmla="*/ 2616 h 1841408"/>
                <a:gd name="connsiteX2" fmla="*/ 1729185 w 1841498"/>
                <a:gd name="connsiteY2" fmla="*/ 2616 h 1841408"/>
                <a:gd name="connsiteX3" fmla="*/ 1841498 w 1841498"/>
                <a:gd name="connsiteY3" fmla="*/ 114929 h 1841408"/>
                <a:gd name="connsiteX4" fmla="*/ 1841498 w 1841498"/>
                <a:gd name="connsiteY4" fmla="*/ 1729095 h 1841408"/>
                <a:gd name="connsiteX5" fmla="*/ 1729185 w 1841498"/>
                <a:gd name="connsiteY5" fmla="*/ 1841408 h 1841408"/>
                <a:gd name="connsiteX6" fmla="*/ 112313 w 1841498"/>
                <a:gd name="connsiteY6" fmla="*/ 1841408 h 1841408"/>
                <a:gd name="connsiteX7" fmla="*/ 0 w 1841498"/>
                <a:gd name="connsiteY7" fmla="*/ 1729095 h 1841408"/>
                <a:gd name="connsiteX8" fmla="*/ 6263 w 1841498"/>
                <a:gd name="connsiteY8" fmla="*/ 46036 h 1841408"/>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59 w 1835294"/>
                <a:gd name="connsiteY0" fmla="*/ 43420 h 1877097"/>
                <a:gd name="connsiteX1" fmla="*/ 68530 w 1835294"/>
                <a:gd name="connsiteY1" fmla="*/ 6263 h 1877097"/>
                <a:gd name="connsiteX2" fmla="*/ 1722981 w 1835294"/>
                <a:gd name="connsiteY2" fmla="*/ 0 h 1877097"/>
                <a:gd name="connsiteX3" fmla="*/ 1835294 w 1835294"/>
                <a:gd name="connsiteY3" fmla="*/ 112313 h 1877097"/>
                <a:gd name="connsiteX4" fmla="*/ 1835294 w 1835294"/>
                <a:gd name="connsiteY4" fmla="*/ 1726479 h 1877097"/>
                <a:gd name="connsiteX5" fmla="*/ 1722981 w 1835294"/>
                <a:gd name="connsiteY5" fmla="*/ 1838792 h 1877097"/>
                <a:gd name="connsiteX6" fmla="*/ 106109 w 1835294"/>
                <a:gd name="connsiteY6" fmla="*/ 1838792 h 1877097"/>
                <a:gd name="connsiteX7" fmla="*/ 59 w 1835294"/>
                <a:gd name="connsiteY7" fmla="*/ 1826687 h 1877097"/>
                <a:gd name="connsiteX8" fmla="*/ 59 w 1835294"/>
                <a:gd name="connsiteY8" fmla="*/ 43420 h 1877097"/>
                <a:gd name="connsiteX0" fmla="*/ 5567 w 1840802"/>
                <a:gd name="connsiteY0" fmla="*/ 43420 h 1838792"/>
                <a:gd name="connsiteX1" fmla="*/ 74038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26687 h 1838792"/>
                <a:gd name="connsiteX8" fmla="*/ 5567 w 1840802"/>
                <a:gd name="connsiteY8" fmla="*/ 43420 h 1838792"/>
                <a:gd name="connsiteX0" fmla="*/ 5567 w 1840802"/>
                <a:gd name="connsiteY0" fmla="*/ 43420 h 1838792"/>
                <a:gd name="connsiteX1" fmla="*/ 74038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32950 h 1838792"/>
                <a:gd name="connsiteX8" fmla="*/ 5567 w 1840802"/>
                <a:gd name="connsiteY8" fmla="*/ 43420 h 1838792"/>
                <a:gd name="connsiteX0" fmla="*/ 5567 w 1840802"/>
                <a:gd name="connsiteY0" fmla="*/ 43420 h 1838792"/>
                <a:gd name="connsiteX1" fmla="*/ 55249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32950 h 1838792"/>
                <a:gd name="connsiteX8" fmla="*/ 5567 w 1840802"/>
                <a:gd name="connsiteY8" fmla="*/ 43420 h 183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0802" h="1838792">
                  <a:moveTo>
                    <a:pt x="5567" y="43420"/>
                  </a:moveTo>
                  <a:cubicBezTo>
                    <a:pt x="5567" y="-18609"/>
                    <a:pt x="-6780" y="6263"/>
                    <a:pt x="55249" y="6263"/>
                  </a:cubicBezTo>
                  <a:lnTo>
                    <a:pt x="1728489" y="0"/>
                  </a:lnTo>
                  <a:cubicBezTo>
                    <a:pt x="1790518" y="0"/>
                    <a:pt x="1840802" y="50284"/>
                    <a:pt x="1840802" y="112313"/>
                  </a:cubicBezTo>
                  <a:lnTo>
                    <a:pt x="1840802" y="1726479"/>
                  </a:lnTo>
                  <a:cubicBezTo>
                    <a:pt x="1840802" y="1788508"/>
                    <a:pt x="1790518" y="1838792"/>
                    <a:pt x="1728489" y="1838792"/>
                  </a:cubicBezTo>
                  <a:lnTo>
                    <a:pt x="111617" y="1838792"/>
                  </a:lnTo>
                  <a:cubicBezTo>
                    <a:pt x="-516" y="1838792"/>
                    <a:pt x="18093" y="1838612"/>
                    <a:pt x="5567" y="1832950"/>
                  </a:cubicBezTo>
                  <a:cubicBezTo>
                    <a:pt x="-6959" y="1827288"/>
                    <a:pt x="5567" y="637842"/>
                    <a:pt x="5567" y="43420"/>
                  </a:cubicBezTo>
                  <a:close/>
                </a:path>
              </a:pathLst>
            </a:custGeom>
            <a:blipFill>
              <a:blip r:embed="rId3"/>
              <a:srcRect/>
              <a:stretch>
                <a:fillRect l="-24918" r="-2491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grpSp>
      <p:grpSp>
        <p:nvGrpSpPr>
          <p:cNvPr id="20" name="Group 19">
            <a:extLst>
              <a:ext uri="{FF2B5EF4-FFF2-40B4-BE49-F238E27FC236}">
                <a16:creationId xmlns:a16="http://schemas.microsoft.com/office/drawing/2014/main" id="{29C3A71F-8295-0BB5-66F9-0EA85C27574C}"/>
              </a:ext>
            </a:extLst>
          </p:cNvPr>
          <p:cNvGrpSpPr/>
          <p:nvPr userDrawn="1"/>
        </p:nvGrpSpPr>
        <p:grpSpPr>
          <a:xfrm>
            <a:off x="4923470" y="1533270"/>
            <a:ext cx="3779160" cy="1379094"/>
            <a:chOff x="6564627" y="2044360"/>
            <a:chExt cx="5038880" cy="1838792"/>
          </a:xfrm>
        </p:grpSpPr>
        <p:sp>
          <p:nvSpPr>
            <p:cNvPr id="21" name="Round Same Side Corner Rectangle 20">
              <a:extLst>
                <a:ext uri="{FF2B5EF4-FFF2-40B4-BE49-F238E27FC236}">
                  <a16:creationId xmlns:a16="http://schemas.microsoft.com/office/drawing/2014/main" id="{419296B2-016B-9689-9D4F-AF901DA03E2A}"/>
                </a:ext>
              </a:extLst>
            </p:cNvPr>
            <p:cNvSpPr/>
            <p:nvPr/>
          </p:nvSpPr>
          <p:spPr>
            <a:xfrm rot="16200000">
              <a:off x="7253051" y="1358984"/>
              <a:ext cx="1835744" cy="3212592"/>
            </a:xfrm>
            <a:prstGeom prst="round2SameRect">
              <a:avLst>
                <a:gd name="adj1" fmla="val 8395"/>
                <a:gd name="adj2" fmla="val 0"/>
              </a:avLst>
            </a:prstGeom>
            <a:noFill/>
            <a:ln w="158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22" name="Rounded Rectangle 6">
              <a:extLst>
                <a:ext uri="{FF2B5EF4-FFF2-40B4-BE49-F238E27FC236}">
                  <a16:creationId xmlns:a16="http://schemas.microsoft.com/office/drawing/2014/main" id="{8707923B-B2B1-3C53-CD6E-F1884DDBDC43}"/>
                </a:ext>
              </a:extLst>
            </p:cNvPr>
            <p:cNvSpPr/>
            <p:nvPr/>
          </p:nvSpPr>
          <p:spPr>
            <a:xfrm>
              <a:off x="9762705" y="2044360"/>
              <a:ext cx="1840802" cy="1838792"/>
            </a:xfrm>
            <a:custGeom>
              <a:avLst/>
              <a:gdLst>
                <a:gd name="connsiteX0" fmla="*/ 0 w 1841498"/>
                <a:gd name="connsiteY0" fmla="*/ 112313 h 1838792"/>
                <a:gd name="connsiteX1" fmla="*/ 112313 w 1841498"/>
                <a:gd name="connsiteY1" fmla="*/ 0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0 w 1841498"/>
                <a:gd name="connsiteY8" fmla="*/ 112313 h 1838792"/>
                <a:gd name="connsiteX0" fmla="*/ 6263 w 1841498"/>
                <a:gd name="connsiteY0" fmla="*/ 46036 h 1841408"/>
                <a:gd name="connsiteX1" fmla="*/ 112313 w 1841498"/>
                <a:gd name="connsiteY1" fmla="*/ 2616 h 1841408"/>
                <a:gd name="connsiteX2" fmla="*/ 1729185 w 1841498"/>
                <a:gd name="connsiteY2" fmla="*/ 2616 h 1841408"/>
                <a:gd name="connsiteX3" fmla="*/ 1841498 w 1841498"/>
                <a:gd name="connsiteY3" fmla="*/ 114929 h 1841408"/>
                <a:gd name="connsiteX4" fmla="*/ 1841498 w 1841498"/>
                <a:gd name="connsiteY4" fmla="*/ 1729095 h 1841408"/>
                <a:gd name="connsiteX5" fmla="*/ 1729185 w 1841498"/>
                <a:gd name="connsiteY5" fmla="*/ 1841408 h 1841408"/>
                <a:gd name="connsiteX6" fmla="*/ 112313 w 1841498"/>
                <a:gd name="connsiteY6" fmla="*/ 1841408 h 1841408"/>
                <a:gd name="connsiteX7" fmla="*/ 0 w 1841498"/>
                <a:gd name="connsiteY7" fmla="*/ 1729095 h 1841408"/>
                <a:gd name="connsiteX8" fmla="*/ 6263 w 1841498"/>
                <a:gd name="connsiteY8" fmla="*/ 46036 h 1841408"/>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59 w 1835294"/>
                <a:gd name="connsiteY0" fmla="*/ 43420 h 1877097"/>
                <a:gd name="connsiteX1" fmla="*/ 68530 w 1835294"/>
                <a:gd name="connsiteY1" fmla="*/ 6263 h 1877097"/>
                <a:gd name="connsiteX2" fmla="*/ 1722981 w 1835294"/>
                <a:gd name="connsiteY2" fmla="*/ 0 h 1877097"/>
                <a:gd name="connsiteX3" fmla="*/ 1835294 w 1835294"/>
                <a:gd name="connsiteY3" fmla="*/ 112313 h 1877097"/>
                <a:gd name="connsiteX4" fmla="*/ 1835294 w 1835294"/>
                <a:gd name="connsiteY4" fmla="*/ 1726479 h 1877097"/>
                <a:gd name="connsiteX5" fmla="*/ 1722981 w 1835294"/>
                <a:gd name="connsiteY5" fmla="*/ 1838792 h 1877097"/>
                <a:gd name="connsiteX6" fmla="*/ 106109 w 1835294"/>
                <a:gd name="connsiteY6" fmla="*/ 1838792 h 1877097"/>
                <a:gd name="connsiteX7" fmla="*/ 59 w 1835294"/>
                <a:gd name="connsiteY7" fmla="*/ 1826687 h 1877097"/>
                <a:gd name="connsiteX8" fmla="*/ 59 w 1835294"/>
                <a:gd name="connsiteY8" fmla="*/ 43420 h 1877097"/>
                <a:gd name="connsiteX0" fmla="*/ 5567 w 1840802"/>
                <a:gd name="connsiteY0" fmla="*/ 43420 h 1838792"/>
                <a:gd name="connsiteX1" fmla="*/ 74038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26687 h 1838792"/>
                <a:gd name="connsiteX8" fmla="*/ 5567 w 1840802"/>
                <a:gd name="connsiteY8" fmla="*/ 43420 h 1838792"/>
                <a:gd name="connsiteX0" fmla="*/ 5567 w 1840802"/>
                <a:gd name="connsiteY0" fmla="*/ 43420 h 1838792"/>
                <a:gd name="connsiteX1" fmla="*/ 74038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32950 h 1838792"/>
                <a:gd name="connsiteX8" fmla="*/ 5567 w 1840802"/>
                <a:gd name="connsiteY8" fmla="*/ 43420 h 1838792"/>
                <a:gd name="connsiteX0" fmla="*/ 5567 w 1840802"/>
                <a:gd name="connsiteY0" fmla="*/ 43420 h 1838792"/>
                <a:gd name="connsiteX1" fmla="*/ 55249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32950 h 1838792"/>
                <a:gd name="connsiteX8" fmla="*/ 5567 w 1840802"/>
                <a:gd name="connsiteY8" fmla="*/ 43420 h 183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0802" h="1838792">
                  <a:moveTo>
                    <a:pt x="5567" y="43420"/>
                  </a:moveTo>
                  <a:cubicBezTo>
                    <a:pt x="5567" y="-18609"/>
                    <a:pt x="-6780" y="6263"/>
                    <a:pt x="55249" y="6263"/>
                  </a:cubicBezTo>
                  <a:lnTo>
                    <a:pt x="1728489" y="0"/>
                  </a:lnTo>
                  <a:cubicBezTo>
                    <a:pt x="1790518" y="0"/>
                    <a:pt x="1840802" y="50284"/>
                    <a:pt x="1840802" y="112313"/>
                  </a:cubicBezTo>
                  <a:lnTo>
                    <a:pt x="1840802" y="1726479"/>
                  </a:lnTo>
                  <a:cubicBezTo>
                    <a:pt x="1840802" y="1788508"/>
                    <a:pt x="1790518" y="1838792"/>
                    <a:pt x="1728489" y="1838792"/>
                  </a:cubicBezTo>
                  <a:lnTo>
                    <a:pt x="111617" y="1838792"/>
                  </a:lnTo>
                  <a:cubicBezTo>
                    <a:pt x="-516" y="1838792"/>
                    <a:pt x="18093" y="1838612"/>
                    <a:pt x="5567" y="1832950"/>
                  </a:cubicBezTo>
                  <a:cubicBezTo>
                    <a:pt x="-6959" y="1827288"/>
                    <a:pt x="5567" y="637842"/>
                    <a:pt x="5567" y="43420"/>
                  </a:cubicBezTo>
                  <a:close/>
                </a:path>
              </a:pathLst>
            </a:custGeom>
            <a:blipFill>
              <a:blip r:embed="rId4"/>
              <a:srcRect/>
              <a:stretch>
                <a:fillRect l="-24918" r="-2491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grpSp>
      <p:grpSp>
        <p:nvGrpSpPr>
          <p:cNvPr id="23" name="Group 22">
            <a:extLst>
              <a:ext uri="{FF2B5EF4-FFF2-40B4-BE49-F238E27FC236}">
                <a16:creationId xmlns:a16="http://schemas.microsoft.com/office/drawing/2014/main" id="{7225BBEA-4C15-371A-92E6-E4878F9A4713}"/>
              </a:ext>
            </a:extLst>
          </p:cNvPr>
          <p:cNvGrpSpPr/>
          <p:nvPr userDrawn="1"/>
        </p:nvGrpSpPr>
        <p:grpSpPr>
          <a:xfrm>
            <a:off x="439055" y="1535556"/>
            <a:ext cx="3787105" cy="1379094"/>
            <a:chOff x="585406" y="2047408"/>
            <a:chExt cx="5049473" cy="1838792"/>
          </a:xfrm>
        </p:grpSpPr>
        <p:sp>
          <p:nvSpPr>
            <p:cNvPr id="24" name="Round Same Side Corner Rectangle 23">
              <a:extLst>
                <a:ext uri="{FF2B5EF4-FFF2-40B4-BE49-F238E27FC236}">
                  <a16:creationId xmlns:a16="http://schemas.microsoft.com/office/drawing/2014/main" id="{D0092891-3FF4-AD03-0937-7D6EDA2B0DB1}"/>
                </a:ext>
              </a:extLst>
            </p:cNvPr>
            <p:cNvSpPr/>
            <p:nvPr/>
          </p:nvSpPr>
          <p:spPr>
            <a:xfrm rot="16200000">
              <a:off x="1273830" y="1359751"/>
              <a:ext cx="1835744" cy="3212592"/>
            </a:xfrm>
            <a:prstGeom prst="round2SameRect">
              <a:avLst>
                <a:gd name="adj1" fmla="val 8395"/>
                <a:gd name="adj2" fmla="val 0"/>
              </a:avLst>
            </a:prstGeom>
            <a:noFill/>
            <a:ln w="158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25" name="Rounded Rectangle 6">
              <a:extLst>
                <a:ext uri="{FF2B5EF4-FFF2-40B4-BE49-F238E27FC236}">
                  <a16:creationId xmlns:a16="http://schemas.microsoft.com/office/drawing/2014/main" id="{56D21C0D-54D4-244B-A3CB-57A23523CE41}"/>
                </a:ext>
              </a:extLst>
            </p:cNvPr>
            <p:cNvSpPr/>
            <p:nvPr/>
          </p:nvSpPr>
          <p:spPr>
            <a:xfrm>
              <a:off x="3796087" y="2047408"/>
              <a:ext cx="1838792" cy="1838792"/>
            </a:xfrm>
            <a:custGeom>
              <a:avLst/>
              <a:gdLst>
                <a:gd name="connsiteX0" fmla="*/ 0 w 1841498"/>
                <a:gd name="connsiteY0" fmla="*/ 112313 h 1838792"/>
                <a:gd name="connsiteX1" fmla="*/ 112313 w 1841498"/>
                <a:gd name="connsiteY1" fmla="*/ 0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0 w 1841498"/>
                <a:gd name="connsiteY8" fmla="*/ 112313 h 1838792"/>
                <a:gd name="connsiteX0" fmla="*/ 6263 w 1841498"/>
                <a:gd name="connsiteY0" fmla="*/ 46036 h 1841408"/>
                <a:gd name="connsiteX1" fmla="*/ 112313 w 1841498"/>
                <a:gd name="connsiteY1" fmla="*/ 2616 h 1841408"/>
                <a:gd name="connsiteX2" fmla="*/ 1729185 w 1841498"/>
                <a:gd name="connsiteY2" fmla="*/ 2616 h 1841408"/>
                <a:gd name="connsiteX3" fmla="*/ 1841498 w 1841498"/>
                <a:gd name="connsiteY3" fmla="*/ 114929 h 1841408"/>
                <a:gd name="connsiteX4" fmla="*/ 1841498 w 1841498"/>
                <a:gd name="connsiteY4" fmla="*/ 1729095 h 1841408"/>
                <a:gd name="connsiteX5" fmla="*/ 1729185 w 1841498"/>
                <a:gd name="connsiteY5" fmla="*/ 1841408 h 1841408"/>
                <a:gd name="connsiteX6" fmla="*/ 112313 w 1841498"/>
                <a:gd name="connsiteY6" fmla="*/ 1841408 h 1841408"/>
                <a:gd name="connsiteX7" fmla="*/ 0 w 1841498"/>
                <a:gd name="connsiteY7" fmla="*/ 1729095 h 1841408"/>
                <a:gd name="connsiteX8" fmla="*/ 6263 w 1841498"/>
                <a:gd name="connsiteY8" fmla="*/ 46036 h 1841408"/>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59 w 1835294"/>
                <a:gd name="connsiteY0" fmla="*/ 43420 h 1877097"/>
                <a:gd name="connsiteX1" fmla="*/ 68530 w 1835294"/>
                <a:gd name="connsiteY1" fmla="*/ 6263 h 1877097"/>
                <a:gd name="connsiteX2" fmla="*/ 1722981 w 1835294"/>
                <a:gd name="connsiteY2" fmla="*/ 0 h 1877097"/>
                <a:gd name="connsiteX3" fmla="*/ 1835294 w 1835294"/>
                <a:gd name="connsiteY3" fmla="*/ 112313 h 1877097"/>
                <a:gd name="connsiteX4" fmla="*/ 1835294 w 1835294"/>
                <a:gd name="connsiteY4" fmla="*/ 1726479 h 1877097"/>
                <a:gd name="connsiteX5" fmla="*/ 1722981 w 1835294"/>
                <a:gd name="connsiteY5" fmla="*/ 1838792 h 1877097"/>
                <a:gd name="connsiteX6" fmla="*/ 106109 w 1835294"/>
                <a:gd name="connsiteY6" fmla="*/ 1838792 h 1877097"/>
                <a:gd name="connsiteX7" fmla="*/ 59 w 1835294"/>
                <a:gd name="connsiteY7" fmla="*/ 1826687 h 1877097"/>
                <a:gd name="connsiteX8" fmla="*/ 59 w 1835294"/>
                <a:gd name="connsiteY8" fmla="*/ 43420 h 1877097"/>
                <a:gd name="connsiteX0" fmla="*/ 5567 w 1840802"/>
                <a:gd name="connsiteY0" fmla="*/ 43420 h 1838792"/>
                <a:gd name="connsiteX1" fmla="*/ 74038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26687 h 1838792"/>
                <a:gd name="connsiteX8" fmla="*/ 5567 w 1840802"/>
                <a:gd name="connsiteY8" fmla="*/ 43420 h 1838792"/>
                <a:gd name="connsiteX0" fmla="*/ 5567 w 1840802"/>
                <a:gd name="connsiteY0" fmla="*/ 43420 h 1838792"/>
                <a:gd name="connsiteX1" fmla="*/ 74038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32950 h 1838792"/>
                <a:gd name="connsiteX8" fmla="*/ 5567 w 1840802"/>
                <a:gd name="connsiteY8" fmla="*/ 43420 h 1838792"/>
                <a:gd name="connsiteX0" fmla="*/ 5567 w 1840802"/>
                <a:gd name="connsiteY0" fmla="*/ 43420 h 1838792"/>
                <a:gd name="connsiteX1" fmla="*/ 55249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32950 h 1838792"/>
                <a:gd name="connsiteX8" fmla="*/ 5567 w 1840802"/>
                <a:gd name="connsiteY8" fmla="*/ 43420 h 183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0802" h="1838792">
                  <a:moveTo>
                    <a:pt x="5567" y="43420"/>
                  </a:moveTo>
                  <a:cubicBezTo>
                    <a:pt x="5567" y="-18609"/>
                    <a:pt x="-6780" y="6263"/>
                    <a:pt x="55249" y="6263"/>
                  </a:cubicBezTo>
                  <a:lnTo>
                    <a:pt x="1728489" y="0"/>
                  </a:lnTo>
                  <a:cubicBezTo>
                    <a:pt x="1790518" y="0"/>
                    <a:pt x="1840802" y="50284"/>
                    <a:pt x="1840802" y="112313"/>
                  </a:cubicBezTo>
                  <a:lnTo>
                    <a:pt x="1840802" y="1726479"/>
                  </a:lnTo>
                  <a:cubicBezTo>
                    <a:pt x="1840802" y="1788508"/>
                    <a:pt x="1790518" y="1838792"/>
                    <a:pt x="1728489" y="1838792"/>
                  </a:cubicBezTo>
                  <a:lnTo>
                    <a:pt x="111617" y="1838792"/>
                  </a:lnTo>
                  <a:cubicBezTo>
                    <a:pt x="-516" y="1838792"/>
                    <a:pt x="18093" y="1838612"/>
                    <a:pt x="5567" y="1832950"/>
                  </a:cubicBezTo>
                  <a:cubicBezTo>
                    <a:pt x="-6959" y="1827288"/>
                    <a:pt x="5567" y="637842"/>
                    <a:pt x="5567" y="43420"/>
                  </a:cubicBezTo>
                  <a:close/>
                </a:path>
              </a:pathLst>
            </a:custGeom>
            <a:blipFill>
              <a:blip r:embed="rId5"/>
              <a:srcRect/>
              <a:stretch>
                <a:fillRect l="-50200" r="-502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grpSp>
      <p:sp>
        <p:nvSpPr>
          <p:cNvPr id="26" name="TextBox 25">
            <a:extLst>
              <a:ext uri="{FF2B5EF4-FFF2-40B4-BE49-F238E27FC236}">
                <a16:creationId xmlns:a16="http://schemas.microsoft.com/office/drawing/2014/main" id="{119C436A-3D83-2383-CD1D-BAA6BED738DB}"/>
              </a:ext>
            </a:extLst>
          </p:cNvPr>
          <p:cNvSpPr txBox="1"/>
          <p:nvPr userDrawn="1"/>
        </p:nvSpPr>
        <p:spPr>
          <a:xfrm>
            <a:off x="457200" y="963593"/>
            <a:ext cx="3075972" cy="276999"/>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2 column outlined boxes with imagery</a:t>
            </a:r>
          </a:p>
        </p:txBody>
      </p:sp>
      <p:sp>
        <p:nvSpPr>
          <p:cNvPr id="2" name="Title 1">
            <a:extLst>
              <a:ext uri="{FF2B5EF4-FFF2-40B4-BE49-F238E27FC236}">
                <a16:creationId xmlns:a16="http://schemas.microsoft.com/office/drawing/2014/main" id="{BFFC6F03-7179-8FA0-C981-FEF1469C532B}"/>
              </a:ext>
            </a:extLst>
          </p:cNvPr>
          <p:cNvSpPr>
            <a:spLocks noGrp="1"/>
          </p:cNvSpPr>
          <p:nvPr>
            <p:ph type="title" hasCustomPrompt="1"/>
          </p:nvPr>
        </p:nvSpPr>
        <p:spPr>
          <a:xfrm>
            <a:off x="457200" y="618421"/>
            <a:ext cx="7692242" cy="639647"/>
          </a:xfrm>
        </p:spPr>
        <p:txBody>
          <a:bodyPr>
            <a:noAutofit/>
          </a:bodyPr>
          <a:lstStyle>
            <a:lvl1pPr>
              <a:defRPr sz="1500"/>
            </a:lvl1pPr>
          </a:lstStyle>
          <a:p>
            <a:r>
              <a:rPr lang="en-US"/>
              <a:t>This is not a master layout – Graphic elements here can be copied while in “Master slide” view and pasted while in “normal” view</a:t>
            </a:r>
          </a:p>
        </p:txBody>
      </p:sp>
    </p:spTree>
    <p:extLst>
      <p:ext uri="{BB962C8B-B14F-4D97-AF65-F5344CB8AC3E}">
        <p14:creationId xmlns:p14="http://schemas.microsoft.com/office/powerpoint/2010/main" val="3240276088"/>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Section Divider 6">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CB31866-6596-AD4C-9299-8CCC9451291E}"/>
              </a:ext>
            </a:extLst>
          </p:cNvPr>
          <p:cNvSpPr/>
          <p:nvPr userDrawn="1"/>
        </p:nvSpPr>
        <p:spPr>
          <a:xfrm>
            <a:off x="0" y="0"/>
            <a:ext cx="9144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Slide Number Placeholder 4">
            <a:extLst>
              <a:ext uri="{FF2B5EF4-FFF2-40B4-BE49-F238E27FC236}">
                <a16:creationId xmlns:a16="http://schemas.microsoft.com/office/drawing/2014/main" id="{8132C8EC-DED7-264A-B116-8AF77F46ED5E}"/>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9" name="Title 12">
            <a:extLst>
              <a:ext uri="{FF2B5EF4-FFF2-40B4-BE49-F238E27FC236}">
                <a16:creationId xmlns:a16="http://schemas.microsoft.com/office/drawing/2014/main" id="{549A5471-EC92-F54F-AA59-C139E0A75B21}"/>
              </a:ext>
            </a:extLst>
          </p:cNvPr>
          <p:cNvSpPr>
            <a:spLocks noGrp="1"/>
          </p:cNvSpPr>
          <p:nvPr>
            <p:ph type="title" hasCustomPrompt="1"/>
          </p:nvPr>
        </p:nvSpPr>
        <p:spPr>
          <a:xfrm>
            <a:off x="457200" y="371475"/>
            <a:ext cx="8229600" cy="4029075"/>
          </a:xfrm>
        </p:spPr>
        <p:txBody>
          <a:bodyPr anchor="ctr" anchorCtr="0">
            <a:noAutofit/>
          </a:bodyPr>
          <a:lstStyle>
            <a:lvl1pPr>
              <a:lnSpc>
                <a:spcPct val="100000"/>
              </a:lnSpc>
              <a:defRPr sz="3600" b="0" spc="0" baseline="0">
                <a:solidFill>
                  <a:schemeClr val="bg1"/>
                </a:solidFill>
                <a:latin typeface="Tiempos Fine Light" panose="02020303060303060403" pitchFamily="18" charset="77"/>
                <a:cs typeface="Times New Roman" panose="02020603050405020304" pitchFamily="18" charset="0"/>
              </a:defRPr>
            </a:lvl1pPr>
          </a:lstStyle>
          <a:p>
            <a:r>
              <a:rPr lang="en-US"/>
              <a:t>Single key idea or concept text</a:t>
            </a:r>
          </a:p>
        </p:txBody>
      </p:sp>
      <p:sp>
        <p:nvSpPr>
          <p:cNvPr id="13" name="Footer Placeholder 1">
            <a:extLst>
              <a:ext uri="{FF2B5EF4-FFF2-40B4-BE49-F238E27FC236}">
                <a16:creationId xmlns:a16="http://schemas.microsoft.com/office/drawing/2014/main" id="{11BE93F4-A7B1-DE45-B342-5E27E0A0EEEC}"/>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a:t>
            </a:r>
            <a:r>
              <a:rPr lang="en-US" sz="525" err="1">
                <a:solidFill>
                  <a:schemeClr val="bg1"/>
                </a:solidFill>
                <a:latin typeface="Arial"/>
                <a:ea typeface="Arial"/>
                <a:cs typeface="Arial"/>
                <a:sym typeface="Arial"/>
              </a:rPr>
              <a:t>FranklinCovey</a:t>
            </a:r>
            <a:r>
              <a:rPr lang="en-US" sz="525">
                <a:solidFill>
                  <a:schemeClr val="bg1"/>
                </a:solidFill>
                <a:latin typeface="Arial"/>
                <a:ea typeface="Arial"/>
                <a:cs typeface="Arial"/>
                <a:sym typeface="Arial"/>
              </a:rPr>
              <a:t> Co. All rights reserved. PROPRIETARY AND CONFIDENTIAL </a:t>
            </a:r>
            <a:endParaRPr lang="en-US" sz="525">
              <a:solidFill>
                <a:schemeClr val="bg1"/>
              </a:solidFill>
            </a:endParaRPr>
          </a:p>
        </p:txBody>
      </p:sp>
      <p:pic>
        <p:nvPicPr>
          <p:cNvPr id="14" name="Picture 13" descr="A picture containing text, clipart&#10;&#10;Description automatically generated">
            <a:extLst>
              <a:ext uri="{FF2B5EF4-FFF2-40B4-BE49-F238E27FC236}">
                <a16:creationId xmlns:a16="http://schemas.microsoft.com/office/drawing/2014/main" id="{567F5CF3-C0EB-304A-BCA5-3051EB9BF3C4}"/>
              </a:ext>
            </a:extLst>
          </p:cNvPr>
          <p:cNvPicPr>
            <a:picLocks noChangeAspect="1"/>
          </p:cNvPicPr>
          <p:nvPr userDrawn="1"/>
        </p:nvPicPr>
        <p:blipFill>
          <a:blip r:embed="rId2"/>
          <a:stretch>
            <a:fillRect/>
          </a:stretch>
        </p:blipFill>
        <p:spPr>
          <a:xfrm>
            <a:off x="457200" y="4804811"/>
            <a:ext cx="742950" cy="110067"/>
          </a:xfrm>
          <a:prstGeom prst="rect">
            <a:avLst/>
          </a:prstGeom>
        </p:spPr>
      </p:pic>
    </p:spTree>
    <p:extLst>
      <p:ext uri="{BB962C8B-B14F-4D97-AF65-F5344CB8AC3E}">
        <p14:creationId xmlns:p14="http://schemas.microsoft.com/office/powerpoint/2010/main" val="398502518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10_Title &amp; Bullets">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C593CF7-D169-49EA-C91F-6CBE013701AF}"/>
              </a:ext>
            </a:extLst>
          </p:cNvPr>
          <p:cNvGrpSpPr/>
          <p:nvPr userDrawn="1"/>
        </p:nvGrpSpPr>
        <p:grpSpPr>
          <a:xfrm>
            <a:off x="457200" y="1293019"/>
            <a:ext cx="8229600" cy="3343101"/>
            <a:chOff x="609600" y="1295400"/>
            <a:chExt cx="10972800" cy="4457468"/>
          </a:xfrm>
        </p:grpSpPr>
        <p:cxnSp>
          <p:nvCxnSpPr>
            <p:cNvPr id="6" name="Straight Connector 5">
              <a:extLst>
                <a:ext uri="{FF2B5EF4-FFF2-40B4-BE49-F238E27FC236}">
                  <a16:creationId xmlns:a16="http://schemas.microsoft.com/office/drawing/2014/main" id="{579CABF3-9E4C-565A-C0E5-9F09ECDF8822}"/>
                </a:ext>
              </a:extLst>
            </p:cNvPr>
            <p:cNvCxnSpPr>
              <a:cxnSpLocks/>
            </p:cNvCxnSpPr>
            <p:nvPr/>
          </p:nvCxnSpPr>
          <p:spPr>
            <a:xfrm>
              <a:off x="1219200" y="3016062"/>
              <a:ext cx="9405015" cy="0"/>
            </a:xfrm>
            <a:prstGeom prst="line">
              <a:avLst/>
            </a:prstGeom>
            <a:ln w="19050">
              <a:solidFill>
                <a:schemeClr val="accent1"/>
              </a:solidFill>
              <a:headEnd type="none" w="med" len="med"/>
              <a:tailEnd type="triangle" w="lg" len="med"/>
            </a:ln>
          </p:spPr>
          <p:style>
            <a:lnRef idx="1">
              <a:schemeClr val="accent1"/>
            </a:lnRef>
            <a:fillRef idx="0">
              <a:schemeClr val="accent1"/>
            </a:fillRef>
            <a:effectRef idx="0">
              <a:schemeClr val="accent1"/>
            </a:effectRef>
            <a:fontRef idx="minor">
              <a:schemeClr val="tx1"/>
            </a:fontRef>
          </p:style>
        </p:cxnSp>
        <p:sp>
          <p:nvSpPr>
            <p:cNvPr id="7" name="Google Shape;119;p31">
              <a:extLst>
                <a:ext uri="{FF2B5EF4-FFF2-40B4-BE49-F238E27FC236}">
                  <a16:creationId xmlns:a16="http://schemas.microsoft.com/office/drawing/2014/main" id="{BD6DD011-4A21-B9BA-775A-C896D33840F0}"/>
                </a:ext>
              </a:extLst>
            </p:cNvPr>
            <p:cNvSpPr/>
            <p:nvPr/>
          </p:nvSpPr>
          <p:spPr>
            <a:xfrm>
              <a:off x="609600" y="1295400"/>
              <a:ext cx="10972800" cy="4457468"/>
            </a:xfrm>
            <a:prstGeom prst="roundRect">
              <a:avLst>
                <a:gd name="adj" fmla="val 1970"/>
              </a:avLst>
            </a:prstGeom>
            <a:solidFill>
              <a:srgbClr val="CFDEE5">
                <a:alpha val="4980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050" b="0" i="0" u="none" strike="noStrike" cap="none">
                <a:solidFill>
                  <a:schemeClr val="lt1"/>
                </a:solidFill>
                <a:latin typeface="Arial"/>
                <a:ea typeface="Arial"/>
                <a:cs typeface="Arial"/>
                <a:sym typeface="Arial"/>
              </a:endParaRPr>
            </a:p>
          </p:txBody>
        </p:sp>
        <p:sp>
          <p:nvSpPr>
            <p:cNvPr id="17" name="Oval 16">
              <a:extLst>
                <a:ext uri="{FF2B5EF4-FFF2-40B4-BE49-F238E27FC236}">
                  <a16:creationId xmlns:a16="http://schemas.microsoft.com/office/drawing/2014/main" id="{23486D0D-C707-C976-0CA4-A18202AEA539}"/>
                </a:ext>
              </a:extLst>
            </p:cNvPr>
            <p:cNvSpPr/>
            <p:nvPr/>
          </p:nvSpPr>
          <p:spPr>
            <a:xfrm>
              <a:off x="1058146" y="2895385"/>
              <a:ext cx="241353" cy="241353"/>
            </a:xfrm>
            <a:prstGeom prst="ellipse">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18" name="Oval 17">
              <a:extLst>
                <a:ext uri="{FF2B5EF4-FFF2-40B4-BE49-F238E27FC236}">
                  <a16:creationId xmlns:a16="http://schemas.microsoft.com/office/drawing/2014/main" id="{76C1AC55-A1E6-B00A-3D4A-A5333DE2F05E}"/>
                </a:ext>
              </a:extLst>
            </p:cNvPr>
            <p:cNvSpPr/>
            <p:nvPr/>
          </p:nvSpPr>
          <p:spPr>
            <a:xfrm>
              <a:off x="3023512" y="2895385"/>
              <a:ext cx="241353" cy="241353"/>
            </a:xfrm>
            <a:prstGeom prst="ellipse">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19" name="Oval 18">
              <a:extLst>
                <a:ext uri="{FF2B5EF4-FFF2-40B4-BE49-F238E27FC236}">
                  <a16:creationId xmlns:a16="http://schemas.microsoft.com/office/drawing/2014/main" id="{18AF3CBE-D709-80A3-FBA9-AB9F05E65D42}"/>
                </a:ext>
              </a:extLst>
            </p:cNvPr>
            <p:cNvSpPr/>
            <p:nvPr/>
          </p:nvSpPr>
          <p:spPr>
            <a:xfrm>
              <a:off x="4977003" y="2895385"/>
              <a:ext cx="241353" cy="241353"/>
            </a:xfrm>
            <a:prstGeom prst="ellipse">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20" name="Oval 19">
              <a:extLst>
                <a:ext uri="{FF2B5EF4-FFF2-40B4-BE49-F238E27FC236}">
                  <a16:creationId xmlns:a16="http://schemas.microsoft.com/office/drawing/2014/main" id="{4BFB01AC-AC4E-0272-DA9E-277285FC9FCE}"/>
                </a:ext>
              </a:extLst>
            </p:cNvPr>
            <p:cNvSpPr/>
            <p:nvPr/>
          </p:nvSpPr>
          <p:spPr>
            <a:xfrm>
              <a:off x="7013621" y="2895385"/>
              <a:ext cx="241353" cy="241353"/>
            </a:xfrm>
            <a:prstGeom prst="ellipse">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21" name="Oval 20">
              <a:extLst>
                <a:ext uri="{FF2B5EF4-FFF2-40B4-BE49-F238E27FC236}">
                  <a16:creationId xmlns:a16="http://schemas.microsoft.com/office/drawing/2014/main" id="{D783B97A-6FE6-D27F-84EC-AB12E6FF3B1B}"/>
                </a:ext>
              </a:extLst>
            </p:cNvPr>
            <p:cNvSpPr/>
            <p:nvPr/>
          </p:nvSpPr>
          <p:spPr>
            <a:xfrm>
              <a:off x="8973050" y="2895385"/>
              <a:ext cx="241353" cy="241353"/>
            </a:xfrm>
            <a:prstGeom prst="ellipse">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grpSp>
      <p:sp>
        <p:nvSpPr>
          <p:cNvPr id="22" name="TextBox 21">
            <a:extLst>
              <a:ext uri="{FF2B5EF4-FFF2-40B4-BE49-F238E27FC236}">
                <a16:creationId xmlns:a16="http://schemas.microsoft.com/office/drawing/2014/main" id="{29A3F993-D7D7-58A7-8C7E-A0314204DF33}"/>
              </a:ext>
            </a:extLst>
          </p:cNvPr>
          <p:cNvSpPr txBox="1"/>
          <p:nvPr userDrawn="1"/>
        </p:nvSpPr>
        <p:spPr>
          <a:xfrm>
            <a:off x="457200" y="963593"/>
            <a:ext cx="3075972" cy="276999"/>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Large cool grey (tint) colored box</a:t>
            </a:r>
          </a:p>
        </p:txBody>
      </p:sp>
      <p:sp>
        <p:nvSpPr>
          <p:cNvPr id="2" name="Title 1">
            <a:extLst>
              <a:ext uri="{FF2B5EF4-FFF2-40B4-BE49-F238E27FC236}">
                <a16:creationId xmlns:a16="http://schemas.microsoft.com/office/drawing/2014/main" id="{532F32C2-C241-9E7D-7D81-2B7B49688CE2}"/>
              </a:ext>
            </a:extLst>
          </p:cNvPr>
          <p:cNvSpPr>
            <a:spLocks noGrp="1"/>
          </p:cNvSpPr>
          <p:nvPr>
            <p:ph type="title" hasCustomPrompt="1"/>
          </p:nvPr>
        </p:nvSpPr>
        <p:spPr>
          <a:xfrm>
            <a:off x="457200" y="618421"/>
            <a:ext cx="7647709" cy="639647"/>
          </a:xfrm>
        </p:spPr>
        <p:txBody>
          <a:bodyPr>
            <a:noAutofit/>
          </a:bodyPr>
          <a:lstStyle>
            <a:lvl1pPr>
              <a:defRPr sz="1500"/>
            </a:lvl1pPr>
          </a:lstStyle>
          <a:p>
            <a:r>
              <a:rPr lang="en-US"/>
              <a:t>This is not a master layout – Graphic elements here can be copied while in “Master slide” view and pasted while in “normal” view</a:t>
            </a:r>
          </a:p>
        </p:txBody>
      </p:sp>
    </p:spTree>
    <p:extLst>
      <p:ext uri="{BB962C8B-B14F-4D97-AF65-F5344CB8AC3E}">
        <p14:creationId xmlns:p14="http://schemas.microsoft.com/office/powerpoint/2010/main" val="3624089870"/>
      </p:ext>
    </p:extLst>
  </p:cSld>
  <p:clrMapOvr>
    <a:masterClrMapping/>
  </p:clrMapOvr>
  <p:transition spd="med"/>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11_Title &amp; Bullets">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73A801E-8046-4229-E51F-E748CAC2887F}"/>
              </a:ext>
            </a:extLst>
          </p:cNvPr>
          <p:cNvGrpSpPr/>
          <p:nvPr userDrawn="1"/>
        </p:nvGrpSpPr>
        <p:grpSpPr>
          <a:xfrm>
            <a:off x="457200" y="1536734"/>
            <a:ext cx="8238641" cy="2754048"/>
            <a:chOff x="609600" y="1524000"/>
            <a:chExt cx="10984854" cy="3672064"/>
          </a:xfrm>
        </p:grpSpPr>
        <p:sp>
          <p:nvSpPr>
            <p:cNvPr id="3" name="Google Shape;119;p31">
              <a:extLst>
                <a:ext uri="{FF2B5EF4-FFF2-40B4-BE49-F238E27FC236}">
                  <a16:creationId xmlns:a16="http://schemas.microsoft.com/office/drawing/2014/main" id="{63813EF3-C3F7-3D90-7F60-1D46C6E350CE}"/>
                </a:ext>
              </a:extLst>
            </p:cNvPr>
            <p:cNvSpPr/>
            <p:nvPr/>
          </p:nvSpPr>
          <p:spPr>
            <a:xfrm>
              <a:off x="609600" y="1524000"/>
              <a:ext cx="2447803" cy="3672064"/>
            </a:xfrm>
            <a:prstGeom prst="roundRect">
              <a:avLst>
                <a:gd name="adj" fmla="val 3163"/>
              </a:avLst>
            </a:prstGeom>
            <a:solidFill>
              <a:schemeClr val="bg2">
                <a:alpha val="5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050" b="0" i="0" u="none" strike="noStrike" cap="none">
                <a:solidFill>
                  <a:schemeClr val="lt1"/>
                </a:solidFill>
                <a:latin typeface="Arial"/>
                <a:ea typeface="Arial"/>
                <a:cs typeface="Arial"/>
                <a:sym typeface="Arial"/>
              </a:endParaRPr>
            </a:p>
          </p:txBody>
        </p:sp>
        <p:sp>
          <p:nvSpPr>
            <p:cNvPr id="4" name="Google Shape;119;p31">
              <a:extLst>
                <a:ext uri="{FF2B5EF4-FFF2-40B4-BE49-F238E27FC236}">
                  <a16:creationId xmlns:a16="http://schemas.microsoft.com/office/drawing/2014/main" id="{13BBF9AB-FED5-2BFE-F00F-6C253CD27D85}"/>
                </a:ext>
              </a:extLst>
            </p:cNvPr>
            <p:cNvSpPr/>
            <p:nvPr/>
          </p:nvSpPr>
          <p:spPr>
            <a:xfrm>
              <a:off x="3441890" y="1524000"/>
              <a:ext cx="2447803" cy="3672064"/>
            </a:xfrm>
            <a:prstGeom prst="roundRect">
              <a:avLst>
                <a:gd name="adj" fmla="val 3163"/>
              </a:avLst>
            </a:prstGeom>
            <a:solidFill>
              <a:schemeClr val="bg2">
                <a:alpha val="5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050" b="0" i="0" u="none" strike="noStrike" cap="none">
                <a:solidFill>
                  <a:schemeClr val="lt1"/>
                </a:solidFill>
                <a:latin typeface="Arial"/>
                <a:ea typeface="Arial"/>
                <a:cs typeface="Arial"/>
                <a:sym typeface="Arial"/>
              </a:endParaRPr>
            </a:p>
          </p:txBody>
        </p:sp>
        <p:sp>
          <p:nvSpPr>
            <p:cNvPr id="8" name="Google Shape;119;p31">
              <a:extLst>
                <a:ext uri="{FF2B5EF4-FFF2-40B4-BE49-F238E27FC236}">
                  <a16:creationId xmlns:a16="http://schemas.microsoft.com/office/drawing/2014/main" id="{87B633BA-AF94-201F-0B15-C5A954FB5C41}"/>
                </a:ext>
              </a:extLst>
            </p:cNvPr>
            <p:cNvSpPr/>
            <p:nvPr/>
          </p:nvSpPr>
          <p:spPr>
            <a:xfrm>
              <a:off x="6279586" y="1524000"/>
              <a:ext cx="2447803" cy="3672064"/>
            </a:xfrm>
            <a:prstGeom prst="roundRect">
              <a:avLst>
                <a:gd name="adj" fmla="val 3163"/>
              </a:avLst>
            </a:prstGeom>
            <a:solidFill>
              <a:schemeClr val="bg2">
                <a:alpha val="5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050" b="0" i="0" u="none" strike="noStrike" cap="none">
                <a:solidFill>
                  <a:schemeClr val="lt1"/>
                </a:solidFill>
                <a:latin typeface="Arial"/>
                <a:ea typeface="Arial"/>
                <a:cs typeface="Arial"/>
                <a:sym typeface="Arial"/>
              </a:endParaRPr>
            </a:p>
          </p:txBody>
        </p:sp>
        <p:sp>
          <p:nvSpPr>
            <p:cNvPr id="9" name="Google Shape;119;p31">
              <a:extLst>
                <a:ext uri="{FF2B5EF4-FFF2-40B4-BE49-F238E27FC236}">
                  <a16:creationId xmlns:a16="http://schemas.microsoft.com/office/drawing/2014/main" id="{32A64B75-BBD3-635D-9879-A0BD1BB2828B}"/>
                </a:ext>
              </a:extLst>
            </p:cNvPr>
            <p:cNvSpPr/>
            <p:nvPr/>
          </p:nvSpPr>
          <p:spPr>
            <a:xfrm>
              <a:off x="9146651" y="1524000"/>
              <a:ext cx="2447803" cy="3672064"/>
            </a:xfrm>
            <a:prstGeom prst="roundRect">
              <a:avLst>
                <a:gd name="adj" fmla="val 3163"/>
              </a:avLst>
            </a:prstGeom>
            <a:solidFill>
              <a:schemeClr val="bg2">
                <a:alpha val="5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050" b="0" i="0" u="none" strike="noStrike" cap="none">
                <a:solidFill>
                  <a:schemeClr val="lt1"/>
                </a:solidFill>
                <a:latin typeface="Arial"/>
                <a:ea typeface="Arial"/>
                <a:cs typeface="Arial"/>
                <a:sym typeface="Arial"/>
              </a:endParaRPr>
            </a:p>
          </p:txBody>
        </p:sp>
      </p:grpSp>
      <p:sp>
        <p:nvSpPr>
          <p:cNvPr id="5" name="TextBox 4">
            <a:extLst>
              <a:ext uri="{FF2B5EF4-FFF2-40B4-BE49-F238E27FC236}">
                <a16:creationId xmlns:a16="http://schemas.microsoft.com/office/drawing/2014/main" id="{412C5BD4-7391-0E89-82AD-B53FE5106968}"/>
              </a:ext>
            </a:extLst>
          </p:cNvPr>
          <p:cNvSpPr txBox="1"/>
          <p:nvPr userDrawn="1"/>
        </p:nvSpPr>
        <p:spPr>
          <a:xfrm>
            <a:off x="457200" y="963593"/>
            <a:ext cx="3075972" cy="276999"/>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4 Column cool grey (tint) colored boxes</a:t>
            </a:r>
          </a:p>
        </p:txBody>
      </p:sp>
      <p:sp>
        <p:nvSpPr>
          <p:cNvPr id="6" name="Title 5">
            <a:extLst>
              <a:ext uri="{FF2B5EF4-FFF2-40B4-BE49-F238E27FC236}">
                <a16:creationId xmlns:a16="http://schemas.microsoft.com/office/drawing/2014/main" id="{504C3F18-AC61-B0A6-046F-AF2208448297}"/>
              </a:ext>
            </a:extLst>
          </p:cNvPr>
          <p:cNvSpPr>
            <a:spLocks noGrp="1"/>
          </p:cNvSpPr>
          <p:nvPr>
            <p:ph type="title" hasCustomPrompt="1"/>
          </p:nvPr>
        </p:nvSpPr>
        <p:spPr>
          <a:xfrm>
            <a:off x="457200" y="618421"/>
            <a:ext cx="7558644" cy="639647"/>
          </a:xfrm>
        </p:spPr>
        <p:txBody>
          <a:bodyPr>
            <a:noAutofit/>
          </a:bodyPr>
          <a:lstStyle>
            <a:lvl1pPr>
              <a:defRPr sz="1500"/>
            </a:lvl1pPr>
          </a:lstStyle>
          <a:p>
            <a:r>
              <a:rPr lang="en-US"/>
              <a:t>This is not a master layout – Graphic elements here can be copied while in “Master slide” view and pasted while in “normal” view</a:t>
            </a:r>
          </a:p>
        </p:txBody>
      </p:sp>
    </p:spTree>
    <p:extLst>
      <p:ext uri="{BB962C8B-B14F-4D97-AF65-F5344CB8AC3E}">
        <p14:creationId xmlns:p14="http://schemas.microsoft.com/office/powerpoint/2010/main" val="1873427987"/>
      </p:ext>
    </p:extLst>
  </p:cSld>
  <p:clrMapOvr>
    <a:masterClrMapping/>
  </p:clrMapOvr>
  <p:transition spd="med"/>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12_Title &amp; Bullets">
    <p:spTree>
      <p:nvGrpSpPr>
        <p:cNvPr id="1" name=""/>
        <p:cNvGrpSpPr/>
        <p:nvPr/>
      </p:nvGrpSpPr>
      <p:grpSpPr>
        <a:xfrm>
          <a:off x="0" y="0"/>
          <a:ext cx="0" cy="0"/>
          <a:chOff x="0" y="0"/>
          <a:chExt cx="0" cy="0"/>
        </a:xfrm>
      </p:grpSpPr>
      <p:sp>
        <p:nvSpPr>
          <p:cNvPr id="5" name="Google Shape;119;p31">
            <a:extLst>
              <a:ext uri="{FF2B5EF4-FFF2-40B4-BE49-F238E27FC236}">
                <a16:creationId xmlns:a16="http://schemas.microsoft.com/office/drawing/2014/main" id="{0860525A-51A8-19B3-609B-A393D49ED36E}"/>
              </a:ext>
            </a:extLst>
          </p:cNvPr>
          <p:cNvSpPr/>
          <p:nvPr userDrawn="1"/>
        </p:nvSpPr>
        <p:spPr>
          <a:xfrm>
            <a:off x="1937480" y="1474326"/>
            <a:ext cx="1511355" cy="1382448"/>
          </a:xfrm>
          <a:prstGeom prst="roundRect">
            <a:avLst>
              <a:gd name="adj" fmla="val 3163"/>
            </a:avLst>
          </a:prstGeom>
          <a:solidFill>
            <a:schemeClr val="bg2">
              <a:alpha val="50000"/>
            </a:schemeClr>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050" b="0" i="0" u="none" strike="noStrike" cap="none">
              <a:solidFill>
                <a:schemeClr val="lt1"/>
              </a:solidFill>
              <a:latin typeface="Arial"/>
              <a:ea typeface="Arial"/>
              <a:cs typeface="Arial"/>
              <a:sym typeface="Arial"/>
            </a:endParaRPr>
          </a:p>
        </p:txBody>
      </p:sp>
      <p:sp>
        <p:nvSpPr>
          <p:cNvPr id="6" name="Google Shape;119;p31">
            <a:extLst>
              <a:ext uri="{FF2B5EF4-FFF2-40B4-BE49-F238E27FC236}">
                <a16:creationId xmlns:a16="http://schemas.microsoft.com/office/drawing/2014/main" id="{A5C98C8F-73A3-60FF-4F7A-43D39C4C5015}"/>
              </a:ext>
            </a:extLst>
          </p:cNvPr>
          <p:cNvSpPr/>
          <p:nvPr userDrawn="1"/>
        </p:nvSpPr>
        <p:spPr>
          <a:xfrm>
            <a:off x="3681682" y="1474326"/>
            <a:ext cx="1511355" cy="1382448"/>
          </a:xfrm>
          <a:prstGeom prst="roundRect">
            <a:avLst>
              <a:gd name="adj" fmla="val 3163"/>
            </a:avLst>
          </a:prstGeom>
          <a:solidFill>
            <a:schemeClr val="bg2">
              <a:alpha val="50000"/>
            </a:schemeClr>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050" b="0" i="0" u="none" strike="noStrike" cap="none">
              <a:solidFill>
                <a:schemeClr val="lt1"/>
              </a:solidFill>
              <a:latin typeface="Arial"/>
              <a:ea typeface="Arial"/>
              <a:cs typeface="Arial"/>
              <a:sym typeface="Arial"/>
            </a:endParaRPr>
          </a:p>
        </p:txBody>
      </p:sp>
      <p:sp>
        <p:nvSpPr>
          <p:cNvPr id="7" name="Google Shape;119;p31">
            <a:extLst>
              <a:ext uri="{FF2B5EF4-FFF2-40B4-BE49-F238E27FC236}">
                <a16:creationId xmlns:a16="http://schemas.microsoft.com/office/drawing/2014/main" id="{C93025C1-5EC4-DF99-D0E5-26BB6E46223C}"/>
              </a:ext>
            </a:extLst>
          </p:cNvPr>
          <p:cNvSpPr/>
          <p:nvPr userDrawn="1"/>
        </p:nvSpPr>
        <p:spPr>
          <a:xfrm>
            <a:off x="5425884" y="1474326"/>
            <a:ext cx="1511355" cy="1382448"/>
          </a:xfrm>
          <a:prstGeom prst="roundRect">
            <a:avLst>
              <a:gd name="adj" fmla="val 3163"/>
            </a:avLst>
          </a:prstGeom>
          <a:solidFill>
            <a:schemeClr val="bg2">
              <a:alpha val="50000"/>
            </a:schemeClr>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050" b="0" i="0" u="none" strike="noStrike" cap="none">
              <a:solidFill>
                <a:schemeClr val="lt1"/>
              </a:solidFill>
              <a:latin typeface="Arial"/>
              <a:ea typeface="Arial"/>
              <a:cs typeface="Arial"/>
              <a:sym typeface="Arial"/>
            </a:endParaRPr>
          </a:p>
        </p:txBody>
      </p:sp>
      <p:sp>
        <p:nvSpPr>
          <p:cNvPr id="10" name="Google Shape;119;p31">
            <a:extLst>
              <a:ext uri="{FF2B5EF4-FFF2-40B4-BE49-F238E27FC236}">
                <a16:creationId xmlns:a16="http://schemas.microsoft.com/office/drawing/2014/main" id="{034A2FD1-0744-1A5F-0257-45E4F79AE3DB}"/>
              </a:ext>
            </a:extLst>
          </p:cNvPr>
          <p:cNvSpPr/>
          <p:nvPr userDrawn="1"/>
        </p:nvSpPr>
        <p:spPr>
          <a:xfrm>
            <a:off x="7170086" y="1474326"/>
            <a:ext cx="1511355" cy="1382448"/>
          </a:xfrm>
          <a:prstGeom prst="roundRect">
            <a:avLst>
              <a:gd name="adj" fmla="val 3163"/>
            </a:avLst>
          </a:prstGeom>
          <a:solidFill>
            <a:schemeClr val="bg2">
              <a:alpha val="50000"/>
            </a:schemeClr>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050" b="0" i="0" u="none" strike="noStrike" cap="none">
              <a:solidFill>
                <a:schemeClr val="lt1"/>
              </a:solidFill>
              <a:latin typeface="Arial"/>
              <a:ea typeface="Arial"/>
              <a:cs typeface="Arial"/>
              <a:sym typeface="Arial"/>
            </a:endParaRPr>
          </a:p>
        </p:txBody>
      </p:sp>
      <p:sp>
        <p:nvSpPr>
          <p:cNvPr id="11" name="Google Shape;119;p31">
            <a:extLst>
              <a:ext uri="{FF2B5EF4-FFF2-40B4-BE49-F238E27FC236}">
                <a16:creationId xmlns:a16="http://schemas.microsoft.com/office/drawing/2014/main" id="{33626C83-138B-7A2E-1E88-04865ACD4483}"/>
              </a:ext>
            </a:extLst>
          </p:cNvPr>
          <p:cNvSpPr/>
          <p:nvPr userDrawn="1"/>
        </p:nvSpPr>
        <p:spPr>
          <a:xfrm>
            <a:off x="1937480" y="3014857"/>
            <a:ext cx="1511355" cy="1382448"/>
          </a:xfrm>
          <a:prstGeom prst="roundRect">
            <a:avLst>
              <a:gd name="adj" fmla="val 3163"/>
            </a:avLst>
          </a:prstGeom>
          <a:solidFill>
            <a:schemeClr val="bg2">
              <a:alpha val="50000"/>
            </a:schemeClr>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050" b="0" i="0" u="none" strike="noStrike" cap="none">
              <a:solidFill>
                <a:schemeClr val="lt1"/>
              </a:solidFill>
              <a:latin typeface="Arial"/>
              <a:ea typeface="Arial"/>
              <a:cs typeface="Arial"/>
              <a:sym typeface="Arial"/>
            </a:endParaRPr>
          </a:p>
        </p:txBody>
      </p:sp>
      <p:sp>
        <p:nvSpPr>
          <p:cNvPr id="12" name="Google Shape;119;p31">
            <a:extLst>
              <a:ext uri="{FF2B5EF4-FFF2-40B4-BE49-F238E27FC236}">
                <a16:creationId xmlns:a16="http://schemas.microsoft.com/office/drawing/2014/main" id="{025D67AC-691D-0219-6CF7-82CD8A183C3C}"/>
              </a:ext>
            </a:extLst>
          </p:cNvPr>
          <p:cNvSpPr/>
          <p:nvPr userDrawn="1"/>
        </p:nvSpPr>
        <p:spPr>
          <a:xfrm>
            <a:off x="3681682" y="3014857"/>
            <a:ext cx="1511355" cy="1382448"/>
          </a:xfrm>
          <a:prstGeom prst="roundRect">
            <a:avLst>
              <a:gd name="adj" fmla="val 3163"/>
            </a:avLst>
          </a:prstGeom>
          <a:solidFill>
            <a:schemeClr val="bg2">
              <a:alpha val="50000"/>
            </a:schemeClr>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050" b="0" i="0" u="none" strike="noStrike" cap="none">
              <a:solidFill>
                <a:schemeClr val="lt1"/>
              </a:solidFill>
              <a:latin typeface="Arial"/>
              <a:ea typeface="Arial"/>
              <a:cs typeface="Arial"/>
              <a:sym typeface="Arial"/>
            </a:endParaRPr>
          </a:p>
        </p:txBody>
      </p:sp>
      <p:sp>
        <p:nvSpPr>
          <p:cNvPr id="13" name="Google Shape;119;p31">
            <a:extLst>
              <a:ext uri="{FF2B5EF4-FFF2-40B4-BE49-F238E27FC236}">
                <a16:creationId xmlns:a16="http://schemas.microsoft.com/office/drawing/2014/main" id="{0B830585-77AA-5747-9C9E-11283054FF86}"/>
              </a:ext>
            </a:extLst>
          </p:cNvPr>
          <p:cNvSpPr/>
          <p:nvPr userDrawn="1"/>
        </p:nvSpPr>
        <p:spPr>
          <a:xfrm>
            <a:off x="5425884" y="3014857"/>
            <a:ext cx="1511355" cy="1382448"/>
          </a:xfrm>
          <a:prstGeom prst="roundRect">
            <a:avLst>
              <a:gd name="adj" fmla="val 3163"/>
            </a:avLst>
          </a:prstGeom>
          <a:solidFill>
            <a:schemeClr val="bg2">
              <a:alpha val="50000"/>
            </a:schemeClr>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050" b="0" i="0" u="none" strike="noStrike" cap="none">
              <a:solidFill>
                <a:schemeClr val="lt1"/>
              </a:solidFill>
              <a:latin typeface="Arial"/>
              <a:ea typeface="Arial"/>
              <a:cs typeface="Arial"/>
              <a:sym typeface="Arial"/>
            </a:endParaRPr>
          </a:p>
        </p:txBody>
      </p:sp>
      <p:sp>
        <p:nvSpPr>
          <p:cNvPr id="14" name="Google Shape;119;p31">
            <a:extLst>
              <a:ext uri="{FF2B5EF4-FFF2-40B4-BE49-F238E27FC236}">
                <a16:creationId xmlns:a16="http://schemas.microsoft.com/office/drawing/2014/main" id="{B2023D54-9186-1F7A-9A36-9767D5364592}"/>
              </a:ext>
            </a:extLst>
          </p:cNvPr>
          <p:cNvSpPr/>
          <p:nvPr userDrawn="1"/>
        </p:nvSpPr>
        <p:spPr>
          <a:xfrm>
            <a:off x="7170086" y="3014857"/>
            <a:ext cx="1511355" cy="1382448"/>
          </a:xfrm>
          <a:prstGeom prst="roundRect">
            <a:avLst>
              <a:gd name="adj" fmla="val 3163"/>
            </a:avLst>
          </a:prstGeom>
          <a:solidFill>
            <a:schemeClr val="bg2">
              <a:alpha val="50000"/>
            </a:schemeClr>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050" b="0" i="0" u="none" strike="noStrike" cap="none">
              <a:solidFill>
                <a:schemeClr val="lt1"/>
              </a:solidFill>
              <a:latin typeface="Arial"/>
              <a:ea typeface="Arial"/>
              <a:cs typeface="Arial"/>
              <a:sym typeface="Arial"/>
            </a:endParaRPr>
          </a:p>
        </p:txBody>
      </p:sp>
      <p:sp>
        <p:nvSpPr>
          <p:cNvPr id="2" name="TextBox 1">
            <a:extLst>
              <a:ext uri="{FF2B5EF4-FFF2-40B4-BE49-F238E27FC236}">
                <a16:creationId xmlns:a16="http://schemas.microsoft.com/office/drawing/2014/main" id="{DBC485AC-5001-91CF-73AD-A243BA77000B}"/>
              </a:ext>
            </a:extLst>
          </p:cNvPr>
          <p:cNvSpPr txBox="1"/>
          <p:nvPr userDrawn="1"/>
        </p:nvSpPr>
        <p:spPr>
          <a:xfrm>
            <a:off x="457200" y="963593"/>
            <a:ext cx="3075972" cy="276999"/>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5 column cool grey (tint) colored boxes</a:t>
            </a:r>
          </a:p>
        </p:txBody>
      </p:sp>
      <p:sp>
        <p:nvSpPr>
          <p:cNvPr id="3" name="Title 2">
            <a:extLst>
              <a:ext uri="{FF2B5EF4-FFF2-40B4-BE49-F238E27FC236}">
                <a16:creationId xmlns:a16="http://schemas.microsoft.com/office/drawing/2014/main" id="{0FB36E5F-E399-5806-9ABB-BE3BB818D733}"/>
              </a:ext>
            </a:extLst>
          </p:cNvPr>
          <p:cNvSpPr>
            <a:spLocks noGrp="1"/>
          </p:cNvSpPr>
          <p:nvPr>
            <p:ph type="title" hasCustomPrompt="1"/>
          </p:nvPr>
        </p:nvSpPr>
        <p:spPr>
          <a:xfrm>
            <a:off x="457200" y="618421"/>
            <a:ext cx="7585364" cy="639647"/>
          </a:xfrm>
        </p:spPr>
        <p:txBody>
          <a:bodyPr>
            <a:noAutofit/>
          </a:bodyPr>
          <a:lstStyle>
            <a:lvl1pPr>
              <a:defRPr sz="1500"/>
            </a:lvl1pPr>
          </a:lstStyle>
          <a:p>
            <a:r>
              <a:rPr lang="en-US"/>
              <a:t>This is not a master layout – Graphic elements here can be copied while in “Master slide” view and pasted while in “normal” view</a:t>
            </a:r>
          </a:p>
        </p:txBody>
      </p:sp>
    </p:spTree>
    <p:extLst>
      <p:ext uri="{BB962C8B-B14F-4D97-AF65-F5344CB8AC3E}">
        <p14:creationId xmlns:p14="http://schemas.microsoft.com/office/powerpoint/2010/main" val="2184461765"/>
      </p:ext>
    </p:extLst>
  </p:cSld>
  <p:clrMapOvr>
    <a:masterClrMapping/>
  </p:clrMapOvr>
  <p:transition spd="med"/>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17_Title &amp; Bullets">
    <p:spTree>
      <p:nvGrpSpPr>
        <p:cNvPr id="1" name=""/>
        <p:cNvGrpSpPr/>
        <p:nvPr/>
      </p:nvGrpSpPr>
      <p:grpSpPr>
        <a:xfrm>
          <a:off x="0" y="0"/>
          <a:ext cx="0" cy="0"/>
          <a:chOff x="0" y="0"/>
          <a:chExt cx="0" cy="0"/>
        </a:xfrm>
      </p:grpSpPr>
      <p:sp>
        <p:nvSpPr>
          <p:cNvPr id="5" name="Google Shape;119;p31">
            <a:extLst>
              <a:ext uri="{FF2B5EF4-FFF2-40B4-BE49-F238E27FC236}">
                <a16:creationId xmlns:a16="http://schemas.microsoft.com/office/drawing/2014/main" id="{0860525A-51A8-19B3-609B-A393D49ED36E}"/>
              </a:ext>
            </a:extLst>
          </p:cNvPr>
          <p:cNvSpPr/>
          <p:nvPr userDrawn="1"/>
        </p:nvSpPr>
        <p:spPr>
          <a:xfrm>
            <a:off x="1937480" y="1474326"/>
            <a:ext cx="1511355" cy="1382448"/>
          </a:xfrm>
          <a:prstGeom prst="roundRect">
            <a:avLst>
              <a:gd name="adj" fmla="val 3163"/>
            </a:avLst>
          </a:prstGeom>
          <a:solidFill>
            <a:schemeClr val="bg1">
              <a:alpha val="50000"/>
            </a:schemeClr>
          </a:solidFill>
          <a:ln w="25400">
            <a:solidFill>
              <a:schemeClr val="accent1"/>
            </a:solid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050" b="0" i="0" u="none" strike="noStrike" cap="none">
              <a:solidFill>
                <a:schemeClr val="lt1"/>
              </a:solidFill>
              <a:latin typeface="Arial"/>
              <a:ea typeface="Arial"/>
              <a:cs typeface="Arial"/>
              <a:sym typeface="Arial"/>
            </a:endParaRPr>
          </a:p>
        </p:txBody>
      </p:sp>
      <p:sp>
        <p:nvSpPr>
          <p:cNvPr id="6" name="Google Shape;119;p31">
            <a:extLst>
              <a:ext uri="{FF2B5EF4-FFF2-40B4-BE49-F238E27FC236}">
                <a16:creationId xmlns:a16="http://schemas.microsoft.com/office/drawing/2014/main" id="{A5C98C8F-73A3-60FF-4F7A-43D39C4C5015}"/>
              </a:ext>
            </a:extLst>
          </p:cNvPr>
          <p:cNvSpPr/>
          <p:nvPr userDrawn="1"/>
        </p:nvSpPr>
        <p:spPr>
          <a:xfrm>
            <a:off x="3681682" y="1474326"/>
            <a:ext cx="1511355" cy="1382448"/>
          </a:xfrm>
          <a:prstGeom prst="roundRect">
            <a:avLst>
              <a:gd name="adj" fmla="val 3163"/>
            </a:avLst>
          </a:prstGeom>
          <a:solidFill>
            <a:schemeClr val="bg1">
              <a:alpha val="50000"/>
            </a:schemeClr>
          </a:solidFill>
          <a:ln w="25400">
            <a:solidFill>
              <a:schemeClr val="accent2"/>
            </a:solid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050" b="0" i="0" u="none" strike="noStrike" cap="none">
              <a:solidFill>
                <a:schemeClr val="lt1"/>
              </a:solidFill>
              <a:latin typeface="Arial"/>
              <a:ea typeface="Arial"/>
              <a:cs typeface="Arial"/>
              <a:sym typeface="Arial"/>
            </a:endParaRPr>
          </a:p>
        </p:txBody>
      </p:sp>
      <p:sp>
        <p:nvSpPr>
          <p:cNvPr id="7" name="Google Shape;119;p31">
            <a:extLst>
              <a:ext uri="{FF2B5EF4-FFF2-40B4-BE49-F238E27FC236}">
                <a16:creationId xmlns:a16="http://schemas.microsoft.com/office/drawing/2014/main" id="{C93025C1-5EC4-DF99-D0E5-26BB6E46223C}"/>
              </a:ext>
            </a:extLst>
          </p:cNvPr>
          <p:cNvSpPr/>
          <p:nvPr userDrawn="1"/>
        </p:nvSpPr>
        <p:spPr>
          <a:xfrm>
            <a:off x="5425884" y="1474326"/>
            <a:ext cx="1511355" cy="1382448"/>
          </a:xfrm>
          <a:prstGeom prst="roundRect">
            <a:avLst>
              <a:gd name="adj" fmla="val 3163"/>
            </a:avLst>
          </a:prstGeom>
          <a:solidFill>
            <a:schemeClr val="bg1">
              <a:alpha val="50000"/>
            </a:schemeClr>
          </a:solidFill>
          <a:ln w="25400">
            <a:solidFill>
              <a:schemeClr val="accent3"/>
            </a:solid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050" b="0" i="0" u="none" strike="noStrike" cap="none">
              <a:solidFill>
                <a:schemeClr val="lt1"/>
              </a:solidFill>
              <a:latin typeface="Arial"/>
              <a:ea typeface="Arial"/>
              <a:cs typeface="Arial"/>
              <a:sym typeface="Arial"/>
            </a:endParaRPr>
          </a:p>
        </p:txBody>
      </p:sp>
      <p:sp>
        <p:nvSpPr>
          <p:cNvPr id="10" name="Google Shape;119;p31">
            <a:extLst>
              <a:ext uri="{FF2B5EF4-FFF2-40B4-BE49-F238E27FC236}">
                <a16:creationId xmlns:a16="http://schemas.microsoft.com/office/drawing/2014/main" id="{034A2FD1-0744-1A5F-0257-45E4F79AE3DB}"/>
              </a:ext>
            </a:extLst>
          </p:cNvPr>
          <p:cNvSpPr/>
          <p:nvPr userDrawn="1"/>
        </p:nvSpPr>
        <p:spPr>
          <a:xfrm>
            <a:off x="5425884" y="3014857"/>
            <a:ext cx="1511355" cy="1382448"/>
          </a:xfrm>
          <a:prstGeom prst="roundRect">
            <a:avLst>
              <a:gd name="adj" fmla="val 3163"/>
            </a:avLst>
          </a:prstGeom>
          <a:solidFill>
            <a:schemeClr val="bg1">
              <a:alpha val="50000"/>
            </a:schemeClr>
          </a:solidFill>
          <a:ln w="25400">
            <a:solidFill>
              <a:schemeClr val="accent4"/>
            </a:solid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050" b="0" i="0" u="none" strike="noStrike" cap="none">
              <a:solidFill>
                <a:schemeClr val="lt1"/>
              </a:solidFill>
              <a:latin typeface="Arial"/>
              <a:ea typeface="Arial"/>
              <a:cs typeface="Arial"/>
              <a:sym typeface="Arial"/>
            </a:endParaRPr>
          </a:p>
        </p:txBody>
      </p:sp>
      <p:sp>
        <p:nvSpPr>
          <p:cNvPr id="11" name="Google Shape;119;p31">
            <a:extLst>
              <a:ext uri="{FF2B5EF4-FFF2-40B4-BE49-F238E27FC236}">
                <a16:creationId xmlns:a16="http://schemas.microsoft.com/office/drawing/2014/main" id="{33626C83-138B-7A2E-1E88-04865ACD4483}"/>
              </a:ext>
            </a:extLst>
          </p:cNvPr>
          <p:cNvSpPr/>
          <p:nvPr userDrawn="1"/>
        </p:nvSpPr>
        <p:spPr>
          <a:xfrm>
            <a:off x="1937480" y="3014857"/>
            <a:ext cx="1511355" cy="1382448"/>
          </a:xfrm>
          <a:prstGeom prst="roundRect">
            <a:avLst>
              <a:gd name="adj" fmla="val 3163"/>
            </a:avLst>
          </a:prstGeom>
          <a:solidFill>
            <a:schemeClr val="bg1">
              <a:alpha val="50000"/>
            </a:schemeClr>
          </a:solidFill>
          <a:ln w="25400">
            <a:solidFill>
              <a:schemeClr val="accent5"/>
            </a:solid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050" b="0" i="0" u="none" strike="noStrike" cap="none">
              <a:solidFill>
                <a:schemeClr val="lt1"/>
              </a:solidFill>
              <a:latin typeface="Arial"/>
              <a:ea typeface="Arial"/>
              <a:cs typeface="Arial"/>
              <a:sym typeface="Arial"/>
            </a:endParaRPr>
          </a:p>
        </p:txBody>
      </p:sp>
      <p:sp>
        <p:nvSpPr>
          <p:cNvPr id="12" name="Google Shape;119;p31">
            <a:extLst>
              <a:ext uri="{FF2B5EF4-FFF2-40B4-BE49-F238E27FC236}">
                <a16:creationId xmlns:a16="http://schemas.microsoft.com/office/drawing/2014/main" id="{025D67AC-691D-0219-6CF7-82CD8A183C3C}"/>
              </a:ext>
            </a:extLst>
          </p:cNvPr>
          <p:cNvSpPr/>
          <p:nvPr userDrawn="1"/>
        </p:nvSpPr>
        <p:spPr>
          <a:xfrm>
            <a:off x="3681682" y="3014857"/>
            <a:ext cx="1511355" cy="1382448"/>
          </a:xfrm>
          <a:prstGeom prst="roundRect">
            <a:avLst>
              <a:gd name="adj" fmla="val 3163"/>
            </a:avLst>
          </a:prstGeom>
          <a:solidFill>
            <a:schemeClr val="bg1">
              <a:alpha val="50000"/>
            </a:schemeClr>
          </a:solidFill>
          <a:ln w="25400">
            <a:solidFill>
              <a:schemeClr val="accent6"/>
            </a:solid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050" b="0" i="0" u="none" strike="noStrike" cap="none">
              <a:solidFill>
                <a:schemeClr val="lt1"/>
              </a:solidFill>
              <a:latin typeface="Arial"/>
              <a:ea typeface="Arial"/>
              <a:cs typeface="Arial"/>
              <a:sym typeface="Arial"/>
            </a:endParaRPr>
          </a:p>
        </p:txBody>
      </p:sp>
      <p:sp>
        <p:nvSpPr>
          <p:cNvPr id="2" name="TextBox 1">
            <a:extLst>
              <a:ext uri="{FF2B5EF4-FFF2-40B4-BE49-F238E27FC236}">
                <a16:creationId xmlns:a16="http://schemas.microsoft.com/office/drawing/2014/main" id="{DBC485AC-5001-91CF-73AD-A243BA77000B}"/>
              </a:ext>
            </a:extLst>
          </p:cNvPr>
          <p:cNvSpPr txBox="1"/>
          <p:nvPr userDrawn="1"/>
        </p:nvSpPr>
        <p:spPr>
          <a:xfrm>
            <a:off x="457200" y="963593"/>
            <a:ext cx="3075972" cy="276999"/>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5 column cool grey (tint) colored boxes</a:t>
            </a:r>
          </a:p>
        </p:txBody>
      </p:sp>
      <p:sp>
        <p:nvSpPr>
          <p:cNvPr id="3" name="Title 2">
            <a:extLst>
              <a:ext uri="{FF2B5EF4-FFF2-40B4-BE49-F238E27FC236}">
                <a16:creationId xmlns:a16="http://schemas.microsoft.com/office/drawing/2014/main" id="{0FB36E5F-E399-5806-9ABB-BE3BB818D733}"/>
              </a:ext>
            </a:extLst>
          </p:cNvPr>
          <p:cNvSpPr>
            <a:spLocks noGrp="1"/>
          </p:cNvSpPr>
          <p:nvPr>
            <p:ph type="title" hasCustomPrompt="1"/>
          </p:nvPr>
        </p:nvSpPr>
        <p:spPr>
          <a:xfrm>
            <a:off x="457200" y="618421"/>
            <a:ext cx="7585364" cy="639647"/>
          </a:xfrm>
        </p:spPr>
        <p:txBody>
          <a:bodyPr>
            <a:noAutofit/>
          </a:bodyPr>
          <a:lstStyle>
            <a:lvl1pPr>
              <a:defRPr sz="1500"/>
            </a:lvl1pPr>
          </a:lstStyle>
          <a:p>
            <a:r>
              <a:rPr lang="en-US"/>
              <a:t>This is not a master layout – Graphic elements here can be copied while in “Master slide” view and pasted while in “normal” view</a:t>
            </a:r>
          </a:p>
        </p:txBody>
      </p:sp>
    </p:spTree>
    <p:extLst>
      <p:ext uri="{BB962C8B-B14F-4D97-AF65-F5344CB8AC3E}">
        <p14:creationId xmlns:p14="http://schemas.microsoft.com/office/powerpoint/2010/main" val="891238784"/>
      </p:ext>
    </p:extLst>
  </p:cSld>
  <p:clrMapOvr>
    <a:masterClrMapping/>
  </p:clrMapOvr>
  <p:transition spd="med"/>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13_Title &amp; Bullets">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216C4DCD-E37F-55F5-A767-0037462E6283}"/>
              </a:ext>
            </a:extLst>
          </p:cNvPr>
          <p:cNvSpPr txBox="1"/>
          <p:nvPr userDrawn="1"/>
        </p:nvSpPr>
        <p:spPr>
          <a:xfrm>
            <a:off x="457200" y="963593"/>
            <a:ext cx="3075972" cy="276999"/>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Miscellaneous Art Elements</a:t>
            </a:r>
          </a:p>
        </p:txBody>
      </p:sp>
      <p:sp>
        <p:nvSpPr>
          <p:cNvPr id="29" name="Google Shape;119;p31">
            <a:extLst>
              <a:ext uri="{FF2B5EF4-FFF2-40B4-BE49-F238E27FC236}">
                <a16:creationId xmlns:a16="http://schemas.microsoft.com/office/drawing/2014/main" id="{C95D6A9C-C2C0-F516-FC66-4156A8DE5803}"/>
              </a:ext>
            </a:extLst>
          </p:cNvPr>
          <p:cNvSpPr/>
          <p:nvPr userDrawn="1"/>
        </p:nvSpPr>
        <p:spPr>
          <a:xfrm>
            <a:off x="457201" y="3444467"/>
            <a:ext cx="2398436" cy="485775"/>
          </a:xfrm>
          <a:prstGeom prst="roundRect">
            <a:avLst>
              <a:gd name="adj" fmla="val 0"/>
            </a:avLst>
          </a:prstGeom>
          <a:solidFill>
            <a:srgbClr val="C8D5DC">
              <a:alpha val="50000"/>
            </a:srgbClr>
          </a:solidFill>
          <a:ln>
            <a:noFill/>
          </a:ln>
        </p:spPr>
        <p:txBody>
          <a:bodyPr spcFirstLastPara="1" wrap="square" lIns="68569" tIns="34275" rIns="68569" bIns="34275" anchor="ctr" anchorCtr="0">
            <a:noAutofit/>
          </a:bodyPr>
          <a:lstStyle/>
          <a:p>
            <a:pPr marL="0" marR="0" lvl="0" indent="0" rtl="0">
              <a:lnSpc>
                <a:spcPct val="100000"/>
              </a:lnSpc>
              <a:spcBef>
                <a:spcPts val="0"/>
              </a:spcBef>
              <a:spcAft>
                <a:spcPts val="0"/>
              </a:spcAft>
              <a:buClr>
                <a:srgbClr val="000000"/>
              </a:buClr>
              <a:buSzPts val="1400"/>
              <a:buFont typeface="Arial"/>
              <a:buNone/>
            </a:pPr>
            <a:endParaRPr sz="1050" b="0" i="0" u="none" strike="noStrike" cap="none">
              <a:solidFill>
                <a:schemeClr val="lt1"/>
              </a:solidFill>
              <a:latin typeface="Arial"/>
              <a:ea typeface="Arial"/>
              <a:cs typeface="Arial"/>
              <a:sym typeface="Arial"/>
            </a:endParaRPr>
          </a:p>
        </p:txBody>
      </p:sp>
      <p:cxnSp>
        <p:nvCxnSpPr>
          <p:cNvPr id="30" name="Straight Connector 29">
            <a:extLst>
              <a:ext uri="{FF2B5EF4-FFF2-40B4-BE49-F238E27FC236}">
                <a16:creationId xmlns:a16="http://schemas.microsoft.com/office/drawing/2014/main" id="{DD130116-65C4-B493-BA3A-5CB10AE28864}"/>
              </a:ext>
            </a:extLst>
          </p:cNvPr>
          <p:cNvCxnSpPr/>
          <p:nvPr userDrawn="1"/>
        </p:nvCxnSpPr>
        <p:spPr>
          <a:xfrm>
            <a:off x="457201" y="3444467"/>
            <a:ext cx="2398436" cy="0"/>
          </a:xfrm>
          <a:prstGeom prst="line">
            <a:avLst/>
          </a:prstGeom>
          <a:ln w="60325"/>
        </p:spPr>
        <p:style>
          <a:lnRef idx="1">
            <a:schemeClr val="accent1"/>
          </a:lnRef>
          <a:fillRef idx="0">
            <a:schemeClr val="accent1"/>
          </a:fillRef>
          <a:effectRef idx="0">
            <a:schemeClr val="accent1"/>
          </a:effectRef>
          <a:fontRef idx="minor">
            <a:schemeClr val="tx1"/>
          </a:fontRef>
        </p:style>
      </p:cxnSp>
      <p:sp>
        <p:nvSpPr>
          <p:cNvPr id="31" name="Google Shape;119;p31">
            <a:extLst>
              <a:ext uri="{FF2B5EF4-FFF2-40B4-BE49-F238E27FC236}">
                <a16:creationId xmlns:a16="http://schemas.microsoft.com/office/drawing/2014/main" id="{53C5D5A3-EA81-66A9-216C-AC02CDF91A94}"/>
              </a:ext>
            </a:extLst>
          </p:cNvPr>
          <p:cNvSpPr/>
          <p:nvPr userDrawn="1"/>
        </p:nvSpPr>
        <p:spPr>
          <a:xfrm>
            <a:off x="3495822" y="3444467"/>
            <a:ext cx="2398436" cy="485775"/>
          </a:xfrm>
          <a:prstGeom prst="roundRect">
            <a:avLst>
              <a:gd name="adj" fmla="val 0"/>
            </a:avLst>
          </a:prstGeom>
          <a:solidFill>
            <a:srgbClr val="C8D5DC">
              <a:alpha val="50000"/>
            </a:srgbClr>
          </a:solidFill>
          <a:ln>
            <a:noFill/>
          </a:ln>
        </p:spPr>
        <p:txBody>
          <a:bodyPr spcFirstLastPara="1" wrap="square" lIns="68569" tIns="34275" rIns="68569" bIns="34275" anchor="ctr" anchorCtr="0">
            <a:noAutofit/>
          </a:bodyPr>
          <a:lstStyle/>
          <a:p>
            <a:pPr marL="0" marR="0" lvl="0" indent="0" rtl="0">
              <a:lnSpc>
                <a:spcPct val="100000"/>
              </a:lnSpc>
              <a:spcBef>
                <a:spcPts val="0"/>
              </a:spcBef>
              <a:spcAft>
                <a:spcPts val="0"/>
              </a:spcAft>
              <a:buClr>
                <a:srgbClr val="000000"/>
              </a:buClr>
              <a:buSzPts val="1400"/>
              <a:buFont typeface="Arial"/>
              <a:buNone/>
            </a:pPr>
            <a:endParaRPr sz="1050" b="0" i="0" u="none" strike="noStrike" cap="none">
              <a:solidFill>
                <a:schemeClr val="lt1"/>
              </a:solidFill>
              <a:latin typeface="Arial"/>
              <a:ea typeface="Arial"/>
              <a:cs typeface="Arial"/>
              <a:sym typeface="Arial"/>
            </a:endParaRPr>
          </a:p>
        </p:txBody>
      </p:sp>
      <p:cxnSp>
        <p:nvCxnSpPr>
          <p:cNvPr id="32" name="Straight Connector 31">
            <a:extLst>
              <a:ext uri="{FF2B5EF4-FFF2-40B4-BE49-F238E27FC236}">
                <a16:creationId xmlns:a16="http://schemas.microsoft.com/office/drawing/2014/main" id="{40A91939-A9B1-127E-08B5-65356776C75B}"/>
              </a:ext>
            </a:extLst>
          </p:cNvPr>
          <p:cNvCxnSpPr/>
          <p:nvPr userDrawn="1"/>
        </p:nvCxnSpPr>
        <p:spPr>
          <a:xfrm>
            <a:off x="3495822" y="3444467"/>
            <a:ext cx="2398436" cy="0"/>
          </a:xfrm>
          <a:prstGeom prst="line">
            <a:avLst/>
          </a:prstGeom>
          <a:ln w="60325"/>
        </p:spPr>
        <p:style>
          <a:lnRef idx="1">
            <a:schemeClr val="accent1"/>
          </a:lnRef>
          <a:fillRef idx="0">
            <a:schemeClr val="accent1"/>
          </a:fillRef>
          <a:effectRef idx="0">
            <a:schemeClr val="accent1"/>
          </a:effectRef>
          <a:fontRef idx="minor">
            <a:schemeClr val="tx1"/>
          </a:fontRef>
        </p:style>
      </p:cxnSp>
      <p:sp>
        <p:nvSpPr>
          <p:cNvPr id="33" name="Google Shape;119;p31">
            <a:extLst>
              <a:ext uri="{FF2B5EF4-FFF2-40B4-BE49-F238E27FC236}">
                <a16:creationId xmlns:a16="http://schemas.microsoft.com/office/drawing/2014/main" id="{4876B3A8-0CBE-7369-23B8-9A9D2913434D}"/>
              </a:ext>
            </a:extLst>
          </p:cNvPr>
          <p:cNvSpPr/>
          <p:nvPr userDrawn="1"/>
        </p:nvSpPr>
        <p:spPr>
          <a:xfrm>
            <a:off x="6291775" y="3444467"/>
            <a:ext cx="2398436" cy="485775"/>
          </a:xfrm>
          <a:prstGeom prst="roundRect">
            <a:avLst>
              <a:gd name="adj" fmla="val 0"/>
            </a:avLst>
          </a:prstGeom>
          <a:solidFill>
            <a:srgbClr val="C8D5DC">
              <a:alpha val="50000"/>
            </a:srgbClr>
          </a:solidFill>
          <a:ln>
            <a:noFill/>
          </a:ln>
        </p:spPr>
        <p:txBody>
          <a:bodyPr spcFirstLastPara="1" wrap="square" lIns="68569" tIns="34275" rIns="68569" bIns="34275" anchor="ctr" anchorCtr="0">
            <a:noAutofit/>
          </a:bodyPr>
          <a:lstStyle/>
          <a:p>
            <a:pPr marL="0" marR="0" lvl="0" indent="0" rtl="0">
              <a:lnSpc>
                <a:spcPct val="100000"/>
              </a:lnSpc>
              <a:spcBef>
                <a:spcPts val="0"/>
              </a:spcBef>
              <a:spcAft>
                <a:spcPts val="0"/>
              </a:spcAft>
              <a:buClr>
                <a:srgbClr val="000000"/>
              </a:buClr>
              <a:buSzPts val="1400"/>
              <a:buFont typeface="Arial"/>
              <a:buNone/>
            </a:pPr>
            <a:endParaRPr sz="1050" b="0" i="0" u="none" strike="noStrike" cap="none">
              <a:solidFill>
                <a:schemeClr val="lt1"/>
              </a:solidFill>
              <a:latin typeface="Arial"/>
              <a:ea typeface="Arial"/>
              <a:cs typeface="Arial"/>
              <a:sym typeface="Arial"/>
            </a:endParaRPr>
          </a:p>
        </p:txBody>
      </p:sp>
      <p:cxnSp>
        <p:nvCxnSpPr>
          <p:cNvPr id="34" name="Straight Connector 33">
            <a:extLst>
              <a:ext uri="{FF2B5EF4-FFF2-40B4-BE49-F238E27FC236}">
                <a16:creationId xmlns:a16="http://schemas.microsoft.com/office/drawing/2014/main" id="{7F63F55C-8A12-58BD-869A-47FC23FB1442}"/>
              </a:ext>
            </a:extLst>
          </p:cNvPr>
          <p:cNvCxnSpPr/>
          <p:nvPr userDrawn="1"/>
        </p:nvCxnSpPr>
        <p:spPr>
          <a:xfrm>
            <a:off x="6291775" y="3444467"/>
            <a:ext cx="2398436" cy="0"/>
          </a:xfrm>
          <a:prstGeom prst="line">
            <a:avLst/>
          </a:prstGeom>
          <a:ln w="60325"/>
        </p:spPr>
        <p:style>
          <a:lnRef idx="1">
            <a:schemeClr val="accent1"/>
          </a:lnRef>
          <a:fillRef idx="0">
            <a:schemeClr val="accent1"/>
          </a:fillRef>
          <a:effectRef idx="0">
            <a:schemeClr val="accent1"/>
          </a:effectRef>
          <a:fontRef idx="minor">
            <a:schemeClr val="tx1"/>
          </a:fontRef>
        </p:style>
      </p:cxnSp>
      <p:sp>
        <p:nvSpPr>
          <p:cNvPr id="35" name="Round Same Side Corner Rectangle 34">
            <a:extLst>
              <a:ext uri="{FF2B5EF4-FFF2-40B4-BE49-F238E27FC236}">
                <a16:creationId xmlns:a16="http://schemas.microsoft.com/office/drawing/2014/main" id="{9CC952F5-6A1F-D1AF-1BB1-B8F6DC4CD15B}"/>
              </a:ext>
            </a:extLst>
          </p:cNvPr>
          <p:cNvSpPr/>
          <p:nvPr userDrawn="1"/>
        </p:nvSpPr>
        <p:spPr>
          <a:xfrm rot="16200000">
            <a:off x="3880478" y="-1715973"/>
            <a:ext cx="1376808" cy="8235836"/>
          </a:xfrm>
          <a:prstGeom prst="round2SameRect">
            <a:avLst>
              <a:gd name="adj1" fmla="val 8395"/>
              <a:gd name="adj2" fmla="val 595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cxnSp>
        <p:nvCxnSpPr>
          <p:cNvPr id="36" name="Straight Connector 35">
            <a:extLst>
              <a:ext uri="{FF2B5EF4-FFF2-40B4-BE49-F238E27FC236}">
                <a16:creationId xmlns:a16="http://schemas.microsoft.com/office/drawing/2014/main" id="{FAD845C8-0EB1-8A3C-2B5F-C8C0B68479B4}"/>
              </a:ext>
            </a:extLst>
          </p:cNvPr>
          <p:cNvCxnSpPr/>
          <p:nvPr userDrawn="1"/>
        </p:nvCxnSpPr>
        <p:spPr>
          <a:xfrm>
            <a:off x="3200400" y="1830445"/>
            <a:ext cx="0" cy="1143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2E04F3E-B8A3-11EE-3BA4-DF5080FD51CE}"/>
              </a:ext>
            </a:extLst>
          </p:cNvPr>
          <p:cNvCxnSpPr/>
          <p:nvPr userDrawn="1"/>
        </p:nvCxnSpPr>
        <p:spPr>
          <a:xfrm>
            <a:off x="5909587" y="1830445"/>
            <a:ext cx="0" cy="1143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093A429-097C-8494-39E4-E5610700E760}"/>
              </a:ext>
            </a:extLst>
          </p:cNvPr>
          <p:cNvSpPr>
            <a:spLocks noGrp="1"/>
          </p:cNvSpPr>
          <p:nvPr>
            <p:ph type="title" hasCustomPrompt="1"/>
          </p:nvPr>
        </p:nvSpPr>
        <p:spPr>
          <a:xfrm>
            <a:off x="457200" y="618421"/>
            <a:ext cx="7612083" cy="639647"/>
          </a:xfrm>
        </p:spPr>
        <p:txBody>
          <a:bodyPr>
            <a:noAutofit/>
          </a:bodyPr>
          <a:lstStyle>
            <a:lvl1pPr>
              <a:defRPr sz="1500"/>
            </a:lvl1pPr>
          </a:lstStyle>
          <a:p>
            <a:r>
              <a:rPr lang="en-US"/>
              <a:t>This is not a master layout – Graphic elements here can be copied while in “Master slide” view and pasted while in “normal” view</a:t>
            </a:r>
          </a:p>
        </p:txBody>
      </p:sp>
    </p:spTree>
    <p:extLst>
      <p:ext uri="{BB962C8B-B14F-4D97-AF65-F5344CB8AC3E}">
        <p14:creationId xmlns:p14="http://schemas.microsoft.com/office/powerpoint/2010/main" val="3686287890"/>
      </p:ext>
    </p:extLst>
  </p:cSld>
  <p:clrMapOvr>
    <a:masterClrMapping/>
  </p:clrMapOvr>
  <p:transition spd="med"/>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14_Title &amp; Bullets">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A05D8D32-03A1-5446-5E15-2A4ABF03C6CC}"/>
              </a:ext>
            </a:extLst>
          </p:cNvPr>
          <p:cNvCxnSpPr>
            <a:cxnSpLocks/>
          </p:cNvCxnSpPr>
          <p:nvPr userDrawn="1"/>
        </p:nvCxnSpPr>
        <p:spPr>
          <a:xfrm>
            <a:off x="457200" y="1462027"/>
            <a:ext cx="1614137"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124F7EDC-3185-A73D-F807-95FC79589614}"/>
              </a:ext>
            </a:extLst>
          </p:cNvPr>
          <p:cNvCxnSpPr>
            <a:cxnSpLocks/>
          </p:cNvCxnSpPr>
          <p:nvPr userDrawn="1"/>
        </p:nvCxnSpPr>
        <p:spPr>
          <a:xfrm>
            <a:off x="2617470" y="1462027"/>
            <a:ext cx="1568417"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C000C725-E3A1-C832-C675-54BEBA0BD30D}"/>
              </a:ext>
            </a:extLst>
          </p:cNvPr>
          <p:cNvCxnSpPr>
            <a:cxnSpLocks/>
          </p:cNvCxnSpPr>
          <p:nvPr userDrawn="1"/>
        </p:nvCxnSpPr>
        <p:spPr>
          <a:xfrm>
            <a:off x="4800600" y="1462027"/>
            <a:ext cx="1614137"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CAAAE8C-EF3B-53A1-1ABC-4FCB1F4E7D25}"/>
              </a:ext>
            </a:extLst>
          </p:cNvPr>
          <p:cNvCxnSpPr>
            <a:cxnSpLocks/>
          </p:cNvCxnSpPr>
          <p:nvPr userDrawn="1"/>
        </p:nvCxnSpPr>
        <p:spPr>
          <a:xfrm>
            <a:off x="7007893" y="1462027"/>
            <a:ext cx="1678907"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88820D8-C821-64E3-F0C7-4CF3AEE12FA5}"/>
              </a:ext>
            </a:extLst>
          </p:cNvPr>
          <p:cNvCxnSpPr>
            <a:cxnSpLocks/>
          </p:cNvCxnSpPr>
          <p:nvPr userDrawn="1"/>
        </p:nvCxnSpPr>
        <p:spPr>
          <a:xfrm>
            <a:off x="419345" y="2094448"/>
            <a:ext cx="2297846"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DB9AD73-BA52-36EC-76CE-F7A8F264F7CB}"/>
              </a:ext>
            </a:extLst>
          </p:cNvPr>
          <p:cNvCxnSpPr>
            <a:cxnSpLocks/>
          </p:cNvCxnSpPr>
          <p:nvPr userDrawn="1"/>
        </p:nvCxnSpPr>
        <p:spPr>
          <a:xfrm>
            <a:off x="419345" y="2677638"/>
            <a:ext cx="2297846"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ABABA1D-9930-D626-F6DE-4098C1F99A4F}"/>
              </a:ext>
            </a:extLst>
          </p:cNvPr>
          <p:cNvCxnSpPr>
            <a:cxnSpLocks/>
          </p:cNvCxnSpPr>
          <p:nvPr userDrawn="1"/>
        </p:nvCxnSpPr>
        <p:spPr>
          <a:xfrm>
            <a:off x="3311016" y="2094448"/>
            <a:ext cx="2307109"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BD29AEA-28DD-996B-C346-4CFBD78C15C3}"/>
              </a:ext>
            </a:extLst>
          </p:cNvPr>
          <p:cNvCxnSpPr>
            <a:cxnSpLocks/>
          </p:cNvCxnSpPr>
          <p:nvPr userDrawn="1"/>
        </p:nvCxnSpPr>
        <p:spPr>
          <a:xfrm>
            <a:off x="3311016" y="2677638"/>
            <a:ext cx="2307109"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317E116-25EF-AD70-6D9A-8BB2A4B0B29E}"/>
              </a:ext>
            </a:extLst>
          </p:cNvPr>
          <p:cNvCxnSpPr>
            <a:cxnSpLocks/>
          </p:cNvCxnSpPr>
          <p:nvPr userDrawn="1"/>
        </p:nvCxnSpPr>
        <p:spPr>
          <a:xfrm>
            <a:off x="6218499" y="2094448"/>
            <a:ext cx="2300560"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353792A-D026-CA81-3933-E4FD3B277707}"/>
              </a:ext>
            </a:extLst>
          </p:cNvPr>
          <p:cNvCxnSpPr>
            <a:cxnSpLocks/>
          </p:cNvCxnSpPr>
          <p:nvPr userDrawn="1"/>
        </p:nvCxnSpPr>
        <p:spPr>
          <a:xfrm>
            <a:off x="6218499" y="2677638"/>
            <a:ext cx="2300560"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216C4DCD-E37F-55F5-A767-0037462E6283}"/>
              </a:ext>
            </a:extLst>
          </p:cNvPr>
          <p:cNvSpPr txBox="1"/>
          <p:nvPr userDrawn="1"/>
        </p:nvSpPr>
        <p:spPr>
          <a:xfrm>
            <a:off x="457200" y="963593"/>
            <a:ext cx="3075972" cy="276999"/>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Colored Rules for 4 Columns</a:t>
            </a:r>
          </a:p>
        </p:txBody>
      </p:sp>
      <p:sp>
        <p:nvSpPr>
          <p:cNvPr id="21" name="TextBox 20">
            <a:extLst>
              <a:ext uri="{FF2B5EF4-FFF2-40B4-BE49-F238E27FC236}">
                <a16:creationId xmlns:a16="http://schemas.microsoft.com/office/drawing/2014/main" id="{3937B4D9-B6B8-C12A-811A-ADF6E8D45054}"/>
              </a:ext>
            </a:extLst>
          </p:cNvPr>
          <p:cNvSpPr txBox="1"/>
          <p:nvPr userDrawn="1"/>
        </p:nvSpPr>
        <p:spPr>
          <a:xfrm>
            <a:off x="457200" y="1753565"/>
            <a:ext cx="3075972" cy="276999"/>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Colored Rules for 3 or 6 Columns</a:t>
            </a:r>
          </a:p>
        </p:txBody>
      </p:sp>
      <p:cxnSp>
        <p:nvCxnSpPr>
          <p:cNvPr id="22" name="Straight Connector 21">
            <a:extLst>
              <a:ext uri="{FF2B5EF4-FFF2-40B4-BE49-F238E27FC236}">
                <a16:creationId xmlns:a16="http://schemas.microsoft.com/office/drawing/2014/main" id="{844562E4-AF9D-2F33-C65E-D963D4491444}"/>
              </a:ext>
            </a:extLst>
          </p:cNvPr>
          <p:cNvCxnSpPr>
            <a:cxnSpLocks/>
          </p:cNvCxnSpPr>
          <p:nvPr userDrawn="1"/>
        </p:nvCxnSpPr>
        <p:spPr>
          <a:xfrm>
            <a:off x="457200" y="3163505"/>
            <a:ext cx="822960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EAF9C56-394F-032E-9254-6FA238A22EE4}"/>
              </a:ext>
            </a:extLst>
          </p:cNvPr>
          <p:cNvCxnSpPr>
            <a:cxnSpLocks/>
          </p:cNvCxnSpPr>
          <p:nvPr userDrawn="1"/>
        </p:nvCxnSpPr>
        <p:spPr>
          <a:xfrm>
            <a:off x="457200" y="3417667"/>
            <a:ext cx="82296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1457705-0B51-2E6D-A790-92003FCF363C}"/>
              </a:ext>
            </a:extLst>
          </p:cNvPr>
          <p:cNvCxnSpPr>
            <a:cxnSpLocks/>
          </p:cNvCxnSpPr>
          <p:nvPr userDrawn="1"/>
        </p:nvCxnSpPr>
        <p:spPr>
          <a:xfrm>
            <a:off x="457200" y="3663146"/>
            <a:ext cx="8229600"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7532ECD-A899-B627-E734-62352B50F3A7}"/>
              </a:ext>
            </a:extLst>
          </p:cNvPr>
          <p:cNvCxnSpPr>
            <a:cxnSpLocks/>
          </p:cNvCxnSpPr>
          <p:nvPr userDrawn="1"/>
        </p:nvCxnSpPr>
        <p:spPr>
          <a:xfrm>
            <a:off x="457200" y="3866668"/>
            <a:ext cx="8229600"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7260DB3-6F8B-3B7B-BA1F-F91FA7C7533D}"/>
              </a:ext>
            </a:extLst>
          </p:cNvPr>
          <p:cNvCxnSpPr>
            <a:cxnSpLocks/>
          </p:cNvCxnSpPr>
          <p:nvPr userDrawn="1"/>
        </p:nvCxnSpPr>
        <p:spPr>
          <a:xfrm>
            <a:off x="457200" y="4120829"/>
            <a:ext cx="8229600"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EF349D3-5AE9-FC18-F0CE-62AF266C1739}"/>
              </a:ext>
            </a:extLst>
          </p:cNvPr>
          <p:cNvCxnSpPr>
            <a:cxnSpLocks/>
          </p:cNvCxnSpPr>
          <p:nvPr userDrawn="1"/>
        </p:nvCxnSpPr>
        <p:spPr>
          <a:xfrm>
            <a:off x="457200" y="4366308"/>
            <a:ext cx="8229600"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E9281CF8-6CE3-580A-42AC-0F273EBA8E7C}"/>
              </a:ext>
            </a:extLst>
          </p:cNvPr>
          <p:cNvSpPr txBox="1"/>
          <p:nvPr userDrawn="1"/>
        </p:nvSpPr>
        <p:spPr>
          <a:xfrm>
            <a:off x="457200" y="2835843"/>
            <a:ext cx="3075972" cy="276999"/>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Full Width Colored Rules</a:t>
            </a:r>
          </a:p>
        </p:txBody>
      </p:sp>
      <p:sp>
        <p:nvSpPr>
          <p:cNvPr id="5" name="Title 4">
            <a:extLst>
              <a:ext uri="{FF2B5EF4-FFF2-40B4-BE49-F238E27FC236}">
                <a16:creationId xmlns:a16="http://schemas.microsoft.com/office/drawing/2014/main" id="{056F6376-9768-443F-4D6A-7A914CB3CF3E}"/>
              </a:ext>
            </a:extLst>
          </p:cNvPr>
          <p:cNvSpPr>
            <a:spLocks noGrp="1"/>
          </p:cNvSpPr>
          <p:nvPr>
            <p:ph type="title" hasCustomPrompt="1"/>
          </p:nvPr>
        </p:nvSpPr>
        <p:spPr>
          <a:xfrm>
            <a:off x="457200" y="618421"/>
            <a:ext cx="7808026" cy="639647"/>
          </a:xfrm>
        </p:spPr>
        <p:txBody>
          <a:bodyPr>
            <a:noAutofit/>
          </a:bodyPr>
          <a:lstStyle>
            <a:lvl1pPr>
              <a:defRPr sz="1500"/>
            </a:lvl1pPr>
          </a:lstStyle>
          <a:p>
            <a:r>
              <a:rPr lang="en-US"/>
              <a:t>This is not a master layout – Graphic elements here can be copied while in “Master slide” view and pasted while in “normal” view</a:t>
            </a:r>
          </a:p>
        </p:txBody>
      </p:sp>
    </p:spTree>
    <p:extLst>
      <p:ext uri="{BB962C8B-B14F-4D97-AF65-F5344CB8AC3E}">
        <p14:creationId xmlns:p14="http://schemas.microsoft.com/office/powerpoint/2010/main" val="3311185040"/>
      </p:ext>
    </p:extLst>
  </p:cSld>
  <p:clrMapOvr>
    <a:masterClrMapping/>
  </p:clrMapOvr>
  <p:transition spd="med"/>
</p:sldLayout>
</file>

<file path=ppt/slideLayouts/slideLayout22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defRPr sz="1800"/>
            </a:lvl1pPr>
            <a:lvl2pPr>
              <a:defRPr sz="1800"/>
            </a:lvl2pPr>
            <a:lvl3pPr>
              <a:defRPr sz="1800"/>
            </a:lvl3pPr>
            <a:lvl4pPr>
              <a:defRPr sz="1800"/>
            </a:lvl4pPr>
            <a:lvl5pPr>
              <a:defRPr sz="18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61647270"/>
      </p:ext>
    </p:extLst>
  </p:cSld>
  <p:clrMapOvr>
    <a:masterClrMapping/>
  </p:clrMapOvr>
  <p:transition spd="med"/>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Title and Content - 1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B16DD5-4D6D-6040-9FB8-A162CF9FD530}"/>
              </a:ext>
            </a:extLst>
          </p:cNvPr>
          <p:cNvSpPr>
            <a:spLocks noGrp="1"/>
          </p:cNvSpPr>
          <p:nvPr>
            <p:ph idx="1"/>
          </p:nvPr>
        </p:nvSpPr>
        <p:spPr>
          <a:xfrm>
            <a:off x="457201" y="1149349"/>
            <a:ext cx="7881395" cy="3263504"/>
          </a:xfrm>
        </p:spPr>
        <p:txBody>
          <a:bodyPr lIns="0" tIns="0" rIns="0" bIns="0">
            <a:noAutofit/>
          </a:bodyPr>
          <a:lstStyle>
            <a:lvl1pPr>
              <a:defRPr sz="1800" b="0" i="0">
                <a:latin typeface="Arial" panose="020B0604020202020204" pitchFamily="34" charset="0"/>
                <a:cs typeface="Arial" panose="020B0604020202020204" pitchFamily="34" charset="0"/>
              </a:defRPr>
            </a:lvl1pPr>
            <a:lvl2pPr>
              <a:defRPr sz="1500" b="0" i="0">
                <a:latin typeface="Arial" panose="020B0604020202020204" pitchFamily="34" charset="0"/>
                <a:cs typeface="Arial" panose="020B0604020202020204" pitchFamily="34" charset="0"/>
              </a:defRPr>
            </a:lvl2pPr>
            <a:lvl3pPr>
              <a:defRPr sz="1350" b="0" i="0">
                <a:latin typeface="Arial" panose="020B0604020202020204" pitchFamily="34" charset="0"/>
                <a:cs typeface="Arial" panose="020B0604020202020204" pitchFamily="34" charset="0"/>
              </a:defRPr>
            </a:lvl3pPr>
            <a:lvl4pPr>
              <a:defRPr sz="1200" b="0" i="0">
                <a:latin typeface="Arial" panose="020B0604020202020204" pitchFamily="34" charset="0"/>
                <a:cs typeface="Arial" panose="020B0604020202020204" pitchFamily="34" charset="0"/>
              </a:defRPr>
            </a:lvl4pPr>
            <a:lvl5pPr>
              <a:defRPr sz="1200" b="0"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194DB845-764A-8C47-B0D2-7578A6920B8D}"/>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Rectangle 5">
            <a:extLst>
              <a:ext uri="{FF2B5EF4-FFF2-40B4-BE49-F238E27FC236}">
                <a16:creationId xmlns:a16="http://schemas.microsoft.com/office/drawing/2014/main" id="{BF7AAD2E-185E-284D-A254-C205E3DD04EC}"/>
              </a:ext>
            </a:extLst>
          </p:cNvPr>
          <p:cNvSpPr/>
          <p:nvPr userDrawn="1"/>
        </p:nvSpPr>
        <p:spPr>
          <a:xfrm>
            <a:off x="2" y="1"/>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Title 1">
            <a:extLst>
              <a:ext uri="{FF2B5EF4-FFF2-40B4-BE49-F238E27FC236}">
                <a16:creationId xmlns:a16="http://schemas.microsoft.com/office/drawing/2014/main" id="{93E2A5E4-003F-1D4A-AFC7-5318EB6D4DF2}"/>
              </a:ext>
            </a:extLst>
          </p:cNvPr>
          <p:cNvSpPr>
            <a:spLocks noGrp="1"/>
          </p:cNvSpPr>
          <p:nvPr>
            <p:ph type="title" hasCustomPrompt="1"/>
          </p:nvPr>
        </p:nvSpPr>
        <p:spPr>
          <a:xfrm>
            <a:off x="457200" y="379180"/>
            <a:ext cx="8229600" cy="373949"/>
          </a:xfrm>
        </p:spPr>
        <p:txBody>
          <a:bodyPr wrap="square">
            <a:spAutoFit/>
          </a:bodyPr>
          <a:lstStyle>
            <a:lvl1pPr>
              <a:defRPr sz="2700" b="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Tree>
    <p:extLst>
      <p:ext uri="{BB962C8B-B14F-4D97-AF65-F5344CB8AC3E}">
        <p14:creationId xmlns:p14="http://schemas.microsoft.com/office/powerpoint/2010/main" val="4054463986"/>
      </p:ext>
    </p:extLst>
  </p:cSld>
  <p:clrMapOvr>
    <a:masterClrMapping/>
  </p:clrMapOvr>
  <p:extLst>
    <p:ext uri="{DCECCB84-F9BA-43D5-87BE-67443E8EF086}">
      <p15:sldGuideLst xmlns:p15="http://schemas.microsoft.com/office/powerpoint/2012/main">
        <p15:guide id="2" orient="horz" pos="1620" userDrawn="1">
          <p15:clr>
            <a:srgbClr val="FBAE40"/>
          </p15:clr>
        </p15:guide>
        <p15:guide id="3" orient="horz" pos="234"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1_Title and Content - 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F93B7-E362-2346-A872-85F7C58CDB1D}"/>
              </a:ext>
            </a:extLst>
          </p:cNvPr>
          <p:cNvSpPr>
            <a:spLocks noGrp="1"/>
          </p:cNvSpPr>
          <p:nvPr>
            <p:ph type="title" hasCustomPrompt="1"/>
          </p:nvPr>
        </p:nvSpPr>
        <p:spPr>
          <a:xfrm>
            <a:off x="457200" y="379180"/>
            <a:ext cx="8229600" cy="373949"/>
          </a:xfrm>
        </p:spPr>
        <p:txBody>
          <a:bodyPr wrap="square">
            <a:spAutoFit/>
          </a:bodyPr>
          <a:lstStyle>
            <a:lvl1pPr>
              <a:defRPr sz="2700" b="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A0EC7C3A-C8C5-F740-8E90-719B915CD549}"/>
              </a:ext>
            </a:extLst>
          </p:cNvPr>
          <p:cNvSpPr>
            <a:spLocks noGrp="1"/>
          </p:cNvSpPr>
          <p:nvPr>
            <p:ph sz="half" idx="1"/>
          </p:nvPr>
        </p:nvSpPr>
        <p:spPr>
          <a:xfrm>
            <a:off x="457200" y="1499111"/>
            <a:ext cx="3774186" cy="2909679"/>
          </a:xfrm>
        </p:spPr>
        <p:txBody>
          <a:bodyPr>
            <a:noAutofit/>
          </a:bodyPr>
          <a:lstStyle>
            <a:lvl1pPr>
              <a:defRPr sz="1350">
                <a:latin typeface="Arial" panose="020B0604020202020204" pitchFamily="34" charset="0"/>
                <a:cs typeface="Arial" panose="020B0604020202020204" pitchFamily="34" charset="0"/>
              </a:defRPr>
            </a:lvl1pPr>
            <a:lvl2pPr>
              <a:defRPr sz="120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900">
                <a:latin typeface="Arial" panose="020B0604020202020204" pitchFamily="34" charset="0"/>
                <a:cs typeface="Arial" panose="020B0604020202020204" pitchFamily="34" charset="0"/>
              </a:defRPr>
            </a:lvl4pPr>
            <a:lvl5pPr>
              <a:defRPr sz="9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6629CA-67D8-B74F-8FF5-84F2B31C1B67}"/>
              </a:ext>
            </a:extLst>
          </p:cNvPr>
          <p:cNvSpPr>
            <a:spLocks noGrp="1"/>
          </p:cNvSpPr>
          <p:nvPr>
            <p:ph sz="half" idx="2"/>
          </p:nvPr>
        </p:nvSpPr>
        <p:spPr>
          <a:xfrm>
            <a:off x="4914900" y="1498862"/>
            <a:ext cx="3771900" cy="2907642"/>
          </a:xfrm>
        </p:spPr>
        <p:txBody>
          <a:bodyPr>
            <a:noAutofit/>
          </a:bodyPr>
          <a:lstStyle>
            <a:lvl1pPr>
              <a:defRPr sz="1350">
                <a:latin typeface="Arial" panose="020B0604020202020204" pitchFamily="34" charset="0"/>
                <a:cs typeface="Arial" panose="020B0604020202020204" pitchFamily="34" charset="0"/>
              </a:defRPr>
            </a:lvl1pPr>
            <a:lvl2pPr>
              <a:defRPr sz="120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900">
                <a:latin typeface="Arial" panose="020B0604020202020204" pitchFamily="34" charset="0"/>
                <a:cs typeface="Arial" panose="020B0604020202020204" pitchFamily="34" charset="0"/>
              </a:defRPr>
            </a:lvl4pPr>
            <a:lvl5pPr>
              <a:defRPr sz="9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26E0B85-D51B-F045-A4EB-7021DEDC3048}"/>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7" name="Rectangle 6">
            <a:extLst>
              <a:ext uri="{FF2B5EF4-FFF2-40B4-BE49-F238E27FC236}">
                <a16:creationId xmlns:a16="http://schemas.microsoft.com/office/drawing/2014/main" id="{B4D17E54-7EC1-3D4D-8452-4814086D5B0D}"/>
              </a:ext>
            </a:extLst>
          </p:cNvPr>
          <p:cNvSpPr/>
          <p:nvPr userDrawn="1"/>
        </p:nvSpPr>
        <p:spPr>
          <a:xfrm>
            <a:off x="2" y="1"/>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Rectangle 7">
            <a:extLst>
              <a:ext uri="{FF2B5EF4-FFF2-40B4-BE49-F238E27FC236}">
                <a16:creationId xmlns:a16="http://schemas.microsoft.com/office/drawing/2014/main" id="{E12D25D4-37D6-A84B-B3B2-D9424E2A443B}"/>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Text Placeholder 11">
            <a:extLst>
              <a:ext uri="{FF2B5EF4-FFF2-40B4-BE49-F238E27FC236}">
                <a16:creationId xmlns:a16="http://schemas.microsoft.com/office/drawing/2014/main" id="{C6957BCE-EAAB-2BF6-3C88-E0000417AF06}"/>
              </a:ext>
            </a:extLst>
          </p:cNvPr>
          <p:cNvSpPr>
            <a:spLocks noGrp="1"/>
          </p:cNvSpPr>
          <p:nvPr>
            <p:ph type="body" sz="quarter" idx="16" hasCustomPrompt="1"/>
          </p:nvPr>
        </p:nvSpPr>
        <p:spPr>
          <a:xfrm>
            <a:off x="457200" y="1143000"/>
            <a:ext cx="3602736" cy="272788"/>
          </a:xfrm>
        </p:spPr>
        <p:txBody>
          <a:bodyPr>
            <a:noAutofit/>
          </a:bodyPr>
          <a:lstStyle>
            <a:lvl1pPr marL="0" indent="0">
              <a:lnSpc>
                <a:spcPct val="100000"/>
              </a:lnSpc>
              <a:spcBef>
                <a:spcPts val="0"/>
              </a:spcBef>
              <a:spcAft>
                <a:spcPts val="225"/>
              </a:spcAft>
              <a:buNone/>
              <a:defRPr sz="1500" b="1"/>
            </a:lvl1pPr>
            <a:lvl2pPr marL="342892" indent="0">
              <a:buNone/>
              <a:defRPr/>
            </a:lvl2pPr>
            <a:lvl3pPr marL="685783" indent="0">
              <a:buNone/>
              <a:defRPr/>
            </a:lvl3pPr>
            <a:lvl4pPr marL="1028675" indent="0">
              <a:buNone/>
              <a:defRPr/>
            </a:lvl4pPr>
            <a:lvl5pPr marL="1371566" indent="0">
              <a:buNone/>
              <a:defRPr/>
            </a:lvl5pPr>
          </a:lstStyle>
          <a:p>
            <a:pPr lvl="0"/>
            <a:r>
              <a:rPr lang="en-US"/>
              <a:t>Timeline label or lead-in</a:t>
            </a:r>
          </a:p>
        </p:txBody>
      </p:sp>
      <p:sp>
        <p:nvSpPr>
          <p:cNvPr id="10" name="Text Placeholder 11">
            <a:extLst>
              <a:ext uri="{FF2B5EF4-FFF2-40B4-BE49-F238E27FC236}">
                <a16:creationId xmlns:a16="http://schemas.microsoft.com/office/drawing/2014/main" id="{D8E20250-C191-7D71-CECE-8CD56BFEEA9B}"/>
              </a:ext>
            </a:extLst>
          </p:cNvPr>
          <p:cNvSpPr>
            <a:spLocks noGrp="1"/>
          </p:cNvSpPr>
          <p:nvPr>
            <p:ph type="body" sz="quarter" idx="17" hasCustomPrompt="1"/>
          </p:nvPr>
        </p:nvSpPr>
        <p:spPr>
          <a:xfrm>
            <a:off x="4912614" y="1143000"/>
            <a:ext cx="3602736" cy="272788"/>
          </a:xfrm>
        </p:spPr>
        <p:txBody>
          <a:bodyPr>
            <a:noAutofit/>
          </a:bodyPr>
          <a:lstStyle>
            <a:lvl1pPr marL="0" indent="0">
              <a:lnSpc>
                <a:spcPct val="100000"/>
              </a:lnSpc>
              <a:spcBef>
                <a:spcPts val="0"/>
              </a:spcBef>
              <a:spcAft>
                <a:spcPts val="225"/>
              </a:spcAft>
              <a:buNone/>
              <a:defRPr sz="1500" b="1"/>
            </a:lvl1pPr>
            <a:lvl2pPr marL="342892" indent="0">
              <a:buNone/>
              <a:defRPr/>
            </a:lvl2pPr>
            <a:lvl3pPr marL="685783" indent="0">
              <a:buNone/>
              <a:defRPr/>
            </a:lvl3pPr>
            <a:lvl4pPr marL="1028675" indent="0">
              <a:buNone/>
              <a:defRPr/>
            </a:lvl4pPr>
            <a:lvl5pPr marL="1371566" indent="0">
              <a:buNone/>
              <a:defRPr/>
            </a:lvl5pPr>
          </a:lstStyle>
          <a:p>
            <a:pPr lvl="0"/>
            <a:r>
              <a:rPr lang="en-US"/>
              <a:t>Timeline label or lead-in</a:t>
            </a:r>
          </a:p>
        </p:txBody>
      </p:sp>
    </p:spTree>
    <p:extLst>
      <p:ext uri="{BB962C8B-B14F-4D97-AF65-F5344CB8AC3E}">
        <p14:creationId xmlns:p14="http://schemas.microsoft.com/office/powerpoint/2010/main" val="104323616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1" name="Graphic 18">
            <a:extLst>
              <a:ext uri="{FF2B5EF4-FFF2-40B4-BE49-F238E27FC236}">
                <a16:creationId xmlns:a16="http://schemas.microsoft.com/office/drawing/2014/main" id="{5E55AD7B-6FF0-DF42-A141-CEA1BA3C9A5B}"/>
              </a:ext>
            </a:extLst>
          </p:cNvPr>
          <p:cNvSpPr/>
          <p:nvPr userDrawn="1"/>
        </p:nvSpPr>
        <p:spPr>
          <a:xfrm>
            <a:off x="4583608" y="441305"/>
            <a:ext cx="4560393" cy="4700669"/>
          </a:xfrm>
          <a:custGeom>
            <a:avLst/>
            <a:gdLst>
              <a:gd name="connsiteX0" fmla="*/ 1850734 w 6651370"/>
              <a:gd name="connsiteY0" fmla="*/ 2502152 h 6855964"/>
              <a:gd name="connsiteX1" fmla="*/ 0 w 6651370"/>
              <a:gd name="connsiteY1" fmla="*/ 6855965 h 6855964"/>
              <a:gd name="connsiteX2" fmla="*/ 6651371 w 6651370"/>
              <a:gd name="connsiteY2" fmla="*/ 6855965 h 6855964"/>
              <a:gd name="connsiteX3" fmla="*/ 6651371 w 6651370"/>
              <a:gd name="connsiteY3" fmla="*/ 0 h 6855964"/>
              <a:gd name="connsiteX4" fmla="*/ 2598420 w 6651370"/>
              <a:gd name="connsiteY4" fmla="*/ 1750190 h 6855964"/>
              <a:gd name="connsiteX5" fmla="*/ 1850734 w 6651370"/>
              <a:gd name="connsiteY5" fmla="*/ 2502152 h 685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51370" h="6855964">
                <a:moveTo>
                  <a:pt x="1850734" y="2502152"/>
                </a:moveTo>
                <a:lnTo>
                  <a:pt x="0" y="6855965"/>
                </a:lnTo>
                <a:lnTo>
                  <a:pt x="6651371" y="6855965"/>
                </a:lnTo>
                <a:lnTo>
                  <a:pt x="6651371" y="0"/>
                </a:lnTo>
                <a:lnTo>
                  <a:pt x="2598420" y="1750190"/>
                </a:lnTo>
                <a:cubicBezTo>
                  <a:pt x="2261882" y="1895531"/>
                  <a:pt x="1994158" y="2164781"/>
                  <a:pt x="1850734" y="2502152"/>
                </a:cubicBezTo>
                <a:close/>
              </a:path>
            </a:pathLst>
          </a:custGeom>
          <a:solidFill>
            <a:srgbClr val="3253FF">
              <a:alpha val="15000"/>
            </a:srgbClr>
          </a:solidFill>
          <a:ln w="6356" cap="flat">
            <a:noFill/>
            <a:prstDash val="solid"/>
            <a:miter/>
          </a:ln>
        </p:spPr>
        <p:txBody>
          <a:bodyPr rtlCol="0" anchor="ctr"/>
          <a:lstStyle/>
          <a:p>
            <a:endParaRPr lang="en-US" sz="1050"/>
          </a:p>
        </p:txBody>
      </p:sp>
    </p:spTree>
    <p:extLst>
      <p:ext uri="{BB962C8B-B14F-4D97-AF65-F5344CB8AC3E}">
        <p14:creationId xmlns:p14="http://schemas.microsoft.com/office/powerpoint/2010/main" val="28670244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Quote/Section Divider with Bullet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CB31866-6596-AD4C-9299-8CCC9451291E}"/>
              </a:ext>
            </a:extLst>
          </p:cNvPr>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Title 12">
            <a:extLst>
              <a:ext uri="{FF2B5EF4-FFF2-40B4-BE49-F238E27FC236}">
                <a16:creationId xmlns:a16="http://schemas.microsoft.com/office/drawing/2014/main" id="{D62D1ED0-5E68-F345-8BE6-04F7FD218169}"/>
              </a:ext>
            </a:extLst>
          </p:cNvPr>
          <p:cNvSpPr>
            <a:spLocks noGrp="1"/>
          </p:cNvSpPr>
          <p:nvPr>
            <p:ph type="title" hasCustomPrompt="1"/>
          </p:nvPr>
        </p:nvSpPr>
        <p:spPr>
          <a:xfrm>
            <a:off x="457200" y="914400"/>
            <a:ext cx="8229600" cy="1224820"/>
          </a:xfrm>
        </p:spPr>
        <p:txBody>
          <a:bodyPr anchor="t" anchorCtr="0">
            <a:noAutofit/>
          </a:bodyPr>
          <a:lstStyle>
            <a:lvl1pPr>
              <a:lnSpc>
                <a:spcPct val="80000"/>
              </a:lnSpc>
              <a:defRPr sz="4050" b="0" spc="0" baseline="0">
                <a:solidFill>
                  <a:schemeClr val="bg1"/>
                </a:solidFill>
                <a:latin typeface="Tiempos Fine Light" panose="02020303060303060403" pitchFamily="18" charset="77"/>
                <a:cs typeface="Times New Roman" panose="02020603050405020304" pitchFamily="18" charset="0"/>
              </a:defRPr>
            </a:lvl1pPr>
          </a:lstStyle>
          <a:p>
            <a:r>
              <a:rPr lang="en-US"/>
              <a:t>Single key idea or concept text</a:t>
            </a:r>
          </a:p>
        </p:txBody>
      </p:sp>
      <p:sp>
        <p:nvSpPr>
          <p:cNvPr id="8" name="Slide Number Placeholder 4">
            <a:extLst>
              <a:ext uri="{FF2B5EF4-FFF2-40B4-BE49-F238E27FC236}">
                <a16:creationId xmlns:a16="http://schemas.microsoft.com/office/drawing/2014/main" id="{8132C8EC-DED7-264A-B116-8AF77F46ED5E}"/>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defRPr>
            </a:lvl1pPr>
          </a:lstStyle>
          <a:p>
            <a:fld id="{51C557F5-C807-6C4C-A9D5-F8000D407BA5}" type="slidenum">
              <a:rPr lang="en-US" smtClean="0"/>
              <a:pPr/>
              <a:t>‹#›</a:t>
            </a:fld>
            <a:endParaRPr lang="en-US"/>
          </a:p>
        </p:txBody>
      </p:sp>
      <p:sp>
        <p:nvSpPr>
          <p:cNvPr id="3" name="Content Placeholder 2">
            <a:extLst>
              <a:ext uri="{FF2B5EF4-FFF2-40B4-BE49-F238E27FC236}">
                <a16:creationId xmlns:a16="http://schemas.microsoft.com/office/drawing/2014/main" id="{58037EC4-0178-5943-9E53-837B7AA78649}"/>
              </a:ext>
            </a:extLst>
          </p:cNvPr>
          <p:cNvSpPr>
            <a:spLocks noGrp="1"/>
          </p:cNvSpPr>
          <p:nvPr>
            <p:ph sz="quarter" idx="13"/>
          </p:nvPr>
        </p:nvSpPr>
        <p:spPr>
          <a:xfrm>
            <a:off x="457200" y="2208276"/>
            <a:ext cx="8229600" cy="1828800"/>
          </a:xfrm>
        </p:spPr>
        <p:txBody>
          <a:bodyPr/>
          <a:lstStyle>
            <a:lvl1pPr marL="257175" indent="-257175">
              <a:buClr>
                <a:schemeClr val="bg1"/>
              </a:buClr>
              <a:buFont typeface="Arial" panose="020B0604020202020204" pitchFamily="34" charset="0"/>
              <a:buChar char="•"/>
              <a:defRPr>
                <a:solidFill>
                  <a:schemeClr val="bg1"/>
                </a:solidFill>
              </a:defRPr>
            </a:lvl1pPr>
            <a:lvl2pPr marL="600075" indent="-257175">
              <a:buClr>
                <a:schemeClr val="bg1"/>
              </a:buClr>
              <a:buFont typeface="Arial" panose="020B0604020202020204" pitchFamily="34" charset="0"/>
              <a:buChar char="•"/>
              <a:defRPr>
                <a:solidFill>
                  <a:schemeClr val="bg1"/>
                </a:solidFill>
              </a:defRPr>
            </a:lvl2pPr>
            <a:lvl3pPr marL="900113" indent="-214313">
              <a:buClr>
                <a:schemeClr val="bg1"/>
              </a:buClr>
              <a:buFont typeface="Arial" panose="020B0604020202020204" pitchFamily="34" charset="0"/>
              <a:buChar char="•"/>
              <a:defRPr>
                <a:solidFill>
                  <a:schemeClr val="bg1"/>
                </a:solidFill>
              </a:defRPr>
            </a:lvl3pPr>
            <a:lvl4pPr marL="1243013" indent="-214313">
              <a:buClr>
                <a:schemeClr val="bg1"/>
              </a:buClr>
              <a:buFont typeface="Arial" panose="020B0604020202020204" pitchFamily="34" charset="0"/>
              <a:buChar char="•"/>
              <a:defRPr>
                <a:solidFill>
                  <a:schemeClr val="bg1"/>
                </a:solidFill>
              </a:defRPr>
            </a:lvl4pPr>
            <a:lvl5pPr marL="1585913" indent="-214313">
              <a:buClr>
                <a:schemeClr val="bg1"/>
              </a:buClr>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1">
            <a:extLst>
              <a:ext uri="{FF2B5EF4-FFF2-40B4-BE49-F238E27FC236}">
                <a16:creationId xmlns:a16="http://schemas.microsoft.com/office/drawing/2014/main" id="{376D6044-9C5D-7642-BBCB-319BCD3D40B4}"/>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a:t>
            </a:r>
            <a:r>
              <a:rPr lang="en-US" sz="525" err="1">
                <a:solidFill>
                  <a:schemeClr val="bg1"/>
                </a:solidFill>
                <a:latin typeface="Arial"/>
                <a:ea typeface="Arial"/>
                <a:cs typeface="Arial"/>
                <a:sym typeface="Arial"/>
              </a:rPr>
              <a:t>FranklinCovey</a:t>
            </a:r>
            <a:r>
              <a:rPr lang="en-US" sz="525">
                <a:solidFill>
                  <a:schemeClr val="bg1"/>
                </a:solidFill>
                <a:latin typeface="Arial"/>
                <a:ea typeface="Arial"/>
                <a:cs typeface="Arial"/>
                <a:sym typeface="Arial"/>
              </a:rPr>
              <a:t> Co. All rights reserved. PROPRIETARY AND CONFIDENTIAL </a:t>
            </a:r>
            <a:endParaRPr lang="en-US" sz="525">
              <a:solidFill>
                <a:schemeClr val="bg1"/>
              </a:solidFill>
            </a:endParaRPr>
          </a:p>
        </p:txBody>
      </p:sp>
      <p:pic>
        <p:nvPicPr>
          <p:cNvPr id="11" name="Picture 10" descr="A picture containing text, clipart&#10;&#10;Description automatically generated">
            <a:extLst>
              <a:ext uri="{FF2B5EF4-FFF2-40B4-BE49-F238E27FC236}">
                <a16:creationId xmlns:a16="http://schemas.microsoft.com/office/drawing/2014/main" id="{0D209DD0-B032-A347-BCB1-7EDF62721C24}"/>
              </a:ext>
            </a:extLst>
          </p:cNvPr>
          <p:cNvPicPr>
            <a:picLocks noChangeAspect="1"/>
          </p:cNvPicPr>
          <p:nvPr userDrawn="1"/>
        </p:nvPicPr>
        <p:blipFill>
          <a:blip r:embed="rId2"/>
          <a:stretch>
            <a:fillRect/>
          </a:stretch>
        </p:blipFill>
        <p:spPr>
          <a:xfrm>
            <a:off x="457200" y="4804811"/>
            <a:ext cx="742950" cy="110067"/>
          </a:xfrm>
          <a:prstGeom prst="rect">
            <a:avLst/>
          </a:prstGeom>
        </p:spPr>
      </p:pic>
    </p:spTree>
    <p:extLst>
      <p:ext uri="{BB962C8B-B14F-4D97-AF65-F5344CB8AC3E}">
        <p14:creationId xmlns:p14="http://schemas.microsoft.com/office/powerpoint/2010/main" val="234208463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F6188F3C-ADD7-4D45-AE49-2CD652C563D5}"/>
              </a:ext>
            </a:extLst>
          </p:cNvPr>
          <p:cNvSpPr>
            <a:spLocks noGrp="1"/>
          </p:cNvSpPr>
          <p:nvPr>
            <p:ph type="ftr" sz="quarter" idx="10"/>
          </p:nvPr>
        </p:nvSpPr>
        <p:spPr/>
        <p:txBody>
          <a:bodyPr/>
          <a:lstStyle/>
          <a:p>
            <a:pPr defTabSz="685783">
              <a:buSzPts val="700"/>
            </a:pPr>
            <a:endParaRPr lang="en-US"/>
          </a:p>
        </p:txBody>
      </p:sp>
      <p:sp>
        <p:nvSpPr>
          <p:cNvPr id="8" name="Slide Number Placeholder 7">
            <a:extLst>
              <a:ext uri="{FF2B5EF4-FFF2-40B4-BE49-F238E27FC236}">
                <a16:creationId xmlns:a16="http://schemas.microsoft.com/office/drawing/2014/main" id="{3D4E6888-0B6F-9245-9D9D-894C86C60867}"/>
              </a:ext>
            </a:extLst>
          </p:cNvPr>
          <p:cNvSpPr>
            <a:spLocks noGrp="1"/>
          </p:cNvSpPr>
          <p:nvPr>
            <p:ph type="sldNum" sz="quarter" idx="11"/>
          </p:nvPr>
        </p:nvSpPr>
        <p:spPr/>
        <p:txBody>
          <a:bodyPr/>
          <a:lstStyle/>
          <a:p>
            <a:pPr defTabSz="685783"/>
            <a:fld id="{51C557F5-C807-6C4C-A9D5-F8000D407BA5}" type="slidenum">
              <a:rPr lang="en-US" smtClean="0">
                <a:solidFill>
                  <a:srgbClr val="000000"/>
                </a:solidFill>
              </a:rPr>
              <a:pPr defTabSz="685783"/>
              <a:t>‹#›</a:t>
            </a:fld>
            <a:endParaRPr lang="en-US">
              <a:solidFill>
                <a:srgbClr val="000000"/>
              </a:solidFill>
            </a:endParaRPr>
          </a:p>
        </p:txBody>
      </p:sp>
      <p:sp>
        <p:nvSpPr>
          <p:cNvPr id="5" name="Rectangle 4">
            <a:extLst>
              <a:ext uri="{FF2B5EF4-FFF2-40B4-BE49-F238E27FC236}">
                <a16:creationId xmlns:a16="http://schemas.microsoft.com/office/drawing/2014/main" id="{07D01C5D-A34D-424F-8BEA-9765BBA2636C}"/>
              </a:ext>
            </a:extLst>
          </p:cNvPr>
          <p:cNvSpPr/>
          <p:nvPr userDrawn="1"/>
        </p:nvSpPr>
        <p:spPr>
          <a:xfrm>
            <a:off x="2" y="1"/>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C779833-815C-68D3-A4C4-2650D8DC9272}"/>
              </a:ext>
            </a:extLst>
          </p:cNvPr>
          <p:cNvSpPr>
            <a:spLocks noGrp="1"/>
          </p:cNvSpPr>
          <p:nvPr>
            <p:ph type="title"/>
          </p:nvPr>
        </p:nvSpPr>
        <p:spPr/>
        <p:txBody>
          <a:bodyPr/>
          <a:lstStyle/>
          <a:p>
            <a:r>
              <a:rPr lang="en-US"/>
              <a:t>Click to edit Master title style</a:t>
            </a:r>
          </a:p>
        </p:txBody>
      </p:sp>
      <p:sp>
        <p:nvSpPr>
          <p:cNvPr id="6" name="Rectangle 5">
            <a:extLst>
              <a:ext uri="{FF2B5EF4-FFF2-40B4-BE49-F238E27FC236}">
                <a16:creationId xmlns:a16="http://schemas.microsoft.com/office/drawing/2014/main" id="{711FC047-2521-1F6D-0C83-B43B267084D4}"/>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424674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880" userDrawn="1">
          <p15:clr>
            <a:srgbClr val="FBAE40"/>
          </p15:clr>
        </p15:guide>
        <p15:guide id="2" pos="216" userDrawn="1">
          <p15:clr>
            <a:srgbClr val="FBAE4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E9B034D-9ACD-ED44-9FCE-5AD1B59B06F7}"/>
              </a:ext>
            </a:extLst>
          </p:cNvPr>
          <p:cNvPicPr>
            <a:picLocks noChangeAspect="1"/>
          </p:cNvPicPr>
          <p:nvPr userDrawn="1"/>
        </p:nvPicPr>
        <p:blipFill>
          <a:blip r:embed="rId2"/>
          <a:stretch>
            <a:fillRect/>
          </a:stretch>
        </p:blipFill>
        <p:spPr>
          <a:xfrm>
            <a:off x="0" y="0"/>
            <a:ext cx="9144000" cy="152400"/>
          </a:xfrm>
          <a:prstGeom prst="rect">
            <a:avLst/>
          </a:prstGeom>
        </p:spPr>
      </p:pic>
      <p:pic>
        <p:nvPicPr>
          <p:cNvPr id="10" name="Picture 9">
            <a:extLst>
              <a:ext uri="{FF2B5EF4-FFF2-40B4-BE49-F238E27FC236}">
                <a16:creationId xmlns:a16="http://schemas.microsoft.com/office/drawing/2014/main" id="{7161A763-C63C-1E4B-B72F-7DB6584F022A}"/>
              </a:ext>
            </a:extLst>
          </p:cNvPr>
          <p:cNvPicPr>
            <a:picLocks noChangeAspect="1"/>
          </p:cNvPicPr>
          <p:nvPr userDrawn="1"/>
        </p:nvPicPr>
        <p:blipFill>
          <a:blip r:embed="rId3"/>
          <a:stretch>
            <a:fillRect/>
          </a:stretch>
        </p:blipFill>
        <p:spPr>
          <a:xfrm>
            <a:off x="438794" y="4862757"/>
            <a:ext cx="600462" cy="89833"/>
          </a:xfrm>
          <a:prstGeom prst="rect">
            <a:avLst/>
          </a:prstGeom>
        </p:spPr>
      </p:pic>
      <p:sp>
        <p:nvSpPr>
          <p:cNvPr id="11" name="TextBox 10">
            <a:extLst>
              <a:ext uri="{FF2B5EF4-FFF2-40B4-BE49-F238E27FC236}">
                <a16:creationId xmlns:a16="http://schemas.microsoft.com/office/drawing/2014/main" id="{179850E3-9171-7549-8D07-1CED5FC0D295}"/>
              </a:ext>
            </a:extLst>
          </p:cNvPr>
          <p:cNvSpPr txBox="1"/>
          <p:nvPr userDrawn="1"/>
        </p:nvSpPr>
        <p:spPr>
          <a:xfrm>
            <a:off x="8402128" y="4796396"/>
            <a:ext cx="399026" cy="253916"/>
          </a:xfrm>
          <a:prstGeom prst="rect">
            <a:avLst/>
          </a:prstGeom>
          <a:noFill/>
        </p:spPr>
        <p:txBody>
          <a:bodyPr wrap="square" rtlCol="0">
            <a:spAutoFit/>
          </a:bodyPr>
          <a:lstStyle/>
          <a:p>
            <a:pPr algn="r"/>
            <a:fld id="{B30DED72-90AF-1B42-B7F4-506B90036AB8}" type="slidenum">
              <a:rPr lang="en-US" sz="1050" b="0" i="0" smtClean="0">
                <a:latin typeface="Rand Medium" panose="020B0504010101010104" pitchFamily="34" charset="77"/>
                <a:cs typeface="Rand Medium" panose="020B0504010101010104" pitchFamily="34" charset="77"/>
              </a:rPr>
              <a:pPr algn="r"/>
              <a:t>‹#›</a:t>
            </a:fld>
            <a:endParaRPr lang="en-US" sz="1050" b="0" i="0">
              <a:latin typeface="Rand Medium" panose="020B0504010101010104" pitchFamily="34" charset="77"/>
              <a:cs typeface="Rand Medium" panose="020B0504010101010104" pitchFamily="34" charset="77"/>
            </a:endParaRPr>
          </a:p>
        </p:txBody>
      </p:sp>
      <p:cxnSp>
        <p:nvCxnSpPr>
          <p:cNvPr id="17" name="Straight Connector 16">
            <a:extLst>
              <a:ext uri="{FF2B5EF4-FFF2-40B4-BE49-F238E27FC236}">
                <a16:creationId xmlns:a16="http://schemas.microsoft.com/office/drawing/2014/main" id="{0216D7CC-0579-2347-8D9A-B1493720FB2B}"/>
              </a:ext>
            </a:extLst>
          </p:cNvPr>
          <p:cNvCxnSpPr/>
          <p:nvPr userDrawn="1"/>
        </p:nvCxnSpPr>
        <p:spPr>
          <a:xfrm>
            <a:off x="351473" y="4792028"/>
            <a:ext cx="8418195" cy="0"/>
          </a:xfrm>
          <a:prstGeom prst="line">
            <a:avLst/>
          </a:prstGeom>
          <a:ln w="3175">
            <a:solidFill>
              <a:schemeClr val="tx1"/>
            </a:solidFill>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636215CA-5083-F54A-A221-B099E12994AE}"/>
              </a:ext>
            </a:extLst>
          </p:cNvPr>
          <p:cNvSpPr txBox="1"/>
          <p:nvPr userDrawn="1"/>
        </p:nvSpPr>
        <p:spPr>
          <a:xfrm>
            <a:off x="6932428" y="4898749"/>
            <a:ext cx="1456029" cy="173124"/>
          </a:xfrm>
          <a:prstGeom prst="rect">
            <a:avLst/>
          </a:prstGeom>
          <a:noFill/>
        </p:spPr>
        <p:txBody>
          <a:bodyPr wrap="square" rtlCol="0">
            <a:spAutoFit/>
          </a:bodyPr>
          <a:lstStyle/>
          <a:p>
            <a:pPr algn="r"/>
            <a:r>
              <a:rPr lang="en-US" sz="525">
                <a:latin typeface="Rand" panose="020B0504010101010104" pitchFamily="34" charset="77"/>
                <a:cs typeface="Rand" panose="020B0504010101010104" pitchFamily="34" charset="77"/>
              </a:rPr>
              <a:t>© Franklin Covey Co. All Rights Reserved.</a:t>
            </a:r>
          </a:p>
        </p:txBody>
      </p:sp>
      <p:sp>
        <p:nvSpPr>
          <p:cNvPr id="15" name="TextBox 14">
            <a:extLst>
              <a:ext uri="{FF2B5EF4-FFF2-40B4-BE49-F238E27FC236}">
                <a16:creationId xmlns:a16="http://schemas.microsoft.com/office/drawing/2014/main" id="{3CAE97BD-E24B-394F-9FC3-2BA98E9EFDB3}"/>
              </a:ext>
            </a:extLst>
          </p:cNvPr>
          <p:cNvSpPr txBox="1"/>
          <p:nvPr userDrawn="1"/>
        </p:nvSpPr>
        <p:spPr>
          <a:xfrm>
            <a:off x="6396631" y="4799778"/>
            <a:ext cx="1978466" cy="184666"/>
          </a:xfrm>
          <a:prstGeom prst="rect">
            <a:avLst/>
          </a:prstGeom>
          <a:noFill/>
        </p:spPr>
        <p:txBody>
          <a:bodyPr wrap="square" rtlCol="0">
            <a:spAutoFit/>
          </a:bodyPr>
          <a:lstStyle/>
          <a:p>
            <a:pPr algn="r"/>
            <a:r>
              <a:rPr lang="en-US" sz="600" b="0" i="0" spc="38" baseline="0">
                <a:latin typeface="Rand Medium" panose="020B0504010101010104" pitchFamily="34" charset="77"/>
                <a:cs typeface="Rand Medium" panose="020B0504010101010104" pitchFamily="34" charset="77"/>
              </a:rPr>
              <a:t>PROPRIETARY AND CONFIDENTIAL</a:t>
            </a:r>
          </a:p>
        </p:txBody>
      </p:sp>
      <p:pic>
        <p:nvPicPr>
          <p:cNvPr id="9" name="Picture 8">
            <a:extLst>
              <a:ext uri="{FF2B5EF4-FFF2-40B4-BE49-F238E27FC236}">
                <a16:creationId xmlns:a16="http://schemas.microsoft.com/office/drawing/2014/main" id="{B4F2387D-7948-E944-A43B-15622C506323}"/>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220081" y="585629"/>
            <a:ext cx="342185" cy="342185"/>
          </a:xfrm>
          <a:prstGeom prst="rect">
            <a:avLst/>
          </a:prstGeom>
        </p:spPr>
      </p:pic>
      <p:sp>
        <p:nvSpPr>
          <p:cNvPr id="12" name="Title 1">
            <a:extLst>
              <a:ext uri="{FF2B5EF4-FFF2-40B4-BE49-F238E27FC236}">
                <a16:creationId xmlns:a16="http://schemas.microsoft.com/office/drawing/2014/main" id="{0647140C-142C-0748-A154-E5B625748B6C}"/>
              </a:ext>
            </a:extLst>
          </p:cNvPr>
          <p:cNvSpPr>
            <a:spLocks noGrp="1"/>
          </p:cNvSpPr>
          <p:nvPr>
            <p:ph type="ctrTitle" hasCustomPrompt="1"/>
          </p:nvPr>
        </p:nvSpPr>
        <p:spPr>
          <a:xfrm>
            <a:off x="416552" y="501488"/>
            <a:ext cx="5069849" cy="1115771"/>
          </a:xfrm>
        </p:spPr>
        <p:txBody>
          <a:bodyPr anchor="t">
            <a:normAutofit/>
          </a:bodyPr>
          <a:lstStyle>
            <a:lvl1pPr algn="l">
              <a:lnSpc>
                <a:spcPts val="3345"/>
              </a:lnSpc>
              <a:defRPr sz="2850" spc="-8" baseline="0">
                <a:solidFill>
                  <a:schemeClr val="tx1">
                    <a:lumMod val="85000"/>
                    <a:lumOff val="15000"/>
                  </a:schemeClr>
                </a:solidFill>
                <a:latin typeface="Tiempos Fine Light" panose="02020303060303060403" pitchFamily="18" charset="77"/>
              </a:defRPr>
            </a:lvl1pPr>
          </a:lstStyle>
          <a:p>
            <a:r>
              <a:rPr lang="en-US"/>
              <a:t>Insert Title</a:t>
            </a:r>
          </a:p>
        </p:txBody>
      </p:sp>
    </p:spTree>
    <p:extLst>
      <p:ext uri="{BB962C8B-B14F-4D97-AF65-F5344CB8AC3E}">
        <p14:creationId xmlns:p14="http://schemas.microsoft.com/office/powerpoint/2010/main" val="213190070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Title and footer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94DB845-764A-8C47-B0D2-7578A6920B8D}"/>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Rectangle 5">
            <a:extLst>
              <a:ext uri="{FF2B5EF4-FFF2-40B4-BE49-F238E27FC236}">
                <a16:creationId xmlns:a16="http://schemas.microsoft.com/office/drawing/2014/main" id="{BF7AAD2E-185E-284D-A254-C205E3DD04EC}"/>
              </a:ext>
            </a:extLst>
          </p:cNvPr>
          <p:cNvSpPr/>
          <p:nvPr userDrawn="1"/>
        </p:nvSpPr>
        <p:spPr>
          <a:xfrm>
            <a:off x="2" y="1"/>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6">
            <a:extLst>
              <a:ext uri="{FF2B5EF4-FFF2-40B4-BE49-F238E27FC236}">
                <a16:creationId xmlns:a16="http://schemas.microsoft.com/office/drawing/2014/main" id="{BE0D910A-E6DF-1248-82C8-F9069B5274B5}"/>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Title 1">
            <a:extLst>
              <a:ext uri="{FF2B5EF4-FFF2-40B4-BE49-F238E27FC236}">
                <a16:creationId xmlns:a16="http://schemas.microsoft.com/office/drawing/2014/main" id="{93E2A5E4-003F-1D4A-AFC7-5318EB6D4DF2}"/>
              </a:ext>
            </a:extLst>
          </p:cNvPr>
          <p:cNvSpPr>
            <a:spLocks noGrp="1"/>
          </p:cNvSpPr>
          <p:nvPr>
            <p:ph type="title" hasCustomPrompt="1"/>
          </p:nvPr>
        </p:nvSpPr>
        <p:spPr>
          <a:xfrm>
            <a:off x="457200" y="379180"/>
            <a:ext cx="8229600" cy="373949"/>
          </a:xfrm>
        </p:spPr>
        <p:txBody>
          <a:bodyPr wrap="square">
            <a:spAutoFit/>
          </a:bodyPr>
          <a:lstStyle>
            <a:lvl1pPr>
              <a:defRPr sz="2700" b="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Tree>
    <p:extLst>
      <p:ext uri="{BB962C8B-B14F-4D97-AF65-F5344CB8AC3E}">
        <p14:creationId xmlns:p14="http://schemas.microsoft.com/office/powerpoint/2010/main" val="1965486816"/>
      </p:ext>
    </p:extLst>
  </p:cSld>
  <p:clrMapOvr>
    <a:masterClrMapping/>
  </p:clrMapOvr>
  <p:extLst>
    <p:ext uri="{DCECCB84-F9BA-43D5-87BE-67443E8EF086}">
      <p15:sldGuideLst xmlns:p15="http://schemas.microsoft.com/office/powerpoint/2012/main">
        <p15:guide id="2" orient="horz" pos="1620" userDrawn="1">
          <p15:clr>
            <a:srgbClr val="FBAE40"/>
          </p15:clr>
        </p15:guide>
        <p15:guide id="3" orient="horz" pos="234"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AB541D8-3C14-744C-96B1-B42C2A6DDB22}"/>
              </a:ext>
            </a:extLst>
          </p:cNvPr>
          <p:cNvSpPr>
            <a:spLocks noGrp="1"/>
          </p:cNvSpPr>
          <p:nvPr>
            <p:ph type="body" sz="quarter" idx="11" hasCustomPrompt="1"/>
          </p:nvPr>
        </p:nvSpPr>
        <p:spPr>
          <a:xfrm>
            <a:off x="416719" y="503612"/>
            <a:ext cx="2818210" cy="249408"/>
          </a:xfrm>
        </p:spPr>
        <p:txBody>
          <a:bodyPr anchor="ctr">
            <a:noAutofit/>
          </a:bodyPr>
          <a:lstStyle>
            <a:lvl1pPr marL="0" indent="0">
              <a:buNone/>
              <a:defRPr sz="900" b="1">
                <a:latin typeface="Rand" panose="020B0504010101010104" pitchFamily="34" charset="77"/>
                <a:cs typeface="Rand" panose="020B0504010101010104" pitchFamily="34" charset="77"/>
              </a:defRPr>
            </a:lvl1pPr>
            <a:lvl2pPr marL="342892" indent="0">
              <a:buNone/>
              <a:defRPr sz="1200" b="1">
                <a:latin typeface="Rand" panose="020B0504010101010104" pitchFamily="34" charset="77"/>
                <a:cs typeface="Rand" panose="020B0504010101010104" pitchFamily="34" charset="77"/>
              </a:defRPr>
            </a:lvl2pPr>
            <a:lvl3pPr>
              <a:defRPr sz="1050" b="1">
                <a:latin typeface="Rand" panose="020B0504010101010104" pitchFamily="34" charset="77"/>
                <a:cs typeface="Rand" panose="020B0504010101010104" pitchFamily="34" charset="77"/>
              </a:defRPr>
            </a:lvl3pPr>
            <a:lvl4pPr>
              <a:defRPr sz="900" b="1">
                <a:latin typeface="Rand" panose="020B0504010101010104" pitchFamily="34" charset="77"/>
                <a:cs typeface="Rand" panose="020B0504010101010104" pitchFamily="34" charset="77"/>
              </a:defRPr>
            </a:lvl4pPr>
            <a:lvl5pPr>
              <a:defRPr sz="900" b="1">
                <a:latin typeface="Rand" panose="020B0504010101010104" pitchFamily="34" charset="77"/>
                <a:cs typeface="Rand" panose="020B0504010101010104" pitchFamily="34" charset="77"/>
              </a:defRPr>
            </a:lvl5pPr>
          </a:lstStyle>
          <a:p>
            <a:pPr lvl="0"/>
            <a:r>
              <a:rPr lang="en-US"/>
              <a:t>CLICK TO EDIT SUPERHEADING</a:t>
            </a:r>
          </a:p>
        </p:txBody>
      </p:sp>
      <p:pic>
        <p:nvPicPr>
          <p:cNvPr id="7" name="Picture 6">
            <a:extLst>
              <a:ext uri="{FF2B5EF4-FFF2-40B4-BE49-F238E27FC236}">
                <a16:creationId xmlns:a16="http://schemas.microsoft.com/office/drawing/2014/main" id="{DE9B034D-9ACD-ED44-9FCE-5AD1B59B06F7}"/>
              </a:ext>
            </a:extLst>
          </p:cNvPr>
          <p:cNvPicPr>
            <a:picLocks noChangeAspect="1"/>
          </p:cNvPicPr>
          <p:nvPr userDrawn="1"/>
        </p:nvPicPr>
        <p:blipFill>
          <a:blip r:embed="rId2"/>
          <a:stretch>
            <a:fillRect/>
          </a:stretch>
        </p:blipFill>
        <p:spPr>
          <a:xfrm>
            <a:off x="0" y="0"/>
            <a:ext cx="9144000" cy="152400"/>
          </a:xfrm>
          <a:prstGeom prst="rect">
            <a:avLst/>
          </a:prstGeom>
        </p:spPr>
      </p:pic>
      <p:pic>
        <p:nvPicPr>
          <p:cNvPr id="10" name="Picture 9">
            <a:extLst>
              <a:ext uri="{FF2B5EF4-FFF2-40B4-BE49-F238E27FC236}">
                <a16:creationId xmlns:a16="http://schemas.microsoft.com/office/drawing/2014/main" id="{7161A763-C63C-1E4B-B72F-7DB6584F022A}"/>
              </a:ext>
            </a:extLst>
          </p:cNvPr>
          <p:cNvPicPr>
            <a:picLocks noChangeAspect="1"/>
          </p:cNvPicPr>
          <p:nvPr userDrawn="1"/>
        </p:nvPicPr>
        <p:blipFill>
          <a:blip r:embed="rId3"/>
          <a:stretch>
            <a:fillRect/>
          </a:stretch>
        </p:blipFill>
        <p:spPr>
          <a:xfrm>
            <a:off x="438794" y="4862757"/>
            <a:ext cx="600462" cy="89833"/>
          </a:xfrm>
          <a:prstGeom prst="rect">
            <a:avLst/>
          </a:prstGeom>
        </p:spPr>
      </p:pic>
      <p:sp>
        <p:nvSpPr>
          <p:cNvPr id="11" name="TextBox 10">
            <a:extLst>
              <a:ext uri="{FF2B5EF4-FFF2-40B4-BE49-F238E27FC236}">
                <a16:creationId xmlns:a16="http://schemas.microsoft.com/office/drawing/2014/main" id="{179850E3-9171-7549-8D07-1CED5FC0D295}"/>
              </a:ext>
            </a:extLst>
          </p:cNvPr>
          <p:cNvSpPr txBox="1"/>
          <p:nvPr userDrawn="1"/>
        </p:nvSpPr>
        <p:spPr>
          <a:xfrm>
            <a:off x="8402128" y="4796396"/>
            <a:ext cx="399026" cy="253916"/>
          </a:xfrm>
          <a:prstGeom prst="rect">
            <a:avLst/>
          </a:prstGeom>
          <a:noFill/>
        </p:spPr>
        <p:txBody>
          <a:bodyPr wrap="square" rtlCol="0">
            <a:spAutoFit/>
          </a:bodyPr>
          <a:lstStyle/>
          <a:p>
            <a:pPr algn="r"/>
            <a:fld id="{B30DED72-90AF-1B42-B7F4-506B90036AB8}" type="slidenum">
              <a:rPr lang="en-US" sz="1050" b="0" i="0" smtClean="0">
                <a:latin typeface="Rand Medium" panose="020B0504010101010104" pitchFamily="34" charset="77"/>
                <a:cs typeface="Rand Medium" panose="020B0504010101010104" pitchFamily="34" charset="77"/>
              </a:rPr>
              <a:pPr algn="r"/>
              <a:t>‹#›</a:t>
            </a:fld>
            <a:endParaRPr lang="en-US" sz="1050" b="0" i="0">
              <a:latin typeface="Rand Medium" panose="020B0504010101010104" pitchFamily="34" charset="77"/>
              <a:cs typeface="Rand Medium" panose="020B0504010101010104" pitchFamily="34" charset="77"/>
            </a:endParaRPr>
          </a:p>
        </p:txBody>
      </p:sp>
      <p:cxnSp>
        <p:nvCxnSpPr>
          <p:cNvPr id="17" name="Straight Connector 16">
            <a:extLst>
              <a:ext uri="{FF2B5EF4-FFF2-40B4-BE49-F238E27FC236}">
                <a16:creationId xmlns:a16="http://schemas.microsoft.com/office/drawing/2014/main" id="{0216D7CC-0579-2347-8D9A-B1493720FB2B}"/>
              </a:ext>
            </a:extLst>
          </p:cNvPr>
          <p:cNvCxnSpPr/>
          <p:nvPr userDrawn="1"/>
        </p:nvCxnSpPr>
        <p:spPr>
          <a:xfrm>
            <a:off x="351473" y="4792028"/>
            <a:ext cx="8418195" cy="0"/>
          </a:xfrm>
          <a:prstGeom prst="line">
            <a:avLst/>
          </a:prstGeom>
          <a:ln w="3175">
            <a:solidFill>
              <a:schemeClr val="tx1"/>
            </a:solidFill>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636215CA-5083-F54A-A221-B099E12994AE}"/>
              </a:ext>
            </a:extLst>
          </p:cNvPr>
          <p:cNvSpPr txBox="1"/>
          <p:nvPr userDrawn="1"/>
        </p:nvSpPr>
        <p:spPr>
          <a:xfrm>
            <a:off x="6932428" y="4898749"/>
            <a:ext cx="1456029" cy="173124"/>
          </a:xfrm>
          <a:prstGeom prst="rect">
            <a:avLst/>
          </a:prstGeom>
          <a:noFill/>
        </p:spPr>
        <p:txBody>
          <a:bodyPr wrap="square" rtlCol="0">
            <a:spAutoFit/>
          </a:bodyPr>
          <a:lstStyle/>
          <a:p>
            <a:pPr algn="r"/>
            <a:r>
              <a:rPr lang="en-US" sz="525">
                <a:latin typeface="Rand" panose="020B0504010101010104" pitchFamily="34" charset="77"/>
                <a:cs typeface="Rand" panose="020B0504010101010104" pitchFamily="34" charset="77"/>
              </a:rPr>
              <a:t>© Franklin Covey Co. All Rights Reserved.</a:t>
            </a:r>
          </a:p>
        </p:txBody>
      </p:sp>
      <p:sp>
        <p:nvSpPr>
          <p:cNvPr id="15" name="TextBox 14">
            <a:extLst>
              <a:ext uri="{FF2B5EF4-FFF2-40B4-BE49-F238E27FC236}">
                <a16:creationId xmlns:a16="http://schemas.microsoft.com/office/drawing/2014/main" id="{3CAE97BD-E24B-394F-9FC3-2BA98E9EFDB3}"/>
              </a:ext>
            </a:extLst>
          </p:cNvPr>
          <p:cNvSpPr txBox="1"/>
          <p:nvPr userDrawn="1"/>
        </p:nvSpPr>
        <p:spPr>
          <a:xfrm>
            <a:off x="6396631" y="4799778"/>
            <a:ext cx="1978466" cy="184666"/>
          </a:xfrm>
          <a:prstGeom prst="rect">
            <a:avLst/>
          </a:prstGeom>
          <a:noFill/>
        </p:spPr>
        <p:txBody>
          <a:bodyPr wrap="square" rtlCol="0">
            <a:spAutoFit/>
          </a:bodyPr>
          <a:lstStyle/>
          <a:p>
            <a:pPr algn="r"/>
            <a:r>
              <a:rPr lang="en-US" sz="600" b="0" i="0" spc="38" baseline="0">
                <a:latin typeface="Rand Medium" panose="020B0504010101010104" pitchFamily="34" charset="77"/>
                <a:cs typeface="Rand Medium" panose="020B0504010101010104" pitchFamily="34" charset="77"/>
              </a:rPr>
              <a:t>PROPRIETARY AND CONFIDENTIAL</a:t>
            </a:r>
          </a:p>
        </p:txBody>
      </p:sp>
      <p:pic>
        <p:nvPicPr>
          <p:cNvPr id="9" name="Picture 8">
            <a:extLst>
              <a:ext uri="{FF2B5EF4-FFF2-40B4-BE49-F238E27FC236}">
                <a16:creationId xmlns:a16="http://schemas.microsoft.com/office/drawing/2014/main" id="{B4F2387D-7948-E944-A43B-15622C506323}"/>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220081" y="585629"/>
            <a:ext cx="342185" cy="342185"/>
          </a:xfrm>
          <a:prstGeom prst="rect">
            <a:avLst/>
          </a:prstGeom>
        </p:spPr>
      </p:pic>
      <p:sp>
        <p:nvSpPr>
          <p:cNvPr id="12" name="Title 1">
            <a:extLst>
              <a:ext uri="{FF2B5EF4-FFF2-40B4-BE49-F238E27FC236}">
                <a16:creationId xmlns:a16="http://schemas.microsoft.com/office/drawing/2014/main" id="{0647140C-142C-0748-A154-E5B625748B6C}"/>
              </a:ext>
            </a:extLst>
          </p:cNvPr>
          <p:cNvSpPr>
            <a:spLocks noGrp="1"/>
          </p:cNvSpPr>
          <p:nvPr>
            <p:ph type="ctrTitle" hasCustomPrompt="1"/>
          </p:nvPr>
        </p:nvSpPr>
        <p:spPr>
          <a:xfrm>
            <a:off x="416551" y="726679"/>
            <a:ext cx="5028906" cy="1248835"/>
          </a:xfrm>
        </p:spPr>
        <p:txBody>
          <a:bodyPr anchor="t">
            <a:normAutofit/>
          </a:bodyPr>
          <a:lstStyle>
            <a:lvl1pPr algn="l">
              <a:lnSpc>
                <a:spcPts val="3345"/>
              </a:lnSpc>
              <a:defRPr sz="2850" spc="-8" baseline="0">
                <a:solidFill>
                  <a:schemeClr val="tx1">
                    <a:lumMod val="85000"/>
                    <a:lumOff val="15000"/>
                  </a:schemeClr>
                </a:solidFill>
                <a:latin typeface="Tiempos Fine Light" panose="02020303060303060403" pitchFamily="18" charset="77"/>
              </a:defRPr>
            </a:lvl1pPr>
          </a:lstStyle>
          <a:p>
            <a:r>
              <a:rPr lang="en-US"/>
              <a:t>Insert Title</a:t>
            </a:r>
          </a:p>
        </p:txBody>
      </p:sp>
    </p:spTree>
    <p:extLst>
      <p:ext uri="{BB962C8B-B14F-4D97-AF65-F5344CB8AC3E}">
        <p14:creationId xmlns:p14="http://schemas.microsoft.com/office/powerpoint/2010/main" val="53781771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5_Title with 6 Rounded Rectangles and Tex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371476"/>
            <a:ext cx="8122024" cy="485775"/>
          </a:xfrm>
        </p:spPr>
        <p:txBody>
          <a:bodyPr anchor="t" anchorCtr="0">
            <a:noAutofit/>
          </a:bodyPr>
          <a:lstStyle>
            <a:lvl1pPr>
              <a:defRPr sz="2175"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Text Placeholder 5">
            <a:extLst>
              <a:ext uri="{FF2B5EF4-FFF2-40B4-BE49-F238E27FC236}">
                <a16:creationId xmlns:a16="http://schemas.microsoft.com/office/drawing/2014/main" id="{4A34E86F-C569-9647-9E50-D6B395BFDCE4}"/>
              </a:ext>
            </a:extLst>
          </p:cNvPr>
          <p:cNvSpPr>
            <a:spLocks noGrp="1"/>
          </p:cNvSpPr>
          <p:nvPr>
            <p:ph type="body" sz="quarter" idx="17" hasCustomPrompt="1"/>
          </p:nvPr>
        </p:nvSpPr>
        <p:spPr>
          <a:xfrm>
            <a:off x="472106" y="1523807"/>
            <a:ext cx="308715" cy="347595"/>
          </a:xfrm>
        </p:spPr>
        <p:txBody>
          <a:bodyPr>
            <a:noAutofit/>
          </a:bodyPr>
          <a:lstStyle>
            <a:lvl1pPr marL="0" indent="0">
              <a:lnSpc>
                <a:spcPct val="100000"/>
              </a:lnSpc>
              <a:spcBef>
                <a:spcPts val="0"/>
              </a:spcBef>
              <a:spcAft>
                <a:spcPts val="225"/>
              </a:spcAft>
              <a:buClr>
                <a:schemeClr val="tx1"/>
              </a:buClr>
              <a:buNone/>
              <a:defRPr sz="18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5" indent="-121441">
              <a:buClr>
                <a:schemeClr val="tx1"/>
              </a:buClr>
              <a:buFont typeface="Arial" panose="020B0604020202020204" pitchFamily="34" charset="0"/>
              <a:buChar char="•"/>
              <a:tabLst/>
              <a:defRPr sz="900"/>
            </a:lvl3pPr>
            <a:lvl4pPr marL="1028675" indent="0">
              <a:buNone/>
              <a:defRPr/>
            </a:lvl4pPr>
            <a:lvl5pPr marL="1371566" indent="0">
              <a:buNone/>
              <a:defRPr/>
            </a:lvl5pPr>
          </a:lstStyle>
          <a:p>
            <a:pPr lvl="0"/>
            <a:r>
              <a:rPr lang="en-US"/>
              <a:t>1</a:t>
            </a:r>
          </a:p>
        </p:txBody>
      </p:sp>
      <p:sp>
        <p:nvSpPr>
          <p:cNvPr id="32" name="Text Placeholder 5">
            <a:extLst>
              <a:ext uri="{FF2B5EF4-FFF2-40B4-BE49-F238E27FC236}">
                <a16:creationId xmlns:a16="http://schemas.microsoft.com/office/drawing/2014/main" id="{5F078004-3293-5A45-B4D7-04019775152A}"/>
              </a:ext>
            </a:extLst>
          </p:cNvPr>
          <p:cNvSpPr>
            <a:spLocks noGrp="1"/>
          </p:cNvSpPr>
          <p:nvPr>
            <p:ph type="body" sz="quarter" idx="18"/>
          </p:nvPr>
        </p:nvSpPr>
        <p:spPr>
          <a:xfrm>
            <a:off x="473812" y="1921961"/>
            <a:ext cx="2315727" cy="648703"/>
          </a:xfrm>
        </p:spPr>
        <p:txBody>
          <a:bodyPr>
            <a:noAutofit/>
          </a:bodyPr>
          <a:lstStyle>
            <a:lvl1pPr marL="132157" indent="-132157">
              <a:lnSpc>
                <a:spcPct val="95000"/>
              </a:lnSpc>
              <a:spcBef>
                <a:spcPts val="0"/>
              </a:spcBef>
              <a:spcAft>
                <a:spcPts val="225"/>
              </a:spcAft>
              <a:buClr>
                <a:schemeClr val="accent1"/>
              </a:buClr>
              <a:buFont typeface="Arial" panose="020B0604020202020204" pitchFamily="34" charset="0"/>
              <a:buChar char="•"/>
              <a:tabLst/>
              <a:defRPr sz="975" b="0">
                <a:latin typeface="Arial" panose="020B0604020202020204" pitchFamily="34" charset="0"/>
                <a:cs typeface="Arial" panose="020B0604020202020204" pitchFamily="34" charset="0"/>
              </a:defRPr>
            </a:lvl1pPr>
            <a:lvl2pPr marL="264313" indent="-132157">
              <a:lnSpc>
                <a:spcPct val="100000"/>
              </a:lnSpc>
              <a:spcBef>
                <a:spcPts val="0"/>
              </a:spcBef>
              <a:spcAft>
                <a:spcPts val="225"/>
              </a:spcAft>
              <a:buClr>
                <a:schemeClr val="accent1"/>
              </a:buClr>
              <a:buFont typeface="Arial" panose="020B0604020202020204" pitchFamily="34" charset="0"/>
              <a:buChar char="•"/>
              <a:tabLst/>
              <a:defRPr sz="900"/>
            </a:lvl2pPr>
            <a:lvl3pPr marL="388134" indent="-123822">
              <a:buClr>
                <a:schemeClr val="accent1"/>
              </a:buClr>
              <a:buFont typeface="Arial" panose="020B0604020202020204" pitchFamily="34" charset="0"/>
              <a:buChar char="•"/>
              <a:tabLst/>
              <a:defRPr sz="825"/>
            </a:lvl3pPr>
            <a:lvl4pPr marL="1028675" indent="0">
              <a:buNone/>
              <a:defRPr/>
            </a:lvl4pPr>
            <a:lvl5pPr marL="1371566" indent="0">
              <a:buNone/>
              <a:defRPr/>
            </a:lvl5pPr>
          </a:lstStyle>
          <a:p>
            <a:pPr lvl="0"/>
            <a:r>
              <a:rPr lang="en-US"/>
              <a:t>Click to edit Master text styles</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42692A7E-A3E2-7F48-A608-0F4684AE63B7}"/>
              </a:ext>
            </a:extLst>
          </p:cNvPr>
          <p:cNvSpPr>
            <a:spLocks noGrp="1"/>
          </p:cNvSpPr>
          <p:nvPr>
            <p:ph type="body" sz="quarter" idx="19" hasCustomPrompt="1"/>
          </p:nvPr>
        </p:nvSpPr>
        <p:spPr>
          <a:xfrm>
            <a:off x="715216" y="1580844"/>
            <a:ext cx="1898444" cy="285750"/>
          </a:xfrm>
        </p:spPr>
        <p:txBody>
          <a:bodyPr>
            <a:noAutofit/>
          </a:bodyPr>
          <a:lstStyle>
            <a:lvl1pPr marL="0" indent="0">
              <a:buNone/>
              <a:defRPr sz="1500">
                <a:latin typeface="Tiempos Fine Light" panose="02020303060303060403" pitchFamily="18" charset="77"/>
              </a:defRPr>
            </a:lvl1pPr>
            <a:lvl2pPr marL="342892" indent="0">
              <a:buNone/>
              <a:defRPr/>
            </a:lvl2pPr>
            <a:lvl3pPr marL="685783" indent="0">
              <a:buNone/>
              <a:defRPr/>
            </a:lvl3pPr>
            <a:lvl4pPr marL="1028675" indent="0">
              <a:buNone/>
              <a:defRPr/>
            </a:lvl4pPr>
            <a:lvl5pPr marL="1371566" indent="0">
              <a:buNone/>
              <a:defRPr/>
            </a:lvl5pPr>
          </a:lstStyle>
          <a:p>
            <a:pPr lvl="0"/>
            <a:r>
              <a:rPr lang="en-US"/>
              <a:t>Subhead here</a:t>
            </a:r>
          </a:p>
        </p:txBody>
      </p:sp>
      <p:sp>
        <p:nvSpPr>
          <p:cNvPr id="45" name="Text Placeholder 5">
            <a:extLst>
              <a:ext uri="{FF2B5EF4-FFF2-40B4-BE49-F238E27FC236}">
                <a16:creationId xmlns:a16="http://schemas.microsoft.com/office/drawing/2014/main" id="{42981D73-20E8-9542-9600-7AB3BFC72814}"/>
              </a:ext>
            </a:extLst>
          </p:cNvPr>
          <p:cNvSpPr>
            <a:spLocks noGrp="1"/>
          </p:cNvSpPr>
          <p:nvPr>
            <p:ph type="body" sz="quarter" idx="20" hasCustomPrompt="1"/>
          </p:nvPr>
        </p:nvSpPr>
        <p:spPr>
          <a:xfrm>
            <a:off x="3211378" y="1523807"/>
            <a:ext cx="308715" cy="347595"/>
          </a:xfrm>
        </p:spPr>
        <p:txBody>
          <a:bodyPr>
            <a:noAutofit/>
          </a:bodyPr>
          <a:lstStyle>
            <a:lvl1pPr marL="0" indent="0">
              <a:lnSpc>
                <a:spcPct val="100000"/>
              </a:lnSpc>
              <a:spcBef>
                <a:spcPts val="0"/>
              </a:spcBef>
              <a:spcAft>
                <a:spcPts val="225"/>
              </a:spcAft>
              <a:buClr>
                <a:schemeClr val="tx1"/>
              </a:buClr>
              <a:buNone/>
              <a:defRPr sz="18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5" indent="-121441">
              <a:buClr>
                <a:schemeClr val="tx1"/>
              </a:buClr>
              <a:buFont typeface="Arial" panose="020B0604020202020204" pitchFamily="34" charset="0"/>
              <a:buChar char="•"/>
              <a:tabLst/>
              <a:defRPr sz="900"/>
            </a:lvl3pPr>
            <a:lvl4pPr marL="1028675" indent="0">
              <a:buNone/>
              <a:defRPr/>
            </a:lvl4pPr>
            <a:lvl5pPr marL="1371566" indent="0">
              <a:buNone/>
              <a:defRPr/>
            </a:lvl5pPr>
          </a:lstStyle>
          <a:p>
            <a:pPr lvl="0"/>
            <a:r>
              <a:rPr lang="en-US"/>
              <a:t>2</a:t>
            </a:r>
          </a:p>
        </p:txBody>
      </p:sp>
      <p:sp>
        <p:nvSpPr>
          <p:cNvPr id="46" name="Text Placeholder 5">
            <a:extLst>
              <a:ext uri="{FF2B5EF4-FFF2-40B4-BE49-F238E27FC236}">
                <a16:creationId xmlns:a16="http://schemas.microsoft.com/office/drawing/2014/main" id="{6817F7BE-F41D-D34E-BB29-799A75A944CC}"/>
              </a:ext>
            </a:extLst>
          </p:cNvPr>
          <p:cNvSpPr>
            <a:spLocks noGrp="1"/>
          </p:cNvSpPr>
          <p:nvPr>
            <p:ph type="body" sz="quarter" idx="21"/>
          </p:nvPr>
        </p:nvSpPr>
        <p:spPr>
          <a:xfrm>
            <a:off x="3213082" y="1921961"/>
            <a:ext cx="2616218" cy="648703"/>
          </a:xfrm>
        </p:spPr>
        <p:txBody>
          <a:bodyPr>
            <a:noAutofit/>
          </a:bodyPr>
          <a:lstStyle>
            <a:lvl1pPr marL="0" indent="0">
              <a:lnSpc>
                <a:spcPct val="95000"/>
              </a:lnSpc>
              <a:spcBef>
                <a:spcPts val="0"/>
              </a:spcBef>
              <a:spcAft>
                <a:spcPts val="225"/>
              </a:spcAft>
              <a:buClr>
                <a:schemeClr val="tx1"/>
              </a:buClr>
              <a:buNone/>
              <a:defRPr sz="975" b="0">
                <a:latin typeface="Arial" panose="020B0604020202020204" pitchFamily="34" charset="0"/>
                <a:cs typeface="Arial" panose="020B0604020202020204" pitchFamily="34" charset="0"/>
              </a:defRPr>
            </a:lvl1pPr>
            <a:lvl2pPr marL="128585" indent="-128585">
              <a:lnSpc>
                <a:spcPct val="100000"/>
              </a:lnSpc>
              <a:spcBef>
                <a:spcPts val="0"/>
              </a:spcBef>
              <a:spcAft>
                <a:spcPts val="225"/>
              </a:spcAft>
              <a:buClr>
                <a:schemeClr val="tx1"/>
              </a:buClr>
              <a:buFont typeface="Arial" panose="020B0604020202020204" pitchFamily="34" charset="0"/>
              <a:buChar char="•"/>
              <a:tabLst/>
              <a:defRPr sz="900"/>
            </a:lvl2pPr>
            <a:lvl3pPr marL="258359" indent="-129776">
              <a:buClr>
                <a:schemeClr val="tx1"/>
              </a:buClr>
              <a:buFont typeface="Arial" panose="020B0604020202020204" pitchFamily="34" charset="0"/>
              <a:buChar char="•"/>
              <a:tabLst/>
              <a:defRPr sz="825"/>
            </a:lvl3pPr>
            <a:lvl4pPr marL="1028675" indent="0">
              <a:buNone/>
              <a:defRPr/>
            </a:lvl4pPr>
            <a:lvl5pPr marL="1371566" indent="0">
              <a:buNone/>
              <a:defRPr/>
            </a:lvl5pPr>
          </a:lstStyle>
          <a:p>
            <a:pPr lvl="0"/>
            <a:r>
              <a:rPr lang="en-US"/>
              <a:t>Click to edit Master text styles</a:t>
            </a:r>
          </a:p>
          <a:p>
            <a:pPr lvl="1"/>
            <a:r>
              <a:rPr lang="en-US"/>
              <a:t>Second level</a:t>
            </a:r>
          </a:p>
          <a:p>
            <a:pPr lvl="2"/>
            <a:r>
              <a:rPr lang="en-US"/>
              <a:t>Third Level</a:t>
            </a:r>
          </a:p>
        </p:txBody>
      </p:sp>
      <p:sp>
        <p:nvSpPr>
          <p:cNvPr id="47" name="Text Placeholder 4">
            <a:extLst>
              <a:ext uri="{FF2B5EF4-FFF2-40B4-BE49-F238E27FC236}">
                <a16:creationId xmlns:a16="http://schemas.microsoft.com/office/drawing/2014/main" id="{BA101FE4-EBBF-9A4E-9D85-ACD346D6B76F}"/>
              </a:ext>
            </a:extLst>
          </p:cNvPr>
          <p:cNvSpPr>
            <a:spLocks noGrp="1"/>
          </p:cNvSpPr>
          <p:nvPr>
            <p:ph type="body" sz="quarter" idx="22" hasCustomPrompt="1"/>
          </p:nvPr>
        </p:nvSpPr>
        <p:spPr>
          <a:xfrm>
            <a:off x="3454489" y="1580844"/>
            <a:ext cx="1898444" cy="285750"/>
          </a:xfrm>
        </p:spPr>
        <p:txBody>
          <a:bodyPr>
            <a:noAutofit/>
          </a:bodyPr>
          <a:lstStyle>
            <a:lvl1pPr marL="0" indent="0">
              <a:buNone/>
              <a:defRPr sz="1500">
                <a:latin typeface="Tiempos Fine Light" panose="02020303060303060403" pitchFamily="18" charset="77"/>
              </a:defRPr>
            </a:lvl1pPr>
            <a:lvl2pPr marL="342892" indent="0">
              <a:buNone/>
              <a:defRPr/>
            </a:lvl2pPr>
            <a:lvl3pPr marL="685783" indent="0">
              <a:buNone/>
              <a:defRPr/>
            </a:lvl3pPr>
            <a:lvl4pPr marL="1028675" indent="0">
              <a:buNone/>
              <a:defRPr/>
            </a:lvl4pPr>
            <a:lvl5pPr marL="1371566" indent="0">
              <a:buNone/>
              <a:defRPr/>
            </a:lvl5pPr>
          </a:lstStyle>
          <a:p>
            <a:pPr lvl="0"/>
            <a:r>
              <a:rPr lang="en-US"/>
              <a:t>Subhead here</a:t>
            </a:r>
          </a:p>
        </p:txBody>
      </p:sp>
      <p:sp>
        <p:nvSpPr>
          <p:cNvPr id="48" name="Text Placeholder 5">
            <a:extLst>
              <a:ext uri="{FF2B5EF4-FFF2-40B4-BE49-F238E27FC236}">
                <a16:creationId xmlns:a16="http://schemas.microsoft.com/office/drawing/2014/main" id="{0937124C-26E8-5942-8EB3-3F29D5E5283D}"/>
              </a:ext>
            </a:extLst>
          </p:cNvPr>
          <p:cNvSpPr>
            <a:spLocks noGrp="1"/>
          </p:cNvSpPr>
          <p:nvPr>
            <p:ph type="body" sz="quarter" idx="23" hasCustomPrompt="1"/>
          </p:nvPr>
        </p:nvSpPr>
        <p:spPr>
          <a:xfrm>
            <a:off x="5956775" y="1532546"/>
            <a:ext cx="308715" cy="347595"/>
          </a:xfrm>
        </p:spPr>
        <p:txBody>
          <a:bodyPr>
            <a:noAutofit/>
          </a:bodyPr>
          <a:lstStyle>
            <a:lvl1pPr marL="0" indent="0">
              <a:lnSpc>
                <a:spcPct val="100000"/>
              </a:lnSpc>
              <a:spcBef>
                <a:spcPts val="0"/>
              </a:spcBef>
              <a:spcAft>
                <a:spcPts val="225"/>
              </a:spcAft>
              <a:buClr>
                <a:schemeClr val="tx1"/>
              </a:buClr>
              <a:buNone/>
              <a:defRPr sz="18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5" indent="-121441">
              <a:buClr>
                <a:schemeClr val="tx1"/>
              </a:buClr>
              <a:buFont typeface="Arial" panose="020B0604020202020204" pitchFamily="34" charset="0"/>
              <a:buChar char="•"/>
              <a:tabLst/>
              <a:defRPr sz="900"/>
            </a:lvl3pPr>
            <a:lvl4pPr marL="1028675" indent="0">
              <a:buNone/>
              <a:defRPr/>
            </a:lvl4pPr>
            <a:lvl5pPr marL="1371566" indent="0">
              <a:buNone/>
              <a:defRPr/>
            </a:lvl5pPr>
          </a:lstStyle>
          <a:p>
            <a:pPr lvl="0"/>
            <a:r>
              <a:rPr lang="en-US"/>
              <a:t>3</a:t>
            </a:r>
          </a:p>
        </p:txBody>
      </p:sp>
      <p:sp>
        <p:nvSpPr>
          <p:cNvPr id="49" name="Text Placeholder 5">
            <a:extLst>
              <a:ext uri="{FF2B5EF4-FFF2-40B4-BE49-F238E27FC236}">
                <a16:creationId xmlns:a16="http://schemas.microsoft.com/office/drawing/2014/main" id="{E8D6CA2E-D424-ED4F-BE6A-59B2EFE5295E}"/>
              </a:ext>
            </a:extLst>
          </p:cNvPr>
          <p:cNvSpPr>
            <a:spLocks noGrp="1"/>
          </p:cNvSpPr>
          <p:nvPr>
            <p:ph type="body" sz="quarter" idx="24"/>
          </p:nvPr>
        </p:nvSpPr>
        <p:spPr>
          <a:xfrm>
            <a:off x="5958481" y="1930699"/>
            <a:ext cx="2648523" cy="648703"/>
          </a:xfrm>
        </p:spPr>
        <p:txBody>
          <a:bodyPr>
            <a:noAutofit/>
          </a:bodyPr>
          <a:lstStyle>
            <a:lvl1pPr marL="128585" indent="-128585">
              <a:lnSpc>
                <a:spcPct val="95000"/>
              </a:lnSpc>
              <a:spcBef>
                <a:spcPts val="0"/>
              </a:spcBef>
              <a:spcAft>
                <a:spcPts val="225"/>
              </a:spcAft>
              <a:buClr>
                <a:schemeClr val="tx1"/>
              </a:buClr>
              <a:buFont typeface="Arial" panose="020B0604020202020204" pitchFamily="34" charset="0"/>
              <a:buChar char="•"/>
              <a:tabLst/>
              <a:defRPr sz="975" b="0">
                <a:latin typeface="Arial" panose="020B0604020202020204" pitchFamily="34" charset="0"/>
                <a:cs typeface="Arial" panose="020B0604020202020204" pitchFamily="34" charset="0"/>
              </a:defRPr>
            </a:lvl1pPr>
            <a:lvl2pPr marL="258359" indent="-129776">
              <a:lnSpc>
                <a:spcPct val="100000"/>
              </a:lnSpc>
              <a:spcBef>
                <a:spcPts val="0"/>
              </a:spcBef>
              <a:spcAft>
                <a:spcPts val="225"/>
              </a:spcAft>
              <a:buClr>
                <a:schemeClr val="tx1"/>
              </a:buClr>
              <a:buFont typeface="Arial" panose="020B0604020202020204" pitchFamily="34" charset="0"/>
              <a:buChar char="•"/>
              <a:tabLst/>
              <a:defRPr sz="900"/>
            </a:lvl2pPr>
            <a:lvl3pPr marL="388134" indent="-129776">
              <a:buClr>
                <a:schemeClr val="tx1"/>
              </a:buClr>
              <a:buFont typeface="Arial" panose="020B0604020202020204" pitchFamily="34" charset="0"/>
              <a:buChar char="•"/>
              <a:tabLst/>
              <a:defRPr sz="825"/>
            </a:lvl3pPr>
            <a:lvl4pPr marL="1028675" indent="0">
              <a:buNone/>
              <a:defRPr/>
            </a:lvl4pPr>
            <a:lvl5pPr marL="1371566" indent="0">
              <a:buNone/>
              <a:defRPr/>
            </a:lvl5pPr>
          </a:lstStyle>
          <a:p>
            <a:pPr lvl="0"/>
            <a:r>
              <a:rPr lang="en-US"/>
              <a:t>Click to edit Master text styles</a:t>
            </a:r>
          </a:p>
          <a:p>
            <a:pPr lvl="1"/>
            <a:r>
              <a:rPr lang="en-US"/>
              <a:t>Second level</a:t>
            </a:r>
          </a:p>
          <a:p>
            <a:pPr lvl="2"/>
            <a:r>
              <a:rPr lang="en-US"/>
              <a:t>Third Level</a:t>
            </a:r>
          </a:p>
        </p:txBody>
      </p:sp>
      <p:sp>
        <p:nvSpPr>
          <p:cNvPr id="50" name="Text Placeholder 4">
            <a:extLst>
              <a:ext uri="{FF2B5EF4-FFF2-40B4-BE49-F238E27FC236}">
                <a16:creationId xmlns:a16="http://schemas.microsoft.com/office/drawing/2014/main" id="{24951284-D928-7E44-9DF4-2DEC1C307BAB}"/>
              </a:ext>
            </a:extLst>
          </p:cNvPr>
          <p:cNvSpPr>
            <a:spLocks noGrp="1"/>
          </p:cNvSpPr>
          <p:nvPr>
            <p:ph type="body" sz="quarter" idx="25" hasCustomPrompt="1"/>
          </p:nvPr>
        </p:nvSpPr>
        <p:spPr>
          <a:xfrm>
            <a:off x="6199887" y="1589582"/>
            <a:ext cx="1898444" cy="285750"/>
          </a:xfrm>
        </p:spPr>
        <p:txBody>
          <a:bodyPr>
            <a:noAutofit/>
          </a:bodyPr>
          <a:lstStyle>
            <a:lvl1pPr marL="0" indent="0">
              <a:buNone/>
              <a:defRPr sz="1500">
                <a:latin typeface="Tiempos Fine Light" panose="02020303060303060403" pitchFamily="18" charset="77"/>
              </a:defRPr>
            </a:lvl1pPr>
            <a:lvl2pPr marL="342892" indent="0">
              <a:buNone/>
              <a:defRPr/>
            </a:lvl2pPr>
            <a:lvl3pPr marL="685783" indent="0">
              <a:buNone/>
              <a:defRPr/>
            </a:lvl3pPr>
            <a:lvl4pPr marL="1028675" indent="0">
              <a:buNone/>
              <a:defRPr/>
            </a:lvl4pPr>
            <a:lvl5pPr marL="1371566" indent="0">
              <a:buNone/>
              <a:defRPr/>
            </a:lvl5pPr>
          </a:lstStyle>
          <a:p>
            <a:pPr lvl="0"/>
            <a:r>
              <a:rPr lang="en-US"/>
              <a:t>Subhead here</a:t>
            </a:r>
          </a:p>
        </p:txBody>
      </p:sp>
      <p:sp>
        <p:nvSpPr>
          <p:cNvPr id="27" name="Rectangle 26">
            <a:extLst>
              <a:ext uri="{FF2B5EF4-FFF2-40B4-BE49-F238E27FC236}">
                <a16:creationId xmlns:a16="http://schemas.microsoft.com/office/drawing/2014/main" id="{9AFEB787-5D7D-4E97-4CB2-48F0E8DB23C7}"/>
              </a:ext>
            </a:extLst>
          </p:cNvPr>
          <p:cNvSpPr/>
          <p:nvPr userDrawn="1"/>
        </p:nvSpPr>
        <p:spPr>
          <a:xfrm>
            <a:off x="2" y="1"/>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18" name="Straight Connector 17">
            <a:extLst>
              <a:ext uri="{FF2B5EF4-FFF2-40B4-BE49-F238E27FC236}">
                <a16:creationId xmlns:a16="http://schemas.microsoft.com/office/drawing/2014/main" id="{F5ECD686-B284-6BAB-0B63-8028E494FD51}"/>
              </a:ext>
            </a:extLst>
          </p:cNvPr>
          <p:cNvCxnSpPr>
            <a:cxnSpLocks/>
          </p:cNvCxnSpPr>
          <p:nvPr userDrawn="1"/>
        </p:nvCxnSpPr>
        <p:spPr>
          <a:xfrm>
            <a:off x="472107" y="1850069"/>
            <a:ext cx="2297846"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06BB603-4A57-D15B-B1D3-FAEA694AA2F0}"/>
              </a:ext>
            </a:extLst>
          </p:cNvPr>
          <p:cNvCxnSpPr>
            <a:cxnSpLocks/>
          </p:cNvCxnSpPr>
          <p:nvPr userDrawn="1"/>
        </p:nvCxnSpPr>
        <p:spPr>
          <a:xfrm>
            <a:off x="3204210" y="1850069"/>
            <a:ext cx="2300560"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C6A7439-04AE-9008-1B31-0462A301BCE7}"/>
              </a:ext>
            </a:extLst>
          </p:cNvPr>
          <p:cNvCxnSpPr>
            <a:cxnSpLocks/>
          </p:cNvCxnSpPr>
          <p:nvPr userDrawn="1"/>
        </p:nvCxnSpPr>
        <p:spPr>
          <a:xfrm>
            <a:off x="5944461" y="1850069"/>
            <a:ext cx="2300560"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00C7027B-AA56-B37B-5CBE-295F76BC86AE}"/>
              </a:ext>
            </a:extLst>
          </p:cNvPr>
          <p:cNvSpPr>
            <a:spLocks noGrp="1"/>
          </p:cNvSpPr>
          <p:nvPr>
            <p:ph type="body" sz="quarter" idx="26"/>
          </p:nvPr>
        </p:nvSpPr>
        <p:spPr>
          <a:xfrm>
            <a:off x="479823" y="820694"/>
            <a:ext cx="7559278" cy="419100"/>
          </a:xfrm>
        </p:spPr>
        <p:txBody>
          <a:bodyPr>
            <a:noAutofit/>
          </a:bodyPr>
          <a:lstStyle>
            <a:lvl1pPr marL="0" indent="0">
              <a:lnSpc>
                <a:spcPct val="95000"/>
              </a:lnSpc>
              <a:spcBef>
                <a:spcPts val="0"/>
              </a:spcBef>
              <a:spcAft>
                <a:spcPts val="450"/>
              </a:spcAft>
              <a:buNone/>
              <a:defRPr sz="975"/>
            </a:lvl1pPr>
            <a:lvl2pPr marL="128585" indent="-121441">
              <a:tabLst/>
              <a:defRPr sz="900"/>
            </a:lvl2pPr>
          </a:lstStyle>
          <a:p>
            <a:pPr lvl="0"/>
            <a:r>
              <a:rPr lang="en-US"/>
              <a:t>Click to edit Master text styles</a:t>
            </a:r>
          </a:p>
          <a:p>
            <a:pPr lvl="1"/>
            <a:r>
              <a:rPr lang="en-US"/>
              <a:t>Second level</a:t>
            </a:r>
          </a:p>
        </p:txBody>
      </p:sp>
      <p:sp>
        <p:nvSpPr>
          <p:cNvPr id="2" name="TextBox 1">
            <a:extLst>
              <a:ext uri="{FF2B5EF4-FFF2-40B4-BE49-F238E27FC236}">
                <a16:creationId xmlns:a16="http://schemas.microsoft.com/office/drawing/2014/main" id="{1F392DE7-291B-82CB-2DF6-1EEB16FEF7D7}"/>
              </a:ext>
            </a:extLst>
          </p:cNvPr>
          <p:cNvSpPr txBox="1"/>
          <p:nvPr userDrawn="1"/>
        </p:nvSpPr>
        <p:spPr>
          <a:xfrm rot="16200000">
            <a:off x="8463188" y="4392821"/>
            <a:ext cx="1211580" cy="173124"/>
          </a:xfrm>
          <a:prstGeom prst="rect">
            <a:avLst/>
          </a:prstGeom>
          <a:noFill/>
        </p:spPr>
        <p:txBody>
          <a:bodyPr wrap="square" rtlCol="0">
            <a:spAutoFit/>
          </a:bodyPr>
          <a:lstStyle/>
          <a:p>
            <a:r>
              <a:rPr lang="en-US" sz="525">
                <a:solidFill>
                  <a:schemeClr val="bg1">
                    <a:lumMod val="95000"/>
                  </a:schemeClr>
                </a:solidFill>
              </a:rPr>
              <a:t>MRK22111900</a:t>
            </a:r>
          </a:p>
        </p:txBody>
      </p:sp>
    </p:spTree>
    <p:extLst>
      <p:ext uri="{BB962C8B-B14F-4D97-AF65-F5344CB8AC3E}">
        <p14:creationId xmlns:p14="http://schemas.microsoft.com/office/powerpoint/2010/main" val="737888110"/>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guide id="6" pos="4032" userDrawn="1">
          <p15:clr>
            <a:srgbClr val="FBAE4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6_Title with 6 Rounded Rectangles and Tex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371476"/>
            <a:ext cx="8122024" cy="485775"/>
          </a:xfrm>
        </p:spPr>
        <p:txBody>
          <a:bodyPr anchor="t" anchorCtr="0">
            <a:noAutofit/>
          </a:bodyPr>
          <a:lstStyle>
            <a:lvl1pPr>
              <a:defRPr sz="2175"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Text Placeholder 5">
            <a:extLst>
              <a:ext uri="{FF2B5EF4-FFF2-40B4-BE49-F238E27FC236}">
                <a16:creationId xmlns:a16="http://schemas.microsoft.com/office/drawing/2014/main" id="{4A34E86F-C569-9647-9E50-D6B395BFDCE4}"/>
              </a:ext>
            </a:extLst>
          </p:cNvPr>
          <p:cNvSpPr>
            <a:spLocks noGrp="1"/>
          </p:cNvSpPr>
          <p:nvPr>
            <p:ph type="body" sz="quarter" idx="17" hasCustomPrompt="1"/>
          </p:nvPr>
        </p:nvSpPr>
        <p:spPr>
          <a:xfrm>
            <a:off x="472106" y="1523807"/>
            <a:ext cx="308715" cy="347595"/>
          </a:xfrm>
        </p:spPr>
        <p:txBody>
          <a:bodyPr>
            <a:noAutofit/>
          </a:bodyPr>
          <a:lstStyle>
            <a:lvl1pPr marL="0" indent="0">
              <a:lnSpc>
                <a:spcPct val="100000"/>
              </a:lnSpc>
              <a:spcBef>
                <a:spcPts val="0"/>
              </a:spcBef>
              <a:spcAft>
                <a:spcPts val="225"/>
              </a:spcAft>
              <a:buClr>
                <a:schemeClr val="tx1"/>
              </a:buClr>
              <a:buNone/>
              <a:defRPr sz="18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5" indent="-121441">
              <a:buClr>
                <a:schemeClr val="tx1"/>
              </a:buClr>
              <a:buFont typeface="Arial" panose="020B0604020202020204" pitchFamily="34" charset="0"/>
              <a:buChar char="•"/>
              <a:tabLst/>
              <a:defRPr sz="900"/>
            </a:lvl3pPr>
            <a:lvl4pPr marL="1028675" indent="0">
              <a:buNone/>
              <a:defRPr/>
            </a:lvl4pPr>
            <a:lvl5pPr marL="1371566" indent="0">
              <a:buNone/>
              <a:defRPr/>
            </a:lvl5pPr>
          </a:lstStyle>
          <a:p>
            <a:pPr lvl="0"/>
            <a:r>
              <a:rPr lang="en-US"/>
              <a:t>1</a:t>
            </a:r>
          </a:p>
        </p:txBody>
      </p:sp>
      <p:sp>
        <p:nvSpPr>
          <p:cNvPr id="32" name="Text Placeholder 5">
            <a:extLst>
              <a:ext uri="{FF2B5EF4-FFF2-40B4-BE49-F238E27FC236}">
                <a16:creationId xmlns:a16="http://schemas.microsoft.com/office/drawing/2014/main" id="{5F078004-3293-5A45-B4D7-04019775152A}"/>
              </a:ext>
            </a:extLst>
          </p:cNvPr>
          <p:cNvSpPr>
            <a:spLocks noGrp="1"/>
          </p:cNvSpPr>
          <p:nvPr>
            <p:ph type="body" sz="quarter" idx="18"/>
          </p:nvPr>
        </p:nvSpPr>
        <p:spPr>
          <a:xfrm>
            <a:off x="473812" y="1921961"/>
            <a:ext cx="2315727" cy="648703"/>
          </a:xfrm>
        </p:spPr>
        <p:txBody>
          <a:bodyPr>
            <a:noAutofit/>
          </a:bodyPr>
          <a:lstStyle>
            <a:lvl1pPr marL="132157" indent="-132157">
              <a:lnSpc>
                <a:spcPct val="95000"/>
              </a:lnSpc>
              <a:spcBef>
                <a:spcPts val="0"/>
              </a:spcBef>
              <a:spcAft>
                <a:spcPts val="225"/>
              </a:spcAft>
              <a:buClr>
                <a:schemeClr val="accent1"/>
              </a:buClr>
              <a:buFont typeface="Arial" panose="020B0604020202020204" pitchFamily="34" charset="0"/>
              <a:buChar char="•"/>
              <a:tabLst/>
              <a:defRPr sz="975" b="0">
                <a:latin typeface="Arial" panose="020B0604020202020204" pitchFamily="34" charset="0"/>
                <a:cs typeface="Arial" panose="020B0604020202020204" pitchFamily="34" charset="0"/>
              </a:defRPr>
            </a:lvl1pPr>
            <a:lvl2pPr marL="264313" indent="-132157">
              <a:lnSpc>
                <a:spcPct val="100000"/>
              </a:lnSpc>
              <a:spcBef>
                <a:spcPts val="0"/>
              </a:spcBef>
              <a:spcAft>
                <a:spcPts val="225"/>
              </a:spcAft>
              <a:buClr>
                <a:schemeClr val="accent1"/>
              </a:buClr>
              <a:buFont typeface="Arial" panose="020B0604020202020204" pitchFamily="34" charset="0"/>
              <a:buChar char="•"/>
              <a:tabLst/>
              <a:defRPr sz="900"/>
            </a:lvl2pPr>
            <a:lvl3pPr marL="388134" indent="-123822">
              <a:buClr>
                <a:schemeClr val="accent1"/>
              </a:buClr>
              <a:buFont typeface="Arial" panose="020B0604020202020204" pitchFamily="34" charset="0"/>
              <a:buChar char="•"/>
              <a:tabLst/>
              <a:defRPr sz="825"/>
            </a:lvl3pPr>
            <a:lvl4pPr marL="1028675" indent="0">
              <a:buNone/>
              <a:defRPr/>
            </a:lvl4pPr>
            <a:lvl5pPr marL="1371566" indent="0">
              <a:buNone/>
              <a:defRPr/>
            </a:lvl5pPr>
          </a:lstStyle>
          <a:p>
            <a:pPr lvl="0"/>
            <a:r>
              <a:rPr lang="en-US"/>
              <a:t>Click to edit Master text styles</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42692A7E-A3E2-7F48-A608-0F4684AE63B7}"/>
              </a:ext>
            </a:extLst>
          </p:cNvPr>
          <p:cNvSpPr>
            <a:spLocks noGrp="1"/>
          </p:cNvSpPr>
          <p:nvPr>
            <p:ph type="body" sz="quarter" idx="19" hasCustomPrompt="1"/>
          </p:nvPr>
        </p:nvSpPr>
        <p:spPr>
          <a:xfrm>
            <a:off x="715216" y="1580844"/>
            <a:ext cx="1898444" cy="285750"/>
          </a:xfrm>
        </p:spPr>
        <p:txBody>
          <a:bodyPr>
            <a:noAutofit/>
          </a:bodyPr>
          <a:lstStyle>
            <a:lvl1pPr marL="0" indent="0">
              <a:buNone/>
              <a:defRPr sz="1500">
                <a:latin typeface="Tiempos Fine Light" panose="02020303060303060403" pitchFamily="18" charset="77"/>
              </a:defRPr>
            </a:lvl1pPr>
            <a:lvl2pPr marL="342892" indent="0">
              <a:buNone/>
              <a:defRPr/>
            </a:lvl2pPr>
            <a:lvl3pPr marL="685783" indent="0">
              <a:buNone/>
              <a:defRPr/>
            </a:lvl3pPr>
            <a:lvl4pPr marL="1028675" indent="0">
              <a:buNone/>
              <a:defRPr/>
            </a:lvl4pPr>
            <a:lvl5pPr marL="1371566" indent="0">
              <a:buNone/>
              <a:defRPr/>
            </a:lvl5pPr>
          </a:lstStyle>
          <a:p>
            <a:pPr lvl="0"/>
            <a:r>
              <a:rPr lang="en-US"/>
              <a:t>Subhead here</a:t>
            </a:r>
          </a:p>
        </p:txBody>
      </p:sp>
      <p:sp>
        <p:nvSpPr>
          <p:cNvPr id="45" name="Text Placeholder 5">
            <a:extLst>
              <a:ext uri="{FF2B5EF4-FFF2-40B4-BE49-F238E27FC236}">
                <a16:creationId xmlns:a16="http://schemas.microsoft.com/office/drawing/2014/main" id="{42981D73-20E8-9542-9600-7AB3BFC72814}"/>
              </a:ext>
            </a:extLst>
          </p:cNvPr>
          <p:cNvSpPr>
            <a:spLocks noGrp="1"/>
          </p:cNvSpPr>
          <p:nvPr>
            <p:ph type="body" sz="quarter" idx="20" hasCustomPrompt="1"/>
          </p:nvPr>
        </p:nvSpPr>
        <p:spPr>
          <a:xfrm>
            <a:off x="3211378" y="1523807"/>
            <a:ext cx="308715" cy="347595"/>
          </a:xfrm>
        </p:spPr>
        <p:txBody>
          <a:bodyPr>
            <a:noAutofit/>
          </a:bodyPr>
          <a:lstStyle>
            <a:lvl1pPr marL="0" indent="0">
              <a:lnSpc>
                <a:spcPct val="100000"/>
              </a:lnSpc>
              <a:spcBef>
                <a:spcPts val="0"/>
              </a:spcBef>
              <a:spcAft>
                <a:spcPts val="225"/>
              </a:spcAft>
              <a:buClr>
                <a:schemeClr val="tx1"/>
              </a:buClr>
              <a:buNone/>
              <a:defRPr sz="18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5" indent="-121441">
              <a:buClr>
                <a:schemeClr val="tx1"/>
              </a:buClr>
              <a:buFont typeface="Arial" panose="020B0604020202020204" pitchFamily="34" charset="0"/>
              <a:buChar char="•"/>
              <a:tabLst/>
              <a:defRPr sz="900"/>
            </a:lvl3pPr>
            <a:lvl4pPr marL="1028675" indent="0">
              <a:buNone/>
              <a:defRPr/>
            </a:lvl4pPr>
            <a:lvl5pPr marL="1371566" indent="0">
              <a:buNone/>
              <a:defRPr/>
            </a:lvl5pPr>
          </a:lstStyle>
          <a:p>
            <a:pPr lvl="0"/>
            <a:r>
              <a:rPr lang="en-US"/>
              <a:t>2</a:t>
            </a:r>
          </a:p>
        </p:txBody>
      </p:sp>
      <p:sp>
        <p:nvSpPr>
          <p:cNvPr id="46" name="Text Placeholder 5">
            <a:extLst>
              <a:ext uri="{FF2B5EF4-FFF2-40B4-BE49-F238E27FC236}">
                <a16:creationId xmlns:a16="http://schemas.microsoft.com/office/drawing/2014/main" id="{6817F7BE-F41D-D34E-BB29-799A75A944CC}"/>
              </a:ext>
            </a:extLst>
          </p:cNvPr>
          <p:cNvSpPr>
            <a:spLocks noGrp="1"/>
          </p:cNvSpPr>
          <p:nvPr>
            <p:ph type="body" sz="quarter" idx="21"/>
          </p:nvPr>
        </p:nvSpPr>
        <p:spPr>
          <a:xfrm>
            <a:off x="3213082" y="1921961"/>
            <a:ext cx="2616218" cy="648703"/>
          </a:xfrm>
        </p:spPr>
        <p:txBody>
          <a:bodyPr>
            <a:noAutofit/>
          </a:bodyPr>
          <a:lstStyle>
            <a:lvl1pPr marL="0" indent="0">
              <a:lnSpc>
                <a:spcPct val="95000"/>
              </a:lnSpc>
              <a:spcBef>
                <a:spcPts val="0"/>
              </a:spcBef>
              <a:spcAft>
                <a:spcPts val="225"/>
              </a:spcAft>
              <a:buClr>
                <a:schemeClr val="tx1"/>
              </a:buClr>
              <a:buNone/>
              <a:defRPr sz="975" b="0">
                <a:latin typeface="Arial" panose="020B0604020202020204" pitchFamily="34" charset="0"/>
                <a:cs typeface="Arial" panose="020B0604020202020204" pitchFamily="34" charset="0"/>
              </a:defRPr>
            </a:lvl1pPr>
            <a:lvl2pPr marL="128585" indent="-128585">
              <a:lnSpc>
                <a:spcPct val="100000"/>
              </a:lnSpc>
              <a:spcBef>
                <a:spcPts val="0"/>
              </a:spcBef>
              <a:spcAft>
                <a:spcPts val="225"/>
              </a:spcAft>
              <a:buClr>
                <a:schemeClr val="tx1"/>
              </a:buClr>
              <a:buFont typeface="Arial" panose="020B0604020202020204" pitchFamily="34" charset="0"/>
              <a:buChar char="•"/>
              <a:tabLst/>
              <a:defRPr sz="900"/>
            </a:lvl2pPr>
            <a:lvl3pPr marL="258359" indent="-129776">
              <a:buClr>
                <a:schemeClr val="tx1"/>
              </a:buClr>
              <a:buFont typeface="Arial" panose="020B0604020202020204" pitchFamily="34" charset="0"/>
              <a:buChar char="•"/>
              <a:tabLst/>
              <a:defRPr sz="825"/>
            </a:lvl3pPr>
            <a:lvl4pPr marL="1028675" indent="0">
              <a:buNone/>
              <a:defRPr/>
            </a:lvl4pPr>
            <a:lvl5pPr marL="1371566" indent="0">
              <a:buNone/>
              <a:defRPr/>
            </a:lvl5pPr>
          </a:lstStyle>
          <a:p>
            <a:pPr lvl="0"/>
            <a:r>
              <a:rPr lang="en-US"/>
              <a:t>Click to edit Master text styles</a:t>
            </a:r>
          </a:p>
          <a:p>
            <a:pPr lvl="1"/>
            <a:r>
              <a:rPr lang="en-US"/>
              <a:t>Second level</a:t>
            </a:r>
          </a:p>
          <a:p>
            <a:pPr lvl="2"/>
            <a:r>
              <a:rPr lang="en-US"/>
              <a:t>Third Level</a:t>
            </a:r>
          </a:p>
        </p:txBody>
      </p:sp>
      <p:sp>
        <p:nvSpPr>
          <p:cNvPr id="47" name="Text Placeholder 4">
            <a:extLst>
              <a:ext uri="{FF2B5EF4-FFF2-40B4-BE49-F238E27FC236}">
                <a16:creationId xmlns:a16="http://schemas.microsoft.com/office/drawing/2014/main" id="{BA101FE4-EBBF-9A4E-9D85-ACD346D6B76F}"/>
              </a:ext>
            </a:extLst>
          </p:cNvPr>
          <p:cNvSpPr>
            <a:spLocks noGrp="1"/>
          </p:cNvSpPr>
          <p:nvPr>
            <p:ph type="body" sz="quarter" idx="22" hasCustomPrompt="1"/>
          </p:nvPr>
        </p:nvSpPr>
        <p:spPr>
          <a:xfrm>
            <a:off x="3454489" y="1580844"/>
            <a:ext cx="1898444" cy="285750"/>
          </a:xfrm>
        </p:spPr>
        <p:txBody>
          <a:bodyPr>
            <a:noAutofit/>
          </a:bodyPr>
          <a:lstStyle>
            <a:lvl1pPr marL="0" indent="0">
              <a:buNone/>
              <a:defRPr sz="1500">
                <a:latin typeface="Tiempos Fine Light" panose="02020303060303060403" pitchFamily="18" charset="77"/>
              </a:defRPr>
            </a:lvl1pPr>
            <a:lvl2pPr marL="342892" indent="0">
              <a:buNone/>
              <a:defRPr/>
            </a:lvl2pPr>
            <a:lvl3pPr marL="685783" indent="0">
              <a:buNone/>
              <a:defRPr/>
            </a:lvl3pPr>
            <a:lvl4pPr marL="1028675" indent="0">
              <a:buNone/>
              <a:defRPr/>
            </a:lvl4pPr>
            <a:lvl5pPr marL="1371566" indent="0">
              <a:buNone/>
              <a:defRPr/>
            </a:lvl5pPr>
          </a:lstStyle>
          <a:p>
            <a:pPr lvl="0"/>
            <a:r>
              <a:rPr lang="en-US"/>
              <a:t>Subhead here</a:t>
            </a:r>
          </a:p>
        </p:txBody>
      </p:sp>
      <p:sp>
        <p:nvSpPr>
          <p:cNvPr id="48" name="Text Placeholder 5">
            <a:extLst>
              <a:ext uri="{FF2B5EF4-FFF2-40B4-BE49-F238E27FC236}">
                <a16:creationId xmlns:a16="http://schemas.microsoft.com/office/drawing/2014/main" id="{0937124C-26E8-5942-8EB3-3F29D5E5283D}"/>
              </a:ext>
            </a:extLst>
          </p:cNvPr>
          <p:cNvSpPr>
            <a:spLocks noGrp="1"/>
          </p:cNvSpPr>
          <p:nvPr>
            <p:ph type="body" sz="quarter" idx="23" hasCustomPrompt="1"/>
          </p:nvPr>
        </p:nvSpPr>
        <p:spPr>
          <a:xfrm>
            <a:off x="3216524" y="2705663"/>
            <a:ext cx="308715" cy="347595"/>
          </a:xfrm>
        </p:spPr>
        <p:txBody>
          <a:bodyPr>
            <a:noAutofit/>
          </a:bodyPr>
          <a:lstStyle>
            <a:lvl1pPr marL="0" indent="0">
              <a:lnSpc>
                <a:spcPct val="100000"/>
              </a:lnSpc>
              <a:spcBef>
                <a:spcPts val="0"/>
              </a:spcBef>
              <a:spcAft>
                <a:spcPts val="225"/>
              </a:spcAft>
              <a:buClr>
                <a:schemeClr val="tx1"/>
              </a:buClr>
              <a:buNone/>
              <a:defRPr sz="18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5" indent="-121441">
              <a:buClr>
                <a:schemeClr val="tx1"/>
              </a:buClr>
              <a:buFont typeface="Arial" panose="020B0604020202020204" pitchFamily="34" charset="0"/>
              <a:buChar char="•"/>
              <a:tabLst/>
              <a:defRPr sz="900"/>
            </a:lvl3pPr>
            <a:lvl4pPr marL="1028675" indent="0">
              <a:buNone/>
              <a:defRPr/>
            </a:lvl4pPr>
            <a:lvl5pPr marL="1371566" indent="0">
              <a:buNone/>
              <a:defRPr/>
            </a:lvl5pPr>
          </a:lstStyle>
          <a:p>
            <a:pPr lvl="0"/>
            <a:r>
              <a:rPr lang="en-US"/>
              <a:t>3</a:t>
            </a:r>
          </a:p>
        </p:txBody>
      </p:sp>
      <p:sp>
        <p:nvSpPr>
          <p:cNvPr id="49" name="Text Placeholder 5">
            <a:extLst>
              <a:ext uri="{FF2B5EF4-FFF2-40B4-BE49-F238E27FC236}">
                <a16:creationId xmlns:a16="http://schemas.microsoft.com/office/drawing/2014/main" id="{E8D6CA2E-D424-ED4F-BE6A-59B2EFE5295E}"/>
              </a:ext>
            </a:extLst>
          </p:cNvPr>
          <p:cNvSpPr>
            <a:spLocks noGrp="1"/>
          </p:cNvSpPr>
          <p:nvPr>
            <p:ph type="body" sz="quarter" idx="24"/>
          </p:nvPr>
        </p:nvSpPr>
        <p:spPr>
          <a:xfrm>
            <a:off x="3218230" y="3103816"/>
            <a:ext cx="2648523" cy="648703"/>
          </a:xfrm>
        </p:spPr>
        <p:txBody>
          <a:bodyPr>
            <a:noAutofit/>
          </a:bodyPr>
          <a:lstStyle>
            <a:lvl1pPr marL="128585" indent="-128585">
              <a:lnSpc>
                <a:spcPct val="95000"/>
              </a:lnSpc>
              <a:spcBef>
                <a:spcPts val="0"/>
              </a:spcBef>
              <a:spcAft>
                <a:spcPts val="225"/>
              </a:spcAft>
              <a:buClr>
                <a:schemeClr val="tx1"/>
              </a:buClr>
              <a:buFont typeface="Arial" panose="020B0604020202020204" pitchFamily="34" charset="0"/>
              <a:buChar char="•"/>
              <a:tabLst/>
              <a:defRPr sz="975" b="0">
                <a:latin typeface="Arial" panose="020B0604020202020204" pitchFamily="34" charset="0"/>
                <a:cs typeface="Arial" panose="020B0604020202020204" pitchFamily="34" charset="0"/>
              </a:defRPr>
            </a:lvl1pPr>
            <a:lvl2pPr marL="258359" indent="-129776">
              <a:lnSpc>
                <a:spcPct val="100000"/>
              </a:lnSpc>
              <a:spcBef>
                <a:spcPts val="0"/>
              </a:spcBef>
              <a:spcAft>
                <a:spcPts val="225"/>
              </a:spcAft>
              <a:buClr>
                <a:schemeClr val="tx1"/>
              </a:buClr>
              <a:buFont typeface="Arial" panose="020B0604020202020204" pitchFamily="34" charset="0"/>
              <a:buChar char="•"/>
              <a:tabLst/>
              <a:defRPr sz="900"/>
            </a:lvl2pPr>
            <a:lvl3pPr marL="388134" indent="-129776">
              <a:buClr>
                <a:schemeClr val="tx1"/>
              </a:buClr>
              <a:buFont typeface="Arial" panose="020B0604020202020204" pitchFamily="34" charset="0"/>
              <a:buChar char="•"/>
              <a:tabLst/>
              <a:defRPr sz="825"/>
            </a:lvl3pPr>
            <a:lvl4pPr marL="1028675" indent="0">
              <a:buNone/>
              <a:defRPr/>
            </a:lvl4pPr>
            <a:lvl5pPr marL="1371566" indent="0">
              <a:buNone/>
              <a:defRPr/>
            </a:lvl5pPr>
          </a:lstStyle>
          <a:p>
            <a:pPr lvl="0"/>
            <a:r>
              <a:rPr lang="en-US"/>
              <a:t>Click to edit Master text styles</a:t>
            </a:r>
          </a:p>
          <a:p>
            <a:pPr lvl="1"/>
            <a:r>
              <a:rPr lang="en-US"/>
              <a:t>Second level</a:t>
            </a:r>
          </a:p>
          <a:p>
            <a:pPr lvl="2"/>
            <a:r>
              <a:rPr lang="en-US"/>
              <a:t>Third Level</a:t>
            </a:r>
          </a:p>
        </p:txBody>
      </p:sp>
      <p:sp>
        <p:nvSpPr>
          <p:cNvPr id="50" name="Text Placeholder 4">
            <a:extLst>
              <a:ext uri="{FF2B5EF4-FFF2-40B4-BE49-F238E27FC236}">
                <a16:creationId xmlns:a16="http://schemas.microsoft.com/office/drawing/2014/main" id="{24951284-D928-7E44-9DF4-2DEC1C307BAB}"/>
              </a:ext>
            </a:extLst>
          </p:cNvPr>
          <p:cNvSpPr>
            <a:spLocks noGrp="1"/>
          </p:cNvSpPr>
          <p:nvPr>
            <p:ph type="body" sz="quarter" idx="25" hasCustomPrompt="1"/>
          </p:nvPr>
        </p:nvSpPr>
        <p:spPr>
          <a:xfrm>
            <a:off x="3459636" y="2762699"/>
            <a:ext cx="1898444" cy="285750"/>
          </a:xfrm>
        </p:spPr>
        <p:txBody>
          <a:bodyPr>
            <a:noAutofit/>
          </a:bodyPr>
          <a:lstStyle>
            <a:lvl1pPr marL="0" indent="0">
              <a:buNone/>
              <a:defRPr sz="1500">
                <a:latin typeface="Tiempos Fine Light" panose="02020303060303060403" pitchFamily="18" charset="77"/>
              </a:defRPr>
            </a:lvl1pPr>
            <a:lvl2pPr marL="342892" indent="0">
              <a:buNone/>
              <a:defRPr/>
            </a:lvl2pPr>
            <a:lvl3pPr marL="685783" indent="0">
              <a:buNone/>
              <a:defRPr/>
            </a:lvl3pPr>
            <a:lvl4pPr marL="1028675" indent="0">
              <a:buNone/>
              <a:defRPr/>
            </a:lvl4pPr>
            <a:lvl5pPr marL="1371566" indent="0">
              <a:buNone/>
              <a:defRPr/>
            </a:lvl5pPr>
          </a:lstStyle>
          <a:p>
            <a:pPr lvl="0"/>
            <a:r>
              <a:rPr lang="en-US"/>
              <a:t>Subhead here</a:t>
            </a:r>
          </a:p>
        </p:txBody>
      </p:sp>
      <p:sp>
        <p:nvSpPr>
          <p:cNvPr id="27" name="Rectangle 26">
            <a:extLst>
              <a:ext uri="{FF2B5EF4-FFF2-40B4-BE49-F238E27FC236}">
                <a16:creationId xmlns:a16="http://schemas.microsoft.com/office/drawing/2014/main" id="{9AFEB787-5D7D-4E97-4CB2-48F0E8DB23C7}"/>
              </a:ext>
            </a:extLst>
          </p:cNvPr>
          <p:cNvSpPr/>
          <p:nvPr userDrawn="1"/>
        </p:nvSpPr>
        <p:spPr>
          <a:xfrm>
            <a:off x="2" y="1"/>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18" name="Straight Connector 17">
            <a:extLst>
              <a:ext uri="{FF2B5EF4-FFF2-40B4-BE49-F238E27FC236}">
                <a16:creationId xmlns:a16="http://schemas.microsoft.com/office/drawing/2014/main" id="{F5ECD686-B284-6BAB-0B63-8028E494FD51}"/>
              </a:ext>
            </a:extLst>
          </p:cNvPr>
          <p:cNvCxnSpPr>
            <a:cxnSpLocks/>
          </p:cNvCxnSpPr>
          <p:nvPr userDrawn="1"/>
        </p:nvCxnSpPr>
        <p:spPr>
          <a:xfrm>
            <a:off x="472107" y="1850069"/>
            <a:ext cx="2297846"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06BB603-4A57-D15B-B1D3-FAEA694AA2F0}"/>
              </a:ext>
            </a:extLst>
          </p:cNvPr>
          <p:cNvCxnSpPr>
            <a:cxnSpLocks/>
          </p:cNvCxnSpPr>
          <p:nvPr userDrawn="1"/>
        </p:nvCxnSpPr>
        <p:spPr>
          <a:xfrm>
            <a:off x="3204210" y="1850069"/>
            <a:ext cx="2300560"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C6A7439-04AE-9008-1B31-0462A301BCE7}"/>
              </a:ext>
            </a:extLst>
          </p:cNvPr>
          <p:cNvCxnSpPr>
            <a:cxnSpLocks/>
          </p:cNvCxnSpPr>
          <p:nvPr userDrawn="1"/>
        </p:nvCxnSpPr>
        <p:spPr>
          <a:xfrm>
            <a:off x="3204210" y="3023186"/>
            <a:ext cx="2300560"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00C7027B-AA56-B37B-5CBE-295F76BC86AE}"/>
              </a:ext>
            </a:extLst>
          </p:cNvPr>
          <p:cNvSpPr>
            <a:spLocks noGrp="1"/>
          </p:cNvSpPr>
          <p:nvPr>
            <p:ph type="body" sz="quarter" idx="26"/>
          </p:nvPr>
        </p:nvSpPr>
        <p:spPr>
          <a:xfrm>
            <a:off x="479823" y="820694"/>
            <a:ext cx="7559278" cy="419100"/>
          </a:xfrm>
        </p:spPr>
        <p:txBody>
          <a:bodyPr>
            <a:noAutofit/>
          </a:bodyPr>
          <a:lstStyle>
            <a:lvl1pPr marL="0" indent="0">
              <a:lnSpc>
                <a:spcPct val="95000"/>
              </a:lnSpc>
              <a:spcBef>
                <a:spcPts val="0"/>
              </a:spcBef>
              <a:spcAft>
                <a:spcPts val="450"/>
              </a:spcAft>
              <a:buNone/>
              <a:defRPr sz="975"/>
            </a:lvl1pPr>
            <a:lvl2pPr marL="128585" indent="-121441">
              <a:tabLst/>
              <a:defRPr sz="900"/>
            </a:lvl2pPr>
          </a:lstStyle>
          <a:p>
            <a:pPr lvl="0"/>
            <a:r>
              <a:rPr lang="en-US"/>
              <a:t>Click to edit Master text styles</a:t>
            </a:r>
          </a:p>
          <a:p>
            <a:pPr lvl="1"/>
            <a:r>
              <a:rPr lang="en-US"/>
              <a:t>Second level</a:t>
            </a:r>
          </a:p>
        </p:txBody>
      </p:sp>
      <p:sp>
        <p:nvSpPr>
          <p:cNvPr id="2" name="TextBox 1">
            <a:extLst>
              <a:ext uri="{FF2B5EF4-FFF2-40B4-BE49-F238E27FC236}">
                <a16:creationId xmlns:a16="http://schemas.microsoft.com/office/drawing/2014/main" id="{1F392DE7-291B-82CB-2DF6-1EEB16FEF7D7}"/>
              </a:ext>
            </a:extLst>
          </p:cNvPr>
          <p:cNvSpPr txBox="1"/>
          <p:nvPr userDrawn="1"/>
        </p:nvSpPr>
        <p:spPr>
          <a:xfrm rot="16200000">
            <a:off x="8463188" y="4392821"/>
            <a:ext cx="1211580" cy="173124"/>
          </a:xfrm>
          <a:prstGeom prst="rect">
            <a:avLst/>
          </a:prstGeom>
          <a:noFill/>
        </p:spPr>
        <p:txBody>
          <a:bodyPr wrap="square" rtlCol="0">
            <a:spAutoFit/>
          </a:bodyPr>
          <a:lstStyle/>
          <a:p>
            <a:r>
              <a:rPr lang="en-US" sz="525">
                <a:solidFill>
                  <a:schemeClr val="bg1">
                    <a:lumMod val="95000"/>
                  </a:schemeClr>
                </a:solidFill>
              </a:rPr>
              <a:t>MRK22111900</a:t>
            </a:r>
          </a:p>
        </p:txBody>
      </p:sp>
    </p:spTree>
    <p:extLst>
      <p:ext uri="{BB962C8B-B14F-4D97-AF65-F5344CB8AC3E}">
        <p14:creationId xmlns:p14="http://schemas.microsoft.com/office/powerpoint/2010/main" val="3278577426"/>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guide id="6" pos="4032"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Section Divider 7">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CB31866-6596-AD4C-9299-8CCC9451291E}"/>
              </a:ext>
            </a:extLst>
          </p:cNvPr>
          <p:cNvSpPr/>
          <p:nvPr userDrawn="1"/>
        </p:nvSpPr>
        <p:spPr>
          <a:xfrm>
            <a:off x="0" y="0"/>
            <a:ext cx="9144000" cy="5143500"/>
          </a:xfrm>
          <a:prstGeom prst="rect">
            <a:avLst/>
          </a:prstGeom>
          <a:solidFill>
            <a:srgbClr val="101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Slide Number Placeholder 4">
            <a:extLst>
              <a:ext uri="{FF2B5EF4-FFF2-40B4-BE49-F238E27FC236}">
                <a16:creationId xmlns:a16="http://schemas.microsoft.com/office/drawing/2014/main" id="{8132C8EC-DED7-264A-B116-8AF77F46ED5E}"/>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9" name="Title 12">
            <a:extLst>
              <a:ext uri="{FF2B5EF4-FFF2-40B4-BE49-F238E27FC236}">
                <a16:creationId xmlns:a16="http://schemas.microsoft.com/office/drawing/2014/main" id="{AE800238-0656-304B-847D-73401845B5F4}"/>
              </a:ext>
            </a:extLst>
          </p:cNvPr>
          <p:cNvSpPr>
            <a:spLocks noGrp="1"/>
          </p:cNvSpPr>
          <p:nvPr>
            <p:ph type="title" hasCustomPrompt="1"/>
          </p:nvPr>
        </p:nvSpPr>
        <p:spPr>
          <a:xfrm>
            <a:off x="457200" y="371475"/>
            <a:ext cx="8229600" cy="4029075"/>
          </a:xfrm>
        </p:spPr>
        <p:txBody>
          <a:bodyPr anchor="ctr" anchorCtr="0">
            <a:noAutofit/>
          </a:bodyPr>
          <a:lstStyle>
            <a:lvl1pPr>
              <a:lnSpc>
                <a:spcPct val="100000"/>
              </a:lnSpc>
              <a:defRPr sz="3600" b="0" spc="0" baseline="0">
                <a:solidFill>
                  <a:schemeClr val="bg1"/>
                </a:solidFill>
                <a:latin typeface="Tiempos Fine Light" panose="02020303060303060403" pitchFamily="18" charset="77"/>
                <a:cs typeface="Times New Roman" panose="02020603050405020304" pitchFamily="18" charset="0"/>
              </a:defRPr>
            </a:lvl1pPr>
          </a:lstStyle>
          <a:p>
            <a:r>
              <a:rPr lang="en-US"/>
              <a:t>Single key idea or concept text</a:t>
            </a:r>
          </a:p>
        </p:txBody>
      </p:sp>
      <p:sp>
        <p:nvSpPr>
          <p:cNvPr id="13" name="Footer Placeholder 1">
            <a:extLst>
              <a:ext uri="{FF2B5EF4-FFF2-40B4-BE49-F238E27FC236}">
                <a16:creationId xmlns:a16="http://schemas.microsoft.com/office/drawing/2014/main" id="{1146868F-593C-4E46-BAAA-124CB37B5424}"/>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a:t>
            </a:r>
            <a:r>
              <a:rPr lang="en-US" sz="525" err="1">
                <a:solidFill>
                  <a:schemeClr val="bg1"/>
                </a:solidFill>
                <a:latin typeface="Arial"/>
                <a:ea typeface="Arial"/>
                <a:cs typeface="Arial"/>
                <a:sym typeface="Arial"/>
              </a:rPr>
              <a:t>FranklinCovey</a:t>
            </a:r>
            <a:r>
              <a:rPr lang="en-US" sz="525">
                <a:solidFill>
                  <a:schemeClr val="bg1"/>
                </a:solidFill>
                <a:latin typeface="Arial"/>
                <a:ea typeface="Arial"/>
                <a:cs typeface="Arial"/>
                <a:sym typeface="Arial"/>
              </a:rPr>
              <a:t> Co. All rights reserved. PROPRIETARY AND CONFIDENTIAL </a:t>
            </a:r>
            <a:endParaRPr lang="en-US" sz="525">
              <a:solidFill>
                <a:schemeClr val="bg1"/>
              </a:solidFill>
            </a:endParaRPr>
          </a:p>
        </p:txBody>
      </p:sp>
      <p:pic>
        <p:nvPicPr>
          <p:cNvPr id="14" name="Picture 13" descr="A picture containing text, clipart&#10;&#10;Description automatically generated">
            <a:extLst>
              <a:ext uri="{FF2B5EF4-FFF2-40B4-BE49-F238E27FC236}">
                <a16:creationId xmlns:a16="http://schemas.microsoft.com/office/drawing/2014/main" id="{923AD7DC-42E1-5B42-B3FE-784A6BA4D500}"/>
              </a:ext>
            </a:extLst>
          </p:cNvPr>
          <p:cNvPicPr>
            <a:picLocks noChangeAspect="1"/>
          </p:cNvPicPr>
          <p:nvPr userDrawn="1"/>
        </p:nvPicPr>
        <p:blipFill>
          <a:blip r:embed="rId2"/>
          <a:stretch>
            <a:fillRect/>
          </a:stretch>
        </p:blipFill>
        <p:spPr>
          <a:xfrm>
            <a:off x="457200" y="4804811"/>
            <a:ext cx="742950" cy="110067"/>
          </a:xfrm>
          <a:prstGeom prst="rect">
            <a:avLst/>
          </a:prstGeom>
        </p:spPr>
      </p:pic>
    </p:spTree>
    <p:extLst>
      <p:ext uri="{BB962C8B-B14F-4D97-AF65-F5344CB8AC3E}">
        <p14:creationId xmlns:p14="http://schemas.microsoft.com/office/powerpoint/2010/main" val="32794239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Quote/Section Divider with Bullets">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D62D1ED0-5E68-F345-8BE6-04F7FD218169}"/>
              </a:ext>
            </a:extLst>
          </p:cNvPr>
          <p:cNvSpPr>
            <a:spLocks noGrp="1"/>
          </p:cNvSpPr>
          <p:nvPr>
            <p:ph type="title" hasCustomPrompt="1"/>
          </p:nvPr>
        </p:nvSpPr>
        <p:spPr>
          <a:xfrm>
            <a:off x="457200" y="914400"/>
            <a:ext cx="8229600" cy="1200150"/>
          </a:xfrm>
        </p:spPr>
        <p:txBody>
          <a:bodyPr anchor="t" anchorCtr="0">
            <a:noAutofit/>
          </a:bodyPr>
          <a:lstStyle>
            <a:lvl1pPr>
              <a:lnSpc>
                <a:spcPct val="80000"/>
              </a:lnSpc>
              <a:defRPr sz="4050" b="0" spc="0" baseline="0">
                <a:solidFill>
                  <a:schemeClr val="tx1"/>
                </a:solidFill>
                <a:latin typeface="Tiempos Fine Light" panose="02020303060303060403" pitchFamily="18" charset="77"/>
                <a:cs typeface="Times New Roman" panose="02020603050405020304" pitchFamily="18" charset="0"/>
              </a:defRPr>
            </a:lvl1pPr>
          </a:lstStyle>
          <a:p>
            <a:r>
              <a:rPr lang="en-US"/>
              <a:t>Single key idea or concept text</a:t>
            </a:r>
          </a:p>
        </p:txBody>
      </p:sp>
      <p:sp>
        <p:nvSpPr>
          <p:cNvPr id="8" name="Slide Number Placeholder 4">
            <a:extLst>
              <a:ext uri="{FF2B5EF4-FFF2-40B4-BE49-F238E27FC236}">
                <a16:creationId xmlns:a16="http://schemas.microsoft.com/office/drawing/2014/main" id="{8132C8EC-DED7-264A-B116-8AF77F46ED5E}"/>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defRPr>
            </a:lvl1pPr>
          </a:lstStyle>
          <a:p>
            <a:fld id="{51C557F5-C807-6C4C-A9D5-F8000D407BA5}" type="slidenum">
              <a:rPr lang="en-US" smtClean="0"/>
              <a:pPr/>
              <a:t>‹#›</a:t>
            </a:fld>
            <a:endParaRPr lang="en-US"/>
          </a:p>
        </p:txBody>
      </p:sp>
      <p:sp>
        <p:nvSpPr>
          <p:cNvPr id="3" name="Content Placeholder 2">
            <a:extLst>
              <a:ext uri="{FF2B5EF4-FFF2-40B4-BE49-F238E27FC236}">
                <a16:creationId xmlns:a16="http://schemas.microsoft.com/office/drawing/2014/main" id="{58037EC4-0178-5943-9E53-837B7AA78649}"/>
              </a:ext>
            </a:extLst>
          </p:cNvPr>
          <p:cNvSpPr>
            <a:spLocks noGrp="1"/>
          </p:cNvSpPr>
          <p:nvPr>
            <p:ph sz="quarter" idx="13"/>
          </p:nvPr>
        </p:nvSpPr>
        <p:spPr>
          <a:xfrm>
            <a:off x="457200" y="2208276"/>
            <a:ext cx="8229600" cy="1828800"/>
          </a:xfrm>
        </p:spPr>
        <p:txBody>
          <a:bodyPr/>
          <a:lstStyle>
            <a:lvl1pPr marL="257175" indent="-257175">
              <a:buClr>
                <a:schemeClr val="bg1"/>
              </a:buClr>
              <a:buFont typeface="Arial" panose="020B0604020202020204" pitchFamily="34" charset="0"/>
              <a:buChar char="•"/>
              <a:defRPr>
                <a:solidFill>
                  <a:schemeClr val="tx1"/>
                </a:solidFill>
              </a:defRPr>
            </a:lvl1pPr>
            <a:lvl2pPr marL="600075" indent="-257175">
              <a:buClr>
                <a:schemeClr val="bg1"/>
              </a:buClr>
              <a:buFont typeface="Arial" panose="020B0604020202020204" pitchFamily="34" charset="0"/>
              <a:buChar char="•"/>
              <a:defRPr>
                <a:solidFill>
                  <a:schemeClr val="tx1"/>
                </a:solidFill>
              </a:defRPr>
            </a:lvl2pPr>
            <a:lvl3pPr marL="900113" indent="-214313">
              <a:buClr>
                <a:schemeClr val="bg1"/>
              </a:buClr>
              <a:buFont typeface="Arial" panose="020B0604020202020204" pitchFamily="34" charset="0"/>
              <a:buChar char="•"/>
              <a:defRPr>
                <a:solidFill>
                  <a:schemeClr val="tx1"/>
                </a:solidFill>
              </a:defRPr>
            </a:lvl3pPr>
            <a:lvl4pPr marL="1243013" indent="-214313">
              <a:buClr>
                <a:schemeClr val="bg1"/>
              </a:buClr>
              <a:buFont typeface="Arial" panose="020B0604020202020204" pitchFamily="34" charset="0"/>
              <a:buChar char="•"/>
              <a:defRPr>
                <a:solidFill>
                  <a:schemeClr val="tx1"/>
                </a:solidFill>
              </a:defRPr>
            </a:lvl4pPr>
            <a:lvl5pPr marL="1585913" indent="-214313">
              <a:buClr>
                <a:schemeClr val="bg1"/>
              </a:buClr>
              <a:buFont typeface="Arial" panose="020B0604020202020204"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2F655383-4FCE-404A-9EA2-B1AD372A85E4}"/>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11569823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ote/Section Divider 8">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8C21529-CE5D-CD4F-ACB3-8288F29E5605}"/>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7" name="Title 12">
            <a:extLst>
              <a:ext uri="{FF2B5EF4-FFF2-40B4-BE49-F238E27FC236}">
                <a16:creationId xmlns:a16="http://schemas.microsoft.com/office/drawing/2014/main" id="{03EE560B-2E6B-5E44-A1FD-12F5D98D1A18}"/>
              </a:ext>
            </a:extLst>
          </p:cNvPr>
          <p:cNvSpPr>
            <a:spLocks noGrp="1"/>
          </p:cNvSpPr>
          <p:nvPr>
            <p:ph type="title" hasCustomPrompt="1"/>
          </p:nvPr>
        </p:nvSpPr>
        <p:spPr>
          <a:xfrm>
            <a:off x="457200" y="371475"/>
            <a:ext cx="8229600" cy="4029075"/>
          </a:xfrm>
        </p:spPr>
        <p:txBody>
          <a:bodyPr anchor="ctr" anchorCtr="0">
            <a:noAutofit/>
          </a:bodyPr>
          <a:lstStyle>
            <a:lvl1pPr>
              <a:lnSpc>
                <a:spcPct val="80000"/>
              </a:lnSpc>
              <a:defRPr sz="4050" b="0" spc="0" baseline="0">
                <a:solidFill>
                  <a:schemeClr val="tx1"/>
                </a:solidFill>
                <a:latin typeface="Tiempos Fine Light" panose="02020303060303060403" pitchFamily="18" charset="77"/>
                <a:cs typeface="Times New Roman" panose="02020603050405020304" pitchFamily="18" charset="0"/>
              </a:defRPr>
            </a:lvl1pPr>
          </a:lstStyle>
          <a:p>
            <a:r>
              <a:rPr lang="en-US"/>
              <a:t>Single key idea or concept text</a:t>
            </a:r>
          </a:p>
        </p:txBody>
      </p:sp>
      <p:sp>
        <p:nvSpPr>
          <p:cNvPr id="5" name="Rectangle 4">
            <a:extLst>
              <a:ext uri="{FF2B5EF4-FFF2-40B4-BE49-F238E27FC236}">
                <a16:creationId xmlns:a16="http://schemas.microsoft.com/office/drawing/2014/main" id="{26E957A4-9C4E-724B-92FB-D784D8D76F7D}"/>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5919020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 1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B16DD5-4D6D-6040-9FB8-A162CF9FD530}"/>
              </a:ext>
            </a:extLst>
          </p:cNvPr>
          <p:cNvSpPr>
            <a:spLocks noGrp="1"/>
          </p:cNvSpPr>
          <p:nvPr>
            <p:ph idx="1"/>
          </p:nvPr>
        </p:nvSpPr>
        <p:spPr>
          <a:xfrm>
            <a:off x="457200" y="1149349"/>
            <a:ext cx="7881395" cy="3263504"/>
          </a:xfrm>
        </p:spPr>
        <p:txBody>
          <a:bodyPr lIns="0" tIns="0" rIns="0" bIns="0">
            <a:noAutofit/>
          </a:bodyPr>
          <a:lstStyle>
            <a:lvl1pPr>
              <a:defRPr sz="1800" b="0" i="0">
                <a:latin typeface="Arial" panose="020B0604020202020204" pitchFamily="34" charset="0"/>
                <a:cs typeface="Arial" panose="020B0604020202020204" pitchFamily="34" charset="0"/>
              </a:defRPr>
            </a:lvl1pPr>
            <a:lvl2pPr>
              <a:defRPr sz="1500" b="0" i="0">
                <a:latin typeface="Arial" panose="020B0604020202020204" pitchFamily="34" charset="0"/>
                <a:cs typeface="Arial" panose="020B0604020202020204" pitchFamily="34" charset="0"/>
              </a:defRPr>
            </a:lvl2pPr>
            <a:lvl3pPr>
              <a:defRPr sz="1350" b="0" i="0">
                <a:latin typeface="Arial" panose="020B0604020202020204" pitchFamily="34" charset="0"/>
                <a:cs typeface="Arial" panose="020B0604020202020204" pitchFamily="34" charset="0"/>
              </a:defRPr>
            </a:lvl3pPr>
            <a:lvl4pPr>
              <a:defRPr sz="1200" b="0" i="0">
                <a:latin typeface="Arial" panose="020B0604020202020204" pitchFamily="34" charset="0"/>
                <a:cs typeface="Arial" panose="020B0604020202020204" pitchFamily="34" charset="0"/>
              </a:defRPr>
            </a:lvl4pPr>
            <a:lvl5pPr>
              <a:defRPr sz="1200" b="0"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194DB845-764A-8C47-B0D2-7578A6920B8D}"/>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Rectangle 5">
            <a:extLst>
              <a:ext uri="{FF2B5EF4-FFF2-40B4-BE49-F238E27FC236}">
                <a16:creationId xmlns:a16="http://schemas.microsoft.com/office/drawing/2014/main" id="{BF7AAD2E-185E-284D-A254-C205E3DD04EC}"/>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6">
            <a:extLst>
              <a:ext uri="{FF2B5EF4-FFF2-40B4-BE49-F238E27FC236}">
                <a16:creationId xmlns:a16="http://schemas.microsoft.com/office/drawing/2014/main" id="{BE0D910A-E6DF-1248-82C8-F9069B5274B5}"/>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Title 1">
            <a:extLst>
              <a:ext uri="{FF2B5EF4-FFF2-40B4-BE49-F238E27FC236}">
                <a16:creationId xmlns:a16="http://schemas.microsoft.com/office/drawing/2014/main" id="{93E2A5E4-003F-1D4A-AFC7-5318EB6D4DF2}"/>
              </a:ext>
            </a:extLst>
          </p:cNvPr>
          <p:cNvSpPr>
            <a:spLocks noGrp="1"/>
          </p:cNvSpPr>
          <p:nvPr>
            <p:ph type="title" hasCustomPrompt="1"/>
          </p:nvPr>
        </p:nvSpPr>
        <p:spPr>
          <a:xfrm>
            <a:off x="457200" y="379179"/>
            <a:ext cx="8229600" cy="373949"/>
          </a:xfrm>
        </p:spPr>
        <p:txBody>
          <a:bodyPr wrap="square">
            <a:spAutoFit/>
          </a:bodyPr>
          <a:lstStyle>
            <a:lvl1pPr>
              <a:defRPr sz="2700" b="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Tree>
    <p:extLst>
      <p:ext uri="{BB962C8B-B14F-4D97-AF65-F5344CB8AC3E}">
        <p14:creationId xmlns:p14="http://schemas.microsoft.com/office/powerpoint/2010/main" val="3353975349"/>
      </p:ext>
    </p:extLst>
  </p:cSld>
  <p:clrMapOvr>
    <a:masterClrMapping/>
  </p:clrMapOvr>
  <p:extLst>
    <p:ext uri="{DCECCB84-F9BA-43D5-87BE-67443E8EF086}">
      <p15:sldGuideLst xmlns:p15="http://schemas.microsoft.com/office/powerpoint/2012/main">
        <p15:guide id="2" orient="horz" pos="2160">
          <p15:clr>
            <a:srgbClr val="FBAE40"/>
          </p15:clr>
        </p15:guide>
        <p15:guide id="3" orient="horz" pos="312">
          <p15:clr>
            <a:srgbClr val="FBAE40"/>
          </p15:clr>
        </p15:guide>
        <p15:guide id="4" orient="horz" pos="792">
          <p15:clr>
            <a:srgbClr val="FBAE40"/>
          </p15:clr>
        </p15:guide>
        <p15:guide id="5" orient="horz" pos="403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footer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94DB845-764A-8C47-B0D2-7578A6920B8D}"/>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Rectangle 5">
            <a:extLst>
              <a:ext uri="{FF2B5EF4-FFF2-40B4-BE49-F238E27FC236}">
                <a16:creationId xmlns:a16="http://schemas.microsoft.com/office/drawing/2014/main" id="{BF7AAD2E-185E-284D-A254-C205E3DD04EC}"/>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6">
            <a:extLst>
              <a:ext uri="{FF2B5EF4-FFF2-40B4-BE49-F238E27FC236}">
                <a16:creationId xmlns:a16="http://schemas.microsoft.com/office/drawing/2014/main" id="{BE0D910A-E6DF-1248-82C8-F9069B5274B5}"/>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Title 1">
            <a:extLst>
              <a:ext uri="{FF2B5EF4-FFF2-40B4-BE49-F238E27FC236}">
                <a16:creationId xmlns:a16="http://schemas.microsoft.com/office/drawing/2014/main" id="{93E2A5E4-003F-1D4A-AFC7-5318EB6D4DF2}"/>
              </a:ext>
            </a:extLst>
          </p:cNvPr>
          <p:cNvSpPr>
            <a:spLocks noGrp="1"/>
          </p:cNvSpPr>
          <p:nvPr>
            <p:ph type="title" hasCustomPrompt="1"/>
          </p:nvPr>
        </p:nvSpPr>
        <p:spPr>
          <a:xfrm>
            <a:off x="457200" y="379179"/>
            <a:ext cx="8229600" cy="373949"/>
          </a:xfrm>
        </p:spPr>
        <p:txBody>
          <a:bodyPr wrap="square">
            <a:spAutoFit/>
          </a:bodyPr>
          <a:lstStyle>
            <a:lvl1pPr>
              <a:defRPr sz="2700" b="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Tree>
    <p:extLst>
      <p:ext uri="{BB962C8B-B14F-4D97-AF65-F5344CB8AC3E}">
        <p14:creationId xmlns:p14="http://schemas.microsoft.com/office/powerpoint/2010/main" val="4203635312"/>
      </p:ext>
    </p:extLst>
  </p:cSld>
  <p:clrMapOvr>
    <a:masterClrMapping/>
  </p:clrMapOvr>
  <p:extLst>
    <p:ext uri="{DCECCB84-F9BA-43D5-87BE-67443E8EF086}">
      <p15:sldGuideLst xmlns:p15="http://schemas.microsoft.com/office/powerpoint/2012/main">
        <p15:guide id="2" orient="horz" pos="2160">
          <p15:clr>
            <a:srgbClr val="FBAE40"/>
          </p15:clr>
        </p15:guide>
        <p15:guide id="3" orient="horz" pos="312">
          <p15:clr>
            <a:srgbClr val="FBAE40"/>
          </p15:clr>
        </p15:guide>
        <p15:guide id="4" orient="horz" pos="792">
          <p15:clr>
            <a:srgbClr val="FBAE40"/>
          </p15:clr>
        </p15:guide>
        <p15:guide id="5" orient="horz" pos="4032">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and Content - 1 column paragraph">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B16DD5-4D6D-6040-9FB8-A162CF9FD530}"/>
              </a:ext>
            </a:extLst>
          </p:cNvPr>
          <p:cNvSpPr>
            <a:spLocks noGrp="1"/>
          </p:cNvSpPr>
          <p:nvPr>
            <p:ph idx="1"/>
          </p:nvPr>
        </p:nvSpPr>
        <p:spPr>
          <a:xfrm>
            <a:off x="457200" y="1149349"/>
            <a:ext cx="7881395" cy="3263504"/>
          </a:xfrm>
        </p:spPr>
        <p:txBody>
          <a:bodyPr lIns="0" tIns="0" rIns="0" bIns="0">
            <a:noAutofit/>
          </a:bodyPr>
          <a:lstStyle>
            <a:lvl1pPr marL="0" indent="0">
              <a:lnSpc>
                <a:spcPct val="110000"/>
              </a:lnSpc>
              <a:spcAft>
                <a:spcPts val="900"/>
              </a:spcAft>
              <a:buNone/>
              <a:defRPr sz="1350" b="0" i="0">
                <a:latin typeface="Arial" panose="020B0604020202020204" pitchFamily="34" charset="0"/>
                <a:cs typeface="Arial" panose="020B0604020202020204" pitchFamily="34" charset="0"/>
              </a:defRPr>
            </a:lvl1pPr>
            <a:lvl2pPr>
              <a:lnSpc>
                <a:spcPct val="110000"/>
              </a:lnSpc>
              <a:spcAft>
                <a:spcPts val="900"/>
              </a:spcAft>
              <a:defRPr sz="1200" b="0" i="0">
                <a:latin typeface="Arial" panose="020B0604020202020204" pitchFamily="34" charset="0"/>
                <a:cs typeface="Arial" panose="020B0604020202020204" pitchFamily="34" charset="0"/>
              </a:defRPr>
            </a:lvl2pPr>
            <a:lvl3pPr>
              <a:lnSpc>
                <a:spcPct val="110000"/>
              </a:lnSpc>
              <a:spcAft>
                <a:spcPts val="900"/>
              </a:spcAft>
              <a:defRPr sz="1050" b="0" i="0">
                <a:latin typeface="Arial" panose="020B0604020202020204" pitchFamily="34" charset="0"/>
                <a:cs typeface="Arial" panose="020B0604020202020204" pitchFamily="34" charset="0"/>
              </a:defRPr>
            </a:lvl3pPr>
            <a:lvl4pPr>
              <a:lnSpc>
                <a:spcPct val="110000"/>
              </a:lnSpc>
              <a:spcAft>
                <a:spcPts val="900"/>
              </a:spcAft>
              <a:defRPr sz="900" b="0" i="0">
                <a:latin typeface="Arial" panose="020B0604020202020204" pitchFamily="34" charset="0"/>
                <a:cs typeface="Arial" panose="020B0604020202020204" pitchFamily="34" charset="0"/>
              </a:defRPr>
            </a:lvl4pPr>
            <a:lvl5pPr>
              <a:lnSpc>
                <a:spcPct val="110000"/>
              </a:lnSpc>
              <a:spcAft>
                <a:spcPts val="900"/>
              </a:spcAft>
              <a:defRPr sz="900" b="0"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194DB845-764A-8C47-B0D2-7578A6920B8D}"/>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Rectangle 5">
            <a:extLst>
              <a:ext uri="{FF2B5EF4-FFF2-40B4-BE49-F238E27FC236}">
                <a16:creationId xmlns:a16="http://schemas.microsoft.com/office/drawing/2014/main" id="{BF7AAD2E-185E-284D-A254-C205E3DD04EC}"/>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6">
            <a:extLst>
              <a:ext uri="{FF2B5EF4-FFF2-40B4-BE49-F238E27FC236}">
                <a16:creationId xmlns:a16="http://schemas.microsoft.com/office/drawing/2014/main" id="{BE0D910A-E6DF-1248-82C8-F9069B5274B5}"/>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Title 1">
            <a:extLst>
              <a:ext uri="{FF2B5EF4-FFF2-40B4-BE49-F238E27FC236}">
                <a16:creationId xmlns:a16="http://schemas.microsoft.com/office/drawing/2014/main" id="{93E2A5E4-003F-1D4A-AFC7-5318EB6D4DF2}"/>
              </a:ext>
            </a:extLst>
          </p:cNvPr>
          <p:cNvSpPr>
            <a:spLocks noGrp="1"/>
          </p:cNvSpPr>
          <p:nvPr>
            <p:ph type="title" hasCustomPrompt="1"/>
          </p:nvPr>
        </p:nvSpPr>
        <p:spPr>
          <a:xfrm>
            <a:off x="457200" y="379179"/>
            <a:ext cx="8229600" cy="373949"/>
          </a:xfrm>
        </p:spPr>
        <p:txBody>
          <a:bodyPr wrap="square">
            <a:spAutoFit/>
          </a:bodyPr>
          <a:lstStyle>
            <a:lvl1pPr>
              <a:defRPr sz="2700" b="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Tree>
    <p:extLst>
      <p:ext uri="{BB962C8B-B14F-4D97-AF65-F5344CB8AC3E}">
        <p14:creationId xmlns:p14="http://schemas.microsoft.com/office/powerpoint/2010/main" val="1274654297"/>
      </p:ext>
    </p:extLst>
  </p:cSld>
  <p:clrMapOvr>
    <a:masterClrMapping/>
  </p:clrMapOvr>
  <p:extLst>
    <p:ext uri="{DCECCB84-F9BA-43D5-87BE-67443E8EF086}">
      <p15:sldGuideLst xmlns:p15="http://schemas.microsoft.com/office/powerpoint/2012/main">
        <p15:guide id="2" orient="horz" pos="2160">
          <p15:clr>
            <a:srgbClr val="FBAE40"/>
          </p15:clr>
        </p15:guide>
        <p15:guide id="3" orient="horz" pos="312">
          <p15:clr>
            <a:srgbClr val="FBAE40"/>
          </p15:clr>
        </p15:guide>
        <p15:guide id="4" orient="horz" pos="792">
          <p15:clr>
            <a:srgbClr val="FBAE40"/>
          </p15:clr>
        </p15:guide>
        <p15:guide id="5" orient="horz" pos="403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Slide 1 with subhea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FA43885-B0BD-5443-8C2F-0F3836BCD086}"/>
              </a:ext>
            </a:extLst>
          </p:cNvPr>
          <p:cNvPicPr>
            <a:picLocks noChangeAspect="1"/>
          </p:cNvPicPr>
          <p:nvPr userDrawn="1"/>
        </p:nvPicPr>
        <p:blipFill rotWithShape="1">
          <a:blip r:embed="rId2"/>
          <a:srcRect t="801" b="320"/>
          <a:stretch/>
        </p:blipFill>
        <p:spPr>
          <a:xfrm>
            <a:off x="4792237" y="57150"/>
            <a:ext cx="4120691" cy="5086351"/>
          </a:xfrm>
          <a:prstGeom prst="rect">
            <a:avLst/>
          </a:prstGeom>
        </p:spPr>
      </p:pic>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971550" y="1718954"/>
            <a:ext cx="3829050" cy="1389414"/>
          </a:xfrm>
        </p:spPr>
        <p:txBody>
          <a:bodyPr anchor="ctr" anchorCtr="0">
            <a:noAutofit/>
          </a:bodyPr>
          <a:lstStyle>
            <a:lvl1pPr>
              <a:defRPr sz="405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pic>
        <p:nvPicPr>
          <p:cNvPr id="10" name="Google Shape;105;p29">
            <a:extLst>
              <a:ext uri="{FF2B5EF4-FFF2-40B4-BE49-F238E27FC236}">
                <a16:creationId xmlns:a16="http://schemas.microsoft.com/office/drawing/2014/main" id="{80F65949-A966-3C45-B14B-D3B3485F499F}"/>
              </a:ext>
            </a:extLst>
          </p:cNvPr>
          <p:cNvPicPr preferRelativeResize="0"/>
          <p:nvPr userDrawn="1"/>
        </p:nvPicPr>
        <p:blipFill rotWithShape="1">
          <a:blip r:embed="rId3">
            <a:alphaModFix/>
          </a:blip>
          <a:srcRect/>
          <a:stretch/>
        </p:blipFill>
        <p:spPr>
          <a:xfrm>
            <a:off x="457200" y="371471"/>
            <a:ext cx="2366443" cy="420624"/>
          </a:xfrm>
          <a:prstGeom prst="rect">
            <a:avLst/>
          </a:prstGeom>
          <a:noFill/>
          <a:ln>
            <a:noFill/>
          </a:ln>
        </p:spPr>
      </p:pic>
      <p:sp>
        <p:nvSpPr>
          <p:cNvPr id="6" name="Footer Placeholder 1">
            <a:extLst>
              <a:ext uri="{FF2B5EF4-FFF2-40B4-BE49-F238E27FC236}">
                <a16:creationId xmlns:a16="http://schemas.microsoft.com/office/drawing/2014/main" id="{A795D9A1-EBA6-9146-A2ED-D807154A4760}"/>
              </a:ext>
            </a:extLst>
          </p:cNvPr>
          <p:cNvSpPr txBox="1">
            <a:spLocks/>
          </p:cNvSpPr>
          <p:nvPr userDrawn="1"/>
        </p:nvSpPr>
        <p:spPr>
          <a:xfrm>
            <a:off x="971550" y="4767374"/>
            <a:ext cx="3028950" cy="160095"/>
          </a:xfrm>
          <a:prstGeom prst="rect">
            <a:avLst/>
          </a:prstGeom>
        </p:spPr>
        <p:txBody>
          <a:bodyPr vert="horz" lIns="0" tIns="0" rIns="0" bIns="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
                <a:srgbClr val="000000"/>
              </a:buClr>
              <a:buSzPts val="700"/>
            </a:pPr>
            <a:r>
              <a:rPr lang="en-US" sz="525">
                <a:latin typeface="Arial"/>
                <a:ea typeface="Arial"/>
                <a:cs typeface="Arial"/>
                <a:sym typeface="Arial"/>
              </a:rPr>
              <a:t>© </a:t>
            </a:r>
            <a:r>
              <a:rPr lang="en-US" sz="525" err="1">
                <a:latin typeface="Arial"/>
                <a:ea typeface="Arial"/>
                <a:cs typeface="Arial"/>
                <a:sym typeface="Arial"/>
              </a:rPr>
              <a:t>FranklinCovey</a:t>
            </a:r>
            <a:r>
              <a:rPr lang="en-US" sz="525">
                <a:latin typeface="Arial"/>
                <a:ea typeface="Arial"/>
                <a:cs typeface="Arial"/>
                <a:sym typeface="Arial"/>
              </a:rPr>
              <a:t> Co. All rights reserved. PROPRIETARY AND CONFIDENTIAL </a:t>
            </a:r>
            <a:endParaRPr lang="en-US" sz="525"/>
          </a:p>
        </p:txBody>
      </p:sp>
      <p:sp>
        <p:nvSpPr>
          <p:cNvPr id="3" name="Text Placeholder 2">
            <a:extLst>
              <a:ext uri="{FF2B5EF4-FFF2-40B4-BE49-F238E27FC236}">
                <a16:creationId xmlns:a16="http://schemas.microsoft.com/office/drawing/2014/main" id="{EC9BBFB1-70C7-09BE-04A2-1F5DC2CAA60C}"/>
              </a:ext>
            </a:extLst>
          </p:cNvPr>
          <p:cNvSpPr>
            <a:spLocks noGrp="1"/>
          </p:cNvSpPr>
          <p:nvPr>
            <p:ph type="body" sz="quarter" idx="10" hasCustomPrompt="1"/>
          </p:nvPr>
        </p:nvSpPr>
        <p:spPr>
          <a:xfrm>
            <a:off x="971550" y="3259932"/>
            <a:ext cx="3303985" cy="898922"/>
          </a:xfrm>
        </p:spPr>
        <p:txBody>
          <a:bodyPr>
            <a:normAutofit/>
          </a:bodyPr>
          <a:lstStyle>
            <a:lvl1pPr marL="0" indent="0">
              <a:buFontTx/>
              <a:buNone/>
              <a:defRPr sz="1350" b="1"/>
            </a:lvl1pPr>
            <a:lvl2pPr marL="177404" indent="-169069">
              <a:buFont typeface="Arial" panose="020B0604020202020204" pitchFamily="34" charset="0"/>
              <a:buChar char="•"/>
              <a:tabLst/>
              <a:defRPr sz="1200"/>
            </a:lvl2pPr>
            <a:lvl3pPr marL="685800" indent="0">
              <a:buFontTx/>
              <a:buNone/>
              <a:defRPr/>
            </a:lvl3pPr>
            <a:lvl4pPr marL="1028700" indent="0">
              <a:buFontTx/>
              <a:buNone/>
              <a:defRPr/>
            </a:lvl4pPr>
            <a:lvl5pPr marL="1371600" indent="0">
              <a:buFontTx/>
              <a:buNone/>
              <a:defRPr/>
            </a:lvl5pPr>
          </a:lstStyle>
          <a:p>
            <a:pPr lvl="0"/>
            <a:r>
              <a:rPr lang="en-US"/>
              <a:t>Subhead 1</a:t>
            </a:r>
          </a:p>
          <a:p>
            <a:pPr lvl="1"/>
            <a:r>
              <a:rPr lang="en-US"/>
              <a:t>Bullet point 1</a:t>
            </a:r>
          </a:p>
        </p:txBody>
      </p:sp>
    </p:spTree>
    <p:extLst>
      <p:ext uri="{BB962C8B-B14F-4D97-AF65-F5344CB8AC3E}">
        <p14:creationId xmlns:p14="http://schemas.microsoft.com/office/powerpoint/2010/main" val="3301546608"/>
      </p:ext>
    </p:extLst>
  </p:cSld>
  <p:clrMapOvr>
    <a:masterClrMapping/>
  </p:clrMapOvr>
  <p:extLst>
    <p:ext uri="{DCECCB84-F9BA-43D5-87BE-67443E8EF086}">
      <p15:sldGuideLst xmlns:p15="http://schemas.microsoft.com/office/powerpoint/2012/main">
        <p15:guide id="2" orient="horz" pos="2160">
          <p15:clr>
            <a:srgbClr val="FBAE40"/>
          </p15:clr>
        </p15:guide>
        <p15:guide id="4" orient="horz" pos="792">
          <p15:clr>
            <a:srgbClr val="FBAE40"/>
          </p15:clr>
        </p15:guide>
        <p15:guide id="5" orient="horz" pos="4032">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and Content - 1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B16DD5-4D6D-6040-9FB8-A162CF9FD530}"/>
              </a:ext>
            </a:extLst>
          </p:cNvPr>
          <p:cNvSpPr>
            <a:spLocks noGrp="1"/>
          </p:cNvSpPr>
          <p:nvPr>
            <p:ph idx="1"/>
          </p:nvPr>
        </p:nvSpPr>
        <p:spPr>
          <a:xfrm>
            <a:off x="457200" y="1540073"/>
            <a:ext cx="7881395" cy="3263504"/>
          </a:xfrm>
        </p:spPr>
        <p:txBody>
          <a:bodyPr lIns="0" tIns="0" rIns="0" bIns="0">
            <a:noAutofit/>
          </a:bodyPr>
          <a:lstStyle>
            <a:lvl1pPr>
              <a:lnSpc>
                <a:spcPct val="110000"/>
              </a:lnSpc>
              <a:spcBef>
                <a:spcPts val="0"/>
              </a:spcBef>
              <a:spcAft>
                <a:spcPts val="900"/>
              </a:spcAft>
              <a:defRPr sz="1350" b="0" i="0">
                <a:latin typeface="Arial" panose="020B0604020202020204" pitchFamily="34" charset="0"/>
                <a:cs typeface="Arial" panose="020B0604020202020204" pitchFamily="34" charset="0"/>
              </a:defRPr>
            </a:lvl1pPr>
            <a:lvl2pPr>
              <a:lnSpc>
                <a:spcPct val="120000"/>
              </a:lnSpc>
              <a:defRPr sz="1350" b="0" i="0">
                <a:latin typeface="Arial" panose="020B0604020202020204" pitchFamily="34" charset="0"/>
                <a:cs typeface="Arial" panose="020B0604020202020204" pitchFamily="34" charset="0"/>
              </a:defRPr>
            </a:lvl2pPr>
            <a:lvl3pPr>
              <a:lnSpc>
                <a:spcPct val="120000"/>
              </a:lnSpc>
              <a:defRPr sz="1200" b="0" i="0">
                <a:latin typeface="Arial" panose="020B0604020202020204" pitchFamily="34" charset="0"/>
                <a:cs typeface="Arial" panose="020B0604020202020204" pitchFamily="34" charset="0"/>
              </a:defRPr>
            </a:lvl3pPr>
            <a:lvl4pPr>
              <a:lnSpc>
                <a:spcPct val="120000"/>
              </a:lnSpc>
              <a:defRPr sz="1050" b="0" i="0">
                <a:latin typeface="Arial" panose="020B0604020202020204" pitchFamily="34" charset="0"/>
                <a:cs typeface="Arial" panose="020B0604020202020204" pitchFamily="34" charset="0"/>
              </a:defRPr>
            </a:lvl4pPr>
            <a:lvl5pPr>
              <a:lnSpc>
                <a:spcPct val="120000"/>
              </a:lnSpc>
              <a:defRPr sz="1050" b="0"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194DB845-764A-8C47-B0D2-7578A6920B8D}"/>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Rectangle 5">
            <a:extLst>
              <a:ext uri="{FF2B5EF4-FFF2-40B4-BE49-F238E27FC236}">
                <a16:creationId xmlns:a16="http://schemas.microsoft.com/office/drawing/2014/main" id="{BF7AAD2E-185E-284D-A254-C205E3DD04EC}"/>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6">
            <a:extLst>
              <a:ext uri="{FF2B5EF4-FFF2-40B4-BE49-F238E27FC236}">
                <a16:creationId xmlns:a16="http://schemas.microsoft.com/office/drawing/2014/main" id="{BE0D910A-E6DF-1248-82C8-F9069B5274B5}"/>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Title 1">
            <a:extLst>
              <a:ext uri="{FF2B5EF4-FFF2-40B4-BE49-F238E27FC236}">
                <a16:creationId xmlns:a16="http://schemas.microsoft.com/office/drawing/2014/main" id="{93E2A5E4-003F-1D4A-AFC7-5318EB6D4DF2}"/>
              </a:ext>
            </a:extLst>
          </p:cNvPr>
          <p:cNvSpPr>
            <a:spLocks noGrp="1"/>
          </p:cNvSpPr>
          <p:nvPr>
            <p:ph type="title" hasCustomPrompt="1"/>
          </p:nvPr>
        </p:nvSpPr>
        <p:spPr>
          <a:xfrm>
            <a:off x="457200" y="379179"/>
            <a:ext cx="8229600" cy="373949"/>
          </a:xfrm>
        </p:spPr>
        <p:txBody>
          <a:bodyPr wrap="square">
            <a:spAutoFit/>
          </a:bodyPr>
          <a:lstStyle>
            <a:lvl1pPr>
              <a:defRPr sz="2700" b="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9" name="Text Placeholder 11">
            <a:extLst>
              <a:ext uri="{FF2B5EF4-FFF2-40B4-BE49-F238E27FC236}">
                <a16:creationId xmlns:a16="http://schemas.microsoft.com/office/drawing/2014/main" id="{8E0D8B74-BA28-AB04-0BB1-CE09E898BA1C}"/>
              </a:ext>
            </a:extLst>
          </p:cNvPr>
          <p:cNvSpPr>
            <a:spLocks noGrp="1"/>
          </p:cNvSpPr>
          <p:nvPr>
            <p:ph type="body" sz="quarter" idx="16" hasCustomPrompt="1"/>
          </p:nvPr>
        </p:nvSpPr>
        <p:spPr>
          <a:xfrm>
            <a:off x="461962" y="1143000"/>
            <a:ext cx="8224838" cy="400050"/>
          </a:xfrm>
        </p:spPr>
        <p:txBody>
          <a:bodyPr>
            <a:normAutofit/>
          </a:bodyPr>
          <a:lstStyle>
            <a:lvl1pPr marL="0" indent="0">
              <a:lnSpc>
                <a:spcPct val="100000"/>
              </a:lnSpc>
              <a:spcBef>
                <a:spcPts val="0"/>
              </a:spcBef>
              <a:spcAft>
                <a:spcPts val="225"/>
              </a:spcAft>
              <a:buNone/>
              <a:defRPr sz="1500" b="1"/>
            </a:lvl1pPr>
            <a:lvl2pPr marL="342900" indent="0">
              <a:buNone/>
              <a:defRPr/>
            </a:lvl2pPr>
            <a:lvl3pPr marL="685800" indent="0">
              <a:buNone/>
              <a:defRPr/>
            </a:lvl3pPr>
            <a:lvl4pPr marL="1028700" indent="0">
              <a:buNone/>
              <a:defRPr/>
            </a:lvl4pPr>
            <a:lvl5pPr marL="1371600" indent="0">
              <a:buNone/>
              <a:defRPr/>
            </a:lvl5pPr>
          </a:lstStyle>
          <a:p>
            <a:pPr lvl="0"/>
            <a:r>
              <a:rPr lang="en-US"/>
              <a:t>Lead-in Thought</a:t>
            </a:r>
          </a:p>
        </p:txBody>
      </p:sp>
    </p:spTree>
    <p:extLst>
      <p:ext uri="{BB962C8B-B14F-4D97-AF65-F5344CB8AC3E}">
        <p14:creationId xmlns:p14="http://schemas.microsoft.com/office/powerpoint/2010/main" val="1357825897"/>
      </p:ext>
    </p:extLst>
  </p:cSld>
  <p:clrMapOvr>
    <a:masterClrMapping/>
  </p:clrMapOvr>
  <p:extLst>
    <p:ext uri="{DCECCB84-F9BA-43D5-87BE-67443E8EF086}">
      <p15:sldGuideLst xmlns:p15="http://schemas.microsoft.com/office/powerpoint/2012/main">
        <p15:guide id="2" orient="horz" pos="2160">
          <p15:clr>
            <a:srgbClr val="FBAE40"/>
          </p15:clr>
        </p15:guide>
        <p15:guide id="3" orient="horz" pos="312">
          <p15:clr>
            <a:srgbClr val="FBAE40"/>
          </p15:clr>
        </p15:guide>
        <p15:guide id="4" orient="horz" pos="792">
          <p15:clr>
            <a:srgbClr val="FBAE40"/>
          </p15:clr>
        </p15:guide>
        <p15:guide id="5" orient="horz" pos="403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itle and Content - Integrate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B16DD5-4D6D-6040-9FB8-A162CF9FD530}"/>
              </a:ext>
            </a:extLst>
          </p:cNvPr>
          <p:cNvSpPr>
            <a:spLocks noGrp="1"/>
          </p:cNvSpPr>
          <p:nvPr>
            <p:ph idx="1"/>
          </p:nvPr>
        </p:nvSpPr>
        <p:spPr>
          <a:xfrm>
            <a:off x="457200" y="1143000"/>
            <a:ext cx="7881395" cy="1031677"/>
          </a:xfrm>
        </p:spPr>
        <p:txBody>
          <a:bodyPr lIns="0" tIns="0" rIns="0" bIns="0">
            <a:noAutofit/>
          </a:bodyPr>
          <a:lstStyle>
            <a:lvl1pPr marL="0" indent="0">
              <a:lnSpc>
                <a:spcPct val="110000"/>
              </a:lnSpc>
              <a:spcBef>
                <a:spcPts val="0"/>
              </a:spcBef>
              <a:spcAft>
                <a:spcPts val="900"/>
              </a:spcAft>
              <a:buNone/>
              <a:defRPr sz="1350" b="1" i="0">
                <a:latin typeface="Arial" panose="020B0604020202020204" pitchFamily="34" charset="0"/>
                <a:cs typeface="Arial" panose="020B0604020202020204" pitchFamily="34" charset="0"/>
              </a:defRPr>
            </a:lvl1pPr>
            <a:lvl2pPr marL="175022" indent="-167879">
              <a:lnSpc>
                <a:spcPct val="110000"/>
              </a:lnSpc>
              <a:spcBef>
                <a:spcPts val="0"/>
              </a:spcBef>
              <a:spcAft>
                <a:spcPts val="900"/>
              </a:spcAft>
              <a:tabLst/>
              <a:defRPr sz="1350" b="0" i="0">
                <a:latin typeface="Arial" panose="020B0604020202020204" pitchFamily="34" charset="0"/>
                <a:cs typeface="Arial" panose="020B0604020202020204" pitchFamily="34" charset="0"/>
              </a:defRPr>
            </a:lvl2pPr>
            <a:lvl3pPr>
              <a:lnSpc>
                <a:spcPct val="110000"/>
              </a:lnSpc>
              <a:spcBef>
                <a:spcPts val="0"/>
              </a:spcBef>
              <a:spcAft>
                <a:spcPts val="900"/>
              </a:spcAft>
              <a:defRPr sz="1200" b="0" i="0">
                <a:latin typeface="Arial" panose="020B0604020202020204" pitchFamily="34" charset="0"/>
                <a:cs typeface="Arial" panose="020B0604020202020204" pitchFamily="34" charset="0"/>
              </a:defRPr>
            </a:lvl3pPr>
            <a:lvl4pPr>
              <a:lnSpc>
                <a:spcPct val="110000"/>
              </a:lnSpc>
              <a:spcBef>
                <a:spcPts val="0"/>
              </a:spcBef>
              <a:spcAft>
                <a:spcPts val="900"/>
              </a:spcAft>
              <a:defRPr sz="1050" b="0" i="0">
                <a:latin typeface="Arial" panose="020B0604020202020204" pitchFamily="34" charset="0"/>
                <a:cs typeface="Arial" panose="020B0604020202020204" pitchFamily="34" charset="0"/>
              </a:defRPr>
            </a:lvl4pPr>
            <a:lvl5pPr>
              <a:lnSpc>
                <a:spcPct val="110000"/>
              </a:lnSpc>
              <a:spcBef>
                <a:spcPts val="0"/>
              </a:spcBef>
              <a:spcAft>
                <a:spcPts val="900"/>
              </a:spcAft>
              <a:defRPr sz="1050" b="0"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194DB845-764A-8C47-B0D2-7578A6920B8D}"/>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Rectangle 5">
            <a:extLst>
              <a:ext uri="{FF2B5EF4-FFF2-40B4-BE49-F238E27FC236}">
                <a16:creationId xmlns:a16="http://schemas.microsoft.com/office/drawing/2014/main" id="{BF7AAD2E-185E-284D-A254-C205E3DD04EC}"/>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6">
            <a:extLst>
              <a:ext uri="{FF2B5EF4-FFF2-40B4-BE49-F238E27FC236}">
                <a16:creationId xmlns:a16="http://schemas.microsoft.com/office/drawing/2014/main" id="{BE0D910A-E6DF-1248-82C8-F9069B5274B5}"/>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Title 1">
            <a:extLst>
              <a:ext uri="{FF2B5EF4-FFF2-40B4-BE49-F238E27FC236}">
                <a16:creationId xmlns:a16="http://schemas.microsoft.com/office/drawing/2014/main" id="{93E2A5E4-003F-1D4A-AFC7-5318EB6D4DF2}"/>
              </a:ext>
            </a:extLst>
          </p:cNvPr>
          <p:cNvSpPr>
            <a:spLocks noGrp="1"/>
          </p:cNvSpPr>
          <p:nvPr>
            <p:ph type="title" hasCustomPrompt="1"/>
          </p:nvPr>
        </p:nvSpPr>
        <p:spPr>
          <a:xfrm>
            <a:off x="457200" y="377190"/>
            <a:ext cx="8229600" cy="373949"/>
          </a:xfrm>
        </p:spPr>
        <p:txBody>
          <a:bodyPr wrap="square">
            <a:spAutoFit/>
          </a:bodyPr>
          <a:lstStyle>
            <a:lvl1pPr>
              <a:defRPr sz="2700" b="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Tree>
    <p:extLst>
      <p:ext uri="{BB962C8B-B14F-4D97-AF65-F5344CB8AC3E}">
        <p14:creationId xmlns:p14="http://schemas.microsoft.com/office/powerpoint/2010/main" val="1579622432"/>
      </p:ext>
    </p:extLst>
  </p:cSld>
  <p:clrMapOvr>
    <a:masterClrMapping/>
  </p:clrMapOvr>
  <p:extLst>
    <p:ext uri="{DCECCB84-F9BA-43D5-87BE-67443E8EF086}">
      <p15:sldGuideLst xmlns:p15="http://schemas.microsoft.com/office/powerpoint/2012/main">
        <p15:guide id="2" orient="horz" pos="2160">
          <p15:clr>
            <a:srgbClr val="FBAE40"/>
          </p15:clr>
        </p15:guide>
        <p15:guide id="3" orient="horz" pos="312">
          <p15:clr>
            <a:srgbClr val="FBAE40"/>
          </p15:clr>
        </p15:guide>
        <p15:guide id="4" orient="horz" pos="792">
          <p15:clr>
            <a:srgbClr val="FBAE40"/>
          </p15:clr>
        </p15:guide>
        <p15:guide id="5" orient="horz" pos="403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itle and Content - 1 column-2 row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B16DD5-4D6D-6040-9FB8-A162CF9FD530}"/>
              </a:ext>
            </a:extLst>
          </p:cNvPr>
          <p:cNvSpPr>
            <a:spLocks noGrp="1"/>
          </p:cNvSpPr>
          <p:nvPr>
            <p:ph idx="1"/>
          </p:nvPr>
        </p:nvSpPr>
        <p:spPr>
          <a:xfrm>
            <a:off x="457200" y="1540074"/>
            <a:ext cx="7881395" cy="1031677"/>
          </a:xfrm>
        </p:spPr>
        <p:txBody>
          <a:bodyPr lIns="0" tIns="0" rIns="0" bIns="0">
            <a:noAutofit/>
          </a:bodyPr>
          <a:lstStyle>
            <a:lvl1pPr>
              <a:lnSpc>
                <a:spcPct val="110000"/>
              </a:lnSpc>
              <a:spcBef>
                <a:spcPts val="0"/>
              </a:spcBef>
              <a:spcAft>
                <a:spcPts val="900"/>
              </a:spcAft>
              <a:defRPr sz="1350" b="0" i="0">
                <a:latin typeface="Arial" panose="020B0604020202020204" pitchFamily="34" charset="0"/>
                <a:cs typeface="Arial" panose="020B0604020202020204" pitchFamily="34" charset="0"/>
              </a:defRPr>
            </a:lvl1pPr>
            <a:lvl2pPr>
              <a:defRPr sz="1350" b="0" i="0">
                <a:latin typeface="Arial" panose="020B0604020202020204" pitchFamily="34" charset="0"/>
                <a:cs typeface="Arial" panose="020B0604020202020204" pitchFamily="34" charset="0"/>
              </a:defRPr>
            </a:lvl2pPr>
            <a:lvl3pPr>
              <a:defRPr sz="1200" b="0" i="0">
                <a:latin typeface="Arial" panose="020B0604020202020204" pitchFamily="34" charset="0"/>
                <a:cs typeface="Arial" panose="020B0604020202020204" pitchFamily="34" charset="0"/>
              </a:defRPr>
            </a:lvl3pPr>
            <a:lvl4pPr>
              <a:defRPr sz="1050" b="0" i="0">
                <a:latin typeface="Arial" panose="020B0604020202020204" pitchFamily="34" charset="0"/>
                <a:cs typeface="Arial" panose="020B0604020202020204" pitchFamily="34" charset="0"/>
              </a:defRPr>
            </a:lvl4pPr>
            <a:lvl5pPr>
              <a:defRPr sz="1050" b="0"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194DB845-764A-8C47-B0D2-7578A6920B8D}"/>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Rectangle 5">
            <a:extLst>
              <a:ext uri="{FF2B5EF4-FFF2-40B4-BE49-F238E27FC236}">
                <a16:creationId xmlns:a16="http://schemas.microsoft.com/office/drawing/2014/main" id="{BF7AAD2E-185E-284D-A254-C205E3DD04EC}"/>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6">
            <a:extLst>
              <a:ext uri="{FF2B5EF4-FFF2-40B4-BE49-F238E27FC236}">
                <a16:creationId xmlns:a16="http://schemas.microsoft.com/office/drawing/2014/main" id="{BE0D910A-E6DF-1248-82C8-F9069B5274B5}"/>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Title 1">
            <a:extLst>
              <a:ext uri="{FF2B5EF4-FFF2-40B4-BE49-F238E27FC236}">
                <a16:creationId xmlns:a16="http://schemas.microsoft.com/office/drawing/2014/main" id="{93E2A5E4-003F-1D4A-AFC7-5318EB6D4DF2}"/>
              </a:ext>
            </a:extLst>
          </p:cNvPr>
          <p:cNvSpPr>
            <a:spLocks noGrp="1"/>
          </p:cNvSpPr>
          <p:nvPr>
            <p:ph type="title" hasCustomPrompt="1"/>
          </p:nvPr>
        </p:nvSpPr>
        <p:spPr>
          <a:xfrm>
            <a:off x="457200" y="379179"/>
            <a:ext cx="8229600" cy="373949"/>
          </a:xfrm>
        </p:spPr>
        <p:txBody>
          <a:bodyPr wrap="square">
            <a:spAutoFit/>
          </a:bodyPr>
          <a:lstStyle>
            <a:lvl1pPr>
              <a:defRPr sz="2700" b="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9" name="Text Placeholder 11">
            <a:extLst>
              <a:ext uri="{FF2B5EF4-FFF2-40B4-BE49-F238E27FC236}">
                <a16:creationId xmlns:a16="http://schemas.microsoft.com/office/drawing/2014/main" id="{8E0D8B74-BA28-AB04-0BB1-CE09E898BA1C}"/>
              </a:ext>
            </a:extLst>
          </p:cNvPr>
          <p:cNvSpPr>
            <a:spLocks noGrp="1"/>
          </p:cNvSpPr>
          <p:nvPr>
            <p:ph type="body" sz="quarter" idx="16" hasCustomPrompt="1"/>
          </p:nvPr>
        </p:nvSpPr>
        <p:spPr>
          <a:xfrm>
            <a:off x="461962" y="1143000"/>
            <a:ext cx="8224838" cy="400050"/>
          </a:xfrm>
        </p:spPr>
        <p:txBody>
          <a:bodyPr>
            <a:normAutofit/>
          </a:bodyPr>
          <a:lstStyle>
            <a:lvl1pPr marL="0" indent="0">
              <a:lnSpc>
                <a:spcPct val="100000"/>
              </a:lnSpc>
              <a:spcBef>
                <a:spcPts val="0"/>
              </a:spcBef>
              <a:spcAft>
                <a:spcPts val="225"/>
              </a:spcAft>
              <a:buNone/>
              <a:defRPr sz="1500" b="1"/>
            </a:lvl1pPr>
            <a:lvl2pPr marL="342900" indent="0">
              <a:buNone/>
              <a:defRPr/>
            </a:lvl2pPr>
            <a:lvl3pPr marL="685800" indent="0">
              <a:buNone/>
              <a:defRPr/>
            </a:lvl3pPr>
            <a:lvl4pPr marL="1028700" indent="0">
              <a:buNone/>
              <a:defRPr/>
            </a:lvl4pPr>
            <a:lvl5pPr marL="1371600" indent="0">
              <a:buNone/>
              <a:defRPr/>
            </a:lvl5pPr>
          </a:lstStyle>
          <a:p>
            <a:pPr lvl="0"/>
            <a:r>
              <a:rPr lang="en-US"/>
              <a:t>Lead-in Thought</a:t>
            </a:r>
          </a:p>
        </p:txBody>
      </p:sp>
      <p:sp>
        <p:nvSpPr>
          <p:cNvPr id="10" name="Text Placeholder 11">
            <a:extLst>
              <a:ext uri="{FF2B5EF4-FFF2-40B4-BE49-F238E27FC236}">
                <a16:creationId xmlns:a16="http://schemas.microsoft.com/office/drawing/2014/main" id="{1683ACF8-ACFC-ADBC-1954-6194867AD587}"/>
              </a:ext>
            </a:extLst>
          </p:cNvPr>
          <p:cNvSpPr>
            <a:spLocks noGrp="1"/>
          </p:cNvSpPr>
          <p:nvPr>
            <p:ph type="body" sz="quarter" idx="17" hasCustomPrompt="1"/>
          </p:nvPr>
        </p:nvSpPr>
        <p:spPr>
          <a:xfrm>
            <a:off x="461962" y="2801074"/>
            <a:ext cx="8224838" cy="400050"/>
          </a:xfrm>
        </p:spPr>
        <p:txBody>
          <a:bodyPr>
            <a:normAutofit/>
          </a:bodyPr>
          <a:lstStyle>
            <a:lvl1pPr marL="0" indent="0">
              <a:lnSpc>
                <a:spcPct val="100000"/>
              </a:lnSpc>
              <a:spcBef>
                <a:spcPts val="0"/>
              </a:spcBef>
              <a:spcAft>
                <a:spcPts val="225"/>
              </a:spcAft>
              <a:buNone/>
              <a:defRPr sz="1500" b="1"/>
            </a:lvl1pPr>
            <a:lvl2pPr marL="342900" indent="0">
              <a:buNone/>
              <a:defRPr/>
            </a:lvl2pPr>
            <a:lvl3pPr marL="685800" indent="0">
              <a:buNone/>
              <a:defRPr/>
            </a:lvl3pPr>
            <a:lvl4pPr marL="1028700" indent="0">
              <a:buNone/>
              <a:defRPr/>
            </a:lvl4pPr>
            <a:lvl5pPr marL="1371600" indent="0">
              <a:buNone/>
              <a:defRPr/>
            </a:lvl5pPr>
          </a:lstStyle>
          <a:p>
            <a:pPr lvl="0"/>
            <a:r>
              <a:rPr lang="en-US"/>
              <a:t>Lead-in Thought</a:t>
            </a:r>
          </a:p>
        </p:txBody>
      </p:sp>
    </p:spTree>
    <p:extLst>
      <p:ext uri="{BB962C8B-B14F-4D97-AF65-F5344CB8AC3E}">
        <p14:creationId xmlns:p14="http://schemas.microsoft.com/office/powerpoint/2010/main" val="2111214975"/>
      </p:ext>
    </p:extLst>
  </p:cSld>
  <p:clrMapOvr>
    <a:masterClrMapping/>
  </p:clrMapOvr>
  <p:extLst>
    <p:ext uri="{DCECCB84-F9BA-43D5-87BE-67443E8EF086}">
      <p15:sldGuideLst xmlns:p15="http://schemas.microsoft.com/office/powerpoint/2012/main">
        <p15:guide id="2" orient="horz" pos="2160">
          <p15:clr>
            <a:srgbClr val="FBAE40"/>
          </p15:clr>
        </p15:guide>
        <p15:guide id="3" orient="horz" pos="312">
          <p15:clr>
            <a:srgbClr val="FBAE40"/>
          </p15:clr>
        </p15:guide>
        <p15:guide id="4" orient="horz" pos="792">
          <p15:clr>
            <a:srgbClr val="FBAE40"/>
          </p15:clr>
        </p15:guide>
        <p15:guide id="5" orient="horz" pos="403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 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F93B7-E362-2346-A872-85F7C58CDB1D}"/>
              </a:ext>
            </a:extLst>
          </p:cNvPr>
          <p:cNvSpPr>
            <a:spLocks noGrp="1"/>
          </p:cNvSpPr>
          <p:nvPr>
            <p:ph type="title" hasCustomPrompt="1"/>
          </p:nvPr>
        </p:nvSpPr>
        <p:spPr>
          <a:xfrm>
            <a:off x="457200" y="379179"/>
            <a:ext cx="8229600" cy="373949"/>
          </a:xfrm>
        </p:spPr>
        <p:txBody>
          <a:bodyPr wrap="square">
            <a:spAutoFit/>
          </a:bodyPr>
          <a:lstStyle>
            <a:lvl1pPr>
              <a:defRPr sz="2700" b="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A0EC7C3A-C8C5-F740-8E90-719B915CD549}"/>
              </a:ext>
            </a:extLst>
          </p:cNvPr>
          <p:cNvSpPr>
            <a:spLocks noGrp="1"/>
          </p:cNvSpPr>
          <p:nvPr>
            <p:ph sz="half" idx="1"/>
          </p:nvPr>
        </p:nvSpPr>
        <p:spPr>
          <a:xfrm>
            <a:off x="457200" y="1499111"/>
            <a:ext cx="3774186" cy="2909679"/>
          </a:xfrm>
        </p:spPr>
        <p:txBody>
          <a:bodyPr>
            <a:noAutofit/>
          </a:bodyPr>
          <a:lstStyle>
            <a:lvl1pPr>
              <a:defRPr sz="1350">
                <a:latin typeface="Arial" panose="020B0604020202020204" pitchFamily="34" charset="0"/>
                <a:cs typeface="Arial" panose="020B0604020202020204" pitchFamily="34" charset="0"/>
              </a:defRPr>
            </a:lvl1pPr>
            <a:lvl2pPr>
              <a:defRPr sz="120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900">
                <a:latin typeface="Arial" panose="020B0604020202020204" pitchFamily="34" charset="0"/>
                <a:cs typeface="Arial" panose="020B0604020202020204" pitchFamily="34" charset="0"/>
              </a:defRPr>
            </a:lvl4pPr>
            <a:lvl5pPr>
              <a:defRPr sz="9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6629CA-67D8-B74F-8FF5-84F2B31C1B67}"/>
              </a:ext>
            </a:extLst>
          </p:cNvPr>
          <p:cNvSpPr>
            <a:spLocks noGrp="1"/>
          </p:cNvSpPr>
          <p:nvPr>
            <p:ph sz="half" idx="2"/>
          </p:nvPr>
        </p:nvSpPr>
        <p:spPr>
          <a:xfrm>
            <a:off x="4914900" y="1498862"/>
            <a:ext cx="3771900" cy="2907642"/>
          </a:xfrm>
        </p:spPr>
        <p:txBody>
          <a:bodyPr>
            <a:noAutofit/>
          </a:bodyPr>
          <a:lstStyle>
            <a:lvl1pPr>
              <a:defRPr sz="1350">
                <a:latin typeface="Arial" panose="020B0604020202020204" pitchFamily="34" charset="0"/>
                <a:cs typeface="Arial" panose="020B0604020202020204" pitchFamily="34" charset="0"/>
              </a:defRPr>
            </a:lvl1pPr>
            <a:lvl2pPr>
              <a:defRPr sz="120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900">
                <a:latin typeface="Arial" panose="020B0604020202020204" pitchFamily="34" charset="0"/>
                <a:cs typeface="Arial" panose="020B0604020202020204" pitchFamily="34" charset="0"/>
              </a:defRPr>
            </a:lvl4pPr>
            <a:lvl5pPr>
              <a:defRPr sz="9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26E0B85-D51B-F045-A4EB-7021DEDC3048}"/>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7" name="Rectangle 6">
            <a:extLst>
              <a:ext uri="{FF2B5EF4-FFF2-40B4-BE49-F238E27FC236}">
                <a16:creationId xmlns:a16="http://schemas.microsoft.com/office/drawing/2014/main" id="{B4D17E54-7EC1-3D4D-8452-4814086D5B0D}"/>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Rectangle 7">
            <a:extLst>
              <a:ext uri="{FF2B5EF4-FFF2-40B4-BE49-F238E27FC236}">
                <a16:creationId xmlns:a16="http://schemas.microsoft.com/office/drawing/2014/main" id="{E12D25D4-37D6-A84B-B3B2-D9424E2A443B}"/>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Text Placeholder 11">
            <a:extLst>
              <a:ext uri="{FF2B5EF4-FFF2-40B4-BE49-F238E27FC236}">
                <a16:creationId xmlns:a16="http://schemas.microsoft.com/office/drawing/2014/main" id="{C6957BCE-EAAB-2BF6-3C88-E0000417AF06}"/>
              </a:ext>
            </a:extLst>
          </p:cNvPr>
          <p:cNvSpPr>
            <a:spLocks noGrp="1"/>
          </p:cNvSpPr>
          <p:nvPr>
            <p:ph type="body" sz="quarter" idx="16" hasCustomPrompt="1"/>
          </p:nvPr>
        </p:nvSpPr>
        <p:spPr>
          <a:xfrm>
            <a:off x="457200" y="1143000"/>
            <a:ext cx="3602736" cy="272788"/>
          </a:xfrm>
        </p:spPr>
        <p:txBody>
          <a:bodyPr>
            <a:noAutofit/>
          </a:bodyPr>
          <a:lstStyle>
            <a:lvl1pPr marL="0" indent="0">
              <a:lnSpc>
                <a:spcPct val="100000"/>
              </a:lnSpc>
              <a:spcBef>
                <a:spcPts val="0"/>
              </a:spcBef>
              <a:spcAft>
                <a:spcPts val="225"/>
              </a:spcAft>
              <a:buNone/>
              <a:defRPr sz="1500" b="1"/>
            </a:lvl1pPr>
            <a:lvl2pPr marL="342900" indent="0">
              <a:buNone/>
              <a:defRPr/>
            </a:lvl2pPr>
            <a:lvl3pPr marL="685800" indent="0">
              <a:buNone/>
              <a:defRPr/>
            </a:lvl3pPr>
            <a:lvl4pPr marL="1028700" indent="0">
              <a:buNone/>
              <a:defRPr/>
            </a:lvl4pPr>
            <a:lvl5pPr marL="1371600" indent="0">
              <a:buNone/>
              <a:defRPr/>
            </a:lvl5pPr>
          </a:lstStyle>
          <a:p>
            <a:pPr lvl="0"/>
            <a:r>
              <a:rPr lang="en-US"/>
              <a:t>Timeline label or lead-in</a:t>
            </a:r>
          </a:p>
        </p:txBody>
      </p:sp>
      <p:sp>
        <p:nvSpPr>
          <p:cNvPr id="10" name="Text Placeholder 11">
            <a:extLst>
              <a:ext uri="{FF2B5EF4-FFF2-40B4-BE49-F238E27FC236}">
                <a16:creationId xmlns:a16="http://schemas.microsoft.com/office/drawing/2014/main" id="{D8E20250-C191-7D71-CECE-8CD56BFEEA9B}"/>
              </a:ext>
            </a:extLst>
          </p:cNvPr>
          <p:cNvSpPr>
            <a:spLocks noGrp="1"/>
          </p:cNvSpPr>
          <p:nvPr>
            <p:ph type="body" sz="quarter" idx="17" hasCustomPrompt="1"/>
          </p:nvPr>
        </p:nvSpPr>
        <p:spPr>
          <a:xfrm>
            <a:off x="4912614" y="1143000"/>
            <a:ext cx="3602736" cy="272788"/>
          </a:xfrm>
        </p:spPr>
        <p:txBody>
          <a:bodyPr>
            <a:noAutofit/>
          </a:bodyPr>
          <a:lstStyle>
            <a:lvl1pPr marL="0" indent="0">
              <a:lnSpc>
                <a:spcPct val="100000"/>
              </a:lnSpc>
              <a:spcBef>
                <a:spcPts val="0"/>
              </a:spcBef>
              <a:spcAft>
                <a:spcPts val="225"/>
              </a:spcAft>
              <a:buNone/>
              <a:defRPr sz="1500" b="1"/>
            </a:lvl1pPr>
            <a:lvl2pPr marL="342900" indent="0">
              <a:buNone/>
              <a:defRPr/>
            </a:lvl2pPr>
            <a:lvl3pPr marL="685800" indent="0">
              <a:buNone/>
              <a:defRPr/>
            </a:lvl3pPr>
            <a:lvl4pPr marL="1028700" indent="0">
              <a:buNone/>
              <a:defRPr/>
            </a:lvl4pPr>
            <a:lvl5pPr marL="1371600" indent="0">
              <a:buNone/>
              <a:defRPr/>
            </a:lvl5pPr>
          </a:lstStyle>
          <a:p>
            <a:pPr lvl="0"/>
            <a:r>
              <a:rPr lang="en-US"/>
              <a:t>Timeline label or lead-in</a:t>
            </a:r>
          </a:p>
        </p:txBody>
      </p:sp>
    </p:spTree>
    <p:extLst>
      <p:ext uri="{BB962C8B-B14F-4D97-AF65-F5344CB8AC3E}">
        <p14:creationId xmlns:p14="http://schemas.microsoft.com/office/powerpoint/2010/main" val="12154523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1_Title and Content - 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F93B7-E362-2346-A872-85F7C58CDB1D}"/>
              </a:ext>
            </a:extLst>
          </p:cNvPr>
          <p:cNvSpPr>
            <a:spLocks noGrp="1"/>
          </p:cNvSpPr>
          <p:nvPr>
            <p:ph type="title" hasCustomPrompt="1"/>
          </p:nvPr>
        </p:nvSpPr>
        <p:spPr>
          <a:xfrm>
            <a:off x="457200" y="379179"/>
            <a:ext cx="8229600" cy="373949"/>
          </a:xfrm>
        </p:spPr>
        <p:txBody>
          <a:bodyPr wrap="square">
            <a:spAutoFit/>
          </a:bodyPr>
          <a:lstStyle>
            <a:lvl1pPr>
              <a:defRPr sz="2700" b="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A0EC7C3A-C8C5-F740-8E90-719B915CD549}"/>
              </a:ext>
            </a:extLst>
          </p:cNvPr>
          <p:cNvSpPr>
            <a:spLocks noGrp="1"/>
          </p:cNvSpPr>
          <p:nvPr>
            <p:ph sz="half" idx="1"/>
          </p:nvPr>
        </p:nvSpPr>
        <p:spPr>
          <a:xfrm>
            <a:off x="457200" y="1143000"/>
            <a:ext cx="3774186" cy="3265790"/>
          </a:xfrm>
        </p:spPr>
        <p:txBody>
          <a:bodyPr>
            <a:noAutofit/>
          </a:bodyPr>
          <a:lstStyle>
            <a:lvl1pPr>
              <a:defRPr sz="1800">
                <a:latin typeface="Arial" panose="020B0604020202020204" pitchFamily="34" charset="0"/>
                <a:cs typeface="Arial" panose="020B0604020202020204" pitchFamily="34" charset="0"/>
              </a:defRPr>
            </a:lvl1pPr>
            <a:lvl2pPr>
              <a:defRPr sz="1500">
                <a:latin typeface="Arial" panose="020B0604020202020204" pitchFamily="34" charset="0"/>
                <a:cs typeface="Arial" panose="020B0604020202020204" pitchFamily="34" charset="0"/>
              </a:defRPr>
            </a:lvl2pPr>
            <a:lvl3pPr>
              <a:defRPr sz="135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6629CA-67D8-B74F-8FF5-84F2B31C1B67}"/>
              </a:ext>
            </a:extLst>
          </p:cNvPr>
          <p:cNvSpPr>
            <a:spLocks noGrp="1"/>
          </p:cNvSpPr>
          <p:nvPr>
            <p:ph sz="half" idx="2"/>
          </p:nvPr>
        </p:nvSpPr>
        <p:spPr>
          <a:xfrm>
            <a:off x="4914900" y="1143000"/>
            <a:ext cx="3771900" cy="3263504"/>
          </a:xfrm>
        </p:spPr>
        <p:txBody>
          <a:bodyPr>
            <a:noAutofit/>
          </a:bodyPr>
          <a:lstStyle>
            <a:lvl1pPr>
              <a:defRPr sz="1800">
                <a:latin typeface="Arial" panose="020B0604020202020204" pitchFamily="34" charset="0"/>
                <a:cs typeface="Arial" panose="020B0604020202020204" pitchFamily="34" charset="0"/>
              </a:defRPr>
            </a:lvl1pPr>
            <a:lvl2pPr>
              <a:defRPr sz="1500">
                <a:latin typeface="Arial" panose="020B0604020202020204" pitchFamily="34" charset="0"/>
                <a:cs typeface="Arial" panose="020B0604020202020204" pitchFamily="34" charset="0"/>
              </a:defRPr>
            </a:lvl2pPr>
            <a:lvl3pPr>
              <a:defRPr sz="135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26E0B85-D51B-F045-A4EB-7021DEDC3048}"/>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7" name="Rectangle 6">
            <a:extLst>
              <a:ext uri="{FF2B5EF4-FFF2-40B4-BE49-F238E27FC236}">
                <a16:creationId xmlns:a16="http://schemas.microsoft.com/office/drawing/2014/main" id="{B4D17E54-7EC1-3D4D-8452-4814086D5B0D}"/>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Rectangle 7">
            <a:extLst>
              <a:ext uri="{FF2B5EF4-FFF2-40B4-BE49-F238E27FC236}">
                <a16:creationId xmlns:a16="http://schemas.microsoft.com/office/drawing/2014/main" id="{E12D25D4-37D6-A84B-B3B2-D9424E2A443B}"/>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9625881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Agenda Divider Sty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8CE835-9CEF-2043-BC53-99E254B0953D}"/>
              </a:ext>
            </a:extLst>
          </p:cNvPr>
          <p:cNvSpPr/>
          <p:nvPr userDrawn="1"/>
        </p:nvSpPr>
        <p:spPr>
          <a:xfrm>
            <a:off x="6510" y="0"/>
            <a:ext cx="913749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Picture Placeholder 2">
            <a:extLst>
              <a:ext uri="{FF2B5EF4-FFF2-40B4-BE49-F238E27FC236}">
                <a16:creationId xmlns:a16="http://schemas.microsoft.com/office/drawing/2014/main" id="{4B0ED087-B1E6-8A40-9920-584C4BEA0BB9}"/>
              </a:ext>
            </a:extLst>
          </p:cNvPr>
          <p:cNvSpPr>
            <a:spLocks noGrp="1"/>
          </p:cNvSpPr>
          <p:nvPr>
            <p:ph type="pic" sz="quarter" idx="13" hasCustomPrompt="1"/>
          </p:nvPr>
        </p:nvSpPr>
        <p:spPr>
          <a:xfrm>
            <a:off x="4409529" y="-10632"/>
            <a:ext cx="4727961" cy="5143499"/>
          </a:xfrm>
        </p:spPr>
        <p:txBody>
          <a:bodyPr/>
          <a:lstStyle>
            <a:lvl1pPr>
              <a:defRPr>
                <a:solidFill>
                  <a:schemeClr val="bg1"/>
                </a:solidFill>
              </a:defRPr>
            </a:lvl1pPr>
          </a:lstStyle>
          <a:p>
            <a:r>
              <a:rPr lang="en-US"/>
              <a:t>Click icon to add a picture</a:t>
            </a:r>
          </a:p>
        </p:txBody>
      </p:sp>
      <p:sp>
        <p:nvSpPr>
          <p:cNvPr id="10" name="Slide Number Placeholder 9">
            <a:extLst>
              <a:ext uri="{FF2B5EF4-FFF2-40B4-BE49-F238E27FC236}">
                <a16:creationId xmlns:a16="http://schemas.microsoft.com/office/drawing/2014/main" id="{560B4E68-FFC9-D042-97B8-B3CAE28BD541}"/>
              </a:ext>
            </a:extLst>
          </p:cNvPr>
          <p:cNvSpPr>
            <a:spLocks noGrp="1"/>
          </p:cNvSpPr>
          <p:nvPr>
            <p:ph type="sldNum" sz="quarter" idx="11"/>
          </p:nvPr>
        </p:nvSpPr>
        <p:spPr/>
        <p:txBody>
          <a:bodyPr/>
          <a:lstStyle>
            <a:lvl1pPr>
              <a:defRPr>
                <a:solidFill>
                  <a:schemeClr val="bg1"/>
                </a:solidFill>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12" name="Title 12">
            <a:extLst>
              <a:ext uri="{FF2B5EF4-FFF2-40B4-BE49-F238E27FC236}">
                <a16:creationId xmlns:a16="http://schemas.microsoft.com/office/drawing/2014/main" id="{58178F68-83D0-734A-BE6D-F38CF9669445}"/>
              </a:ext>
            </a:extLst>
          </p:cNvPr>
          <p:cNvSpPr>
            <a:spLocks noGrp="1"/>
          </p:cNvSpPr>
          <p:nvPr>
            <p:ph type="title" hasCustomPrompt="1"/>
          </p:nvPr>
        </p:nvSpPr>
        <p:spPr>
          <a:xfrm>
            <a:off x="457200" y="400050"/>
            <a:ext cx="3714750" cy="4124302"/>
          </a:xfrm>
        </p:spPr>
        <p:txBody>
          <a:bodyPr anchor="ctr" anchorCtr="0">
            <a:noAutofit/>
          </a:bodyPr>
          <a:lstStyle>
            <a:lvl1pPr>
              <a:lnSpc>
                <a:spcPct val="80000"/>
              </a:lnSpc>
              <a:defRPr sz="4050" b="0" spc="0" baseline="0">
                <a:solidFill>
                  <a:schemeClr val="bg1"/>
                </a:solidFill>
                <a:latin typeface="Tiempos Fine Light" panose="02020303060303060403" pitchFamily="18" charset="77"/>
                <a:cs typeface="Times New Roman" panose="02020603050405020304" pitchFamily="18" charset="0"/>
              </a:defRPr>
            </a:lvl1pPr>
          </a:lstStyle>
          <a:p>
            <a:r>
              <a:rPr lang="en-US"/>
              <a:t>Single key idea or concept text</a:t>
            </a:r>
          </a:p>
        </p:txBody>
      </p:sp>
      <p:sp>
        <p:nvSpPr>
          <p:cNvPr id="3" name="Content Placeholder 2">
            <a:extLst>
              <a:ext uri="{FF2B5EF4-FFF2-40B4-BE49-F238E27FC236}">
                <a16:creationId xmlns:a16="http://schemas.microsoft.com/office/drawing/2014/main" id="{F4523EED-5889-2C45-A5FB-B84CE09A18D8}"/>
              </a:ext>
            </a:extLst>
          </p:cNvPr>
          <p:cNvSpPr>
            <a:spLocks noGrp="1"/>
          </p:cNvSpPr>
          <p:nvPr>
            <p:ph sz="quarter" idx="14" hasCustomPrompt="1"/>
          </p:nvPr>
        </p:nvSpPr>
        <p:spPr>
          <a:xfrm>
            <a:off x="457200" y="2971800"/>
            <a:ext cx="3200400" cy="342900"/>
          </a:xfrm>
        </p:spPr>
        <p:txBody>
          <a:bodyPr>
            <a:normAutofit/>
          </a:bodyPr>
          <a:lstStyle>
            <a:lvl1pPr marL="0" indent="0">
              <a:buNone/>
              <a:defRPr sz="1350" b="1">
                <a:solidFill>
                  <a:schemeClr val="bg1"/>
                </a:solidFill>
              </a:defRPr>
            </a:lvl1pPr>
          </a:lstStyle>
          <a:p>
            <a:pPr lvl="0"/>
            <a:r>
              <a:rPr lang="en-US"/>
              <a:t>Subhead if needed</a:t>
            </a:r>
          </a:p>
        </p:txBody>
      </p:sp>
      <p:sp>
        <p:nvSpPr>
          <p:cNvPr id="14" name="Footer Placeholder 1">
            <a:extLst>
              <a:ext uri="{FF2B5EF4-FFF2-40B4-BE49-F238E27FC236}">
                <a16:creationId xmlns:a16="http://schemas.microsoft.com/office/drawing/2014/main" id="{6BDD47C6-3128-3546-A4DA-46FDB71D41CF}"/>
              </a:ext>
            </a:extLst>
          </p:cNvPr>
          <p:cNvSpPr txBox="1">
            <a:spLocks/>
          </p:cNvSpPr>
          <p:nvPr userDrawn="1"/>
        </p:nvSpPr>
        <p:spPr>
          <a:xfrm>
            <a:off x="108585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PROPRIETARY AND CONFIDENTIAL © </a:t>
            </a:r>
            <a:r>
              <a:rPr lang="en-US" sz="525" err="1">
                <a:solidFill>
                  <a:schemeClr val="bg1"/>
                </a:solidFill>
                <a:latin typeface="Arial"/>
                <a:ea typeface="Arial"/>
                <a:cs typeface="Arial"/>
                <a:sym typeface="Arial"/>
              </a:rPr>
              <a:t>FranklinCovey</a:t>
            </a:r>
            <a:r>
              <a:rPr lang="en-US" sz="525">
                <a:solidFill>
                  <a:schemeClr val="bg1"/>
                </a:solidFill>
                <a:latin typeface="Arial"/>
                <a:ea typeface="Arial"/>
                <a:cs typeface="Arial"/>
                <a:sym typeface="Arial"/>
              </a:rPr>
              <a:t> Co. All rights reserved.</a:t>
            </a:r>
            <a:endParaRPr lang="en-US" sz="525">
              <a:solidFill>
                <a:schemeClr val="bg1"/>
              </a:solidFill>
            </a:endParaRPr>
          </a:p>
        </p:txBody>
      </p:sp>
      <p:pic>
        <p:nvPicPr>
          <p:cNvPr id="15" name="Picture 14" descr="A picture containing text, clipart&#10;&#10;Description automatically generated">
            <a:extLst>
              <a:ext uri="{FF2B5EF4-FFF2-40B4-BE49-F238E27FC236}">
                <a16:creationId xmlns:a16="http://schemas.microsoft.com/office/drawing/2014/main" id="{8A0BD8E0-D993-304A-8C67-0184DA637A2A}"/>
              </a:ext>
            </a:extLst>
          </p:cNvPr>
          <p:cNvPicPr>
            <a:picLocks noChangeAspect="1"/>
          </p:cNvPicPr>
          <p:nvPr userDrawn="1"/>
        </p:nvPicPr>
        <p:blipFill>
          <a:blip r:embed="rId2"/>
          <a:stretch>
            <a:fillRect/>
          </a:stretch>
        </p:blipFill>
        <p:spPr>
          <a:xfrm>
            <a:off x="457200" y="4804811"/>
            <a:ext cx="742950" cy="110067"/>
          </a:xfrm>
          <a:prstGeom prst="rect">
            <a:avLst/>
          </a:prstGeom>
        </p:spPr>
      </p:pic>
    </p:spTree>
    <p:extLst>
      <p:ext uri="{BB962C8B-B14F-4D97-AF65-F5344CB8AC3E}">
        <p14:creationId xmlns:p14="http://schemas.microsoft.com/office/powerpoint/2010/main" val="23341394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ivider - Image Bleed Lef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A6B086-57B1-9A44-A3C6-EE215AF3DB9A}"/>
              </a:ext>
            </a:extLst>
          </p:cNvPr>
          <p:cNvSpPr/>
          <p:nvPr userDrawn="1"/>
        </p:nvSpPr>
        <p:spPr>
          <a:xfrm>
            <a:off x="4574893" y="0"/>
            <a:ext cx="4569107"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Slide Number Placeholder 4">
            <a:extLst>
              <a:ext uri="{FF2B5EF4-FFF2-40B4-BE49-F238E27FC236}">
                <a16:creationId xmlns:a16="http://schemas.microsoft.com/office/drawing/2014/main" id="{ABEB1E09-9EE5-C841-95B7-9B4A804680C8}"/>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pic>
        <p:nvPicPr>
          <p:cNvPr id="9" name="Picture 8" descr="A picture containing text, clipart&#10;&#10;Description automatically generated">
            <a:extLst>
              <a:ext uri="{FF2B5EF4-FFF2-40B4-BE49-F238E27FC236}">
                <a16:creationId xmlns:a16="http://schemas.microsoft.com/office/drawing/2014/main" id="{F0C3B69A-5F2B-5D40-8F43-083DE8BBE08B}"/>
              </a:ext>
            </a:extLst>
          </p:cNvPr>
          <p:cNvPicPr>
            <a:picLocks noChangeAspect="1"/>
          </p:cNvPicPr>
          <p:nvPr userDrawn="1"/>
        </p:nvPicPr>
        <p:blipFill>
          <a:blip r:embed="rId2"/>
          <a:stretch>
            <a:fillRect/>
          </a:stretch>
        </p:blipFill>
        <p:spPr>
          <a:xfrm>
            <a:off x="457200" y="4804811"/>
            <a:ext cx="742950" cy="110067"/>
          </a:xfrm>
          <a:prstGeom prst="rect">
            <a:avLst/>
          </a:prstGeom>
        </p:spPr>
      </p:pic>
      <p:sp>
        <p:nvSpPr>
          <p:cNvPr id="12" name="Footer Placeholder 1">
            <a:extLst>
              <a:ext uri="{FF2B5EF4-FFF2-40B4-BE49-F238E27FC236}">
                <a16:creationId xmlns:a16="http://schemas.microsoft.com/office/drawing/2014/main" id="{25ED2448-B53E-854C-9B9F-0B92125DB68A}"/>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a:t>
            </a:r>
            <a:r>
              <a:rPr lang="en-US" sz="525" err="1">
                <a:solidFill>
                  <a:schemeClr val="bg1"/>
                </a:solidFill>
                <a:latin typeface="Arial"/>
                <a:ea typeface="Arial"/>
                <a:cs typeface="Arial"/>
                <a:sym typeface="Arial"/>
              </a:rPr>
              <a:t>FranklinCovey</a:t>
            </a:r>
            <a:r>
              <a:rPr lang="en-US" sz="525">
                <a:solidFill>
                  <a:schemeClr val="bg1"/>
                </a:solidFill>
                <a:latin typeface="Arial"/>
                <a:ea typeface="Arial"/>
                <a:cs typeface="Arial"/>
                <a:sym typeface="Arial"/>
              </a:rPr>
              <a:t> Co. All rights reserved. PROPRIETARY AND CONFIDENTIAL </a:t>
            </a:r>
            <a:endParaRPr lang="en-US" sz="525">
              <a:solidFill>
                <a:schemeClr val="bg1"/>
              </a:solidFill>
            </a:endParaRPr>
          </a:p>
        </p:txBody>
      </p:sp>
      <p:sp>
        <p:nvSpPr>
          <p:cNvPr id="4" name="Picture Placeholder 3">
            <a:extLst>
              <a:ext uri="{FF2B5EF4-FFF2-40B4-BE49-F238E27FC236}">
                <a16:creationId xmlns:a16="http://schemas.microsoft.com/office/drawing/2014/main" id="{F641AFF9-7202-2D48-B310-986A5F00F9F7}"/>
              </a:ext>
            </a:extLst>
          </p:cNvPr>
          <p:cNvSpPr>
            <a:spLocks noGrp="1"/>
          </p:cNvSpPr>
          <p:nvPr>
            <p:ph type="pic" sz="quarter" idx="13"/>
          </p:nvPr>
        </p:nvSpPr>
        <p:spPr>
          <a:xfrm>
            <a:off x="0" y="0"/>
            <a:ext cx="4572000" cy="5143500"/>
          </a:xfrm>
        </p:spPr>
        <p:txBody>
          <a:bodyPr/>
          <a:lstStyle/>
          <a:p>
            <a:endParaRPr lang="en-US"/>
          </a:p>
        </p:txBody>
      </p:sp>
      <p:pic>
        <p:nvPicPr>
          <p:cNvPr id="14" name="Picture 13" descr="A picture containing text, clipart&#10;&#10;Description automatically generated">
            <a:extLst>
              <a:ext uri="{FF2B5EF4-FFF2-40B4-BE49-F238E27FC236}">
                <a16:creationId xmlns:a16="http://schemas.microsoft.com/office/drawing/2014/main" id="{6CF28047-9857-004D-A899-5CB487A04063}"/>
              </a:ext>
            </a:extLst>
          </p:cNvPr>
          <p:cNvPicPr>
            <a:picLocks noChangeAspect="1"/>
          </p:cNvPicPr>
          <p:nvPr userDrawn="1"/>
        </p:nvPicPr>
        <p:blipFill>
          <a:blip r:embed="rId2"/>
          <a:stretch>
            <a:fillRect/>
          </a:stretch>
        </p:blipFill>
        <p:spPr>
          <a:xfrm>
            <a:off x="4879078" y="4804811"/>
            <a:ext cx="742950" cy="110067"/>
          </a:xfrm>
          <a:prstGeom prst="rect">
            <a:avLst/>
          </a:prstGeom>
        </p:spPr>
      </p:pic>
      <p:sp>
        <p:nvSpPr>
          <p:cNvPr id="5" name="Text Placeholder 4">
            <a:extLst>
              <a:ext uri="{FF2B5EF4-FFF2-40B4-BE49-F238E27FC236}">
                <a16:creationId xmlns:a16="http://schemas.microsoft.com/office/drawing/2014/main" id="{55ECAC50-9549-754C-B685-EE50E71EA502}"/>
              </a:ext>
            </a:extLst>
          </p:cNvPr>
          <p:cNvSpPr>
            <a:spLocks noGrp="1"/>
          </p:cNvSpPr>
          <p:nvPr>
            <p:ph type="body" sz="quarter" idx="14" hasCustomPrompt="1"/>
          </p:nvPr>
        </p:nvSpPr>
        <p:spPr>
          <a:xfrm>
            <a:off x="4876184" y="383493"/>
            <a:ext cx="3810616" cy="4314825"/>
          </a:xfrm>
        </p:spPr>
        <p:txBody>
          <a:bodyPr/>
          <a:lstStyle>
            <a:lvl1pPr marL="0" indent="0">
              <a:buNone/>
              <a:defRPr sz="3600">
                <a:solidFill>
                  <a:schemeClr val="bg1"/>
                </a:solidFill>
                <a:latin typeface="Tiempos Fine Light" panose="02020303060303060403" pitchFamily="18" charset="77"/>
              </a:defRPr>
            </a:lvl1pPr>
            <a:lvl2pPr marL="178594" indent="-169069">
              <a:buClr>
                <a:schemeClr val="bg1"/>
              </a:buClr>
              <a:tabLst/>
              <a:defRPr>
                <a:solidFill>
                  <a:schemeClr val="bg1"/>
                </a:solidFill>
              </a:defRPr>
            </a:lvl2pPr>
            <a:lvl3pPr marL="346472" indent="-167879">
              <a:buClr>
                <a:schemeClr val="bg1"/>
              </a:buClr>
              <a:tabLst/>
              <a:defRPr>
                <a:solidFill>
                  <a:schemeClr val="bg1"/>
                </a:solidFill>
              </a:defRPr>
            </a:lvl3pPr>
            <a:lvl4pPr marL="515541" indent="-169069">
              <a:buClr>
                <a:schemeClr val="bg1"/>
              </a:buClr>
              <a:tabLst/>
              <a:defRPr>
                <a:solidFill>
                  <a:schemeClr val="bg1"/>
                </a:solidFill>
              </a:defRPr>
            </a:lvl4pPr>
            <a:lvl5pPr marL="694135" indent="-178594">
              <a:buClr>
                <a:schemeClr val="bg1"/>
              </a:buClr>
              <a:tabLst/>
              <a:defRPr>
                <a:solidFill>
                  <a:schemeClr val="bg1"/>
                </a:solidFill>
              </a:defRPr>
            </a:lvl5pPr>
          </a:lstStyle>
          <a:p>
            <a:pPr lvl="0"/>
            <a:r>
              <a:rPr lang="en-US"/>
              <a:t>Key takeaway concept with bullet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96228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5_Divider - Image Bleed Lef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A6B086-57B1-9A44-A3C6-EE215AF3DB9A}"/>
              </a:ext>
            </a:extLst>
          </p:cNvPr>
          <p:cNvSpPr/>
          <p:nvPr userDrawn="1"/>
        </p:nvSpPr>
        <p:spPr>
          <a:xfrm>
            <a:off x="4574893" y="0"/>
            <a:ext cx="4569107"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5A228EDA-4D66-1C4A-AD4C-60EF084C755D}"/>
              </a:ext>
            </a:extLst>
          </p:cNvPr>
          <p:cNvSpPr>
            <a:spLocks noGrp="1"/>
          </p:cNvSpPr>
          <p:nvPr>
            <p:ph type="title" hasCustomPrompt="1"/>
          </p:nvPr>
        </p:nvSpPr>
        <p:spPr>
          <a:xfrm>
            <a:off x="4879078" y="371475"/>
            <a:ext cx="3807722" cy="4293616"/>
          </a:xfrm>
        </p:spPr>
        <p:txBody>
          <a:bodyPr anchor="ctr" anchorCtr="0">
            <a:noAutofit/>
          </a:bodyPr>
          <a:lstStyle>
            <a:lvl1pPr>
              <a:defRPr sz="3600" b="0" i="0" spc="0" baseline="0">
                <a:solidFill>
                  <a:schemeClr val="bg1"/>
                </a:solidFill>
                <a:latin typeface="Tiempos Fine Light" panose="02020303060303060403" pitchFamily="18" charset="77"/>
                <a:cs typeface="Times New Roman" panose="02020603050405020304" pitchFamily="18" charset="0"/>
              </a:defRPr>
            </a:lvl1pPr>
          </a:lstStyle>
          <a:p>
            <a:r>
              <a:rPr lang="en-US"/>
              <a:t>Key Takeaway concept</a:t>
            </a:r>
          </a:p>
        </p:txBody>
      </p:sp>
      <p:sp>
        <p:nvSpPr>
          <p:cNvPr id="11" name="Slide Number Placeholder 4">
            <a:extLst>
              <a:ext uri="{FF2B5EF4-FFF2-40B4-BE49-F238E27FC236}">
                <a16:creationId xmlns:a16="http://schemas.microsoft.com/office/drawing/2014/main" id="{ABEB1E09-9EE5-C841-95B7-9B4A804680C8}"/>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pic>
        <p:nvPicPr>
          <p:cNvPr id="9" name="Picture 8" descr="A picture containing text, clipart&#10;&#10;Description automatically generated">
            <a:extLst>
              <a:ext uri="{FF2B5EF4-FFF2-40B4-BE49-F238E27FC236}">
                <a16:creationId xmlns:a16="http://schemas.microsoft.com/office/drawing/2014/main" id="{F0C3B69A-5F2B-5D40-8F43-083DE8BBE08B}"/>
              </a:ext>
            </a:extLst>
          </p:cNvPr>
          <p:cNvPicPr>
            <a:picLocks noChangeAspect="1"/>
          </p:cNvPicPr>
          <p:nvPr userDrawn="1"/>
        </p:nvPicPr>
        <p:blipFill>
          <a:blip r:embed="rId2"/>
          <a:stretch>
            <a:fillRect/>
          </a:stretch>
        </p:blipFill>
        <p:spPr>
          <a:xfrm>
            <a:off x="457200" y="4804811"/>
            <a:ext cx="742950" cy="110067"/>
          </a:xfrm>
          <a:prstGeom prst="rect">
            <a:avLst/>
          </a:prstGeom>
        </p:spPr>
      </p:pic>
      <p:sp>
        <p:nvSpPr>
          <p:cNvPr id="12" name="Footer Placeholder 1">
            <a:extLst>
              <a:ext uri="{FF2B5EF4-FFF2-40B4-BE49-F238E27FC236}">
                <a16:creationId xmlns:a16="http://schemas.microsoft.com/office/drawing/2014/main" id="{25ED2448-B53E-854C-9B9F-0B92125DB68A}"/>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a:t>
            </a:r>
            <a:r>
              <a:rPr lang="en-US" sz="525" err="1">
                <a:solidFill>
                  <a:schemeClr val="bg1"/>
                </a:solidFill>
                <a:latin typeface="Arial"/>
                <a:ea typeface="Arial"/>
                <a:cs typeface="Arial"/>
                <a:sym typeface="Arial"/>
              </a:rPr>
              <a:t>FranklinCovey</a:t>
            </a:r>
            <a:r>
              <a:rPr lang="en-US" sz="525">
                <a:solidFill>
                  <a:schemeClr val="bg1"/>
                </a:solidFill>
                <a:latin typeface="Arial"/>
                <a:ea typeface="Arial"/>
                <a:cs typeface="Arial"/>
                <a:sym typeface="Arial"/>
              </a:rPr>
              <a:t> Co. All rights reserved. PROPRIETARY AND CONFIDENTIAL </a:t>
            </a:r>
            <a:endParaRPr lang="en-US" sz="525">
              <a:solidFill>
                <a:schemeClr val="bg1"/>
              </a:solidFill>
            </a:endParaRPr>
          </a:p>
        </p:txBody>
      </p:sp>
      <p:sp>
        <p:nvSpPr>
          <p:cNvPr id="4" name="Picture Placeholder 3">
            <a:extLst>
              <a:ext uri="{FF2B5EF4-FFF2-40B4-BE49-F238E27FC236}">
                <a16:creationId xmlns:a16="http://schemas.microsoft.com/office/drawing/2014/main" id="{F641AFF9-7202-2D48-B310-986A5F00F9F7}"/>
              </a:ext>
            </a:extLst>
          </p:cNvPr>
          <p:cNvSpPr>
            <a:spLocks noGrp="1"/>
          </p:cNvSpPr>
          <p:nvPr>
            <p:ph type="pic" sz="quarter" idx="13"/>
          </p:nvPr>
        </p:nvSpPr>
        <p:spPr>
          <a:xfrm>
            <a:off x="0" y="0"/>
            <a:ext cx="4572000" cy="5143500"/>
          </a:xfrm>
        </p:spPr>
        <p:txBody>
          <a:bodyPr/>
          <a:lstStyle/>
          <a:p>
            <a:endParaRPr lang="en-US"/>
          </a:p>
        </p:txBody>
      </p:sp>
      <p:pic>
        <p:nvPicPr>
          <p:cNvPr id="14" name="Picture 13" descr="A picture containing text, clipart&#10;&#10;Description automatically generated">
            <a:extLst>
              <a:ext uri="{FF2B5EF4-FFF2-40B4-BE49-F238E27FC236}">
                <a16:creationId xmlns:a16="http://schemas.microsoft.com/office/drawing/2014/main" id="{6CF28047-9857-004D-A899-5CB487A04063}"/>
              </a:ext>
            </a:extLst>
          </p:cNvPr>
          <p:cNvPicPr>
            <a:picLocks noChangeAspect="1"/>
          </p:cNvPicPr>
          <p:nvPr userDrawn="1"/>
        </p:nvPicPr>
        <p:blipFill>
          <a:blip r:embed="rId2"/>
          <a:stretch>
            <a:fillRect/>
          </a:stretch>
        </p:blipFill>
        <p:spPr>
          <a:xfrm>
            <a:off x="4879078" y="4804811"/>
            <a:ext cx="742950" cy="110067"/>
          </a:xfrm>
          <a:prstGeom prst="rect">
            <a:avLst/>
          </a:prstGeom>
        </p:spPr>
      </p:pic>
    </p:spTree>
    <p:extLst>
      <p:ext uri="{BB962C8B-B14F-4D97-AF65-F5344CB8AC3E}">
        <p14:creationId xmlns:p14="http://schemas.microsoft.com/office/powerpoint/2010/main" val="17832979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6_Divider - Image Bleed Lef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A6B086-57B1-9A44-A3C6-EE215AF3DB9A}"/>
              </a:ext>
            </a:extLst>
          </p:cNvPr>
          <p:cNvSpPr/>
          <p:nvPr userDrawn="1"/>
        </p:nvSpPr>
        <p:spPr>
          <a:xfrm>
            <a:off x="4574893" y="0"/>
            <a:ext cx="4569107"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Slide Number Placeholder 4">
            <a:extLst>
              <a:ext uri="{FF2B5EF4-FFF2-40B4-BE49-F238E27FC236}">
                <a16:creationId xmlns:a16="http://schemas.microsoft.com/office/drawing/2014/main" id="{ABEB1E09-9EE5-C841-95B7-9B4A804680C8}"/>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pic>
        <p:nvPicPr>
          <p:cNvPr id="9" name="Picture 8" descr="A picture containing text, clipart&#10;&#10;Description automatically generated">
            <a:extLst>
              <a:ext uri="{FF2B5EF4-FFF2-40B4-BE49-F238E27FC236}">
                <a16:creationId xmlns:a16="http://schemas.microsoft.com/office/drawing/2014/main" id="{F0C3B69A-5F2B-5D40-8F43-083DE8BBE08B}"/>
              </a:ext>
            </a:extLst>
          </p:cNvPr>
          <p:cNvPicPr>
            <a:picLocks noChangeAspect="1"/>
          </p:cNvPicPr>
          <p:nvPr userDrawn="1"/>
        </p:nvPicPr>
        <p:blipFill>
          <a:blip r:embed="rId2"/>
          <a:stretch>
            <a:fillRect/>
          </a:stretch>
        </p:blipFill>
        <p:spPr>
          <a:xfrm>
            <a:off x="457200" y="4804811"/>
            <a:ext cx="742950" cy="110067"/>
          </a:xfrm>
          <a:prstGeom prst="rect">
            <a:avLst/>
          </a:prstGeom>
        </p:spPr>
      </p:pic>
      <p:sp>
        <p:nvSpPr>
          <p:cNvPr id="12" name="Footer Placeholder 1">
            <a:extLst>
              <a:ext uri="{FF2B5EF4-FFF2-40B4-BE49-F238E27FC236}">
                <a16:creationId xmlns:a16="http://schemas.microsoft.com/office/drawing/2014/main" id="{25ED2448-B53E-854C-9B9F-0B92125DB68A}"/>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a:t>
            </a:r>
            <a:r>
              <a:rPr lang="en-US" sz="525" err="1">
                <a:solidFill>
                  <a:schemeClr val="bg1"/>
                </a:solidFill>
                <a:latin typeface="Arial"/>
                <a:ea typeface="Arial"/>
                <a:cs typeface="Arial"/>
                <a:sym typeface="Arial"/>
              </a:rPr>
              <a:t>FranklinCovey</a:t>
            </a:r>
            <a:r>
              <a:rPr lang="en-US" sz="525">
                <a:solidFill>
                  <a:schemeClr val="bg1"/>
                </a:solidFill>
                <a:latin typeface="Arial"/>
                <a:ea typeface="Arial"/>
                <a:cs typeface="Arial"/>
                <a:sym typeface="Arial"/>
              </a:rPr>
              <a:t> Co. All rights reserved. PROPRIETARY AND CONFIDENTIAL </a:t>
            </a:r>
            <a:endParaRPr lang="en-US" sz="525">
              <a:solidFill>
                <a:schemeClr val="bg1"/>
              </a:solidFill>
            </a:endParaRPr>
          </a:p>
        </p:txBody>
      </p:sp>
      <p:sp>
        <p:nvSpPr>
          <p:cNvPr id="4" name="Picture Placeholder 3">
            <a:extLst>
              <a:ext uri="{FF2B5EF4-FFF2-40B4-BE49-F238E27FC236}">
                <a16:creationId xmlns:a16="http://schemas.microsoft.com/office/drawing/2014/main" id="{F641AFF9-7202-2D48-B310-986A5F00F9F7}"/>
              </a:ext>
            </a:extLst>
          </p:cNvPr>
          <p:cNvSpPr>
            <a:spLocks noGrp="1"/>
          </p:cNvSpPr>
          <p:nvPr>
            <p:ph type="pic" sz="quarter" idx="13"/>
          </p:nvPr>
        </p:nvSpPr>
        <p:spPr>
          <a:xfrm>
            <a:off x="0" y="0"/>
            <a:ext cx="4572000" cy="5143500"/>
          </a:xfrm>
        </p:spPr>
        <p:txBody>
          <a:bodyPr/>
          <a:lstStyle/>
          <a:p>
            <a:endParaRPr lang="en-US"/>
          </a:p>
        </p:txBody>
      </p:sp>
      <p:pic>
        <p:nvPicPr>
          <p:cNvPr id="14" name="Picture 13" descr="A picture containing text, clipart&#10;&#10;Description automatically generated">
            <a:extLst>
              <a:ext uri="{FF2B5EF4-FFF2-40B4-BE49-F238E27FC236}">
                <a16:creationId xmlns:a16="http://schemas.microsoft.com/office/drawing/2014/main" id="{6CF28047-9857-004D-A899-5CB487A04063}"/>
              </a:ext>
            </a:extLst>
          </p:cNvPr>
          <p:cNvPicPr>
            <a:picLocks noChangeAspect="1"/>
          </p:cNvPicPr>
          <p:nvPr userDrawn="1"/>
        </p:nvPicPr>
        <p:blipFill>
          <a:blip r:embed="rId2"/>
          <a:stretch>
            <a:fillRect/>
          </a:stretch>
        </p:blipFill>
        <p:spPr>
          <a:xfrm>
            <a:off x="4879078" y="4804811"/>
            <a:ext cx="742950" cy="110067"/>
          </a:xfrm>
          <a:prstGeom prst="rect">
            <a:avLst/>
          </a:prstGeom>
        </p:spPr>
      </p:pic>
      <p:sp>
        <p:nvSpPr>
          <p:cNvPr id="5" name="Text Placeholder 4">
            <a:extLst>
              <a:ext uri="{FF2B5EF4-FFF2-40B4-BE49-F238E27FC236}">
                <a16:creationId xmlns:a16="http://schemas.microsoft.com/office/drawing/2014/main" id="{55ECAC50-9549-754C-B685-EE50E71EA502}"/>
              </a:ext>
            </a:extLst>
          </p:cNvPr>
          <p:cNvSpPr>
            <a:spLocks noGrp="1"/>
          </p:cNvSpPr>
          <p:nvPr>
            <p:ph type="body" sz="quarter" idx="14" hasCustomPrompt="1"/>
          </p:nvPr>
        </p:nvSpPr>
        <p:spPr>
          <a:xfrm>
            <a:off x="4876184" y="383493"/>
            <a:ext cx="3810616" cy="4314825"/>
          </a:xfrm>
        </p:spPr>
        <p:txBody>
          <a:bodyPr/>
          <a:lstStyle>
            <a:lvl1pPr marL="0" indent="0">
              <a:buNone/>
              <a:defRPr sz="3600">
                <a:solidFill>
                  <a:schemeClr val="bg1"/>
                </a:solidFill>
                <a:latin typeface="Tiempos Fine Light" panose="02020303060303060403" pitchFamily="18" charset="77"/>
              </a:defRPr>
            </a:lvl1pPr>
            <a:lvl2pPr marL="178594" indent="-169069">
              <a:buClr>
                <a:schemeClr val="bg1"/>
              </a:buClr>
              <a:tabLst/>
              <a:defRPr>
                <a:solidFill>
                  <a:schemeClr val="bg1"/>
                </a:solidFill>
              </a:defRPr>
            </a:lvl2pPr>
            <a:lvl3pPr marL="346472" indent="-167879">
              <a:buClr>
                <a:schemeClr val="bg1"/>
              </a:buClr>
              <a:tabLst/>
              <a:defRPr>
                <a:solidFill>
                  <a:schemeClr val="bg1"/>
                </a:solidFill>
              </a:defRPr>
            </a:lvl3pPr>
            <a:lvl4pPr marL="515541" indent="-169069">
              <a:buClr>
                <a:schemeClr val="bg1"/>
              </a:buClr>
              <a:tabLst/>
              <a:defRPr>
                <a:solidFill>
                  <a:schemeClr val="bg1"/>
                </a:solidFill>
              </a:defRPr>
            </a:lvl4pPr>
            <a:lvl5pPr marL="694135" indent="-178594">
              <a:buClr>
                <a:schemeClr val="bg1"/>
              </a:buClr>
              <a:tabLst/>
              <a:defRPr>
                <a:solidFill>
                  <a:schemeClr val="bg1"/>
                </a:solidFill>
              </a:defRPr>
            </a:lvl5pPr>
          </a:lstStyle>
          <a:p>
            <a:pPr lvl="0"/>
            <a:r>
              <a:rPr lang="en-US"/>
              <a:t>Key takeaway concept with bullet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86028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Divider - Image Bleed Lef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A6B086-57B1-9A44-A3C6-EE215AF3DB9A}"/>
              </a:ext>
            </a:extLst>
          </p:cNvPr>
          <p:cNvSpPr/>
          <p:nvPr userDrawn="1"/>
        </p:nvSpPr>
        <p:spPr>
          <a:xfrm>
            <a:off x="4572000" y="0"/>
            <a:ext cx="4572000" cy="5151120"/>
          </a:xfrm>
          <a:prstGeom prst="rect">
            <a:avLst/>
          </a:prstGeom>
          <a:solidFill>
            <a:srgbClr val="56CC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5A228EDA-4D66-1C4A-AD4C-60EF084C755D}"/>
              </a:ext>
            </a:extLst>
          </p:cNvPr>
          <p:cNvSpPr>
            <a:spLocks noGrp="1"/>
          </p:cNvSpPr>
          <p:nvPr>
            <p:ph type="title" hasCustomPrompt="1"/>
          </p:nvPr>
        </p:nvSpPr>
        <p:spPr>
          <a:xfrm>
            <a:off x="4879078" y="371475"/>
            <a:ext cx="3807722" cy="4293617"/>
          </a:xfrm>
        </p:spPr>
        <p:txBody>
          <a:bodyPr anchor="ctr" anchorCtr="0">
            <a:noAutofit/>
          </a:bodyPr>
          <a:lstStyle>
            <a:lvl1pPr>
              <a:defRPr sz="3600" b="0" i="0" spc="0" baseline="0">
                <a:solidFill>
                  <a:schemeClr val="bg1"/>
                </a:solidFill>
                <a:latin typeface="Tiempos Fine Light" panose="02020303060303060403" pitchFamily="18" charset="77"/>
                <a:cs typeface="Times New Roman" panose="02020603050405020304" pitchFamily="18" charset="0"/>
              </a:defRPr>
            </a:lvl1pPr>
          </a:lstStyle>
          <a:p>
            <a:r>
              <a:rPr lang="en-US"/>
              <a:t>Key Takeaway concept</a:t>
            </a:r>
          </a:p>
        </p:txBody>
      </p:sp>
      <p:sp>
        <p:nvSpPr>
          <p:cNvPr id="11" name="Slide Number Placeholder 4">
            <a:extLst>
              <a:ext uri="{FF2B5EF4-FFF2-40B4-BE49-F238E27FC236}">
                <a16:creationId xmlns:a16="http://schemas.microsoft.com/office/drawing/2014/main" id="{ABEB1E09-9EE5-C841-95B7-9B4A804680C8}"/>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7" name="Footer Placeholder 1">
            <a:extLst>
              <a:ext uri="{FF2B5EF4-FFF2-40B4-BE49-F238E27FC236}">
                <a16:creationId xmlns:a16="http://schemas.microsoft.com/office/drawing/2014/main" id="{AA8F21B8-3927-BF4E-A37A-F482AFCC406D}"/>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a:t>
            </a:r>
            <a:r>
              <a:rPr lang="en-US" sz="525" err="1">
                <a:solidFill>
                  <a:schemeClr val="bg1"/>
                </a:solidFill>
                <a:latin typeface="Arial"/>
                <a:ea typeface="Arial"/>
                <a:cs typeface="Arial"/>
                <a:sym typeface="Arial"/>
              </a:rPr>
              <a:t>FranklinCovey</a:t>
            </a:r>
            <a:r>
              <a:rPr lang="en-US" sz="525">
                <a:solidFill>
                  <a:schemeClr val="bg1"/>
                </a:solidFill>
                <a:latin typeface="Arial"/>
                <a:ea typeface="Arial"/>
                <a:cs typeface="Arial"/>
                <a:sym typeface="Arial"/>
              </a:rPr>
              <a:t> Co. All rights reserved. PROPRIETARY AND CONFIDENTIAL </a:t>
            </a:r>
            <a:endParaRPr lang="en-US" sz="525">
              <a:solidFill>
                <a:schemeClr val="bg1"/>
              </a:solidFill>
            </a:endParaRPr>
          </a:p>
        </p:txBody>
      </p:sp>
      <p:pic>
        <p:nvPicPr>
          <p:cNvPr id="8" name="Picture 7" descr="A picture containing text, clipart&#10;&#10;Description automatically generated">
            <a:extLst>
              <a:ext uri="{FF2B5EF4-FFF2-40B4-BE49-F238E27FC236}">
                <a16:creationId xmlns:a16="http://schemas.microsoft.com/office/drawing/2014/main" id="{C5F09A1E-D425-1D4C-A03E-2EFCDBB72733}"/>
              </a:ext>
            </a:extLst>
          </p:cNvPr>
          <p:cNvPicPr>
            <a:picLocks noChangeAspect="1"/>
          </p:cNvPicPr>
          <p:nvPr userDrawn="1"/>
        </p:nvPicPr>
        <p:blipFill>
          <a:blip r:embed="rId2"/>
          <a:stretch>
            <a:fillRect/>
          </a:stretch>
        </p:blipFill>
        <p:spPr>
          <a:xfrm>
            <a:off x="4879078" y="4804811"/>
            <a:ext cx="742950" cy="110067"/>
          </a:xfrm>
          <a:prstGeom prst="rect">
            <a:avLst/>
          </a:prstGeom>
        </p:spPr>
      </p:pic>
      <p:sp>
        <p:nvSpPr>
          <p:cNvPr id="4" name="Picture Placeholder 3">
            <a:extLst>
              <a:ext uri="{FF2B5EF4-FFF2-40B4-BE49-F238E27FC236}">
                <a16:creationId xmlns:a16="http://schemas.microsoft.com/office/drawing/2014/main" id="{ACFBD97F-C700-7042-93C5-0CA25E35423D}"/>
              </a:ext>
            </a:extLst>
          </p:cNvPr>
          <p:cNvSpPr>
            <a:spLocks noGrp="1"/>
          </p:cNvSpPr>
          <p:nvPr>
            <p:ph type="pic" sz="quarter" idx="13"/>
          </p:nvPr>
        </p:nvSpPr>
        <p:spPr>
          <a:xfrm>
            <a:off x="0" y="0"/>
            <a:ext cx="4572000" cy="5150644"/>
          </a:xfrm>
        </p:spPr>
        <p:txBody>
          <a:bodyPr/>
          <a:lstStyle/>
          <a:p>
            <a:endParaRPr lang="en-US"/>
          </a:p>
        </p:txBody>
      </p:sp>
    </p:spTree>
    <p:extLst>
      <p:ext uri="{BB962C8B-B14F-4D97-AF65-F5344CB8AC3E}">
        <p14:creationId xmlns:p14="http://schemas.microsoft.com/office/powerpoint/2010/main" val="2397993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B18B77-0E46-784F-B356-9230234DAF02}"/>
              </a:ext>
            </a:extLst>
          </p:cNvPr>
          <p:cNvPicPr>
            <a:picLocks noChangeAspect="1"/>
          </p:cNvPicPr>
          <p:nvPr userDrawn="1"/>
        </p:nvPicPr>
        <p:blipFill>
          <a:blip r:embed="rId2"/>
          <a:srcRect t="1090" b="1090"/>
          <a:stretch/>
        </p:blipFill>
        <p:spPr>
          <a:xfrm>
            <a:off x="4698052" y="114301"/>
            <a:ext cx="4009657" cy="5029200"/>
          </a:xfrm>
          <a:prstGeom prst="rect">
            <a:avLst/>
          </a:prstGeom>
        </p:spPr>
      </p:pic>
      <p:pic>
        <p:nvPicPr>
          <p:cNvPr id="10" name="Google Shape;105;p29">
            <a:extLst>
              <a:ext uri="{FF2B5EF4-FFF2-40B4-BE49-F238E27FC236}">
                <a16:creationId xmlns:a16="http://schemas.microsoft.com/office/drawing/2014/main" id="{80F65949-A966-3C45-B14B-D3B3485F499F}"/>
              </a:ext>
            </a:extLst>
          </p:cNvPr>
          <p:cNvPicPr preferRelativeResize="0"/>
          <p:nvPr userDrawn="1"/>
        </p:nvPicPr>
        <p:blipFill rotWithShape="1">
          <a:blip r:embed="rId3">
            <a:alphaModFix/>
          </a:blip>
          <a:srcRect/>
          <a:stretch/>
        </p:blipFill>
        <p:spPr>
          <a:xfrm>
            <a:off x="457200" y="371471"/>
            <a:ext cx="2366443" cy="420624"/>
          </a:xfrm>
          <a:prstGeom prst="rect">
            <a:avLst/>
          </a:prstGeom>
          <a:noFill/>
          <a:ln>
            <a:noFill/>
          </a:ln>
        </p:spPr>
      </p:pic>
      <p:sp>
        <p:nvSpPr>
          <p:cNvPr id="8" name="Title 3">
            <a:extLst>
              <a:ext uri="{FF2B5EF4-FFF2-40B4-BE49-F238E27FC236}">
                <a16:creationId xmlns:a16="http://schemas.microsoft.com/office/drawing/2014/main" id="{D3EA3161-7398-A844-AA54-F82A78A3A76C}"/>
              </a:ext>
            </a:extLst>
          </p:cNvPr>
          <p:cNvSpPr>
            <a:spLocks noGrp="1"/>
          </p:cNvSpPr>
          <p:nvPr>
            <p:ph type="title" hasCustomPrompt="1"/>
          </p:nvPr>
        </p:nvSpPr>
        <p:spPr>
          <a:xfrm>
            <a:off x="971550" y="792095"/>
            <a:ext cx="3829050" cy="3714751"/>
          </a:xfrm>
        </p:spPr>
        <p:txBody>
          <a:bodyPr anchor="ctr" anchorCtr="0">
            <a:noAutofit/>
          </a:bodyPr>
          <a:lstStyle>
            <a:lvl1pPr>
              <a:defRPr sz="405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6" name="Footer Placeholder 1">
            <a:extLst>
              <a:ext uri="{FF2B5EF4-FFF2-40B4-BE49-F238E27FC236}">
                <a16:creationId xmlns:a16="http://schemas.microsoft.com/office/drawing/2014/main" id="{EC14DA09-E924-6D4E-8F19-28451BD41494}"/>
              </a:ext>
            </a:extLst>
          </p:cNvPr>
          <p:cNvSpPr txBox="1">
            <a:spLocks/>
          </p:cNvSpPr>
          <p:nvPr userDrawn="1"/>
        </p:nvSpPr>
        <p:spPr>
          <a:xfrm>
            <a:off x="971550" y="4767374"/>
            <a:ext cx="3028950" cy="160095"/>
          </a:xfrm>
          <a:prstGeom prst="rect">
            <a:avLst/>
          </a:prstGeom>
        </p:spPr>
        <p:txBody>
          <a:bodyPr vert="horz" lIns="0" tIns="0" rIns="0" bIns="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
                <a:srgbClr val="000000"/>
              </a:buClr>
              <a:buSzPts val="700"/>
            </a:pPr>
            <a:r>
              <a:rPr lang="en-US" sz="525">
                <a:latin typeface="Arial"/>
                <a:ea typeface="Arial"/>
                <a:cs typeface="Arial"/>
                <a:sym typeface="Arial"/>
              </a:rPr>
              <a:t>© </a:t>
            </a:r>
            <a:r>
              <a:rPr lang="en-US" sz="525" err="1">
                <a:latin typeface="Arial"/>
                <a:ea typeface="Arial"/>
                <a:cs typeface="Arial"/>
                <a:sym typeface="Arial"/>
              </a:rPr>
              <a:t>FranklinCovey</a:t>
            </a:r>
            <a:r>
              <a:rPr lang="en-US" sz="525">
                <a:latin typeface="Arial"/>
                <a:ea typeface="Arial"/>
                <a:cs typeface="Arial"/>
                <a:sym typeface="Arial"/>
              </a:rPr>
              <a:t> Co. All rights reserved. PROPRIETARY AND CONFIDENTIAL </a:t>
            </a:r>
            <a:endParaRPr lang="en-US" sz="525"/>
          </a:p>
        </p:txBody>
      </p:sp>
    </p:spTree>
    <p:extLst>
      <p:ext uri="{BB962C8B-B14F-4D97-AF65-F5344CB8AC3E}">
        <p14:creationId xmlns:p14="http://schemas.microsoft.com/office/powerpoint/2010/main" val="2078312517"/>
      </p:ext>
    </p:extLst>
  </p:cSld>
  <p:clrMapOvr>
    <a:masterClrMapping/>
  </p:clrMapOvr>
  <p:extLst>
    <p:ext uri="{DCECCB84-F9BA-43D5-87BE-67443E8EF086}">
      <p15:sldGuideLst xmlns:p15="http://schemas.microsoft.com/office/powerpoint/2012/main">
        <p15:guide id="2" orient="horz" pos="2160">
          <p15:clr>
            <a:srgbClr val="FBAE40"/>
          </p15:clr>
        </p15:guide>
        <p15:guide id="4" orient="horz" pos="792">
          <p15:clr>
            <a:srgbClr val="FBAE40"/>
          </p15:clr>
        </p15:guide>
        <p15:guide id="5" orient="horz" pos="4032">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7_Divider - Image Bleed Lef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A6B086-57B1-9A44-A3C6-EE215AF3DB9A}"/>
              </a:ext>
            </a:extLst>
          </p:cNvPr>
          <p:cNvSpPr/>
          <p:nvPr userDrawn="1"/>
        </p:nvSpPr>
        <p:spPr>
          <a:xfrm>
            <a:off x="4574893" y="0"/>
            <a:ext cx="4569107"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Slide Number Placeholder 4">
            <a:extLst>
              <a:ext uri="{FF2B5EF4-FFF2-40B4-BE49-F238E27FC236}">
                <a16:creationId xmlns:a16="http://schemas.microsoft.com/office/drawing/2014/main" id="{ABEB1E09-9EE5-C841-95B7-9B4A804680C8}"/>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pic>
        <p:nvPicPr>
          <p:cNvPr id="9" name="Picture 8" descr="A picture containing text, clipart&#10;&#10;Description automatically generated">
            <a:extLst>
              <a:ext uri="{FF2B5EF4-FFF2-40B4-BE49-F238E27FC236}">
                <a16:creationId xmlns:a16="http://schemas.microsoft.com/office/drawing/2014/main" id="{F0C3B69A-5F2B-5D40-8F43-083DE8BBE08B}"/>
              </a:ext>
            </a:extLst>
          </p:cNvPr>
          <p:cNvPicPr>
            <a:picLocks noChangeAspect="1"/>
          </p:cNvPicPr>
          <p:nvPr userDrawn="1"/>
        </p:nvPicPr>
        <p:blipFill>
          <a:blip r:embed="rId2"/>
          <a:stretch>
            <a:fillRect/>
          </a:stretch>
        </p:blipFill>
        <p:spPr>
          <a:xfrm>
            <a:off x="457200" y="4804811"/>
            <a:ext cx="742950" cy="110067"/>
          </a:xfrm>
          <a:prstGeom prst="rect">
            <a:avLst/>
          </a:prstGeom>
        </p:spPr>
      </p:pic>
      <p:sp>
        <p:nvSpPr>
          <p:cNvPr id="12" name="Footer Placeholder 1">
            <a:extLst>
              <a:ext uri="{FF2B5EF4-FFF2-40B4-BE49-F238E27FC236}">
                <a16:creationId xmlns:a16="http://schemas.microsoft.com/office/drawing/2014/main" id="{25ED2448-B53E-854C-9B9F-0B92125DB68A}"/>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a:t>
            </a:r>
            <a:r>
              <a:rPr lang="en-US" sz="525" err="1">
                <a:solidFill>
                  <a:schemeClr val="bg1"/>
                </a:solidFill>
                <a:latin typeface="Arial"/>
                <a:ea typeface="Arial"/>
                <a:cs typeface="Arial"/>
                <a:sym typeface="Arial"/>
              </a:rPr>
              <a:t>FranklinCovey</a:t>
            </a:r>
            <a:r>
              <a:rPr lang="en-US" sz="525">
                <a:solidFill>
                  <a:schemeClr val="bg1"/>
                </a:solidFill>
                <a:latin typeface="Arial"/>
                <a:ea typeface="Arial"/>
                <a:cs typeface="Arial"/>
                <a:sym typeface="Arial"/>
              </a:rPr>
              <a:t> Co. All rights reserved. PROPRIETARY AND CONFIDENTIAL </a:t>
            </a:r>
            <a:endParaRPr lang="en-US" sz="525">
              <a:solidFill>
                <a:schemeClr val="bg1"/>
              </a:solidFill>
            </a:endParaRPr>
          </a:p>
        </p:txBody>
      </p:sp>
      <p:sp>
        <p:nvSpPr>
          <p:cNvPr id="4" name="Picture Placeholder 3">
            <a:extLst>
              <a:ext uri="{FF2B5EF4-FFF2-40B4-BE49-F238E27FC236}">
                <a16:creationId xmlns:a16="http://schemas.microsoft.com/office/drawing/2014/main" id="{F641AFF9-7202-2D48-B310-986A5F00F9F7}"/>
              </a:ext>
            </a:extLst>
          </p:cNvPr>
          <p:cNvSpPr>
            <a:spLocks noGrp="1"/>
          </p:cNvSpPr>
          <p:nvPr>
            <p:ph type="pic" sz="quarter" idx="13"/>
          </p:nvPr>
        </p:nvSpPr>
        <p:spPr>
          <a:xfrm>
            <a:off x="0" y="0"/>
            <a:ext cx="4572000" cy="5143500"/>
          </a:xfrm>
        </p:spPr>
        <p:txBody>
          <a:bodyPr/>
          <a:lstStyle/>
          <a:p>
            <a:endParaRPr lang="en-US"/>
          </a:p>
        </p:txBody>
      </p:sp>
      <p:pic>
        <p:nvPicPr>
          <p:cNvPr id="14" name="Picture 13" descr="A picture containing text, clipart&#10;&#10;Description automatically generated">
            <a:extLst>
              <a:ext uri="{FF2B5EF4-FFF2-40B4-BE49-F238E27FC236}">
                <a16:creationId xmlns:a16="http://schemas.microsoft.com/office/drawing/2014/main" id="{6CF28047-9857-004D-A899-5CB487A04063}"/>
              </a:ext>
            </a:extLst>
          </p:cNvPr>
          <p:cNvPicPr>
            <a:picLocks noChangeAspect="1"/>
          </p:cNvPicPr>
          <p:nvPr userDrawn="1"/>
        </p:nvPicPr>
        <p:blipFill>
          <a:blip r:embed="rId2"/>
          <a:stretch>
            <a:fillRect/>
          </a:stretch>
        </p:blipFill>
        <p:spPr>
          <a:xfrm>
            <a:off x="4879078" y="4804811"/>
            <a:ext cx="742950" cy="110067"/>
          </a:xfrm>
          <a:prstGeom prst="rect">
            <a:avLst/>
          </a:prstGeom>
        </p:spPr>
      </p:pic>
      <p:sp>
        <p:nvSpPr>
          <p:cNvPr id="5" name="Text Placeholder 4">
            <a:extLst>
              <a:ext uri="{FF2B5EF4-FFF2-40B4-BE49-F238E27FC236}">
                <a16:creationId xmlns:a16="http://schemas.microsoft.com/office/drawing/2014/main" id="{55ECAC50-9549-754C-B685-EE50E71EA502}"/>
              </a:ext>
            </a:extLst>
          </p:cNvPr>
          <p:cNvSpPr>
            <a:spLocks noGrp="1"/>
          </p:cNvSpPr>
          <p:nvPr>
            <p:ph type="body" sz="quarter" idx="14" hasCustomPrompt="1"/>
          </p:nvPr>
        </p:nvSpPr>
        <p:spPr>
          <a:xfrm>
            <a:off x="4876184" y="383493"/>
            <a:ext cx="3810616" cy="4314825"/>
          </a:xfrm>
        </p:spPr>
        <p:txBody>
          <a:bodyPr/>
          <a:lstStyle>
            <a:lvl1pPr marL="0" indent="0">
              <a:buNone/>
              <a:defRPr sz="3600">
                <a:solidFill>
                  <a:schemeClr val="bg1"/>
                </a:solidFill>
                <a:latin typeface="Tiempos Fine Light" panose="02020303060303060403" pitchFamily="18" charset="77"/>
              </a:defRPr>
            </a:lvl1pPr>
            <a:lvl2pPr marL="178594" indent="-169069">
              <a:buClr>
                <a:schemeClr val="bg1"/>
              </a:buClr>
              <a:tabLst/>
              <a:defRPr>
                <a:solidFill>
                  <a:schemeClr val="bg1"/>
                </a:solidFill>
              </a:defRPr>
            </a:lvl2pPr>
            <a:lvl3pPr marL="346472" indent="-167879">
              <a:buClr>
                <a:schemeClr val="bg1"/>
              </a:buClr>
              <a:tabLst/>
              <a:defRPr>
                <a:solidFill>
                  <a:schemeClr val="bg1"/>
                </a:solidFill>
              </a:defRPr>
            </a:lvl3pPr>
            <a:lvl4pPr marL="515541" indent="-169069">
              <a:buClr>
                <a:schemeClr val="bg1"/>
              </a:buClr>
              <a:tabLst/>
              <a:defRPr>
                <a:solidFill>
                  <a:schemeClr val="bg1"/>
                </a:solidFill>
              </a:defRPr>
            </a:lvl4pPr>
            <a:lvl5pPr marL="694135" indent="-178594">
              <a:buClr>
                <a:schemeClr val="bg1"/>
              </a:buClr>
              <a:tabLst/>
              <a:defRPr>
                <a:solidFill>
                  <a:schemeClr val="bg1"/>
                </a:solidFill>
              </a:defRPr>
            </a:lvl5pPr>
          </a:lstStyle>
          <a:p>
            <a:pPr lvl="0"/>
            <a:r>
              <a:rPr lang="en-US"/>
              <a:t>Key takeaway concept with bullet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03441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2_Divider - Image Bleed Lef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A6B086-57B1-9A44-A3C6-EE215AF3DB9A}"/>
              </a:ext>
            </a:extLst>
          </p:cNvPr>
          <p:cNvSpPr/>
          <p:nvPr userDrawn="1"/>
        </p:nvSpPr>
        <p:spPr>
          <a:xfrm>
            <a:off x="4572000" y="0"/>
            <a:ext cx="4572000" cy="51511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5A228EDA-4D66-1C4A-AD4C-60EF084C755D}"/>
              </a:ext>
            </a:extLst>
          </p:cNvPr>
          <p:cNvSpPr>
            <a:spLocks noGrp="1"/>
          </p:cNvSpPr>
          <p:nvPr>
            <p:ph type="title" hasCustomPrompt="1"/>
          </p:nvPr>
        </p:nvSpPr>
        <p:spPr>
          <a:xfrm>
            <a:off x="4879078" y="371475"/>
            <a:ext cx="3807722" cy="4293617"/>
          </a:xfrm>
        </p:spPr>
        <p:txBody>
          <a:bodyPr anchor="ctr" anchorCtr="0">
            <a:noAutofit/>
          </a:bodyPr>
          <a:lstStyle>
            <a:lvl1pPr>
              <a:defRPr sz="3600" b="0" i="0" spc="0" baseline="0">
                <a:solidFill>
                  <a:schemeClr val="bg1"/>
                </a:solidFill>
                <a:latin typeface="Tiempos Fine Light" panose="02020303060303060403" pitchFamily="18" charset="77"/>
                <a:cs typeface="Times New Roman" panose="02020603050405020304" pitchFamily="18" charset="0"/>
              </a:defRPr>
            </a:lvl1pPr>
          </a:lstStyle>
          <a:p>
            <a:r>
              <a:rPr lang="en-US"/>
              <a:t>Key Takeaway concept</a:t>
            </a:r>
          </a:p>
        </p:txBody>
      </p:sp>
      <p:sp>
        <p:nvSpPr>
          <p:cNvPr id="11" name="Slide Number Placeholder 4">
            <a:extLst>
              <a:ext uri="{FF2B5EF4-FFF2-40B4-BE49-F238E27FC236}">
                <a16:creationId xmlns:a16="http://schemas.microsoft.com/office/drawing/2014/main" id="{ABEB1E09-9EE5-C841-95B7-9B4A804680C8}"/>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7" name="Footer Placeholder 1">
            <a:extLst>
              <a:ext uri="{FF2B5EF4-FFF2-40B4-BE49-F238E27FC236}">
                <a16:creationId xmlns:a16="http://schemas.microsoft.com/office/drawing/2014/main" id="{AA8F21B8-3927-BF4E-A37A-F482AFCC406D}"/>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a:t>
            </a:r>
            <a:r>
              <a:rPr lang="en-US" sz="525" err="1">
                <a:solidFill>
                  <a:schemeClr val="bg1"/>
                </a:solidFill>
                <a:latin typeface="Arial"/>
                <a:ea typeface="Arial"/>
                <a:cs typeface="Arial"/>
                <a:sym typeface="Arial"/>
              </a:rPr>
              <a:t>FranklinCovey</a:t>
            </a:r>
            <a:r>
              <a:rPr lang="en-US" sz="525">
                <a:solidFill>
                  <a:schemeClr val="bg1"/>
                </a:solidFill>
                <a:latin typeface="Arial"/>
                <a:ea typeface="Arial"/>
                <a:cs typeface="Arial"/>
                <a:sym typeface="Arial"/>
              </a:rPr>
              <a:t> Co. All rights reserved. PROPRIETARY AND CONFIDENTIAL </a:t>
            </a:r>
            <a:endParaRPr lang="en-US" sz="525">
              <a:solidFill>
                <a:schemeClr val="bg1"/>
              </a:solidFill>
            </a:endParaRPr>
          </a:p>
        </p:txBody>
      </p:sp>
      <p:pic>
        <p:nvPicPr>
          <p:cNvPr id="8" name="Picture 7" descr="A picture containing text, clipart&#10;&#10;Description automatically generated">
            <a:extLst>
              <a:ext uri="{FF2B5EF4-FFF2-40B4-BE49-F238E27FC236}">
                <a16:creationId xmlns:a16="http://schemas.microsoft.com/office/drawing/2014/main" id="{C5F09A1E-D425-1D4C-A03E-2EFCDBB72733}"/>
              </a:ext>
            </a:extLst>
          </p:cNvPr>
          <p:cNvPicPr>
            <a:picLocks noChangeAspect="1"/>
          </p:cNvPicPr>
          <p:nvPr userDrawn="1"/>
        </p:nvPicPr>
        <p:blipFill>
          <a:blip r:embed="rId2"/>
          <a:stretch>
            <a:fillRect/>
          </a:stretch>
        </p:blipFill>
        <p:spPr>
          <a:xfrm>
            <a:off x="4879078" y="4804811"/>
            <a:ext cx="742950" cy="110067"/>
          </a:xfrm>
          <a:prstGeom prst="rect">
            <a:avLst/>
          </a:prstGeom>
        </p:spPr>
      </p:pic>
      <p:sp>
        <p:nvSpPr>
          <p:cNvPr id="4" name="Picture Placeholder 3">
            <a:extLst>
              <a:ext uri="{FF2B5EF4-FFF2-40B4-BE49-F238E27FC236}">
                <a16:creationId xmlns:a16="http://schemas.microsoft.com/office/drawing/2014/main" id="{ACFBD97F-C700-7042-93C5-0CA25E35423D}"/>
              </a:ext>
            </a:extLst>
          </p:cNvPr>
          <p:cNvSpPr>
            <a:spLocks noGrp="1"/>
          </p:cNvSpPr>
          <p:nvPr>
            <p:ph type="pic" sz="quarter" idx="13"/>
          </p:nvPr>
        </p:nvSpPr>
        <p:spPr>
          <a:xfrm>
            <a:off x="0" y="0"/>
            <a:ext cx="4572000" cy="5150644"/>
          </a:xfrm>
        </p:spPr>
        <p:txBody>
          <a:bodyPr/>
          <a:lstStyle/>
          <a:p>
            <a:endParaRPr lang="en-US"/>
          </a:p>
        </p:txBody>
      </p:sp>
    </p:spTree>
    <p:extLst>
      <p:ext uri="{BB962C8B-B14F-4D97-AF65-F5344CB8AC3E}">
        <p14:creationId xmlns:p14="http://schemas.microsoft.com/office/powerpoint/2010/main" val="39331435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8_Divider - Image Bleed Lef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A6B086-57B1-9A44-A3C6-EE215AF3DB9A}"/>
              </a:ext>
            </a:extLst>
          </p:cNvPr>
          <p:cNvSpPr/>
          <p:nvPr userDrawn="1"/>
        </p:nvSpPr>
        <p:spPr>
          <a:xfrm>
            <a:off x="4574893" y="0"/>
            <a:ext cx="4569107" cy="51435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Slide Number Placeholder 4">
            <a:extLst>
              <a:ext uri="{FF2B5EF4-FFF2-40B4-BE49-F238E27FC236}">
                <a16:creationId xmlns:a16="http://schemas.microsoft.com/office/drawing/2014/main" id="{ABEB1E09-9EE5-C841-95B7-9B4A804680C8}"/>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pic>
        <p:nvPicPr>
          <p:cNvPr id="9" name="Picture 8" descr="A picture containing text, clipart&#10;&#10;Description automatically generated">
            <a:extLst>
              <a:ext uri="{FF2B5EF4-FFF2-40B4-BE49-F238E27FC236}">
                <a16:creationId xmlns:a16="http://schemas.microsoft.com/office/drawing/2014/main" id="{F0C3B69A-5F2B-5D40-8F43-083DE8BBE08B}"/>
              </a:ext>
            </a:extLst>
          </p:cNvPr>
          <p:cNvPicPr>
            <a:picLocks noChangeAspect="1"/>
          </p:cNvPicPr>
          <p:nvPr userDrawn="1"/>
        </p:nvPicPr>
        <p:blipFill>
          <a:blip r:embed="rId2"/>
          <a:stretch>
            <a:fillRect/>
          </a:stretch>
        </p:blipFill>
        <p:spPr>
          <a:xfrm>
            <a:off x="457200" y="4804811"/>
            <a:ext cx="742950" cy="110067"/>
          </a:xfrm>
          <a:prstGeom prst="rect">
            <a:avLst/>
          </a:prstGeom>
        </p:spPr>
      </p:pic>
      <p:sp>
        <p:nvSpPr>
          <p:cNvPr id="12" name="Footer Placeholder 1">
            <a:extLst>
              <a:ext uri="{FF2B5EF4-FFF2-40B4-BE49-F238E27FC236}">
                <a16:creationId xmlns:a16="http://schemas.microsoft.com/office/drawing/2014/main" id="{25ED2448-B53E-854C-9B9F-0B92125DB68A}"/>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a:t>
            </a:r>
            <a:r>
              <a:rPr lang="en-US" sz="525" err="1">
                <a:solidFill>
                  <a:schemeClr val="bg1"/>
                </a:solidFill>
                <a:latin typeface="Arial"/>
                <a:ea typeface="Arial"/>
                <a:cs typeface="Arial"/>
                <a:sym typeface="Arial"/>
              </a:rPr>
              <a:t>FranklinCovey</a:t>
            </a:r>
            <a:r>
              <a:rPr lang="en-US" sz="525">
                <a:solidFill>
                  <a:schemeClr val="bg1"/>
                </a:solidFill>
                <a:latin typeface="Arial"/>
                <a:ea typeface="Arial"/>
                <a:cs typeface="Arial"/>
                <a:sym typeface="Arial"/>
              </a:rPr>
              <a:t> Co. All rights reserved. PROPRIETARY AND CONFIDENTIAL </a:t>
            </a:r>
            <a:endParaRPr lang="en-US" sz="525">
              <a:solidFill>
                <a:schemeClr val="bg1"/>
              </a:solidFill>
            </a:endParaRPr>
          </a:p>
        </p:txBody>
      </p:sp>
      <p:sp>
        <p:nvSpPr>
          <p:cNvPr id="4" name="Picture Placeholder 3">
            <a:extLst>
              <a:ext uri="{FF2B5EF4-FFF2-40B4-BE49-F238E27FC236}">
                <a16:creationId xmlns:a16="http://schemas.microsoft.com/office/drawing/2014/main" id="{F641AFF9-7202-2D48-B310-986A5F00F9F7}"/>
              </a:ext>
            </a:extLst>
          </p:cNvPr>
          <p:cNvSpPr>
            <a:spLocks noGrp="1"/>
          </p:cNvSpPr>
          <p:nvPr>
            <p:ph type="pic" sz="quarter" idx="13"/>
          </p:nvPr>
        </p:nvSpPr>
        <p:spPr>
          <a:xfrm>
            <a:off x="0" y="0"/>
            <a:ext cx="4572000" cy="5143500"/>
          </a:xfrm>
        </p:spPr>
        <p:txBody>
          <a:bodyPr/>
          <a:lstStyle/>
          <a:p>
            <a:endParaRPr lang="en-US"/>
          </a:p>
        </p:txBody>
      </p:sp>
      <p:pic>
        <p:nvPicPr>
          <p:cNvPr id="14" name="Picture 13" descr="A picture containing text, clipart&#10;&#10;Description automatically generated">
            <a:extLst>
              <a:ext uri="{FF2B5EF4-FFF2-40B4-BE49-F238E27FC236}">
                <a16:creationId xmlns:a16="http://schemas.microsoft.com/office/drawing/2014/main" id="{6CF28047-9857-004D-A899-5CB487A04063}"/>
              </a:ext>
            </a:extLst>
          </p:cNvPr>
          <p:cNvPicPr>
            <a:picLocks noChangeAspect="1"/>
          </p:cNvPicPr>
          <p:nvPr userDrawn="1"/>
        </p:nvPicPr>
        <p:blipFill>
          <a:blip r:embed="rId2"/>
          <a:stretch>
            <a:fillRect/>
          </a:stretch>
        </p:blipFill>
        <p:spPr>
          <a:xfrm>
            <a:off x="4879078" y="4804811"/>
            <a:ext cx="742950" cy="110067"/>
          </a:xfrm>
          <a:prstGeom prst="rect">
            <a:avLst/>
          </a:prstGeom>
        </p:spPr>
      </p:pic>
      <p:sp>
        <p:nvSpPr>
          <p:cNvPr id="5" name="Text Placeholder 4">
            <a:extLst>
              <a:ext uri="{FF2B5EF4-FFF2-40B4-BE49-F238E27FC236}">
                <a16:creationId xmlns:a16="http://schemas.microsoft.com/office/drawing/2014/main" id="{55ECAC50-9549-754C-B685-EE50E71EA502}"/>
              </a:ext>
            </a:extLst>
          </p:cNvPr>
          <p:cNvSpPr>
            <a:spLocks noGrp="1"/>
          </p:cNvSpPr>
          <p:nvPr>
            <p:ph type="body" sz="quarter" idx="14" hasCustomPrompt="1"/>
          </p:nvPr>
        </p:nvSpPr>
        <p:spPr>
          <a:xfrm>
            <a:off x="4876184" y="383493"/>
            <a:ext cx="3810616" cy="4314825"/>
          </a:xfrm>
        </p:spPr>
        <p:txBody>
          <a:bodyPr/>
          <a:lstStyle>
            <a:lvl1pPr marL="0" indent="0">
              <a:buNone/>
              <a:defRPr sz="3600">
                <a:solidFill>
                  <a:schemeClr val="bg1"/>
                </a:solidFill>
                <a:latin typeface="Tiempos Fine Light" panose="02020303060303060403" pitchFamily="18" charset="77"/>
              </a:defRPr>
            </a:lvl1pPr>
            <a:lvl2pPr marL="178594" indent="-169069">
              <a:buClr>
                <a:schemeClr val="bg1"/>
              </a:buClr>
              <a:tabLst/>
              <a:defRPr>
                <a:solidFill>
                  <a:schemeClr val="bg1"/>
                </a:solidFill>
              </a:defRPr>
            </a:lvl2pPr>
            <a:lvl3pPr marL="346472" indent="-167879">
              <a:buClr>
                <a:schemeClr val="bg1"/>
              </a:buClr>
              <a:tabLst/>
              <a:defRPr>
                <a:solidFill>
                  <a:schemeClr val="bg1"/>
                </a:solidFill>
              </a:defRPr>
            </a:lvl3pPr>
            <a:lvl4pPr marL="515541" indent="-169069">
              <a:buClr>
                <a:schemeClr val="bg1"/>
              </a:buClr>
              <a:tabLst/>
              <a:defRPr>
                <a:solidFill>
                  <a:schemeClr val="bg1"/>
                </a:solidFill>
              </a:defRPr>
            </a:lvl4pPr>
            <a:lvl5pPr marL="694135" indent="-178594">
              <a:buClr>
                <a:schemeClr val="bg1"/>
              </a:buClr>
              <a:tabLst/>
              <a:defRPr>
                <a:solidFill>
                  <a:schemeClr val="bg1"/>
                </a:solidFill>
              </a:defRPr>
            </a:lvl5pPr>
          </a:lstStyle>
          <a:p>
            <a:pPr lvl="0"/>
            <a:r>
              <a:rPr lang="en-US"/>
              <a:t>Key takeaway concept with bullet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50898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3_Divider - Image Bleed Lef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A6B086-57B1-9A44-A3C6-EE215AF3DB9A}"/>
              </a:ext>
            </a:extLst>
          </p:cNvPr>
          <p:cNvSpPr/>
          <p:nvPr userDrawn="1"/>
        </p:nvSpPr>
        <p:spPr>
          <a:xfrm>
            <a:off x="4572000" y="0"/>
            <a:ext cx="4572000" cy="51511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5A228EDA-4D66-1C4A-AD4C-60EF084C755D}"/>
              </a:ext>
            </a:extLst>
          </p:cNvPr>
          <p:cNvSpPr>
            <a:spLocks noGrp="1"/>
          </p:cNvSpPr>
          <p:nvPr>
            <p:ph type="title" hasCustomPrompt="1"/>
          </p:nvPr>
        </p:nvSpPr>
        <p:spPr>
          <a:xfrm>
            <a:off x="4879078" y="371475"/>
            <a:ext cx="3807722" cy="4293617"/>
          </a:xfrm>
        </p:spPr>
        <p:txBody>
          <a:bodyPr anchor="ctr" anchorCtr="0">
            <a:noAutofit/>
          </a:bodyPr>
          <a:lstStyle>
            <a:lvl1pPr>
              <a:defRPr sz="3600" b="0" i="0" spc="0" baseline="0">
                <a:solidFill>
                  <a:schemeClr val="bg1"/>
                </a:solidFill>
                <a:latin typeface="Tiempos Fine Light" panose="02020303060303060403" pitchFamily="18" charset="77"/>
                <a:cs typeface="Times New Roman" panose="02020603050405020304" pitchFamily="18" charset="0"/>
              </a:defRPr>
            </a:lvl1pPr>
          </a:lstStyle>
          <a:p>
            <a:r>
              <a:rPr lang="en-US"/>
              <a:t>Key Takeaway concept</a:t>
            </a:r>
          </a:p>
        </p:txBody>
      </p:sp>
      <p:sp>
        <p:nvSpPr>
          <p:cNvPr id="11" name="Slide Number Placeholder 4">
            <a:extLst>
              <a:ext uri="{FF2B5EF4-FFF2-40B4-BE49-F238E27FC236}">
                <a16:creationId xmlns:a16="http://schemas.microsoft.com/office/drawing/2014/main" id="{ABEB1E09-9EE5-C841-95B7-9B4A804680C8}"/>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7" name="Footer Placeholder 1">
            <a:extLst>
              <a:ext uri="{FF2B5EF4-FFF2-40B4-BE49-F238E27FC236}">
                <a16:creationId xmlns:a16="http://schemas.microsoft.com/office/drawing/2014/main" id="{AA8F21B8-3927-BF4E-A37A-F482AFCC406D}"/>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a:t>
            </a:r>
            <a:r>
              <a:rPr lang="en-US" sz="525" err="1">
                <a:solidFill>
                  <a:schemeClr val="bg1"/>
                </a:solidFill>
                <a:latin typeface="Arial"/>
                <a:ea typeface="Arial"/>
                <a:cs typeface="Arial"/>
                <a:sym typeface="Arial"/>
              </a:rPr>
              <a:t>FranklinCovey</a:t>
            </a:r>
            <a:r>
              <a:rPr lang="en-US" sz="525">
                <a:solidFill>
                  <a:schemeClr val="bg1"/>
                </a:solidFill>
                <a:latin typeface="Arial"/>
                <a:ea typeface="Arial"/>
                <a:cs typeface="Arial"/>
                <a:sym typeface="Arial"/>
              </a:rPr>
              <a:t> Co. All rights reserved. PROPRIETARY AND CONFIDENTIAL </a:t>
            </a:r>
            <a:endParaRPr lang="en-US" sz="525">
              <a:solidFill>
                <a:schemeClr val="bg1"/>
              </a:solidFill>
            </a:endParaRPr>
          </a:p>
        </p:txBody>
      </p:sp>
      <p:pic>
        <p:nvPicPr>
          <p:cNvPr id="8" name="Picture 7" descr="A picture containing text, clipart&#10;&#10;Description automatically generated">
            <a:extLst>
              <a:ext uri="{FF2B5EF4-FFF2-40B4-BE49-F238E27FC236}">
                <a16:creationId xmlns:a16="http://schemas.microsoft.com/office/drawing/2014/main" id="{C5F09A1E-D425-1D4C-A03E-2EFCDBB72733}"/>
              </a:ext>
            </a:extLst>
          </p:cNvPr>
          <p:cNvPicPr>
            <a:picLocks noChangeAspect="1"/>
          </p:cNvPicPr>
          <p:nvPr userDrawn="1"/>
        </p:nvPicPr>
        <p:blipFill>
          <a:blip r:embed="rId2"/>
          <a:stretch>
            <a:fillRect/>
          </a:stretch>
        </p:blipFill>
        <p:spPr>
          <a:xfrm>
            <a:off x="4879078" y="4804811"/>
            <a:ext cx="742950" cy="110067"/>
          </a:xfrm>
          <a:prstGeom prst="rect">
            <a:avLst/>
          </a:prstGeom>
        </p:spPr>
      </p:pic>
      <p:sp>
        <p:nvSpPr>
          <p:cNvPr id="4" name="Picture Placeholder 3">
            <a:extLst>
              <a:ext uri="{FF2B5EF4-FFF2-40B4-BE49-F238E27FC236}">
                <a16:creationId xmlns:a16="http://schemas.microsoft.com/office/drawing/2014/main" id="{ACFBD97F-C700-7042-93C5-0CA25E35423D}"/>
              </a:ext>
            </a:extLst>
          </p:cNvPr>
          <p:cNvSpPr>
            <a:spLocks noGrp="1"/>
          </p:cNvSpPr>
          <p:nvPr>
            <p:ph type="pic" sz="quarter" idx="13"/>
          </p:nvPr>
        </p:nvSpPr>
        <p:spPr>
          <a:xfrm>
            <a:off x="0" y="0"/>
            <a:ext cx="4572000" cy="5150644"/>
          </a:xfrm>
        </p:spPr>
        <p:txBody>
          <a:bodyPr/>
          <a:lstStyle/>
          <a:p>
            <a:endParaRPr lang="en-US"/>
          </a:p>
        </p:txBody>
      </p:sp>
    </p:spTree>
    <p:extLst>
      <p:ext uri="{BB962C8B-B14F-4D97-AF65-F5344CB8AC3E}">
        <p14:creationId xmlns:p14="http://schemas.microsoft.com/office/powerpoint/2010/main" val="11681913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9_Divider - Image Bleed Lef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A6B086-57B1-9A44-A3C6-EE215AF3DB9A}"/>
              </a:ext>
            </a:extLst>
          </p:cNvPr>
          <p:cNvSpPr/>
          <p:nvPr userDrawn="1"/>
        </p:nvSpPr>
        <p:spPr>
          <a:xfrm>
            <a:off x="4574893" y="0"/>
            <a:ext cx="4569107"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Slide Number Placeholder 4">
            <a:extLst>
              <a:ext uri="{FF2B5EF4-FFF2-40B4-BE49-F238E27FC236}">
                <a16:creationId xmlns:a16="http://schemas.microsoft.com/office/drawing/2014/main" id="{ABEB1E09-9EE5-C841-95B7-9B4A804680C8}"/>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pic>
        <p:nvPicPr>
          <p:cNvPr id="9" name="Picture 8" descr="A picture containing text, clipart&#10;&#10;Description automatically generated">
            <a:extLst>
              <a:ext uri="{FF2B5EF4-FFF2-40B4-BE49-F238E27FC236}">
                <a16:creationId xmlns:a16="http://schemas.microsoft.com/office/drawing/2014/main" id="{F0C3B69A-5F2B-5D40-8F43-083DE8BBE08B}"/>
              </a:ext>
            </a:extLst>
          </p:cNvPr>
          <p:cNvPicPr>
            <a:picLocks noChangeAspect="1"/>
          </p:cNvPicPr>
          <p:nvPr userDrawn="1"/>
        </p:nvPicPr>
        <p:blipFill>
          <a:blip r:embed="rId2"/>
          <a:stretch>
            <a:fillRect/>
          </a:stretch>
        </p:blipFill>
        <p:spPr>
          <a:xfrm>
            <a:off x="457200" y="4804811"/>
            <a:ext cx="742950" cy="110067"/>
          </a:xfrm>
          <a:prstGeom prst="rect">
            <a:avLst/>
          </a:prstGeom>
        </p:spPr>
      </p:pic>
      <p:sp>
        <p:nvSpPr>
          <p:cNvPr id="12" name="Footer Placeholder 1">
            <a:extLst>
              <a:ext uri="{FF2B5EF4-FFF2-40B4-BE49-F238E27FC236}">
                <a16:creationId xmlns:a16="http://schemas.microsoft.com/office/drawing/2014/main" id="{25ED2448-B53E-854C-9B9F-0B92125DB68A}"/>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a:t>
            </a:r>
            <a:r>
              <a:rPr lang="en-US" sz="525" err="1">
                <a:solidFill>
                  <a:schemeClr val="bg1"/>
                </a:solidFill>
                <a:latin typeface="Arial"/>
                <a:ea typeface="Arial"/>
                <a:cs typeface="Arial"/>
                <a:sym typeface="Arial"/>
              </a:rPr>
              <a:t>FranklinCovey</a:t>
            </a:r>
            <a:r>
              <a:rPr lang="en-US" sz="525">
                <a:solidFill>
                  <a:schemeClr val="bg1"/>
                </a:solidFill>
                <a:latin typeface="Arial"/>
                <a:ea typeface="Arial"/>
                <a:cs typeface="Arial"/>
                <a:sym typeface="Arial"/>
              </a:rPr>
              <a:t> Co. All rights reserved. PROPRIETARY AND CONFIDENTIAL </a:t>
            </a:r>
            <a:endParaRPr lang="en-US" sz="525">
              <a:solidFill>
                <a:schemeClr val="bg1"/>
              </a:solidFill>
            </a:endParaRPr>
          </a:p>
        </p:txBody>
      </p:sp>
      <p:sp>
        <p:nvSpPr>
          <p:cNvPr id="4" name="Picture Placeholder 3">
            <a:extLst>
              <a:ext uri="{FF2B5EF4-FFF2-40B4-BE49-F238E27FC236}">
                <a16:creationId xmlns:a16="http://schemas.microsoft.com/office/drawing/2014/main" id="{F641AFF9-7202-2D48-B310-986A5F00F9F7}"/>
              </a:ext>
            </a:extLst>
          </p:cNvPr>
          <p:cNvSpPr>
            <a:spLocks noGrp="1"/>
          </p:cNvSpPr>
          <p:nvPr>
            <p:ph type="pic" sz="quarter" idx="13"/>
          </p:nvPr>
        </p:nvSpPr>
        <p:spPr>
          <a:xfrm>
            <a:off x="0" y="0"/>
            <a:ext cx="4572000" cy="5143500"/>
          </a:xfrm>
        </p:spPr>
        <p:txBody>
          <a:bodyPr/>
          <a:lstStyle/>
          <a:p>
            <a:endParaRPr lang="en-US"/>
          </a:p>
        </p:txBody>
      </p:sp>
      <p:pic>
        <p:nvPicPr>
          <p:cNvPr id="14" name="Picture 13" descr="A picture containing text, clipart&#10;&#10;Description automatically generated">
            <a:extLst>
              <a:ext uri="{FF2B5EF4-FFF2-40B4-BE49-F238E27FC236}">
                <a16:creationId xmlns:a16="http://schemas.microsoft.com/office/drawing/2014/main" id="{6CF28047-9857-004D-A899-5CB487A04063}"/>
              </a:ext>
            </a:extLst>
          </p:cNvPr>
          <p:cNvPicPr>
            <a:picLocks noChangeAspect="1"/>
          </p:cNvPicPr>
          <p:nvPr userDrawn="1"/>
        </p:nvPicPr>
        <p:blipFill>
          <a:blip r:embed="rId2"/>
          <a:stretch>
            <a:fillRect/>
          </a:stretch>
        </p:blipFill>
        <p:spPr>
          <a:xfrm>
            <a:off x="4879078" y="4804811"/>
            <a:ext cx="742950" cy="110067"/>
          </a:xfrm>
          <a:prstGeom prst="rect">
            <a:avLst/>
          </a:prstGeom>
        </p:spPr>
      </p:pic>
      <p:sp>
        <p:nvSpPr>
          <p:cNvPr id="5" name="Text Placeholder 4">
            <a:extLst>
              <a:ext uri="{FF2B5EF4-FFF2-40B4-BE49-F238E27FC236}">
                <a16:creationId xmlns:a16="http://schemas.microsoft.com/office/drawing/2014/main" id="{55ECAC50-9549-754C-B685-EE50E71EA502}"/>
              </a:ext>
            </a:extLst>
          </p:cNvPr>
          <p:cNvSpPr>
            <a:spLocks noGrp="1"/>
          </p:cNvSpPr>
          <p:nvPr>
            <p:ph type="body" sz="quarter" idx="14" hasCustomPrompt="1"/>
          </p:nvPr>
        </p:nvSpPr>
        <p:spPr>
          <a:xfrm>
            <a:off x="4876184" y="383493"/>
            <a:ext cx="3810616" cy="4314825"/>
          </a:xfrm>
        </p:spPr>
        <p:txBody>
          <a:bodyPr/>
          <a:lstStyle>
            <a:lvl1pPr marL="0" indent="0">
              <a:buNone/>
              <a:defRPr sz="3600">
                <a:solidFill>
                  <a:schemeClr val="bg1"/>
                </a:solidFill>
                <a:latin typeface="Tiempos Fine Light" panose="02020303060303060403" pitchFamily="18" charset="77"/>
              </a:defRPr>
            </a:lvl1pPr>
            <a:lvl2pPr marL="178594" indent="-169069">
              <a:buClr>
                <a:schemeClr val="bg1"/>
              </a:buClr>
              <a:tabLst/>
              <a:defRPr>
                <a:solidFill>
                  <a:schemeClr val="bg1"/>
                </a:solidFill>
              </a:defRPr>
            </a:lvl2pPr>
            <a:lvl3pPr marL="346472" indent="-167879">
              <a:buClr>
                <a:schemeClr val="bg1"/>
              </a:buClr>
              <a:tabLst/>
              <a:defRPr>
                <a:solidFill>
                  <a:schemeClr val="bg1"/>
                </a:solidFill>
              </a:defRPr>
            </a:lvl3pPr>
            <a:lvl4pPr marL="515541" indent="-169069">
              <a:buClr>
                <a:schemeClr val="bg1"/>
              </a:buClr>
              <a:tabLst/>
              <a:defRPr>
                <a:solidFill>
                  <a:schemeClr val="bg1"/>
                </a:solidFill>
              </a:defRPr>
            </a:lvl4pPr>
            <a:lvl5pPr marL="694135" indent="-178594">
              <a:buClr>
                <a:schemeClr val="bg1"/>
              </a:buClr>
              <a:tabLst/>
              <a:defRPr>
                <a:solidFill>
                  <a:schemeClr val="bg1"/>
                </a:solidFill>
              </a:defRPr>
            </a:lvl5pPr>
          </a:lstStyle>
          <a:p>
            <a:pPr lvl="0"/>
            <a:r>
              <a:rPr lang="en-US"/>
              <a:t>Key takeaway concept with bullet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47159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4_Divider - Image Bleed Lef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A6B086-57B1-9A44-A3C6-EE215AF3DB9A}"/>
              </a:ext>
            </a:extLst>
          </p:cNvPr>
          <p:cNvSpPr/>
          <p:nvPr userDrawn="1"/>
        </p:nvSpPr>
        <p:spPr>
          <a:xfrm>
            <a:off x="4572000" y="0"/>
            <a:ext cx="4572000" cy="51511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5A228EDA-4D66-1C4A-AD4C-60EF084C755D}"/>
              </a:ext>
            </a:extLst>
          </p:cNvPr>
          <p:cNvSpPr>
            <a:spLocks noGrp="1"/>
          </p:cNvSpPr>
          <p:nvPr>
            <p:ph type="title" hasCustomPrompt="1"/>
          </p:nvPr>
        </p:nvSpPr>
        <p:spPr>
          <a:xfrm>
            <a:off x="4879078" y="371475"/>
            <a:ext cx="3807722" cy="4293617"/>
          </a:xfrm>
        </p:spPr>
        <p:txBody>
          <a:bodyPr anchor="ctr" anchorCtr="0">
            <a:noAutofit/>
          </a:bodyPr>
          <a:lstStyle>
            <a:lvl1pPr>
              <a:defRPr sz="3600" b="0" i="0" spc="0" baseline="0">
                <a:solidFill>
                  <a:schemeClr val="bg1"/>
                </a:solidFill>
                <a:latin typeface="Tiempos Fine Light" panose="02020303060303060403" pitchFamily="18" charset="77"/>
                <a:cs typeface="Times New Roman" panose="02020603050405020304" pitchFamily="18" charset="0"/>
              </a:defRPr>
            </a:lvl1pPr>
          </a:lstStyle>
          <a:p>
            <a:r>
              <a:rPr lang="en-US"/>
              <a:t>Key Takeaway concept</a:t>
            </a:r>
          </a:p>
        </p:txBody>
      </p:sp>
      <p:sp>
        <p:nvSpPr>
          <p:cNvPr id="11" name="Slide Number Placeholder 4">
            <a:extLst>
              <a:ext uri="{FF2B5EF4-FFF2-40B4-BE49-F238E27FC236}">
                <a16:creationId xmlns:a16="http://schemas.microsoft.com/office/drawing/2014/main" id="{ABEB1E09-9EE5-C841-95B7-9B4A804680C8}"/>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7" name="Footer Placeholder 1">
            <a:extLst>
              <a:ext uri="{FF2B5EF4-FFF2-40B4-BE49-F238E27FC236}">
                <a16:creationId xmlns:a16="http://schemas.microsoft.com/office/drawing/2014/main" id="{AA8F21B8-3927-BF4E-A37A-F482AFCC406D}"/>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a:t>
            </a:r>
            <a:r>
              <a:rPr lang="en-US" sz="525" err="1">
                <a:solidFill>
                  <a:schemeClr val="bg1"/>
                </a:solidFill>
                <a:latin typeface="Arial"/>
                <a:ea typeface="Arial"/>
                <a:cs typeface="Arial"/>
                <a:sym typeface="Arial"/>
              </a:rPr>
              <a:t>FranklinCovey</a:t>
            </a:r>
            <a:r>
              <a:rPr lang="en-US" sz="525">
                <a:solidFill>
                  <a:schemeClr val="bg1"/>
                </a:solidFill>
                <a:latin typeface="Arial"/>
                <a:ea typeface="Arial"/>
                <a:cs typeface="Arial"/>
                <a:sym typeface="Arial"/>
              </a:rPr>
              <a:t> Co. All rights reserved. PROPRIETARY AND CONFIDENTIAL </a:t>
            </a:r>
            <a:endParaRPr lang="en-US" sz="525">
              <a:solidFill>
                <a:schemeClr val="bg1"/>
              </a:solidFill>
            </a:endParaRPr>
          </a:p>
        </p:txBody>
      </p:sp>
      <p:pic>
        <p:nvPicPr>
          <p:cNvPr id="8" name="Picture 7" descr="A picture containing text, clipart&#10;&#10;Description automatically generated">
            <a:extLst>
              <a:ext uri="{FF2B5EF4-FFF2-40B4-BE49-F238E27FC236}">
                <a16:creationId xmlns:a16="http://schemas.microsoft.com/office/drawing/2014/main" id="{C5F09A1E-D425-1D4C-A03E-2EFCDBB72733}"/>
              </a:ext>
            </a:extLst>
          </p:cNvPr>
          <p:cNvPicPr>
            <a:picLocks noChangeAspect="1"/>
          </p:cNvPicPr>
          <p:nvPr userDrawn="1"/>
        </p:nvPicPr>
        <p:blipFill>
          <a:blip r:embed="rId2"/>
          <a:stretch>
            <a:fillRect/>
          </a:stretch>
        </p:blipFill>
        <p:spPr>
          <a:xfrm>
            <a:off x="4879078" y="4804811"/>
            <a:ext cx="742950" cy="110067"/>
          </a:xfrm>
          <a:prstGeom prst="rect">
            <a:avLst/>
          </a:prstGeom>
        </p:spPr>
      </p:pic>
      <p:sp>
        <p:nvSpPr>
          <p:cNvPr id="4" name="Picture Placeholder 3">
            <a:extLst>
              <a:ext uri="{FF2B5EF4-FFF2-40B4-BE49-F238E27FC236}">
                <a16:creationId xmlns:a16="http://schemas.microsoft.com/office/drawing/2014/main" id="{ACFBD97F-C700-7042-93C5-0CA25E35423D}"/>
              </a:ext>
            </a:extLst>
          </p:cNvPr>
          <p:cNvSpPr>
            <a:spLocks noGrp="1"/>
          </p:cNvSpPr>
          <p:nvPr>
            <p:ph type="pic" sz="quarter" idx="13"/>
          </p:nvPr>
        </p:nvSpPr>
        <p:spPr>
          <a:xfrm>
            <a:off x="0" y="0"/>
            <a:ext cx="4572000" cy="5150644"/>
          </a:xfrm>
        </p:spPr>
        <p:txBody>
          <a:bodyPr/>
          <a:lstStyle/>
          <a:p>
            <a:endParaRPr lang="en-US"/>
          </a:p>
        </p:txBody>
      </p:sp>
    </p:spTree>
    <p:extLst>
      <p:ext uri="{BB962C8B-B14F-4D97-AF65-F5344CB8AC3E}">
        <p14:creationId xmlns:p14="http://schemas.microsoft.com/office/powerpoint/2010/main" val="16708447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4238E23-7AB0-154B-B65C-3DC02AEE0E5D}"/>
              </a:ext>
            </a:extLst>
          </p:cNvPr>
          <p:cNvSpPr/>
          <p:nvPr userDrawn="1"/>
        </p:nvSpPr>
        <p:spPr>
          <a:xfrm>
            <a:off x="0" y="0"/>
            <a:ext cx="9144000" cy="5143500"/>
          </a:xfrm>
          <a:prstGeom prst="rect">
            <a:avLst/>
          </a:prstGeom>
          <a:solidFill>
            <a:srgbClr val="1016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9" name="Picture 18" descr="A picture containing text, clipart&#10;&#10;Description automatically generated">
            <a:extLst>
              <a:ext uri="{FF2B5EF4-FFF2-40B4-BE49-F238E27FC236}">
                <a16:creationId xmlns:a16="http://schemas.microsoft.com/office/drawing/2014/main" id="{EE82D427-37DD-E644-93CA-EE11DE1AE202}"/>
              </a:ext>
            </a:extLst>
          </p:cNvPr>
          <p:cNvPicPr>
            <a:picLocks noChangeAspect="1"/>
          </p:cNvPicPr>
          <p:nvPr userDrawn="1"/>
        </p:nvPicPr>
        <p:blipFill>
          <a:blip r:embed="rId2"/>
          <a:stretch>
            <a:fillRect/>
          </a:stretch>
        </p:blipFill>
        <p:spPr>
          <a:xfrm>
            <a:off x="2864954" y="2171700"/>
            <a:ext cx="3048000" cy="542925"/>
          </a:xfrm>
          <a:prstGeom prst="rect">
            <a:avLst/>
          </a:prstGeom>
        </p:spPr>
      </p:pic>
      <p:sp>
        <p:nvSpPr>
          <p:cNvPr id="16" name="TextBox 15">
            <a:extLst>
              <a:ext uri="{FF2B5EF4-FFF2-40B4-BE49-F238E27FC236}">
                <a16:creationId xmlns:a16="http://schemas.microsoft.com/office/drawing/2014/main" id="{B3BE374D-4606-A34C-93EE-B6863EA3BCDC}"/>
              </a:ext>
            </a:extLst>
          </p:cNvPr>
          <p:cNvSpPr txBox="1"/>
          <p:nvPr userDrawn="1"/>
        </p:nvSpPr>
        <p:spPr>
          <a:xfrm>
            <a:off x="6115050" y="4343400"/>
            <a:ext cx="2171700" cy="253916"/>
          </a:xfrm>
          <a:prstGeom prst="rect">
            <a:avLst/>
          </a:prstGeom>
          <a:noFill/>
        </p:spPr>
        <p:txBody>
          <a:bodyPr wrap="square" rtlCol="0">
            <a:spAutoFit/>
          </a:bodyPr>
          <a:lstStyle/>
          <a:p>
            <a:pPr algn="r"/>
            <a:r>
              <a:rPr lang="en-US" sz="1050" u="none">
                <a:solidFill>
                  <a:schemeClr val="accent1"/>
                </a:solidFill>
                <a:latin typeface="Arial" panose="020B0604020202020204" pitchFamily="34" charset="0"/>
                <a:cs typeface="Arial" panose="020B0604020202020204" pitchFamily="34" charset="0"/>
              </a:rPr>
              <a:t>franklincovey.com</a:t>
            </a:r>
          </a:p>
        </p:txBody>
      </p:sp>
      <p:sp>
        <p:nvSpPr>
          <p:cNvPr id="9" name="Footer Placeholder 1">
            <a:extLst>
              <a:ext uri="{FF2B5EF4-FFF2-40B4-BE49-F238E27FC236}">
                <a16:creationId xmlns:a16="http://schemas.microsoft.com/office/drawing/2014/main" id="{015BF235-9350-1D4F-98B4-BF1F1C6367CC}"/>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a:t>
            </a:r>
            <a:r>
              <a:rPr lang="en-US" sz="525" err="1">
                <a:solidFill>
                  <a:schemeClr val="bg1"/>
                </a:solidFill>
                <a:latin typeface="Arial"/>
                <a:ea typeface="Arial"/>
                <a:cs typeface="Arial"/>
                <a:sym typeface="Arial"/>
              </a:rPr>
              <a:t>FranklinCovey</a:t>
            </a:r>
            <a:r>
              <a:rPr lang="en-US" sz="525">
                <a:solidFill>
                  <a:schemeClr val="bg1"/>
                </a:solidFill>
                <a:latin typeface="Arial"/>
                <a:ea typeface="Arial"/>
                <a:cs typeface="Arial"/>
                <a:sym typeface="Arial"/>
              </a:rPr>
              <a:t> Co. All rights reserved. PROPRIETARY AND CONFIDENTIAL </a:t>
            </a:r>
            <a:endParaRPr lang="en-US" sz="525">
              <a:solidFill>
                <a:schemeClr val="bg1"/>
              </a:solidFill>
            </a:endParaRPr>
          </a:p>
        </p:txBody>
      </p:sp>
    </p:spTree>
    <p:extLst>
      <p:ext uri="{BB962C8B-B14F-4D97-AF65-F5344CB8AC3E}">
        <p14:creationId xmlns:p14="http://schemas.microsoft.com/office/powerpoint/2010/main" val="8680258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with Four Column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377190"/>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5" name="Content Placeholder 4">
            <a:extLst>
              <a:ext uri="{FF2B5EF4-FFF2-40B4-BE49-F238E27FC236}">
                <a16:creationId xmlns:a16="http://schemas.microsoft.com/office/drawing/2014/main" id="{BDE3AD24-6E9A-444E-B665-5BBF9408BDCD}"/>
              </a:ext>
            </a:extLst>
          </p:cNvPr>
          <p:cNvSpPr>
            <a:spLocks noGrp="1"/>
          </p:cNvSpPr>
          <p:nvPr>
            <p:ph sz="quarter" idx="12"/>
          </p:nvPr>
        </p:nvSpPr>
        <p:spPr>
          <a:xfrm>
            <a:off x="628650" y="1828800"/>
            <a:ext cx="1687168" cy="1143000"/>
          </a:xfrm>
        </p:spPr>
        <p:txBody>
          <a:bodyPr>
            <a:noAutofit/>
          </a:bodyPr>
          <a:lstStyle>
            <a:lvl1pPr marL="0" indent="0">
              <a:buClr>
                <a:schemeClr val="tx1"/>
              </a:buClr>
              <a:buNone/>
              <a:defRPr sz="1050" b="1"/>
            </a:lvl1pPr>
            <a:lvl2pPr marL="133350" indent="-126206">
              <a:buClr>
                <a:schemeClr val="tx1"/>
              </a:buClr>
              <a:buFont typeface="Arial" panose="020B0604020202020204" pitchFamily="34" charset="0"/>
              <a:buChar char="•"/>
              <a:tabLst/>
              <a:defRPr sz="900"/>
            </a:lvl2pPr>
            <a:lvl3pPr marL="685800" indent="0">
              <a:buNone/>
              <a:defRPr sz="825"/>
            </a:lvl3pPr>
            <a:lvl4pPr marL="1028700" indent="0">
              <a:buNone/>
              <a:defRPr sz="788"/>
            </a:lvl4pPr>
            <a:lvl5pPr marL="1371600" indent="0">
              <a:buNone/>
              <a:defRPr sz="788"/>
            </a:lvl5pPr>
          </a:lstStyle>
          <a:p>
            <a:pPr lvl="0"/>
            <a:r>
              <a:rPr lang="en-US"/>
              <a:t>Click to edit Master text styles</a:t>
            </a:r>
          </a:p>
          <a:p>
            <a:pPr lvl="1"/>
            <a:r>
              <a:rPr lang="en-US"/>
              <a:t>Second level</a:t>
            </a:r>
          </a:p>
        </p:txBody>
      </p:sp>
      <p:sp>
        <p:nvSpPr>
          <p:cNvPr id="9" name="Content Placeholder 4">
            <a:extLst>
              <a:ext uri="{FF2B5EF4-FFF2-40B4-BE49-F238E27FC236}">
                <a16:creationId xmlns:a16="http://schemas.microsoft.com/office/drawing/2014/main" id="{4E31692E-EC34-C645-98DC-402EF465A346}"/>
              </a:ext>
            </a:extLst>
          </p:cNvPr>
          <p:cNvSpPr>
            <a:spLocks noGrp="1"/>
          </p:cNvSpPr>
          <p:nvPr>
            <p:ph sz="quarter" idx="13"/>
          </p:nvPr>
        </p:nvSpPr>
        <p:spPr>
          <a:xfrm>
            <a:off x="2695161" y="1828800"/>
            <a:ext cx="1687168" cy="1143000"/>
          </a:xfrm>
        </p:spPr>
        <p:txBody>
          <a:bodyPr>
            <a:noAutofit/>
          </a:bodyPr>
          <a:lstStyle>
            <a:lvl1pPr marL="0" indent="0">
              <a:buClr>
                <a:schemeClr val="tx1"/>
              </a:buClr>
              <a:buNone/>
              <a:defRPr sz="1050" b="1"/>
            </a:lvl1pPr>
            <a:lvl2pPr marL="133350" indent="-126206">
              <a:buClr>
                <a:schemeClr val="tx1"/>
              </a:buClr>
              <a:buFont typeface="Arial" panose="020B0604020202020204" pitchFamily="34" charset="0"/>
              <a:buChar char="•"/>
              <a:tabLst/>
              <a:defRPr sz="900"/>
            </a:lvl2pPr>
            <a:lvl3pPr marL="685800" indent="0">
              <a:buNone/>
              <a:defRPr sz="825"/>
            </a:lvl3pPr>
            <a:lvl4pPr marL="1028700" indent="0">
              <a:buNone/>
              <a:defRPr sz="788"/>
            </a:lvl4pPr>
            <a:lvl5pPr marL="1371600" indent="0">
              <a:buNone/>
              <a:defRPr sz="788"/>
            </a:lvl5pPr>
          </a:lstStyle>
          <a:p>
            <a:pPr lvl="0"/>
            <a:r>
              <a:rPr lang="en-US"/>
              <a:t>Click to edit Master text styles</a:t>
            </a:r>
          </a:p>
          <a:p>
            <a:pPr lvl="1"/>
            <a:r>
              <a:rPr lang="en-US"/>
              <a:t>Second level</a:t>
            </a:r>
          </a:p>
        </p:txBody>
      </p:sp>
      <p:sp>
        <p:nvSpPr>
          <p:cNvPr id="10" name="Content Placeholder 4">
            <a:extLst>
              <a:ext uri="{FF2B5EF4-FFF2-40B4-BE49-F238E27FC236}">
                <a16:creationId xmlns:a16="http://schemas.microsoft.com/office/drawing/2014/main" id="{843FA7B2-CD17-1D42-899A-6D1EEC53A1DC}"/>
              </a:ext>
            </a:extLst>
          </p:cNvPr>
          <p:cNvSpPr>
            <a:spLocks noGrp="1"/>
          </p:cNvSpPr>
          <p:nvPr>
            <p:ph sz="quarter" idx="14"/>
          </p:nvPr>
        </p:nvSpPr>
        <p:spPr>
          <a:xfrm>
            <a:off x="4761672" y="1828800"/>
            <a:ext cx="1687168" cy="1143000"/>
          </a:xfrm>
        </p:spPr>
        <p:txBody>
          <a:bodyPr>
            <a:noAutofit/>
          </a:bodyPr>
          <a:lstStyle>
            <a:lvl1pPr marL="0" indent="0">
              <a:buClr>
                <a:schemeClr val="tx1"/>
              </a:buClr>
              <a:buNone/>
              <a:defRPr sz="1050" b="1"/>
            </a:lvl1pPr>
            <a:lvl2pPr marL="133350" indent="-126206">
              <a:buClr>
                <a:schemeClr val="tx1"/>
              </a:buClr>
              <a:buFont typeface="Arial" panose="020B0604020202020204" pitchFamily="34" charset="0"/>
              <a:buChar char="•"/>
              <a:tabLst/>
              <a:defRPr sz="900"/>
            </a:lvl2pPr>
            <a:lvl3pPr marL="685800" indent="0">
              <a:buNone/>
              <a:defRPr sz="825"/>
            </a:lvl3pPr>
            <a:lvl4pPr marL="1028700" indent="0">
              <a:buNone/>
              <a:defRPr sz="788"/>
            </a:lvl4pPr>
            <a:lvl5pPr marL="1371600" indent="0">
              <a:buNone/>
              <a:defRPr sz="788"/>
            </a:lvl5pPr>
          </a:lstStyle>
          <a:p>
            <a:pPr lvl="0"/>
            <a:r>
              <a:rPr lang="en-US"/>
              <a:t>Click to edit Master text styles</a:t>
            </a:r>
          </a:p>
          <a:p>
            <a:pPr lvl="1"/>
            <a:r>
              <a:rPr lang="en-US"/>
              <a:t>Second level</a:t>
            </a:r>
          </a:p>
        </p:txBody>
      </p:sp>
      <p:sp>
        <p:nvSpPr>
          <p:cNvPr id="11" name="Content Placeholder 4">
            <a:extLst>
              <a:ext uri="{FF2B5EF4-FFF2-40B4-BE49-F238E27FC236}">
                <a16:creationId xmlns:a16="http://schemas.microsoft.com/office/drawing/2014/main" id="{01A8A3DA-2CF8-C94B-A311-E6E9B79BBA0F}"/>
              </a:ext>
            </a:extLst>
          </p:cNvPr>
          <p:cNvSpPr>
            <a:spLocks noGrp="1"/>
          </p:cNvSpPr>
          <p:nvPr>
            <p:ph sz="quarter" idx="15"/>
          </p:nvPr>
        </p:nvSpPr>
        <p:spPr>
          <a:xfrm>
            <a:off x="6828183" y="1828800"/>
            <a:ext cx="1687168" cy="1143000"/>
          </a:xfrm>
        </p:spPr>
        <p:txBody>
          <a:bodyPr>
            <a:noAutofit/>
          </a:bodyPr>
          <a:lstStyle>
            <a:lvl1pPr marL="0" indent="0">
              <a:buClr>
                <a:schemeClr val="tx1"/>
              </a:buClr>
              <a:buNone/>
              <a:defRPr sz="1050" b="1"/>
            </a:lvl1pPr>
            <a:lvl2pPr marL="133350" indent="-126206">
              <a:buClr>
                <a:schemeClr val="tx1"/>
              </a:buClr>
              <a:buFont typeface="Arial" panose="020B0604020202020204" pitchFamily="34" charset="0"/>
              <a:buChar char="•"/>
              <a:tabLst/>
              <a:defRPr sz="900"/>
            </a:lvl2pPr>
            <a:lvl3pPr marL="685800" indent="0">
              <a:buNone/>
              <a:defRPr sz="825"/>
            </a:lvl3pPr>
            <a:lvl4pPr marL="1028700" indent="0">
              <a:buNone/>
              <a:defRPr sz="788"/>
            </a:lvl4pPr>
            <a:lvl5pPr marL="1371600" indent="0">
              <a:buNone/>
              <a:defRPr sz="788"/>
            </a:lvl5pPr>
          </a:lstStyle>
          <a:p>
            <a:pPr lvl="0"/>
            <a:r>
              <a:rPr lang="en-US"/>
              <a:t>Click to edit Master text styles</a:t>
            </a:r>
          </a:p>
          <a:p>
            <a:pPr lvl="1"/>
            <a:r>
              <a:rPr lang="en-US"/>
              <a:t>Second level</a:t>
            </a:r>
          </a:p>
        </p:txBody>
      </p:sp>
      <p:sp>
        <p:nvSpPr>
          <p:cNvPr id="12" name="Text Placeholder 11">
            <a:extLst>
              <a:ext uri="{FF2B5EF4-FFF2-40B4-BE49-F238E27FC236}">
                <a16:creationId xmlns:a16="http://schemas.microsoft.com/office/drawing/2014/main" id="{0F698809-4527-8A4A-8018-3200FEC2749A}"/>
              </a:ext>
            </a:extLst>
          </p:cNvPr>
          <p:cNvSpPr>
            <a:spLocks noGrp="1"/>
          </p:cNvSpPr>
          <p:nvPr>
            <p:ph type="body" sz="quarter" idx="16" hasCustomPrompt="1"/>
          </p:nvPr>
        </p:nvSpPr>
        <p:spPr>
          <a:xfrm>
            <a:off x="461962" y="1143000"/>
            <a:ext cx="8224838" cy="400050"/>
          </a:xfrm>
        </p:spPr>
        <p:txBody>
          <a:bodyPr>
            <a:noAutofit/>
          </a:bodyPr>
          <a:lstStyle>
            <a:lvl1pPr marL="0" indent="0">
              <a:lnSpc>
                <a:spcPct val="100000"/>
              </a:lnSpc>
              <a:spcBef>
                <a:spcPts val="0"/>
              </a:spcBef>
              <a:spcAft>
                <a:spcPts val="225"/>
              </a:spcAft>
              <a:buNone/>
              <a:defRPr sz="1500"/>
            </a:lvl1pPr>
            <a:lvl2pPr marL="342900" indent="0">
              <a:buNone/>
              <a:defRPr/>
            </a:lvl2pPr>
            <a:lvl3pPr marL="685800" indent="0">
              <a:buNone/>
              <a:defRPr/>
            </a:lvl3pPr>
            <a:lvl4pPr marL="1028700" indent="0">
              <a:buNone/>
              <a:defRPr/>
            </a:lvl4pPr>
            <a:lvl5pPr marL="1371600" indent="0">
              <a:buNone/>
              <a:defRPr/>
            </a:lvl5pPr>
          </a:lstStyle>
          <a:p>
            <a:pPr lvl="0"/>
            <a:r>
              <a:rPr lang="en-US"/>
              <a:t>Lead-in Thought</a:t>
            </a:r>
          </a:p>
        </p:txBody>
      </p:sp>
      <p:sp>
        <p:nvSpPr>
          <p:cNvPr id="13" name="Rectangle 12">
            <a:extLst>
              <a:ext uri="{FF2B5EF4-FFF2-40B4-BE49-F238E27FC236}">
                <a16:creationId xmlns:a16="http://schemas.microsoft.com/office/drawing/2014/main" id="{64D35EDF-85EC-3149-8C27-9C3452C67770}"/>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 name="Rectangle 13">
            <a:extLst>
              <a:ext uri="{FF2B5EF4-FFF2-40B4-BE49-F238E27FC236}">
                <a16:creationId xmlns:a16="http://schemas.microsoft.com/office/drawing/2014/main" id="{F328EE01-1A7D-9640-8D67-7E7E169CF711}"/>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2371991497"/>
      </p:ext>
    </p:extLst>
  </p:cSld>
  <p:clrMapOvr>
    <a:masterClrMapping/>
  </p:clrMapOvr>
  <p:extLst>
    <p:ext uri="{DCECCB84-F9BA-43D5-87BE-67443E8EF086}">
      <p15:sldGuideLst xmlns:p15="http://schemas.microsoft.com/office/powerpoint/2012/main">
        <p15:guide id="2" orient="horz" pos="2160">
          <p15:clr>
            <a:srgbClr val="FBAE40"/>
          </p15:clr>
        </p15:guide>
        <p15:guide id="4" orient="horz" pos="792">
          <p15:clr>
            <a:srgbClr val="FBAE40"/>
          </p15:clr>
        </p15:guide>
        <p15:guide id="5" orient="horz" pos="4032">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with Four Statistic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377190"/>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7" name="Text Placeholder 6">
            <a:extLst>
              <a:ext uri="{FF2B5EF4-FFF2-40B4-BE49-F238E27FC236}">
                <a16:creationId xmlns:a16="http://schemas.microsoft.com/office/drawing/2014/main" id="{7832533B-9400-7C4C-89A9-E228DBD8D9D5}"/>
              </a:ext>
            </a:extLst>
          </p:cNvPr>
          <p:cNvSpPr>
            <a:spLocks noGrp="1"/>
          </p:cNvSpPr>
          <p:nvPr>
            <p:ph type="body" sz="quarter" idx="16" hasCustomPrompt="1"/>
          </p:nvPr>
        </p:nvSpPr>
        <p:spPr>
          <a:xfrm>
            <a:off x="483870" y="2571750"/>
            <a:ext cx="1687116" cy="756047"/>
          </a:xfrm>
        </p:spPr>
        <p:txBody>
          <a:bodyPr>
            <a:normAutofit/>
          </a:bodyPr>
          <a:lstStyle>
            <a:lvl1pPr marL="0" indent="0" algn="ctr">
              <a:buNone/>
              <a:defRPr sz="788"/>
            </a:lvl1pPr>
            <a:lvl2pPr marL="7144" indent="0" algn="ctr">
              <a:buNone/>
              <a:tabLst/>
              <a:defRPr sz="600"/>
            </a:lvl2pPr>
          </a:lstStyle>
          <a:p>
            <a:pPr lvl="0"/>
            <a:r>
              <a:rPr lang="en-US"/>
              <a:t>Description here</a:t>
            </a:r>
          </a:p>
          <a:p>
            <a:pPr lvl="1"/>
            <a:r>
              <a:rPr lang="en-US"/>
              <a:t>Notes or attribution</a:t>
            </a:r>
          </a:p>
        </p:txBody>
      </p:sp>
      <p:sp>
        <p:nvSpPr>
          <p:cNvPr id="22" name="Text Placeholder 21">
            <a:extLst>
              <a:ext uri="{FF2B5EF4-FFF2-40B4-BE49-F238E27FC236}">
                <a16:creationId xmlns:a16="http://schemas.microsoft.com/office/drawing/2014/main" id="{170100B6-0CC7-214B-A8DA-9D6264CC4016}"/>
              </a:ext>
            </a:extLst>
          </p:cNvPr>
          <p:cNvSpPr>
            <a:spLocks noGrp="1"/>
          </p:cNvSpPr>
          <p:nvPr>
            <p:ph type="body" sz="quarter" idx="17" hasCustomPrompt="1"/>
          </p:nvPr>
        </p:nvSpPr>
        <p:spPr>
          <a:xfrm>
            <a:off x="228600" y="1908573"/>
            <a:ext cx="2171700" cy="663178"/>
          </a:xfrm>
        </p:spPr>
        <p:txBody>
          <a:bodyPr>
            <a:noAutofit/>
          </a:bodyPr>
          <a:lstStyle>
            <a:lvl1pPr marL="0" indent="0" algn="ctr">
              <a:buNone/>
              <a:defRPr sz="49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000</a:t>
            </a:r>
          </a:p>
        </p:txBody>
      </p:sp>
      <p:sp>
        <p:nvSpPr>
          <p:cNvPr id="23" name="Text Placeholder 6">
            <a:extLst>
              <a:ext uri="{FF2B5EF4-FFF2-40B4-BE49-F238E27FC236}">
                <a16:creationId xmlns:a16="http://schemas.microsoft.com/office/drawing/2014/main" id="{56EB1079-0208-6A43-A47C-ADDFB003982B}"/>
              </a:ext>
            </a:extLst>
          </p:cNvPr>
          <p:cNvSpPr>
            <a:spLocks noGrp="1"/>
          </p:cNvSpPr>
          <p:nvPr>
            <p:ph type="body" sz="quarter" idx="18" hasCustomPrompt="1"/>
          </p:nvPr>
        </p:nvSpPr>
        <p:spPr>
          <a:xfrm>
            <a:off x="2663191" y="2571750"/>
            <a:ext cx="1687116" cy="756047"/>
          </a:xfrm>
        </p:spPr>
        <p:txBody>
          <a:bodyPr>
            <a:normAutofit/>
          </a:bodyPr>
          <a:lstStyle>
            <a:lvl1pPr marL="0" indent="0" algn="ctr">
              <a:buNone/>
              <a:defRPr sz="788"/>
            </a:lvl1pPr>
            <a:lvl2pPr marL="7144" indent="0" algn="ctr">
              <a:buNone/>
              <a:tabLst/>
              <a:defRPr sz="600"/>
            </a:lvl2pPr>
          </a:lstStyle>
          <a:p>
            <a:pPr lvl="0"/>
            <a:r>
              <a:rPr lang="en-US"/>
              <a:t>Description here</a:t>
            </a:r>
          </a:p>
          <a:p>
            <a:pPr lvl="1"/>
            <a:r>
              <a:rPr lang="en-US"/>
              <a:t>Notes or attribution</a:t>
            </a:r>
          </a:p>
        </p:txBody>
      </p:sp>
      <p:sp>
        <p:nvSpPr>
          <p:cNvPr id="24" name="Text Placeholder 21">
            <a:extLst>
              <a:ext uri="{FF2B5EF4-FFF2-40B4-BE49-F238E27FC236}">
                <a16:creationId xmlns:a16="http://schemas.microsoft.com/office/drawing/2014/main" id="{7C85E1B5-3196-4548-A59D-000E280380A2}"/>
              </a:ext>
            </a:extLst>
          </p:cNvPr>
          <p:cNvSpPr>
            <a:spLocks noGrp="1"/>
          </p:cNvSpPr>
          <p:nvPr>
            <p:ph type="body" sz="quarter" idx="19" hasCustomPrompt="1"/>
          </p:nvPr>
        </p:nvSpPr>
        <p:spPr>
          <a:xfrm>
            <a:off x="2457450" y="1908573"/>
            <a:ext cx="2057400" cy="663178"/>
          </a:xfrm>
        </p:spPr>
        <p:txBody>
          <a:bodyPr>
            <a:noAutofit/>
          </a:bodyPr>
          <a:lstStyle>
            <a:lvl1pPr marL="0" indent="0" algn="ctr">
              <a:buNone/>
              <a:defRPr sz="49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000</a:t>
            </a:r>
          </a:p>
        </p:txBody>
      </p:sp>
      <p:sp>
        <p:nvSpPr>
          <p:cNvPr id="25" name="Text Placeholder 6">
            <a:extLst>
              <a:ext uri="{FF2B5EF4-FFF2-40B4-BE49-F238E27FC236}">
                <a16:creationId xmlns:a16="http://schemas.microsoft.com/office/drawing/2014/main" id="{E95D6A47-580F-9448-8328-407456F2AD3F}"/>
              </a:ext>
            </a:extLst>
          </p:cNvPr>
          <p:cNvSpPr>
            <a:spLocks noGrp="1"/>
          </p:cNvSpPr>
          <p:nvPr>
            <p:ph type="body" sz="quarter" idx="20" hasCustomPrompt="1"/>
          </p:nvPr>
        </p:nvSpPr>
        <p:spPr>
          <a:xfrm>
            <a:off x="6999684" y="2571750"/>
            <a:ext cx="1687116" cy="756047"/>
          </a:xfrm>
        </p:spPr>
        <p:txBody>
          <a:bodyPr>
            <a:normAutofit/>
          </a:bodyPr>
          <a:lstStyle>
            <a:lvl1pPr marL="0" indent="0" algn="ctr">
              <a:buNone/>
              <a:defRPr sz="788"/>
            </a:lvl1pPr>
            <a:lvl2pPr marL="7144" indent="0" algn="ctr">
              <a:buNone/>
              <a:tabLst/>
              <a:defRPr sz="600"/>
            </a:lvl2pPr>
          </a:lstStyle>
          <a:p>
            <a:pPr lvl="0"/>
            <a:r>
              <a:rPr lang="en-US"/>
              <a:t>Description here</a:t>
            </a:r>
          </a:p>
          <a:p>
            <a:pPr lvl="1"/>
            <a:r>
              <a:rPr lang="en-US"/>
              <a:t>Notes or attribution</a:t>
            </a:r>
          </a:p>
        </p:txBody>
      </p:sp>
      <p:sp>
        <p:nvSpPr>
          <p:cNvPr id="26" name="Text Placeholder 21">
            <a:extLst>
              <a:ext uri="{FF2B5EF4-FFF2-40B4-BE49-F238E27FC236}">
                <a16:creationId xmlns:a16="http://schemas.microsoft.com/office/drawing/2014/main" id="{CB79B326-C2B1-B149-8965-6EF05EFAE6A7}"/>
              </a:ext>
            </a:extLst>
          </p:cNvPr>
          <p:cNvSpPr>
            <a:spLocks noGrp="1"/>
          </p:cNvSpPr>
          <p:nvPr>
            <p:ph type="body" sz="quarter" idx="21" hasCustomPrompt="1"/>
          </p:nvPr>
        </p:nvSpPr>
        <p:spPr>
          <a:xfrm>
            <a:off x="6800850" y="1908573"/>
            <a:ext cx="2057400" cy="663178"/>
          </a:xfrm>
        </p:spPr>
        <p:txBody>
          <a:bodyPr>
            <a:noAutofit/>
          </a:bodyPr>
          <a:lstStyle>
            <a:lvl1pPr marL="0" indent="0" algn="ctr">
              <a:buNone/>
              <a:defRPr sz="49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000</a:t>
            </a:r>
          </a:p>
        </p:txBody>
      </p:sp>
      <p:sp>
        <p:nvSpPr>
          <p:cNvPr id="33" name="Text Placeholder 6">
            <a:extLst>
              <a:ext uri="{FF2B5EF4-FFF2-40B4-BE49-F238E27FC236}">
                <a16:creationId xmlns:a16="http://schemas.microsoft.com/office/drawing/2014/main" id="{0683EAA9-09B7-2848-A83E-D1D6E467A165}"/>
              </a:ext>
            </a:extLst>
          </p:cNvPr>
          <p:cNvSpPr>
            <a:spLocks noGrp="1"/>
          </p:cNvSpPr>
          <p:nvPr>
            <p:ph type="body" sz="quarter" idx="22" hasCustomPrompt="1"/>
          </p:nvPr>
        </p:nvSpPr>
        <p:spPr>
          <a:xfrm>
            <a:off x="4805124" y="2571750"/>
            <a:ext cx="1687116" cy="756047"/>
          </a:xfrm>
        </p:spPr>
        <p:txBody>
          <a:bodyPr>
            <a:normAutofit/>
          </a:bodyPr>
          <a:lstStyle>
            <a:lvl1pPr marL="0" indent="0" algn="ctr">
              <a:buNone/>
              <a:defRPr sz="788"/>
            </a:lvl1pPr>
            <a:lvl2pPr marL="7144" indent="0" algn="ctr">
              <a:buNone/>
              <a:tabLst/>
              <a:defRPr sz="600"/>
            </a:lvl2pPr>
          </a:lstStyle>
          <a:p>
            <a:pPr lvl="0"/>
            <a:r>
              <a:rPr lang="en-US"/>
              <a:t>Description here</a:t>
            </a:r>
          </a:p>
          <a:p>
            <a:pPr lvl="1"/>
            <a:r>
              <a:rPr lang="en-US"/>
              <a:t>Notes or attribution</a:t>
            </a:r>
          </a:p>
        </p:txBody>
      </p:sp>
      <p:sp>
        <p:nvSpPr>
          <p:cNvPr id="34" name="Text Placeholder 21">
            <a:extLst>
              <a:ext uri="{FF2B5EF4-FFF2-40B4-BE49-F238E27FC236}">
                <a16:creationId xmlns:a16="http://schemas.microsoft.com/office/drawing/2014/main" id="{4AFFA9DC-7C36-1F40-97C1-27DFF05149A2}"/>
              </a:ext>
            </a:extLst>
          </p:cNvPr>
          <p:cNvSpPr>
            <a:spLocks noGrp="1"/>
          </p:cNvSpPr>
          <p:nvPr>
            <p:ph type="body" sz="quarter" idx="23" hasCustomPrompt="1"/>
          </p:nvPr>
        </p:nvSpPr>
        <p:spPr>
          <a:xfrm>
            <a:off x="4629150" y="1908573"/>
            <a:ext cx="2057400" cy="663178"/>
          </a:xfrm>
        </p:spPr>
        <p:txBody>
          <a:bodyPr>
            <a:noAutofit/>
          </a:bodyPr>
          <a:lstStyle>
            <a:lvl1pPr marL="0" indent="0" algn="ctr">
              <a:buNone/>
              <a:defRPr sz="49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000</a:t>
            </a:r>
          </a:p>
        </p:txBody>
      </p:sp>
      <p:sp>
        <p:nvSpPr>
          <p:cNvPr id="12" name="Rectangle 11">
            <a:extLst>
              <a:ext uri="{FF2B5EF4-FFF2-40B4-BE49-F238E27FC236}">
                <a16:creationId xmlns:a16="http://schemas.microsoft.com/office/drawing/2014/main" id="{86810812-0C01-B64B-91E4-13EB88DF7B12}"/>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Rectangle 12">
            <a:extLst>
              <a:ext uri="{FF2B5EF4-FFF2-40B4-BE49-F238E27FC236}">
                <a16:creationId xmlns:a16="http://schemas.microsoft.com/office/drawing/2014/main" id="{0885BB65-B13C-AD4B-B8AE-004DB6A92E41}"/>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1258358377"/>
      </p:ext>
    </p:extLst>
  </p:cSld>
  <p:clrMapOvr>
    <a:masterClrMapping/>
  </p:clrMapOvr>
  <p:extLst>
    <p:ext uri="{DCECCB84-F9BA-43D5-87BE-67443E8EF086}">
      <p15:sldGuideLst xmlns:p15="http://schemas.microsoft.com/office/powerpoint/2012/main">
        <p15:guide id="2" orient="horz" pos="2160">
          <p15:clr>
            <a:srgbClr val="FBAE40"/>
          </p15:clr>
        </p15:guide>
        <p15:guide id="4" orient="horz" pos="792">
          <p15:clr>
            <a:srgbClr val="FBAE40"/>
          </p15:clr>
        </p15:guide>
        <p15:guide id="5" orient="horz" pos="4032">
          <p15:clr>
            <a:srgbClr val="FBAE40"/>
          </p15:clr>
        </p15:guide>
        <p15:guide id="6" pos="1104">
          <p15:clr>
            <a:srgbClr val="FBAE40"/>
          </p15:clr>
        </p15:guide>
        <p15:guide id="7" pos="2928">
          <p15:clr>
            <a:srgbClr val="FBAE40"/>
          </p15:clr>
        </p15:guide>
        <p15:guide id="8" pos="4752">
          <p15:clr>
            <a:srgbClr val="FBAE40"/>
          </p15:clr>
        </p15:guide>
        <p15:guide id="9" pos="6576">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with Eight Statistic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377190"/>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7" name="Text Placeholder 6">
            <a:extLst>
              <a:ext uri="{FF2B5EF4-FFF2-40B4-BE49-F238E27FC236}">
                <a16:creationId xmlns:a16="http://schemas.microsoft.com/office/drawing/2014/main" id="{7832533B-9400-7C4C-89A9-E228DBD8D9D5}"/>
              </a:ext>
            </a:extLst>
          </p:cNvPr>
          <p:cNvSpPr>
            <a:spLocks noGrp="1"/>
          </p:cNvSpPr>
          <p:nvPr>
            <p:ph type="body" sz="quarter" idx="16" hasCustomPrompt="1"/>
          </p:nvPr>
        </p:nvSpPr>
        <p:spPr>
          <a:xfrm>
            <a:off x="483870" y="1802130"/>
            <a:ext cx="1687116" cy="756047"/>
          </a:xfrm>
        </p:spPr>
        <p:txBody>
          <a:bodyPr>
            <a:normAutofit/>
          </a:bodyPr>
          <a:lstStyle>
            <a:lvl1pPr marL="0" indent="0" algn="ctr">
              <a:buNone/>
              <a:defRPr sz="788"/>
            </a:lvl1pPr>
            <a:lvl2pPr marL="7144" indent="0" algn="ctr">
              <a:buNone/>
              <a:tabLst/>
              <a:defRPr sz="600"/>
            </a:lvl2pPr>
          </a:lstStyle>
          <a:p>
            <a:pPr lvl="0"/>
            <a:r>
              <a:rPr lang="en-US"/>
              <a:t>Description here</a:t>
            </a:r>
          </a:p>
          <a:p>
            <a:pPr lvl="1"/>
            <a:r>
              <a:rPr lang="en-US"/>
              <a:t>Notes or attribution</a:t>
            </a:r>
          </a:p>
        </p:txBody>
      </p:sp>
      <p:sp>
        <p:nvSpPr>
          <p:cNvPr id="22" name="Text Placeholder 21">
            <a:extLst>
              <a:ext uri="{FF2B5EF4-FFF2-40B4-BE49-F238E27FC236}">
                <a16:creationId xmlns:a16="http://schemas.microsoft.com/office/drawing/2014/main" id="{170100B6-0CC7-214B-A8DA-9D6264CC4016}"/>
              </a:ext>
            </a:extLst>
          </p:cNvPr>
          <p:cNvSpPr>
            <a:spLocks noGrp="1"/>
          </p:cNvSpPr>
          <p:nvPr>
            <p:ph type="body" sz="quarter" idx="17" hasCustomPrompt="1"/>
          </p:nvPr>
        </p:nvSpPr>
        <p:spPr>
          <a:xfrm>
            <a:off x="483870" y="1138953"/>
            <a:ext cx="1687116" cy="663178"/>
          </a:xfrm>
        </p:spPr>
        <p:txBody>
          <a:bodyPr>
            <a:noAutofit/>
          </a:bodyPr>
          <a:lstStyle>
            <a:lvl1pPr marL="0" indent="0" algn="ctr">
              <a:buNone/>
              <a:defRPr sz="49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000</a:t>
            </a:r>
          </a:p>
        </p:txBody>
      </p:sp>
      <p:sp>
        <p:nvSpPr>
          <p:cNvPr id="23" name="Text Placeholder 6">
            <a:extLst>
              <a:ext uri="{FF2B5EF4-FFF2-40B4-BE49-F238E27FC236}">
                <a16:creationId xmlns:a16="http://schemas.microsoft.com/office/drawing/2014/main" id="{56EB1079-0208-6A43-A47C-ADDFB003982B}"/>
              </a:ext>
            </a:extLst>
          </p:cNvPr>
          <p:cNvSpPr>
            <a:spLocks noGrp="1"/>
          </p:cNvSpPr>
          <p:nvPr>
            <p:ph type="body" sz="quarter" idx="18" hasCustomPrompt="1"/>
          </p:nvPr>
        </p:nvSpPr>
        <p:spPr>
          <a:xfrm>
            <a:off x="2628900" y="1802130"/>
            <a:ext cx="1687116" cy="756047"/>
          </a:xfrm>
        </p:spPr>
        <p:txBody>
          <a:bodyPr>
            <a:normAutofit/>
          </a:bodyPr>
          <a:lstStyle>
            <a:lvl1pPr marL="0" indent="0" algn="ctr">
              <a:buNone/>
              <a:defRPr sz="788"/>
            </a:lvl1pPr>
            <a:lvl2pPr marL="7144" indent="0" algn="ctr">
              <a:buNone/>
              <a:tabLst/>
              <a:defRPr sz="600"/>
            </a:lvl2pPr>
          </a:lstStyle>
          <a:p>
            <a:pPr lvl="0"/>
            <a:r>
              <a:rPr lang="en-US"/>
              <a:t>Description here</a:t>
            </a:r>
          </a:p>
          <a:p>
            <a:pPr lvl="1"/>
            <a:r>
              <a:rPr lang="en-US"/>
              <a:t>Notes or attribution</a:t>
            </a:r>
          </a:p>
        </p:txBody>
      </p:sp>
      <p:sp>
        <p:nvSpPr>
          <p:cNvPr id="24" name="Text Placeholder 21">
            <a:extLst>
              <a:ext uri="{FF2B5EF4-FFF2-40B4-BE49-F238E27FC236}">
                <a16:creationId xmlns:a16="http://schemas.microsoft.com/office/drawing/2014/main" id="{7C85E1B5-3196-4548-A59D-000E280380A2}"/>
              </a:ext>
            </a:extLst>
          </p:cNvPr>
          <p:cNvSpPr>
            <a:spLocks noGrp="1"/>
          </p:cNvSpPr>
          <p:nvPr>
            <p:ph type="body" sz="quarter" idx="19" hasCustomPrompt="1"/>
          </p:nvPr>
        </p:nvSpPr>
        <p:spPr>
          <a:xfrm>
            <a:off x="2628900" y="1138953"/>
            <a:ext cx="1687116" cy="663178"/>
          </a:xfrm>
        </p:spPr>
        <p:txBody>
          <a:bodyPr>
            <a:noAutofit/>
          </a:bodyPr>
          <a:lstStyle>
            <a:lvl1pPr marL="0" indent="0" algn="ctr">
              <a:buNone/>
              <a:defRPr sz="49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000</a:t>
            </a:r>
          </a:p>
        </p:txBody>
      </p:sp>
      <p:sp>
        <p:nvSpPr>
          <p:cNvPr id="25" name="Text Placeholder 6">
            <a:extLst>
              <a:ext uri="{FF2B5EF4-FFF2-40B4-BE49-F238E27FC236}">
                <a16:creationId xmlns:a16="http://schemas.microsoft.com/office/drawing/2014/main" id="{E95D6A47-580F-9448-8328-407456F2AD3F}"/>
              </a:ext>
            </a:extLst>
          </p:cNvPr>
          <p:cNvSpPr>
            <a:spLocks noGrp="1"/>
          </p:cNvSpPr>
          <p:nvPr>
            <p:ph type="body" sz="quarter" idx="20" hasCustomPrompt="1"/>
          </p:nvPr>
        </p:nvSpPr>
        <p:spPr>
          <a:xfrm>
            <a:off x="6972300" y="1802130"/>
            <a:ext cx="1687116" cy="756047"/>
          </a:xfrm>
        </p:spPr>
        <p:txBody>
          <a:bodyPr>
            <a:normAutofit/>
          </a:bodyPr>
          <a:lstStyle>
            <a:lvl1pPr marL="0" indent="0" algn="ctr">
              <a:buNone/>
              <a:defRPr sz="788"/>
            </a:lvl1pPr>
            <a:lvl2pPr marL="7144" indent="0" algn="ctr">
              <a:buNone/>
              <a:tabLst/>
              <a:defRPr sz="600"/>
            </a:lvl2pPr>
          </a:lstStyle>
          <a:p>
            <a:pPr lvl="0"/>
            <a:r>
              <a:rPr lang="en-US"/>
              <a:t>Description here</a:t>
            </a:r>
          </a:p>
          <a:p>
            <a:pPr lvl="1"/>
            <a:r>
              <a:rPr lang="en-US"/>
              <a:t>Notes or attribution</a:t>
            </a:r>
          </a:p>
        </p:txBody>
      </p:sp>
      <p:sp>
        <p:nvSpPr>
          <p:cNvPr id="26" name="Text Placeholder 21">
            <a:extLst>
              <a:ext uri="{FF2B5EF4-FFF2-40B4-BE49-F238E27FC236}">
                <a16:creationId xmlns:a16="http://schemas.microsoft.com/office/drawing/2014/main" id="{CB79B326-C2B1-B149-8965-6EF05EFAE6A7}"/>
              </a:ext>
            </a:extLst>
          </p:cNvPr>
          <p:cNvSpPr>
            <a:spLocks noGrp="1"/>
          </p:cNvSpPr>
          <p:nvPr>
            <p:ph type="body" sz="quarter" idx="21" hasCustomPrompt="1"/>
          </p:nvPr>
        </p:nvSpPr>
        <p:spPr>
          <a:xfrm>
            <a:off x="6972300" y="1138953"/>
            <a:ext cx="1687116" cy="663178"/>
          </a:xfrm>
        </p:spPr>
        <p:txBody>
          <a:bodyPr>
            <a:noAutofit/>
          </a:bodyPr>
          <a:lstStyle>
            <a:lvl1pPr marL="0" indent="0" algn="ctr">
              <a:buNone/>
              <a:defRPr sz="49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000</a:t>
            </a:r>
          </a:p>
        </p:txBody>
      </p:sp>
      <p:sp>
        <p:nvSpPr>
          <p:cNvPr id="33" name="Text Placeholder 6">
            <a:extLst>
              <a:ext uri="{FF2B5EF4-FFF2-40B4-BE49-F238E27FC236}">
                <a16:creationId xmlns:a16="http://schemas.microsoft.com/office/drawing/2014/main" id="{0683EAA9-09B7-2848-A83E-D1D6E467A165}"/>
              </a:ext>
            </a:extLst>
          </p:cNvPr>
          <p:cNvSpPr>
            <a:spLocks noGrp="1"/>
          </p:cNvSpPr>
          <p:nvPr>
            <p:ph type="body" sz="quarter" idx="22" hasCustomPrompt="1"/>
          </p:nvPr>
        </p:nvSpPr>
        <p:spPr>
          <a:xfrm>
            <a:off x="4827984" y="1802130"/>
            <a:ext cx="1687116" cy="756047"/>
          </a:xfrm>
        </p:spPr>
        <p:txBody>
          <a:bodyPr>
            <a:normAutofit/>
          </a:bodyPr>
          <a:lstStyle>
            <a:lvl1pPr marL="0" indent="0" algn="ctr">
              <a:buNone/>
              <a:defRPr sz="788"/>
            </a:lvl1pPr>
            <a:lvl2pPr marL="7144" indent="0" algn="ctr">
              <a:buNone/>
              <a:tabLst/>
              <a:defRPr sz="600"/>
            </a:lvl2pPr>
          </a:lstStyle>
          <a:p>
            <a:pPr lvl="0"/>
            <a:r>
              <a:rPr lang="en-US"/>
              <a:t>Description here</a:t>
            </a:r>
          </a:p>
          <a:p>
            <a:pPr lvl="1"/>
            <a:r>
              <a:rPr lang="en-US"/>
              <a:t>Notes or attribution</a:t>
            </a:r>
          </a:p>
        </p:txBody>
      </p:sp>
      <p:sp>
        <p:nvSpPr>
          <p:cNvPr id="34" name="Text Placeholder 21">
            <a:extLst>
              <a:ext uri="{FF2B5EF4-FFF2-40B4-BE49-F238E27FC236}">
                <a16:creationId xmlns:a16="http://schemas.microsoft.com/office/drawing/2014/main" id="{4AFFA9DC-7C36-1F40-97C1-27DFF05149A2}"/>
              </a:ext>
            </a:extLst>
          </p:cNvPr>
          <p:cNvSpPr>
            <a:spLocks noGrp="1"/>
          </p:cNvSpPr>
          <p:nvPr>
            <p:ph type="body" sz="quarter" idx="23" hasCustomPrompt="1"/>
          </p:nvPr>
        </p:nvSpPr>
        <p:spPr>
          <a:xfrm>
            <a:off x="4827984" y="1138953"/>
            <a:ext cx="1687116" cy="663178"/>
          </a:xfrm>
        </p:spPr>
        <p:txBody>
          <a:bodyPr>
            <a:noAutofit/>
          </a:bodyPr>
          <a:lstStyle>
            <a:lvl1pPr marL="0" indent="0" algn="ctr">
              <a:buNone/>
              <a:defRPr sz="49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000</a:t>
            </a:r>
          </a:p>
        </p:txBody>
      </p:sp>
      <p:sp>
        <p:nvSpPr>
          <p:cNvPr id="12" name="Text Placeholder 6">
            <a:extLst>
              <a:ext uri="{FF2B5EF4-FFF2-40B4-BE49-F238E27FC236}">
                <a16:creationId xmlns:a16="http://schemas.microsoft.com/office/drawing/2014/main" id="{29CCFF39-EEEA-6046-924B-B21A038D0078}"/>
              </a:ext>
            </a:extLst>
          </p:cNvPr>
          <p:cNvSpPr>
            <a:spLocks noGrp="1"/>
          </p:cNvSpPr>
          <p:nvPr>
            <p:ph type="body" sz="quarter" idx="24" hasCustomPrompt="1"/>
          </p:nvPr>
        </p:nvSpPr>
        <p:spPr>
          <a:xfrm>
            <a:off x="483870" y="3600450"/>
            <a:ext cx="1687116" cy="756047"/>
          </a:xfrm>
        </p:spPr>
        <p:txBody>
          <a:bodyPr>
            <a:normAutofit/>
          </a:bodyPr>
          <a:lstStyle>
            <a:lvl1pPr marL="0" indent="0" algn="ctr">
              <a:buNone/>
              <a:defRPr sz="788"/>
            </a:lvl1pPr>
            <a:lvl2pPr marL="7144" indent="0" algn="ctr">
              <a:buNone/>
              <a:tabLst/>
              <a:defRPr sz="600"/>
            </a:lvl2pPr>
          </a:lstStyle>
          <a:p>
            <a:pPr lvl="0"/>
            <a:r>
              <a:rPr lang="en-US"/>
              <a:t>Description here</a:t>
            </a:r>
          </a:p>
          <a:p>
            <a:pPr lvl="1"/>
            <a:r>
              <a:rPr lang="en-US"/>
              <a:t>Notes or attribution</a:t>
            </a:r>
          </a:p>
        </p:txBody>
      </p:sp>
      <p:sp>
        <p:nvSpPr>
          <p:cNvPr id="13" name="Text Placeholder 21">
            <a:extLst>
              <a:ext uri="{FF2B5EF4-FFF2-40B4-BE49-F238E27FC236}">
                <a16:creationId xmlns:a16="http://schemas.microsoft.com/office/drawing/2014/main" id="{858353D2-5AD4-8644-B590-F0E3A17189F9}"/>
              </a:ext>
            </a:extLst>
          </p:cNvPr>
          <p:cNvSpPr>
            <a:spLocks noGrp="1"/>
          </p:cNvSpPr>
          <p:nvPr>
            <p:ph type="body" sz="quarter" idx="25" hasCustomPrompt="1"/>
          </p:nvPr>
        </p:nvSpPr>
        <p:spPr>
          <a:xfrm>
            <a:off x="483870" y="2937273"/>
            <a:ext cx="1687116" cy="663178"/>
          </a:xfrm>
        </p:spPr>
        <p:txBody>
          <a:bodyPr>
            <a:noAutofit/>
          </a:bodyPr>
          <a:lstStyle>
            <a:lvl1pPr marL="0" indent="0" algn="ctr">
              <a:buNone/>
              <a:defRPr sz="49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000</a:t>
            </a:r>
          </a:p>
        </p:txBody>
      </p:sp>
      <p:sp>
        <p:nvSpPr>
          <p:cNvPr id="14" name="Text Placeholder 6">
            <a:extLst>
              <a:ext uri="{FF2B5EF4-FFF2-40B4-BE49-F238E27FC236}">
                <a16:creationId xmlns:a16="http://schemas.microsoft.com/office/drawing/2014/main" id="{A2A155F7-E60E-5F47-ABBD-88A1BE5987B7}"/>
              </a:ext>
            </a:extLst>
          </p:cNvPr>
          <p:cNvSpPr>
            <a:spLocks noGrp="1"/>
          </p:cNvSpPr>
          <p:nvPr>
            <p:ph type="body" sz="quarter" idx="26" hasCustomPrompt="1"/>
          </p:nvPr>
        </p:nvSpPr>
        <p:spPr>
          <a:xfrm>
            <a:off x="2628900" y="3600450"/>
            <a:ext cx="1687116" cy="756047"/>
          </a:xfrm>
        </p:spPr>
        <p:txBody>
          <a:bodyPr>
            <a:normAutofit/>
          </a:bodyPr>
          <a:lstStyle>
            <a:lvl1pPr marL="0" indent="0" algn="ctr">
              <a:buNone/>
              <a:defRPr sz="788"/>
            </a:lvl1pPr>
            <a:lvl2pPr marL="7144" indent="0" algn="ctr">
              <a:buNone/>
              <a:tabLst/>
              <a:defRPr sz="600"/>
            </a:lvl2pPr>
          </a:lstStyle>
          <a:p>
            <a:pPr lvl="0"/>
            <a:r>
              <a:rPr lang="en-US"/>
              <a:t>Description here</a:t>
            </a:r>
          </a:p>
          <a:p>
            <a:pPr lvl="1"/>
            <a:r>
              <a:rPr lang="en-US"/>
              <a:t>Notes or attribution</a:t>
            </a:r>
          </a:p>
        </p:txBody>
      </p:sp>
      <p:sp>
        <p:nvSpPr>
          <p:cNvPr id="15" name="Text Placeholder 21">
            <a:extLst>
              <a:ext uri="{FF2B5EF4-FFF2-40B4-BE49-F238E27FC236}">
                <a16:creationId xmlns:a16="http://schemas.microsoft.com/office/drawing/2014/main" id="{D0F1FBE9-2CC9-EE47-B5D0-264D8EB9FFDA}"/>
              </a:ext>
            </a:extLst>
          </p:cNvPr>
          <p:cNvSpPr>
            <a:spLocks noGrp="1"/>
          </p:cNvSpPr>
          <p:nvPr>
            <p:ph type="body" sz="quarter" idx="27" hasCustomPrompt="1"/>
          </p:nvPr>
        </p:nvSpPr>
        <p:spPr>
          <a:xfrm>
            <a:off x="2628900" y="2937273"/>
            <a:ext cx="1687116" cy="663178"/>
          </a:xfrm>
        </p:spPr>
        <p:txBody>
          <a:bodyPr>
            <a:noAutofit/>
          </a:bodyPr>
          <a:lstStyle>
            <a:lvl1pPr marL="0" indent="0" algn="ctr">
              <a:buNone/>
              <a:defRPr sz="49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000</a:t>
            </a:r>
          </a:p>
        </p:txBody>
      </p:sp>
      <p:sp>
        <p:nvSpPr>
          <p:cNvPr id="16" name="Text Placeholder 6">
            <a:extLst>
              <a:ext uri="{FF2B5EF4-FFF2-40B4-BE49-F238E27FC236}">
                <a16:creationId xmlns:a16="http://schemas.microsoft.com/office/drawing/2014/main" id="{DADD3AB7-67EC-E145-8768-7B2D1854060F}"/>
              </a:ext>
            </a:extLst>
          </p:cNvPr>
          <p:cNvSpPr>
            <a:spLocks noGrp="1"/>
          </p:cNvSpPr>
          <p:nvPr>
            <p:ph type="body" sz="quarter" idx="28" hasCustomPrompt="1"/>
          </p:nvPr>
        </p:nvSpPr>
        <p:spPr>
          <a:xfrm>
            <a:off x="6972300" y="3600450"/>
            <a:ext cx="1687116" cy="756047"/>
          </a:xfrm>
        </p:spPr>
        <p:txBody>
          <a:bodyPr>
            <a:normAutofit/>
          </a:bodyPr>
          <a:lstStyle>
            <a:lvl1pPr marL="0" indent="0" algn="ctr">
              <a:buNone/>
              <a:defRPr sz="788"/>
            </a:lvl1pPr>
            <a:lvl2pPr marL="7144" indent="0" algn="ctr">
              <a:buNone/>
              <a:tabLst/>
              <a:defRPr sz="600"/>
            </a:lvl2pPr>
          </a:lstStyle>
          <a:p>
            <a:pPr lvl="0"/>
            <a:r>
              <a:rPr lang="en-US"/>
              <a:t>Description here</a:t>
            </a:r>
          </a:p>
          <a:p>
            <a:pPr lvl="1"/>
            <a:r>
              <a:rPr lang="en-US"/>
              <a:t>Notes or attribution</a:t>
            </a:r>
          </a:p>
        </p:txBody>
      </p:sp>
      <p:sp>
        <p:nvSpPr>
          <p:cNvPr id="17" name="Text Placeholder 21">
            <a:extLst>
              <a:ext uri="{FF2B5EF4-FFF2-40B4-BE49-F238E27FC236}">
                <a16:creationId xmlns:a16="http://schemas.microsoft.com/office/drawing/2014/main" id="{B3A1A6FA-CF7B-1C4F-8B74-20157FB1968A}"/>
              </a:ext>
            </a:extLst>
          </p:cNvPr>
          <p:cNvSpPr>
            <a:spLocks noGrp="1"/>
          </p:cNvSpPr>
          <p:nvPr>
            <p:ph type="body" sz="quarter" idx="29" hasCustomPrompt="1"/>
          </p:nvPr>
        </p:nvSpPr>
        <p:spPr>
          <a:xfrm>
            <a:off x="6972300" y="2937273"/>
            <a:ext cx="1687116" cy="663178"/>
          </a:xfrm>
        </p:spPr>
        <p:txBody>
          <a:bodyPr>
            <a:noAutofit/>
          </a:bodyPr>
          <a:lstStyle>
            <a:lvl1pPr marL="0" indent="0" algn="ctr">
              <a:buNone/>
              <a:defRPr sz="49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000</a:t>
            </a:r>
          </a:p>
        </p:txBody>
      </p:sp>
      <p:sp>
        <p:nvSpPr>
          <p:cNvPr id="18" name="Text Placeholder 6">
            <a:extLst>
              <a:ext uri="{FF2B5EF4-FFF2-40B4-BE49-F238E27FC236}">
                <a16:creationId xmlns:a16="http://schemas.microsoft.com/office/drawing/2014/main" id="{AD950B71-7F61-6343-BBD0-0DC63B204928}"/>
              </a:ext>
            </a:extLst>
          </p:cNvPr>
          <p:cNvSpPr>
            <a:spLocks noGrp="1"/>
          </p:cNvSpPr>
          <p:nvPr>
            <p:ph type="body" sz="quarter" idx="30" hasCustomPrompt="1"/>
          </p:nvPr>
        </p:nvSpPr>
        <p:spPr>
          <a:xfrm>
            <a:off x="4827984" y="3600450"/>
            <a:ext cx="1687116" cy="756047"/>
          </a:xfrm>
        </p:spPr>
        <p:txBody>
          <a:bodyPr>
            <a:normAutofit/>
          </a:bodyPr>
          <a:lstStyle>
            <a:lvl1pPr marL="0" indent="0" algn="ctr">
              <a:buNone/>
              <a:defRPr sz="788"/>
            </a:lvl1pPr>
            <a:lvl2pPr marL="7144" indent="0" algn="ctr">
              <a:buNone/>
              <a:tabLst/>
              <a:defRPr sz="600"/>
            </a:lvl2pPr>
          </a:lstStyle>
          <a:p>
            <a:pPr lvl="0"/>
            <a:r>
              <a:rPr lang="en-US"/>
              <a:t>Description here</a:t>
            </a:r>
          </a:p>
          <a:p>
            <a:pPr lvl="1"/>
            <a:r>
              <a:rPr lang="en-US"/>
              <a:t>Notes or attribution</a:t>
            </a:r>
          </a:p>
        </p:txBody>
      </p:sp>
      <p:sp>
        <p:nvSpPr>
          <p:cNvPr id="19" name="Text Placeholder 21">
            <a:extLst>
              <a:ext uri="{FF2B5EF4-FFF2-40B4-BE49-F238E27FC236}">
                <a16:creationId xmlns:a16="http://schemas.microsoft.com/office/drawing/2014/main" id="{817FD152-4D14-FD48-8DB0-1CDE75C62283}"/>
              </a:ext>
            </a:extLst>
          </p:cNvPr>
          <p:cNvSpPr>
            <a:spLocks noGrp="1"/>
          </p:cNvSpPr>
          <p:nvPr>
            <p:ph type="body" sz="quarter" idx="31" hasCustomPrompt="1"/>
          </p:nvPr>
        </p:nvSpPr>
        <p:spPr>
          <a:xfrm>
            <a:off x="4827984" y="2937273"/>
            <a:ext cx="1687116" cy="663178"/>
          </a:xfrm>
        </p:spPr>
        <p:txBody>
          <a:bodyPr>
            <a:noAutofit/>
          </a:bodyPr>
          <a:lstStyle>
            <a:lvl1pPr marL="0" indent="0" algn="ctr">
              <a:buNone/>
              <a:defRPr sz="49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000</a:t>
            </a:r>
          </a:p>
        </p:txBody>
      </p:sp>
      <p:sp>
        <p:nvSpPr>
          <p:cNvPr id="20" name="Rectangle 19">
            <a:extLst>
              <a:ext uri="{FF2B5EF4-FFF2-40B4-BE49-F238E27FC236}">
                <a16:creationId xmlns:a16="http://schemas.microsoft.com/office/drawing/2014/main" id="{82408222-8F37-7B4D-A6F3-29766E8A2FDB}"/>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1" name="Rectangle 20">
            <a:extLst>
              <a:ext uri="{FF2B5EF4-FFF2-40B4-BE49-F238E27FC236}">
                <a16:creationId xmlns:a16="http://schemas.microsoft.com/office/drawing/2014/main" id="{1107BC77-39DA-EB46-BC87-1831664A47E1}"/>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019256684"/>
      </p:ext>
    </p:extLst>
  </p:cSld>
  <p:clrMapOvr>
    <a:masterClrMapping/>
  </p:clrMapOvr>
  <p:extLst>
    <p:ext uri="{DCECCB84-F9BA-43D5-87BE-67443E8EF086}">
      <p15:sldGuideLst xmlns:p15="http://schemas.microsoft.com/office/powerpoint/2012/main">
        <p15:guide id="2" orient="horz" pos="2160">
          <p15:clr>
            <a:srgbClr val="FBAE40"/>
          </p15:clr>
        </p15:guide>
        <p15:guide id="4" orient="horz" pos="792">
          <p15:clr>
            <a:srgbClr val="FBAE40"/>
          </p15:clr>
        </p15:guide>
        <p15:guide id="5" orient="horz" pos="4032">
          <p15:clr>
            <a:srgbClr val="FBAE40"/>
          </p15:clr>
        </p15:guide>
        <p15:guide id="6" pos="1104">
          <p15:clr>
            <a:srgbClr val="FBAE40"/>
          </p15:clr>
        </p15:guide>
        <p15:guide id="7" pos="2928">
          <p15:clr>
            <a:srgbClr val="FBAE40"/>
          </p15:clr>
        </p15:guide>
        <p15:guide id="8" pos="4752">
          <p15:clr>
            <a:srgbClr val="FBAE40"/>
          </p15:clr>
        </p15:guide>
        <p15:guide id="9" pos="657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750592-35F9-3D48-BB93-0853DEBFDC58}"/>
              </a:ext>
            </a:extLst>
          </p:cNvPr>
          <p:cNvPicPr>
            <a:picLocks noChangeAspect="1"/>
          </p:cNvPicPr>
          <p:nvPr userDrawn="1"/>
        </p:nvPicPr>
        <p:blipFill>
          <a:blip r:embed="rId2"/>
          <a:srcRect t="2001" b="2001"/>
          <a:stretch/>
        </p:blipFill>
        <p:spPr>
          <a:xfrm>
            <a:off x="5314950" y="274319"/>
            <a:ext cx="2867407" cy="4869181"/>
          </a:xfrm>
          <a:prstGeom prst="rect">
            <a:avLst/>
          </a:prstGeom>
        </p:spPr>
      </p:pic>
      <p:pic>
        <p:nvPicPr>
          <p:cNvPr id="10" name="Google Shape;105;p29">
            <a:extLst>
              <a:ext uri="{FF2B5EF4-FFF2-40B4-BE49-F238E27FC236}">
                <a16:creationId xmlns:a16="http://schemas.microsoft.com/office/drawing/2014/main" id="{80F65949-A966-3C45-B14B-D3B3485F499F}"/>
              </a:ext>
            </a:extLst>
          </p:cNvPr>
          <p:cNvPicPr preferRelativeResize="0"/>
          <p:nvPr userDrawn="1"/>
        </p:nvPicPr>
        <p:blipFill rotWithShape="1">
          <a:blip r:embed="rId3">
            <a:alphaModFix/>
          </a:blip>
          <a:srcRect/>
          <a:stretch/>
        </p:blipFill>
        <p:spPr>
          <a:xfrm>
            <a:off x="457200" y="371471"/>
            <a:ext cx="2366443" cy="420624"/>
          </a:xfrm>
          <a:prstGeom prst="rect">
            <a:avLst/>
          </a:prstGeom>
          <a:noFill/>
          <a:ln>
            <a:noFill/>
          </a:ln>
        </p:spPr>
      </p:pic>
      <p:sp>
        <p:nvSpPr>
          <p:cNvPr id="8" name="Title 3">
            <a:extLst>
              <a:ext uri="{FF2B5EF4-FFF2-40B4-BE49-F238E27FC236}">
                <a16:creationId xmlns:a16="http://schemas.microsoft.com/office/drawing/2014/main" id="{5225F8B9-12FF-244B-940B-D1009D8B83C7}"/>
              </a:ext>
            </a:extLst>
          </p:cNvPr>
          <p:cNvSpPr>
            <a:spLocks noGrp="1"/>
          </p:cNvSpPr>
          <p:nvPr>
            <p:ph type="title" hasCustomPrompt="1"/>
          </p:nvPr>
        </p:nvSpPr>
        <p:spPr>
          <a:xfrm>
            <a:off x="971550" y="792095"/>
            <a:ext cx="3829050" cy="3714751"/>
          </a:xfrm>
        </p:spPr>
        <p:txBody>
          <a:bodyPr anchor="ctr" anchorCtr="0">
            <a:noAutofit/>
          </a:bodyPr>
          <a:lstStyle>
            <a:lvl1pPr>
              <a:defRPr sz="405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6" name="Footer Placeholder 1">
            <a:extLst>
              <a:ext uri="{FF2B5EF4-FFF2-40B4-BE49-F238E27FC236}">
                <a16:creationId xmlns:a16="http://schemas.microsoft.com/office/drawing/2014/main" id="{F78BFF92-44A5-214C-A38F-FA5F2E3FE2A2}"/>
              </a:ext>
            </a:extLst>
          </p:cNvPr>
          <p:cNvSpPr txBox="1">
            <a:spLocks/>
          </p:cNvSpPr>
          <p:nvPr userDrawn="1"/>
        </p:nvSpPr>
        <p:spPr>
          <a:xfrm>
            <a:off x="971550" y="4767374"/>
            <a:ext cx="3028950" cy="160095"/>
          </a:xfrm>
          <a:prstGeom prst="rect">
            <a:avLst/>
          </a:prstGeom>
        </p:spPr>
        <p:txBody>
          <a:bodyPr vert="horz" lIns="0" tIns="0" rIns="0" bIns="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
                <a:srgbClr val="000000"/>
              </a:buClr>
              <a:buSzPts val="700"/>
            </a:pPr>
            <a:r>
              <a:rPr lang="en-US" sz="525">
                <a:latin typeface="Arial"/>
                <a:ea typeface="Arial"/>
                <a:cs typeface="Arial"/>
                <a:sym typeface="Arial"/>
              </a:rPr>
              <a:t>© </a:t>
            </a:r>
            <a:r>
              <a:rPr lang="en-US" sz="525" err="1">
                <a:latin typeface="Arial"/>
                <a:ea typeface="Arial"/>
                <a:cs typeface="Arial"/>
                <a:sym typeface="Arial"/>
              </a:rPr>
              <a:t>FranklinCovey</a:t>
            </a:r>
            <a:r>
              <a:rPr lang="en-US" sz="525">
                <a:latin typeface="Arial"/>
                <a:ea typeface="Arial"/>
                <a:cs typeface="Arial"/>
                <a:sym typeface="Arial"/>
              </a:rPr>
              <a:t> Co. All rights reserved. PROPRIETARY AND CONFIDENTIAL </a:t>
            </a:r>
            <a:endParaRPr lang="en-US" sz="525"/>
          </a:p>
        </p:txBody>
      </p:sp>
    </p:spTree>
    <p:extLst>
      <p:ext uri="{BB962C8B-B14F-4D97-AF65-F5344CB8AC3E}">
        <p14:creationId xmlns:p14="http://schemas.microsoft.com/office/powerpoint/2010/main" val="1942482930"/>
      </p:ext>
    </p:extLst>
  </p:cSld>
  <p:clrMapOvr>
    <a:masterClrMapping/>
  </p:clrMapOvr>
  <p:extLst>
    <p:ext uri="{DCECCB84-F9BA-43D5-87BE-67443E8EF086}">
      <p15:sldGuideLst xmlns:p15="http://schemas.microsoft.com/office/powerpoint/2012/main">
        <p15:guide id="2" orient="horz" pos="2160">
          <p15:clr>
            <a:srgbClr val="FBAE40"/>
          </p15:clr>
        </p15:guide>
        <p15:guide id="4" orient="horz" pos="792">
          <p15:clr>
            <a:srgbClr val="FBAE40"/>
          </p15:clr>
        </p15:guide>
        <p15:guide id="5" orient="horz" pos="4032">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with Three Statistic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377190"/>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7" name="Text Placeholder 6">
            <a:extLst>
              <a:ext uri="{FF2B5EF4-FFF2-40B4-BE49-F238E27FC236}">
                <a16:creationId xmlns:a16="http://schemas.microsoft.com/office/drawing/2014/main" id="{7832533B-9400-7C4C-89A9-E228DBD8D9D5}"/>
              </a:ext>
            </a:extLst>
          </p:cNvPr>
          <p:cNvSpPr>
            <a:spLocks noGrp="1"/>
          </p:cNvSpPr>
          <p:nvPr>
            <p:ph type="body" sz="quarter" idx="16" hasCustomPrompt="1"/>
          </p:nvPr>
        </p:nvSpPr>
        <p:spPr>
          <a:xfrm>
            <a:off x="971550" y="2844403"/>
            <a:ext cx="1687116" cy="756047"/>
          </a:xfrm>
        </p:spPr>
        <p:txBody>
          <a:bodyPr>
            <a:normAutofit/>
          </a:bodyPr>
          <a:lstStyle>
            <a:lvl1pPr marL="0" indent="0" algn="ctr">
              <a:buNone/>
              <a:defRPr sz="1200"/>
            </a:lvl1pPr>
            <a:lvl2pPr marL="7144" indent="0" algn="ctr">
              <a:buNone/>
              <a:tabLst/>
              <a:defRPr sz="825"/>
            </a:lvl2pPr>
          </a:lstStyle>
          <a:p>
            <a:pPr lvl="0"/>
            <a:r>
              <a:rPr lang="en-US"/>
              <a:t>Description here</a:t>
            </a:r>
          </a:p>
          <a:p>
            <a:pPr lvl="1"/>
            <a:r>
              <a:rPr lang="en-US"/>
              <a:t>Notes or attribution</a:t>
            </a:r>
          </a:p>
        </p:txBody>
      </p:sp>
      <p:sp>
        <p:nvSpPr>
          <p:cNvPr id="22" name="Text Placeholder 21">
            <a:extLst>
              <a:ext uri="{FF2B5EF4-FFF2-40B4-BE49-F238E27FC236}">
                <a16:creationId xmlns:a16="http://schemas.microsoft.com/office/drawing/2014/main" id="{170100B6-0CC7-214B-A8DA-9D6264CC4016}"/>
              </a:ext>
            </a:extLst>
          </p:cNvPr>
          <p:cNvSpPr>
            <a:spLocks noGrp="1"/>
          </p:cNvSpPr>
          <p:nvPr>
            <p:ph type="body" sz="quarter" idx="17" hasCustomPrompt="1"/>
          </p:nvPr>
        </p:nvSpPr>
        <p:spPr>
          <a:xfrm>
            <a:off x="457200" y="1908572"/>
            <a:ext cx="2743200" cy="856059"/>
          </a:xfrm>
        </p:spPr>
        <p:txBody>
          <a:bodyPr>
            <a:noAutofit/>
          </a:bodyPr>
          <a:lstStyle>
            <a:lvl1pPr marL="0" indent="0" algn="ctr">
              <a:buNone/>
              <a:defRPr sz="720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000</a:t>
            </a:r>
          </a:p>
        </p:txBody>
      </p:sp>
      <p:sp>
        <p:nvSpPr>
          <p:cNvPr id="23" name="Text Placeholder 6">
            <a:extLst>
              <a:ext uri="{FF2B5EF4-FFF2-40B4-BE49-F238E27FC236}">
                <a16:creationId xmlns:a16="http://schemas.microsoft.com/office/drawing/2014/main" id="{56EB1079-0208-6A43-A47C-ADDFB003982B}"/>
              </a:ext>
            </a:extLst>
          </p:cNvPr>
          <p:cNvSpPr>
            <a:spLocks noGrp="1"/>
          </p:cNvSpPr>
          <p:nvPr>
            <p:ph type="body" sz="quarter" idx="18" hasCustomPrompt="1"/>
          </p:nvPr>
        </p:nvSpPr>
        <p:spPr>
          <a:xfrm>
            <a:off x="3714750" y="2844403"/>
            <a:ext cx="1687116" cy="756047"/>
          </a:xfrm>
        </p:spPr>
        <p:txBody>
          <a:bodyPr>
            <a:normAutofit/>
          </a:bodyPr>
          <a:lstStyle>
            <a:lvl1pPr marL="0" indent="0" algn="ctr">
              <a:buNone/>
              <a:defRPr sz="1200"/>
            </a:lvl1pPr>
            <a:lvl2pPr marL="7144" indent="0" algn="ctr">
              <a:buNone/>
              <a:tabLst/>
              <a:defRPr sz="825"/>
            </a:lvl2pPr>
          </a:lstStyle>
          <a:p>
            <a:pPr lvl="0"/>
            <a:r>
              <a:rPr lang="en-US"/>
              <a:t>Description here</a:t>
            </a:r>
          </a:p>
          <a:p>
            <a:pPr lvl="1"/>
            <a:r>
              <a:rPr lang="en-US"/>
              <a:t>Notes or attribution</a:t>
            </a:r>
          </a:p>
        </p:txBody>
      </p:sp>
      <p:sp>
        <p:nvSpPr>
          <p:cNvPr id="24" name="Text Placeholder 21">
            <a:extLst>
              <a:ext uri="{FF2B5EF4-FFF2-40B4-BE49-F238E27FC236}">
                <a16:creationId xmlns:a16="http://schemas.microsoft.com/office/drawing/2014/main" id="{7C85E1B5-3196-4548-A59D-000E280380A2}"/>
              </a:ext>
            </a:extLst>
          </p:cNvPr>
          <p:cNvSpPr>
            <a:spLocks noGrp="1"/>
          </p:cNvSpPr>
          <p:nvPr>
            <p:ph type="body" sz="quarter" idx="19" hasCustomPrompt="1"/>
          </p:nvPr>
        </p:nvSpPr>
        <p:spPr>
          <a:xfrm>
            <a:off x="3371850" y="1908572"/>
            <a:ext cx="2400300" cy="856059"/>
          </a:xfrm>
        </p:spPr>
        <p:txBody>
          <a:bodyPr>
            <a:noAutofit/>
          </a:bodyPr>
          <a:lstStyle>
            <a:lvl1pPr marL="0" indent="0" algn="ctr">
              <a:buNone/>
              <a:defRPr sz="720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000</a:t>
            </a:r>
          </a:p>
        </p:txBody>
      </p:sp>
      <p:sp>
        <p:nvSpPr>
          <p:cNvPr id="25" name="Text Placeholder 6">
            <a:extLst>
              <a:ext uri="{FF2B5EF4-FFF2-40B4-BE49-F238E27FC236}">
                <a16:creationId xmlns:a16="http://schemas.microsoft.com/office/drawing/2014/main" id="{E95D6A47-580F-9448-8328-407456F2AD3F}"/>
              </a:ext>
            </a:extLst>
          </p:cNvPr>
          <p:cNvSpPr>
            <a:spLocks noGrp="1"/>
          </p:cNvSpPr>
          <p:nvPr>
            <p:ph type="body" sz="quarter" idx="20" hasCustomPrompt="1"/>
          </p:nvPr>
        </p:nvSpPr>
        <p:spPr>
          <a:xfrm>
            <a:off x="6457950" y="2844403"/>
            <a:ext cx="1687116" cy="756047"/>
          </a:xfrm>
        </p:spPr>
        <p:txBody>
          <a:bodyPr>
            <a:normAutofit/>
          </a:bodyPr>
          <a:lstStyle>
            <a:lvl1pPr marL="0" indent="0" algn="ctr">
              <a:buNone/>
              <a:defRPr sz="1200"/>
            </a:lvl1pPr>
            <a:lvl2pPr marL="7144" indent="0" algn="ctr">
              <a:buNone/>
              <a:tabLst/>
              <a:defRPr sz="825"/>
            </a:lvl2pPr>
          </a:lstStyle>
          <a:p>
            <a:pPr lvl="0"/>
            <a:r>
              <a:rPr lang="en-US"/>
              <a:t>Description here</a:t>
            </a:r>
          </a:p>
          <a:p>
            <a:pPr lvl="1"/>
            <a:r>
              <a:rPr lang="en-US"/>
              <a:t>Notes or attribution</a:t>
            </a:r>
          </a:p>
        </p:txBody>
      </p:sp>
      <p:sp>
        <p:nvSpPr>
          <p:cNvPr id="26" name="Text Placeholder 21">
            <a:extLst>
              <a:ext uri="{FF2B5EF4-FFF2-40B4-BE49-F238E27FC236}">
                <a16:creationId xmlns:a16="http://schemas.microsoft.com/office/drawing/2014/main" id="{CB79B326-C2B1-B149-8965-6EF05EFAE6A7}"/>
              </a:ext>
            </a:extLst>
          </p:cNvPr>
          <p:cNvSpPr>
            <a:spLocks noGrp="1"/>
          </p:cNvSpPr>
          <p:nvPr>
            <p:ph type="body" sz="quarter" idx="21" hasCustomPrompt="1"/>
          </p:nvPr>
        </p:nvSpPr>
        <p:spPr>
          <a:xfrm>
            <a:off x="6057901" y="1908572"/>
            <a:ext cx="2521323" cy="856059"/>
          </a:xfrm>
        </p:spPr>
        <p:txBody>
          <a:bodyPr>
            <a:noAutofit/>
          </a:bodyPr>
          <a:lstStyle>
            <a:lvl1pPr marL="0" indent="0" algn="ctr">
              <a:buNone/>
              <a:defRPr sz="720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000</a:t>
            </a:r>
          </a:p>
        </p:txBody>
      </p:sp>
      <p:sp>
        <p:nvSpPr>
          <p:cNvPr id="10" name="Rectangle 9">
            <a:extLst>
              <a:ext uri="{FF2B5EF4-FFF2-40B4-BE49-F238E27FC236}">
                <a16:creationId xmlns:a16="http://schemas.microsoft.com/office/drawing/2014/main" id="{4BA6A748-59A8-E64E-A8FF-4A7121D7922B}"/>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Rectangle 10">
            <a:extLst>
              <a:ext uri="{FF2B5EF4-FFF2-40B4-BE49-F238E27FC236}">
                <a16:creationId xmlns:a16="http://schemas.microsoft.com/office/drawing/2014/main" id="{4BEE69A4-267E-EE43-9FA2-4957337615E5}"/>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2876722184"/>
      </p:ext>
    </p:extLst>
  </p:cSld>
  <p:clrMapOvr>
    <a:masterClrMapping/>
  </p:clrMapOvr>
  <p:extLst>
    <p:ext uri="{DCECCB84-F9BA-43D5-87BE-67443E8EF086}">
      <p15:sldGuideLst xmlns:p15="http://schemas.microsoft.com/office/powerpoint/2012/main">
        <p15:guide id="2" orient="horz" pos="2160">
          <p15:clr>
            <a:srgbClr val="FBAE40"/>
          </p15:clr>
        </p15:guide>
        <p15:guide id="4" orient="horz" pos="792">
          <p15:clr>
            <a:srgbClr val="FBAE40"/>
          </p15:clr>
        </p15:guide>
        <p15:guide id="5" orient="horz" pos="4032">
          <p15:clr>
            <a:srgbClr val="FBAE40"/>
          </p15:clr>
        </p15:guide>
        <p15:guide id="6" pos="1536">
          <p15:clr>
            <a:srgbClr val="FBAE40"/>
          </p15:clr>
        </p15:guide>
        <p15:guide id="7" pos="614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with Single Large Block Dark">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377190"/>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5" name="Content Placeholder 4">
            <a:extLst>
              <a:ext uri="{FF2B5EF4-FFF2-40B4-BE49-F238E27FC236}">
                <a16:creationId xmlns:a16="http://schemas.microsoft.com/office/drawing/2014/main" id="{BDE3AD24-6E9A-444E-B665-5BBF9408BDCD}"/>
              </a:ext>
            </a:extLst>
          </p:cNvPr>
          <p:cNvSpPr>
            <a:spLocks noGrp="1"/>
          </p:cNvSpPr>
          <p:nvPr>
            <p:ph sz="quarter" idx="12" hasCustomPrompt="1"/>
          </p:nvPr>
        </p:nvSpPr>
        <p:spPr>
          <a:xfrm>
            <a:off x="914400" y="1600201"/>
            <a:ext cx="3875566" cy="356726"/>
          </a:xfrm>
        </p:spPr>
        <p:txBody>
          <a:bodyPr>
            <a:noAutofit/>
          </a:bodyPr>
          <a:lstStyle>
            <a:lvl1pPr marL="0" indent="0">
              <a:buClr>
                <a:schemeClr val="tx1"/>
              </a:buClr>
              <a:buNone/>
              <a:defRPr sz="2400" b="0">
                <a:solidFill>
                  <a:schemeClr val="bg1"/>
                </a:solidFill>
                <a:latin typeface="Tiempos Fine Light" panose="02020303060303060403" pitchFamily="18" charset="77"/>
              </a:defRPr>
            </a:lvl1pPr>
            <a:lvl2pPr marL="133350" indent="-126206">
              <a:buClr>
                <a:schemeClr val="tx1"/>
              </a:buClr>
              <a:buFont typeface="Arial" panose="020B0604020202020204" pitchFamily="34" charset="0"/>
              <a:buChar char="•"/>
              <a:tabLst/>
              <a:defRPr sz="900"/>
            </a:lvl2pPr>
            <a:lvl3pPr marL="685800" indent="0">
              <a:buNone/>
              <a:defRPr sz="825"/>
            </a:lvl3pPr>
            <a:lvl4pPr marL="1028700" indent="0">
              <a:buNone/>
              <a:defRPr sz="788"/>
            </a:lvl4pPr>
            <a:lvl5pPr marL="1371600" indent="0">
              <a:buNone/>
              <a:defRPr sz="788"/>
            </a:lvl5pPr>
          </a:lstStyle>
          <a:p>
            <a:pPr lvl="0"/>
            <a:r>
              <a:rPr lang="en-US"/>
              <a:t>Subhead Here</a:t>
            </a:r>
          </a:p>
        </p:txBody>
      </p:sp>
      <p:sp>
        <p:nvSpPr>
          <p:cNvPr id="9" name="Content Placeholder 4">
            <a:extLst>
              <a:ext uri="{FF2B5EF4-FFF2-40B4-BE49-F238E27FC236}">
                <a16:creationId xmlns:a16="http://schemas.microsoft.com/office/drawing/2014/main" id="{4E31692E-EC34-C645-98DC-402EF465A346}"/>
              </a:ext>
            </a:extLst>
          </p:cNvPr>
          <p:cNvSpPr>
            <a:spLocks noGrp="1"/>
          </p:cNvSpPr>
          <p:nvPr>
            <p:ph sz="quarter" idx="13"/>
          </p:nvPr>
        </p:nvSpPr>
        <p:spPr>
          <a:xfrm>
            <a:off x="914400" y="2171700"/>
            <a:ext cx="3875567" cy="1703472"/>
          </a:xfrm>
        </p:spPr>
        <p:txBody>
          <a:bodyPr>
            <a:noAutofit/>
          </a:bodyPr>
          <a:lstStyle>
            <a:lvl1pPr marL="0" indent="0">
              <a:lnSpc>
                <a:spcPct val="100000"/>
              </a:lnSpc>
              <a:spcBef>
                <a:spcPts val="0"/>
              </a:spcBef>
              <a:spcAft>
                <a:spcPts val="225"/>
              </a:spcAft>
              <a:buClr>
                <a:schemeClr val="tx1"/>
              </a:buClr>
              <a:buNone/>
              <a:defRPr sz="1350" b="0">
                <a:solidFill>
                  <a:schemeClr val="bg1"/>
                </a:solidFill>
              </a:defRPr>
            </a:lvl1pPr>
            <a:lvl2pPr marL="133350" indent="-126206">
              <a:buClr>
                <a:schemeClr val="bg1"/>
              </a:buClr>
              <a:buFont typeface="Arial" panose="020B0604020202020204" pitchFamily="34" charset="0"/>
              <a:buChar char="•"/>
              <a:tabLst/>
              <a:defRPr sz="1200">
                <a:solidFill>
                  <a:schemeClr val="bg1"/>
                </a:solidFill>
              </a:defRPr>
            </a:lvl2pPr>
            <a:lvl3pPr marL="685800" indent="0">
              <a:buNone/>
              <a:defRPr sz="825"/>
            </a:lvl3pPr>
            <a:lvl4pPr marL="1028700" indent="0">
              <a:buNone/>
              <a:defRPr sz="788"/>
            </a:lvl4pPr>
            <a:lvl5pPr marL="1371600" indent="0">
              <a:buNone/>
              <a:defRPr sz="788"/>
            </a:lvl5pPr>
          </a:lstStyle>
          <a:p>
            <a:pPr lvl="0"/>
            <a:r>
              <a:rPr lang="en-US"/>
              <a:t>Click to edit Master text styles</a:t>
            </a:r>
          </a:p>
          <a:p>
            <a:pPr lvl="1"/>
            <a:r>
              <a:rPr lang="en-US"/>
              <a:t>Second level</a:t>
            </a:r>
          </a:p>
        </p:txBody>
      </p:sp>
      <p:sp>
        <p:nvSpPr>
          <p:cNvPr id="6" name="Rectangle 5">
            <a:extLst>
              <a:ext uri="{FF2B5EF4-FFF2-40B4-BE49-F238E27FC236}">
                <a16:creationId xmlns:a16="http://schemas.microsoft.com/office/drawing/2014/main" id="{46B72845-D2C5-1547-8574-ECFB34AD2808}"/>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6">
            <a:extLst>
              <a:ext uri="{FF2B5EF4-FFF2-40B4-BE49-F238E27FC236}">
                <a16:creationId xmlns:a16="http://schemas.microsoft.com/office/drawing/2014/main" id="{5C427A1E-510A-F148-9EB8-4D94261326B3}"/>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2138537281"/>
      </p:ext>
    </p:extLst>
  </p:cSld>
  <p:clrMapOvr>
    <a:masterClrMapping/>
  </p:clrMapOvr>
  <p:extLst>
    <p:ext uri="{DCECCB84-F9BA-43D5-87BE-67443E8EF086}">
      <p15:sldGuideLst xmlns:p15="http://schemas.microsoft.com/office/powerpoint/2012/main">
        <p15:guide id="2" orient="horz" pos="2160">
          <p15:clr>
            <a:srgbClr val="FBAE40"/>
          </p15:clr>
        </p15:guide>
        <p15:guide id="4" orient="horz" pos="792">
          <p15:clr>
            <a:srgbClr val="FBAE40"/>
          </p15:clr>
        </p15:guide>
        <p15:guide id="5" orient="horz" pos="4032">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with Timeline text boxe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377190"/>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5" name="Content Placeholder 4">
            <a:extLst>
              <a:ext uri="{FF2B5EF4-FFF2-40B4-BE49-F238E27FC236}">
                <a16:creationId xmlns:a16="http://schemas.microsoft.com/office/drawing/2014/main" id="{BDE3AD24-6E9A-444E-B665-5BBF9408BDCD}"/>
              </a:ext>
            </a:extLst>
          </p:cNvPr>
          <p:cNvSpPr>
            <a:spLocks noGrp="1"/>
          </p:cNvSpPr>
          <p:nvPr>
            <p:ph sz="quarter" idx="12" hasCustomPrompt="1"/>
          </p:nvPr>
        </p:nvSpPr>
        <p:spPr>
          <a:xfrm>
            <a:off x="793610" y="2528347"/>
            <a:ext cx="246452" cy="294278"/>
          </a:xfrm>
        </p:spPr>
        <p:txBody>
          <a:bodyPr>
            <a:noAutofit/>
          </a:bodyPr>
          <a:lstStyle>
            <a:lvl1pPr marL="0" indent="0">
              <a:buClr>
                <a:schemeClr val="tx1"/>
              </a:buClr>
              <a:buFont typeface="Arial" panose="020B0604020202020204" pitchFamily="34" charset="0"/>
              <a:buNone/>
              <a:defRPr sz="2100" b="0">
                <a:latin typeface="Tiempos Fine Light" panose="02020303060303060403" pitchFamily="18" charset="77"/>
              </a:defRPr>
            </a:lvl1pPr>
            <a:lvl2pPr marL="7144" indent="0">
              <a:buClr>
                <a:schemeClr val="tx1"/>
              </a:buClr>
              <a:buFont typeface="Arial" panose="020B0604020202020204" pitchFamily="34" charset="0"/>
              <a:buNone/>
              <a:tabLst/>
              <a:defRPr sz="900"/>
            </a:lvl2pPr>
            <a:lvl3pPr marL="685800" indent="0">
              <a:buNone/>
              <a:defRPr sz="825"/>
            </a:lvl3pPr>
            <a:lvl4pPr marL="1028700" indent="0">
              <a:buNone/>
              <a:defRPr sz="788"/>
            </a:lvl4pPr>
            <a:lvl5pPr marL="1371600" indent="0">
              <a:buNone/>
              <a:defRPr sz="788"/>
            </a:lvl5pPr>
          </a:lstStyle>
          <a:p>
            <a:pPr lvl="0"/>
            <a:r>
              <a:rPr lang="en-US"/>
              <a:t>1</a:t>
            </a:r>
          </a:p>
        </p:txBody>
      </p:sp>
      <p:sp>
        <p:nvSpPr>
          <p:cNvPr id="12" name="Text Placeholder 11">
            <a:extLst>
              <a:ext uri="{FF2B5EF4-FFF2-40B4-BE49-F238E27FC236}">
                <a16:creationId xmlns:a16="http://schemas.microsoft.com/office/drawing/2014/main" id="{0F698809-4527-8A4A-8018-3200FEC2749A}"/>
              </a:ext>
            </a:extLst>
          </p:cNvPr>
          <p:cNvSpPr>
            <a:spLocks noGrp="1"/>
          </p:cNvSpPr>
          <p:nvPr>
            <p:ph type="body" sz="quarter" idx="16" hasCustomPrompt="1"/>
          </p:nvPr>
        </p:nvSpPr>
        <p:spPr>
          <a:xfrm>
            <a:off x="628650" y="1143000"/>
            <a:ext cx="8058150" cy="272788"/>
          </a:xfrm>
        </p:spPr>
        <p:txBody>
          <a:bodyPr>
            <a:noAutofit/>
          </a:bodyPr>
          <a:lstStyle>
            <a:lvl1pPr marL="0" indent="0">
              <a:lnSpc>
                <a:spcPct val="100000"/>
              </a:lnSpc>
              <a:spcBef>
                <a:spcPts val="0"/>
              </a:spcBef>
              <a:spcAft>
                <a:spcPts val="225"/>
              </a:spcAft>
              <a:buNone/>
              <a:defRPr sz="1500"/>
            </a:lvl1pPr>
            <a:lvl2pPr marL="342900" indent="0">
              <a:buNone/>
              <a:defRPr/>
            </a:lvl2pPr>
            <a:lvl3pPr marL="685800" indent="0">
              <a:buNone/>
              <a:defRPr/>
            </a:lvl3pPr>
            <a:lvl4pPr marL="1028700" indent="0">
              <a:buNone/>
              <a:defRPr/>
            </a:lvl4pPr>
            <a:lvl5pPr marL="1371600" indent="0">
              <a:buNone/>
              <a:defRPr/>
            </a:lvl5pPr>
          </a:lstStyle>
          <a:p>
            <a:pPr lvl="0"/>
            <a:r>
              <a:rPr lang="en-US"/>
              <a:t>Timeline label or lead-in</a:t>
            </a:r>
          </a:p>
        </p:txBody>
      </p:sp>
      <p:sp>
        <p:nvSpPr>
          <p:cNvPr id="6" name="Text Placeholder 5">
            <a:extLst>
              <a:ext uri="{FF2B5EF4-FFF2-40B4-BE49-F238E27FC236}">
                <a16:creationId xmlns:a16="http://schemas.microsoft.com/office/drawing/2014/main" id="{4A34E86F-C569-9647-9E50-D6B395BFDCE4}"/>
              </a:ext>
            </a:extLst>
          </p:cNvPr>
          <p:cNvSpPr>
            <a:spLocks noGrp="1"/>
          </p:cNvSpPr>
          <p:nvPr>
            <p:ph type="body" sz="quarter" idx="17"/>
          </p:nvPr>
        </p:nvSpPr>
        <p:spPr>
          <a:xfrm>
            <a:off x="804862" y="2922985"/>
            <a:ext cx="1081088" cy="1077515"/>
          </a:xfrm>
        </p:spPr>
        <p:txBody>
          <a:bodyPr>
            <a:noAutofit/>
          </a:bodyPr>
          <a:lstStyle>
            <a:lvl1pPr marL="0" indent="0">
              <a:lnSpc>
                <a:spcPct val="100000"/>
              </a:lnSpc>
              <a:spcBef>
                <a:spcPts val="0"/>
              </a:spcBef>
              <a:spcAft>
                <a:spcPts val="225"/>
              </a:spcAft>
              <a:buClr>
                <a:schemeClr val="tx1"/>
              </a:buClr>
              <a:buNone/>
              <a:defRPr sz="900" b="1"/>
            </a:lvl1pPr>
            <a:lvl2pPr marL="90488" indent="-83344">
              <a:buClr>
                <a:schemeClr val="tx1"/>
              </a:buClr>
              <a:buFont typeface="Arial" panose="020B0604020202020204" pitchFamily="34" charset="0"/>
              <a:buChar char="•"/>
              <a:tabLst/>
              <a:defRPr sz="825"/>
            </a:lvl2pPr>
            <a:lvl3pPr marL="685800" indent="0">
              <a:buNone/>
              <a:defRPr/>
            </a:lvl3pPr>
            <a:lvl4pPr marL="1028700" indent="0">
              <a:buNone/>
              <a:defRPr/>
            </a:lvl4pPr>
            <a:lvl5pPr marL="1371600" indent="0">
              <a:buNone/>
              <a:defRPr/>
            </a:lvl5pPr>
          </a:lstStyle>
          <a:p>
            <a:pPr lvl="0"/>
            <a:r>
              <a:rPr lang="en-US"/>
              <a:t>Click to edit Master text styles</a:t>
            </a:r>
          </a:p>
          <a:p>
            <a:pPr lvl="1"/>
            <a:r>
              <a:rPr lang="en-US"/>
              <a:t>Second level</a:t>
            </a:r>
          </a:p>
        </p:txBody>
      </p:sp>
      <p:sp>
        <p:nvSpPr>
          <p:cNvPr id="38" name="Content Placeholder 4">
            <a:extLst>
              <a:ext uri="{FF2B5EF4-FFF2-40B4-BE49-F238E27FC236}">
                <a16:creationId xmlns:a16="http://schemas.microsoft.com/office/drawing/2014/main" id="{A4FA9B78-88F7-4B42-BE4B-09255BA93189}"/>
              </a:ext>
            </a:extLst>
          </p:cNvPr>
          <p:cNvSpPr>
            <a:spLocks noGrp="1"/>
          </p:cNvSpPr>
          <p:nvPr>
            <p:ph sz="quarter" idx="18" hasCustomPrompt="1"/>
          </p:nvPr>
        </p:nvSpPr>
        <p:spPr>
          <a:xfrm>
            <a:off x="2256650" y="2528347"/>
            <a:ext cx="246452" cy="294278"/>
          </a:xfrm>
        </p:spPr>
        <p:txBody>
          <a:bodyPr>
            <a:noAutofit/>
          </a:bodyPr>
          <a:lstStyle>
            <a:lvl1pPr marL="0" indent="0">
              <a:buClr>
                <a:schemeClr val="tx1"/>
              </a:buClr>
              <a:buFont typeface="Arial" panose="020B0604020202020204" pitchFamily="34" charset="0"/>
              <a:buNone/>
              <a:defRPr sz="2100" b="0">
                <a:latin typeface="Tiempos Fine Light" panose="02020303060303060403" pitchFamily="18" charset="77"/>
              </a:defRPr>
            </a:lvl1pPr>
            <a:lvl2pPr marL="7144" indent="0">
              <a:buClr>
                <a:schemeClr val="tx1"/>
              </a:buClr>
              <a:buFont typeface="Arial" panose="020B0604020202020204" pitchFamily="34" charset="0"/>
              <a:buNone/>
              <a:tabLst/>
              <a:defRPr sz="900"/>
            </a:lvl2pPr>
            <a:lvl3pPr marL="685800" indent="0">
              <a:buNone/>
              <a:defRPr sz="825"/>
            </a:lvl3pPr>
            <a:lvl4pPr marL="1028700" indent="0">
              <a:buNone/>
              <a:defRPr sz="788"/>
            </a:lvl4pPr>
            <a:lvl5pPr marL="1371600" indent="0">
              <a:buNone/>
              <a:defRPr sz="788"/>
            </a:lvl5pPr>
          </a:lstStyle>
          <a:p>
            <a:pPr lvl="0"/>
            <a:r>
              <a:rPr lang="en-US"/>
              <a:t>2</a:t>
            </a:r>
          </a:p>
        </p:txBody>
      </p:sp>
      <p:sp>
        <p:nvSpPr>
          <p:cNvPr id="39" name="Text Placeholder 5">
            <a:extLst>
              <a:ext uri="{FF2B5EF4-FFF2-40B4-BE49-F238E27FC236}">
                <a16:creationId xmlns:a16="http://schemas.microsoft.com/office/drawing/2014/main" id="{7443A52A-F285-B548-8A19-2EB44BD48A9B}"/>
              </a:ext>
            </a:extLst>
          </p:cNvPr>
          <p:cNvSpPr>
            <a:spLocks noGrp="1"/>
          </p:cNvSpPr>
          <p:nvPr>
            <p:ph type="body" sz="quarter" idx="19"/>
          </p:nvPr>
        </p:nvSpPr>
        <p:spPr>
          <a:xfrm>
            <a:off x="2267902" y="2922985"/>
            <a:ext cx="1081088" cy="1077515"/>
          </a:xfrm>
        </p:spPr>
        <p:txBody>
          <a:bodyPr>
            <a:noAutofit/>
          </a:bodyPr>
          <a:lstStyle>
            <a:lvl1pPr marL="0" indent="0">
              <a:lnSpc>
                <a:spcPct val="100000"/>
              </a:lnSpc>
              <a:spcBef>
                <a:spcPts val="0"/>
              </a:spcBef>
              <a:spcAft>
                <a:spcPts val="225"/>
              </a:spcAft>
              <a:buClr>
                <a:schemeClr val="tx1"/>
              </a:buClr>
              <a:buNone/>
              <a:defRPr sz="900" b="1"/>
            </a:lvl1pPr>
            <a:lvl2pPr marL="90488" indent="-83344">
              <a:buClr>
                <a:schemeClr val="tx1"/>
              </a:buClr>
              <a:buFont typeface="Arial" panose="020B0604020202020204" pitchFamily="34" charset="0"/>
              <a:buChar char="•"/>
              <a:tabLst/>
              <a:defRPr sz="825"/>
            </a:lvl2pPr>
            <a:lvl3pPr marL="685800" indent="0">
              <a:buNone/>
              <a:defRPr/>
            </a:lvl3pPr>
            <a:lvl4pPr marL="1028700" indent="0">
              <a:buNone/>
              <a:defRPr/>
            </a:lvl4pPr>
            <a:lvl5pPr marL="1371600" indent="0">
              <a:buNone/>
              <a:defRPr/>
            </a:lvl5pPr>
          </a:lstStyle>
          <a:p>
            <a:pPr lvl="0"/>
            <a:r>
              <a:rPr lang="en-US"/>
              <a:t>Click to edit Master text styles</a:t>
            </a:r>
          </a:p>
          <a:p>
            <a:pPr lvl="1"/>
            <a:r>
              <a:rPr lang="en-US"/>
              <a:t>Second level</a:t>
            </a:r>
          </a:p>
        </p:txBody>
      </p:sp>
      <p:sp>
        <p:nvSpPr>
          <p:cNvPr id="40" name="Content Placeholder 4">
            <a:extLst>
              <a:ext uri="{FF2B5EF4-FFF2-40B4-BE49-F238E27FC236}">
                <a16:creationId xmlns:a16="http://schemas.microsoft.com/office/drawing/2014/main" id="{ACBE1E16-90AC-2740-B41D-DBEAC2DA8DBF}"/>
              </a:ext>
            </a:extLst>
          </p:cNvPr>
          <p:cNvSpPr>
            <a:spLocks noGrp="1"/>
          </p:cNvSpPr>
          <p:nvPr>
            <p:ph sz="quarter" idx="20" hasCustomPrompt="1"/>
          </p:nvPr>
        </p:nvSpPr>
        <p:spPr>
          <a:xfrm>
            <a:off x="3757790" y="2528347"/>
            <a:ext cx="246452" cy="294278"/>
          </a:xfrm>
        </p:spPr>
        <p:txBody>
          <a:bodyPr>
            <a:noAutofit/>
          </a:bodyPr>
          <a:lstStyle>
            <a:lvl1pPr marL="0" indent="0">
              <a:buClr>
                <a:schemeClr val="tx1"/>
              </a:buClr>
              <a:buFont typeface="Arial" panose="020B0604020202020204" pitchFamily="34" charset="0"/>
              <a:buNone/>
              <a:defRPr sz="2100" b="0">
                <a:latin typeface="Tiempos Fine Light" panose="02020303060303060403" pitchFamily="18" charset="77"/>
              </a:defRPr>
            </a:lvl1pPr>
            <a:lvl2pPr marL="7144" indent="0">
              <a:buClr>
                <a:schemeClr val="tx1"/>
              </a:buClr>
              <a:buFont typeface="Arial" panose="020B0604020202020204" pitchFamily="34" charset="0"/>
              <a:buNone/>
              <a:tabLst/>
              <a:defRPr sz="900"/>
            </a:lvl2pPr>
            <a:lvl3pPr marL="685800" indent="0">
              <a:buNone/>
              <a:defRPr sz="825"/>
            </a:lvl3pPr>
            <a:lvl4pPr marL="1028700" indent="0">
              <a:buNone/>
              <a:defRPr sz="788"/>
            </a:lvl4pPr>
            <a:lvl5pPr marL="1371600" indent="0">
              <a:buNone/>
              <a:defRPr sz="788"/>
            </a:lvl5pPr>
          </a:lstStyle>
          <a:p>
            <a:pPr lvl="0"/>
            <a:r>
              <a:rPr lang="en-US"/>
              <a:t>3</a:t>
            </a:r>
          </a:p>
        </p:txBody>
      </p:sp>
      <p:sp>
        <p:nvSpPr>
          <p:cNvPr id="41" name="Text Placeholder 5">
            <a:extLst>
              <a:ext uri="{FF2B5EF4-FFF2-40B4-BE49-F238E27FC236}">
                <a16:creationId xmlns:a16="http://schemas.microsoft.com/office/drawing/2014/main" id="{6E515245-25F2-F94C-9A73-0BC72E61C1A2}"/>
              </a:ext>
            </a:extLst>
          </p:cNvPr>
          <p:cNvSpPr>
            <a:spLocks noGrp="1"/>
          </p:cNvSpPr>
          <p:nvPr>
            <p:ph type="body" sz="quarter" idx="21"/>
          </p:nvPr>
        </p:nvSpPr>
        <p:spPr>
          <a:xfrm>
            <a:off x="3769042" y="2922985"/>
            <a:ext cx="1081088" cy="1077515"/>
          </a:xfrm>
        </p:spPr>
        <p:txBody>
          <a:bodyPr>
            <a:noAutofit/>
          </a:bodyPr>
          <a:lstStyle>
            <a:lvl1pPr marL="0" indent="0">
              <a:lnSpc>
                <a:spcPct val="100000"/>
              </a:lnSpc>
              <a:spcBef>
                <a:spcPts val="0"/>
              </a:spcBef>
              <a:spcAft>
                <a:spcPts val="225"/>
              </a:spcAft>
              <a:buClr>
                <a:schemeClr val="tx1"/>
              </a:buClr>
              <a:buNone/>
              <a:defRPr sz="900" b="1"/>
            </a:lvl1pPr>
            <a:lvl2pPr marL="90488" indent="-83344">
              <a:buClr>
                <a:schemeClr val="tx1"/>
              </a:buClr>
              <a:buFont typeface="Arial" panose="020B0604020202020204" pitchFamily="34" charset="0"/>
              <a:buChar char="•"/>
              <a:tabLst/>
              <a:defRPr sz="825"/>
            </a:lvl2pPr>
            <a:lvl3pPr marL="685800" indent="0">
              <a:buNone/>
              <a:defRPr/>
            </a:lvl3pPr>
            <a:lvl4pPr marL="1028700" indent="0">
              <a:buNone/>
              <a:defRPr/>
            </a:lvl4pPr>
            <a:lvl5pPr marL="1371600" indent="0">
              <a:buNone/>
              <a:defRPr/>
            </a:lvl5pPr>
          </a:lstStyle>
          <a:p>
            <a:pPr lvl="0"/>
            <a:r>
              <a:rPr lang="en-US"/>
              <a:t>Click to edit Master text styles</a:t>
            </a:r>
          </a:p>
          <a:p>
            <a:pPr lvl="1"/>
            <a:r>
              <a:rPr lang="en-US"/>
              <a:t>Second level</a:t>
            </a:r>
          </a:p>
        </p:txBody>
      </p:sp>
      <p:sp>
        <p:nvSpPr>
          <p:cNvPr id="42" name="Content Placeholder 4">
            <a:extLst>
              <a:ext uri="{FF2B5EF4-FFF2-40B4-BE49-F238E27FC236}">
                <a16:creationId xmlns:a16="http://schemas.microsoft.com/office/drawing/2014/main" id="{75ECA378-79A2-3E46-B9EA-0A15FA409725}"/>
              </a:ext>
            </a:extLst>
          </p:cNvPr>
          <p:cNvSpPr>
            <a:spLocks noGrp="1"/>
          </p:cNvSpPr>
          <p:nvPr>
            <p:ph sz="quarter" idx="22" hasCustomPrompt="1"/>
          </p:nvPr>
        </p:nvSpPr>
        <p:spPr>
          <a:xfrm>
            <a:off x="5289410" y="2528347"/>
            <a:ext cx="246452" cy="294278"/>
          </a:xfrm>
        </p:spPr>
        <p:txBody>
          <a:bodyPr>
            <a:noAutofit/>
          </a:bodyPr>
          <a:lstStyle>
            <a:lvl1pPr marL="0" indent="0">
              <a:buClr>
                <a:schemeClr val="tx1"/>
              </a:buClr>
              <a:buFont typeface="Arial" panose="020B0604020202020204" pitchFamily="34" charset="0"/>
              <a:buNone/>
              <a:defRPr sz="2100" b="0">
                <a:latin typeface="Tiempos Fine Light" panose="02020303060303060403" pitchFamily="18" charset="77"/>
              </a:defRPr>
            </a:lvl1pPr>
            <a:lvl2pPr marL="7144" indent="0">
              <a:buClr>
                <a:schemeClr val="tx1"/>
              </a:buClr>
              <a:buFont typeface="Arial" panose="020B0604020202020204" pitchFamily="34" charset="0"/>
              <a:buNone/>
              <a:tabLst/>
              <a:defRPr sz="900"/>
            </a:lvl2pPr>
            <a:lvl3pPr marL="685800" indent="0">
              <a:buNone/>
              <a:defRPr sz="825"/>
            </a:lvl3pPr>
            <a:lvl4pPr marL="1028700" indent="0">
              <a:buNone/>
              <a:defRPr sz="788"/>
            </a:lvl4pPr>
            <a:lvl5pPr marL="1371600" indent="0">
              <a:buNone/>
              <a:defRPr sz="788"/>
            </a:lvl5pPr>
          </a:lstStyle>
          <a:p>
            <a:pPr lvl="0"/>
            <a:r>
              <a:rPr lang="en-US"/>
              <a:t>4</a:t>
            </a:r>
          </a:p>
        </p:txBody>
      </p:sp>
      <p:sp>
        <p:nvSpPr>
          <p:cNvPr id="43" name="Text Placeholder 5">
            <a:extLst>
              <a:ext uri="{FF2B5EF4-FFF2-40B4-BE49-F238E27FC236}">
                <a16:creationId xmlns:a16="http://schemas.microsoft.com/office/drawing/2014/main" id="{ECC66CF0-7EA8-DE4C-A46C-A2B4A8764805}"/>
              </a:ext>
            </a:extLst>
          </p:cNvPr>
          <p:cNvSpPr>
            <a:spLocks noGrp="1"/>
          </p:cNvSpPr>
          <p:nvPr>
            <p:ph type="body" sz="quarter" idx="23"/>
          </p:nvPr>
        </p:nvSpPr>
        <p:spPr>
          <a:xfrm>
            <a:off x="5300662" y="2922985"/>
            <a:ext cx="1081088" cy="1077515"/>
          </a:xfrm>
        </p:spPr>
        <p:txBody>
          <a:bodyPr>
            <a:noAutofit/>
          </a:bodyPr>
          <a:lstStyle>
            <a:lvl1pPr marL="0" indent="0">
              <a:lnSpc>
                <a:spcPct val="100000"/>
              </a:lnSpc>
              <a:spcBef>
                <a:spcPts val="0"/>
              </a:spcBef>
              <a:spcAft>
                <a:spcPts val="225"/>
              </a:spcAft>
              <a:buClr>
                <a:schemeClr val="tx1"/>
              </a:buClr>
              <a:buNone/>
              <a:defRPr sz="900" b="1"/>
            </a:lvl1pPr>
            <a:lvl2pPr marL="90488" indent="-83344">
              <a:buClr>
                <a:schemeClr val="tx1"/>
              </a:buClr>
              <a:buFont typeface="Arial" panose="020B0604020202020204" pitchFamily="34" charset="0"/>
              <a:buChar char="•"/>
              <a:tabLst/>
              <a:defRPr sz="825"/>
            </a:lvl2pPr>
            <a:lvl3pPr marL="685800" indent="0">
              <a:buNone/>
              <a:defRPr/>
            </a:lvl3pPr>
            <a:lvl4pPr marL="1028700" indent="0">
              <a:buNone/>
              <a:defRPr/>
            </a:lvl4pPr>
            <a:lvl5pPr marL="1371600" indent="0">
              <a:buNone/>
              <a:defRPr/>
            </a:lvl5pPr>
          </a:lstStyle>
          <a:p>
            <a:pPr lvl="0"/>
            <a:r>
              <a:rPr lang="en-US"/>
              <a:t>Click to edit Master text styles</a:t>
            </a:r>
          </a:p>
          <a:p>
            <a:pPr lvl="1"/>
            <a:r>
              <a:rPr lang="en-US"/>
              <a:t>Second level</a:t>
            </a:r>
          </a:p>
        </p:txBody>
      </p:sp>
      <p:sp>
        <p:nvSpPr>
          <p:cNvPr id="44" name="Content Placeholder 4">
            <a:extLst>
              <a:ext uri="{FF2B5EF4-FFF2-40B4-BE49-F238E27FC236}">
                <a16:creationId xmlns:a16="http://schemas.microsoft.com/office/drawing/2014/main" id="{6C9CAB1D-05D0-9540-9070-8BF7E8C04F8E}"/>
              </a:ext>
            </a:extLst>
          </p:cNvPr>
          <p:cNvSpPr>
            <a:spLocks noGrp="1"/>
          </p:cNvSpPr>
          <p:nvPr>
            <p:ph sz="quarter" idx="24" hasCustomPrompt="1"/>
          </p:nvPr>
        </p:nvSpPr>
        <p:spPr>
          <a:xfrm>
            <a:off x="6744830" y="2528347"/>
            <a:ext cx="246452" cy="294278"/>
          </a:xfrm>
        </p:spPr>
        <p:txBody>
          <a:bodyPr>
            <a:noAutofit/>
          </a:bodyPr>
          <a:lstStyle>
            <a:lvl1pPr marL="0" indent="0">
              <a:buClr>
                <a:schemeClr val="tx1"/>
              </a:buClr>
              <a:buFont typeface="Arial" panose="020B0604020202020204" pitchFamily="34" charset="0"/>
              <a:buNone/>
              <a:defRPr sz="2100" b="0">
                <a:latin typeface="Tiempos Fine Light" panose="02020303060303060403" pitchFamily="18" charset="77"/>
              </a:defRPr>
            </a:lvl1pPr>
            <a:lvl2pPr marL="7144" indent="0">
              <a:buClr>
                <a:schemeClr val="tx1"/>
              </a:buClr>
              <a:buFont typeface="Arial" panose="020B0604020202020204" pitchFamily="34" charset="0"/>
              <a:buNone/>
              <a:tabLst/>
              <a:defRPr sz="900"/>
            </a:lvl2pPr>
            <a:lvl3pPr marL="685800" indent="0">
              <a:buNone/>
              <a:defRPr sz="825"/>
            </a:lvl3pPr>
            <a:lvl4pPr marL="1028700" indent="0">
              <a:buNone/>
              <a:defRPr sz="788"/>
            </a:lvl4pPr>
            <a:lvl5pPr marL="1371600" indent="0">
              <a:buNone/>
              <a:defRPr sz="788"/>
            </a:lvl5pPr>
          </a:lstStyle>
          <a:p>
            <a:pPr lvl="0"/>
            <a:r>
              <a:rPr lang="en-US"/>
              <a:t>5</a:t>
            </a:r>
          </a:p>
        </p:txBody>
      </p:sp>
      <p:sp>
        <p:nvSpPr>
          <p:cNvPr id="45" name="Text Placeholder 5">
            <a:extLst>
              <a:ext uri="{FF2B5EF4-FFF2-40B4-BE49-F238E27FC236}">
                <a16:creationId xmlns:a16="http://schemas.microsoft.com/office/drawing/2014/main" id="{D02118CA-AD9A-4E4A-9C38-4EACD6A7E568}"/>
              </a:ext>
            </a:extLst>
          </p:cNvPr>
          <p:cNvSpPr>
            <a:spLocks noGrp="1"/>
          </p:cNvSpPr>
          <p:nvPr>
            <p:ph type="body" sz="quarter" idx="25"/>
          </p:nvPr>
        </p:nvSpPr>
        <p:spPr>
          <a:xfrm>
            <a:off x="6756082" y="2922985"/>
            <a:ext cx="1081088" cy="1077515"/>
          </a:xfrm>
        </p:spPr>
        <p:txBody>
          <a:bodyPr>
            <a:noAutofit/>
          </a:bodyPr>
          <a:lstStyle>
            <a:lvl1pPr marL="0" indent="0">
              <a:lnSpc>
                <a:spcPct val="100000"/>
              </a:lnSpc>
              <a:spcBef>
                <a:spcPts val="0"/>
              </a:spcBef>
              <a:spcAft>
                <a:spcPts val="225"/>
              </a:spcAft>
              <a:buClr>
                <a:schemeClr val="tx1"/>
              </a:buClr>
              <a:buNone/>
              <a:defRPr sz="900" b="1"/>
            </a:lvl1pPr>
            <a:lvl2pPr marL="90488" indent="-83344">
              <a:buClr>
                <a:schemeClr val="tx1"/>
              </a:buClr>
              <a:buFont typeface="Arial" panose="020B0604020202020204" pitchFamily="34" charset="0"/>
              <a:buChar char="•"/>
              <a:tabLst/>
              <a:defRPr sz="825"/>
            </a:lvl2pPr>
            <a:lvl3pPr marL="685800" indent="0">
              <a:buNone/>
              <a:defRPr/>
            </a:lvl3pPr>
            <a:lvl4pPr marL="1028700" indent="0">
              <a:buNone/>
              <a:defRPr/>
            </a:lvl4pPr>
            <a:lvl5pPr marL="1371600" indent="0">
              <a:buNone/>
              <a:defRPr/>
            </a:lvl5pPr>
          </a:lstStyle>
          <a:p>
            <a:pPr lvl="0"/>
            <a:r>
              <a:rPr lang="en-US"/>
              <a:t>Click to edit Master text styles</a:t>
            </a:r>
          </a:p>
          <a:p>
            <a:pPr lvl="1"/>
            <a:r>
              <a:rPr lang="en-US"/>
              <a:t>Second level</a:t>
            </a:r>
          </a:p>
        </p:txBody>
      </p:sp>
      <p:sp>
        <p:nvSpPr>
          <p:cNvPr id="15" name="Rectangle 14">
            <a:extLst>
              <a:ext uri="{FF2B5EF4-FFF2-40B4-BE49-F238E27FC236}">
                <a16:creationId xmlns:a16="http://schemas.microsoft.com/office/drawing/2014/main" id="{B466B1BA-04F8-A644-8F19-64164B173798}"/>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Rectangle 15">
            <a:extLst>
              <a:ext uri="{FF2B5EF4-FFF2-40B4-BE49-F238E27FC236}">
                <a16:creationId xmlns:a16="http://schemas.microsoft.com/office/drawing/2014/main" id="{26C23BE2-3F41-1E46-B05C-1D21FE6E4856}"/>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2375965266"/>
      </p:ext>
    </p:extLst>
  </p:cSld>
  <p:clrMapOvr>
    <a:masterClrMapping/>
  </p:clrMapOvr>
  <p:extLst>
    <p:ext uri="{DCECCB84-F9BA-43D5-87BE-67443E8EF086}">
      <p15:sldGuideLst xmlns:p15="http://schemas.microsoft.com/office/powerpoint/2012/main">
        <p15:guide id="2" orient="horz" pos="2160">
          <p15:clr>
            <a:srgbClr val="FBAE40"/>
          </p15:clr>
        </p15:guide>
        <p15:guide id="4" orient="horz" pos="792">
          <p15:clr>
            <a:srgbClr val="FBAE40"/>
          </p15:clr>
        </p15:guide>
        <p15:guide id="5" orient="horz" pos="4032">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with Four Rectangles and Tex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377190"/>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12" name="Text Placeholder 11">
            <a:extLst>
              <a:ext uri="{FF2B5EF4-FFF2-40B4-BE49-F238E27FC236}">
                <a16:creationId xmlns:a16="http://schemas.microsoft.com/office/drawing/2014/main" id="{0F698809-4527-8A4A-8018-3200FEC2749A}"/>
              </a:ext>
            </a:extLst>
          </p:cNvPr>
          <p:cNvSpPr>
            <a:spLocks noGrp="1"/>
          </p:cNvSpPr>
          <p:nvPr>
            <p:ph type="body" sz="quarter" idx="16" hasCustomPrompt="1"/>
          </p:nvPr>
        </p:nvSpPr>
        <p:spPr>
          <a:xfrm>
            <a:off x="628650" y="1143000"/>
            <a:ext cx="8058150" cy="272788"/>
          </a:xfrm>
        </p:spPr>
        <p:txBody>
          <a:bodyPr>
            <a:noAutofit/>
          </a:bodyPr>
          <a:lstStyle>
            <a:lvl1pPr marL="0" indent="0">
              <a:lnSpc>
                <a:spcPct val="100000"/>
              </a:lnSpc>
              <a:spcBef>
                <a:spcPts val="0"/>
              </a:spcBef>
              <a:spcAft>
                <a:spcPts val="225"/>
              </a:spcAft>
              <a:buNone/>
              <a:defRPr sz="1500"/>
            </a:lvl1pPr>
            <a:lvl2pPr marL="342900" indent="0">
              <a:buNone/>
              <a:defRPr/>
            </a:lvl2pPr>
            <a:lvl3pPr marL="685800" indent="0">
              <a:buNone/>
              <a:defRPr/>
            </a:lvl3pPr>
            <a:lvl4pPr marL="1028700" indent="0">
              <a:buNone/>
              <a:defRPr/>
            </a:lvl4pPr>
            <a:lvl5pPr marL="1371600" indent="0">
              <a:buNone/>
              <a:defRPr/>
            </a:lvl5pPr>
          </a:lstStyle>
          <a:p>
            <a:pPr lvl="0"/>
            <a:r>
              <a:rPr lang="en-US"/>
              <a:t>Timeline label or lead-in</a:t>
            </a:r>
          </a:p>
        </p:txBody>
      </p:sp>
      <p:sp>
        <p:nvSpPr>
          <p:cNvPr id="6" name="Text Placeholder 5">
            <a:extLst>
              <a:ext uri="{FF2B5EF4-FFF2-40B4-BE49-F238E27FC236}">
                <a16:creationId xmlns:a16="http://schemas.microsoft.com/office/drawing/2014/main" id="{4A34E86F-C569-9647-9E50-D6B395BFDCE4}"/>
              </a:ext>
            </a:extLst>
          </p:cNvPr>
          <p:cNvSpPr>
            <a:spLocks noGrp="1"/>
          </p:cNvSpPr>
          <p:nvPr>
            <p:ph type="body" sz="quarter" idx="17"/>
          </p:nvPr>
        </p:nvSpPr>
        <p:spPr>
          <a:xfrm>
            <a:off x="614714" y="1712716"/>
            <a:ext cx="1535745" cy="2402084"/>
          </a:xfrm>
        </p:spPr>
        <p:txBody>
          <a:bodyPr>
            <a:noAutofit/>
          </a:bodyPr>
          <a:lstStyle>
            <a:lvl1pPr marL="0" indent="0">
              <a:lnSpc>
                <a:spcPct val="100000"/>
              </a:lnSpc>
              <a:spcBef>
                <a:spcPts val="0"/>
              </a:spcBef>
              <a:spcAft>
                <a:spcPts val="450"/>
              </a:spcAft>
              <a:buClr>
                <a:schemeClr val="tx1"/>
              </a:buClr>
              <a:buNone/>
              <a:defRPr sz="15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32" name="Text Placeholder 5">
            <a:extLst>
              <a:ext uri="{FF2B5EF4-FFF2-40B4-BE49-F238E27FC236}">
                <a16:creationId xmlns:a16="http://schemas.microsoft.com/office/drawing/2014/main" id="{5F078004-3293-5A45-B4D7-04019775152A}"/>
              </a:ext>
            </a:extLst>
          </p:cNvPr>
          <p:cNvSpPr>
            <a:spLocks noGrp="1"/>
          </p:cNvSpPr>
          <p:nvPr>
            <p:ph type="body" sz="quarter" idx="18"/>
          </p:nvPr>
        </p:nvSpPr>
        <p:spPr>
          <a:xfrm>
            <a:off x="2717833" y="1712716"/>
            <a:ext cx="1568417" cy="2402084"/>
          </a:xfrm>
        </p:spPr>
        <p:txBody>
          <a:bodyPr>
            <a:noAutofit/>
          </a:bodyPr>
          <a:lstStyle>
            <a:lvl1pPr marL="0" indent="0">
              <a:lnSpc>
                <a:spcPct val="100000"/>
              </a:lnSpc>
              <a:spcBef>
                <a:spcPts val="0"/>
              </a:spcBef>
              <a:spcAft>
                <a:spcPts val="450"/>
              </a:spcAft>
              <a:buClr>
                <a:schemeClr val="tx1"/>
              </a:buClr>
              <a:buNone/>
              <a:defRPr sz="15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33" name="Text Placeholder 5">
            <a:extLst>
              <a:ext uri="{FF2B5EF4-FFF2-40B4-BE49-F238E27FC236}">
                <a16:creationId xmlns:a16="http://schemas.microsoft.com/office/drawing/2014/main" id="{5DB5457F-6FAC-4D47-B055-AE069C88506E}"/>
              </a:ext>
            </a:extLst>
          </p:cNvPr>
          <p:cNvSpPr>
            <a:spLocks noGrp="1"/>
          </p:cNvSpPr>
          <p:nvPr>
            <p:ph type="body" sz="quarter" idx="19"/>
          </p:nvPr>
        </p:nvSpPr>
        <p:spPr>
          <a:xfrm>
            <a:off x="4843813" y="1712716"/>
            <a:ext cx="1556987" cy="2402084"/>
          </a:xfrm>
        </p:spPr>
        <p:txBody>
          <a:bodyPr>
            <a:noAutofit/>
          </a:bodyPr>
          <a:lstStyle>
            <a:lvl1pPr marL="0" indent="0">
              <a:lnSpc>
                <a:spcPct val="100000"/>
              </a:lnSpc>
              <a:spcBef>
                <a:spcPts val="0"/>
              </a:spcBef>
              <a:spcAft>
                <a:spcPts val="450"/>
              </a:spcAft>
              <a:buClr>
                <a:schemeClr val="tx1"/>
              </a:buClr>
              <a:buNone/>
              <a:defRPr sz="15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34" name="Text Placeholder 5">
            <a:extLst>
              <a:ext uri="{FF2B5EF4-FFF2-40B4-BE49-F238E27FC236}">
                <a16:creationId xmlns:a16="http://schemas.microsoft.com/office/drawing/2014/main" id="{43942C8C-0374-5E4F-8A2A-55027DCC3EED}"/>
              </a:ext>
            </a:extLst>
          </p:cNvPr>
          <p:cNvSpPr>
            <a:spLocks noGrp="1"/>
          </p:cNvSpPr>
          <p:nvPr>
            <p:ph type="body" sz="quarter" idx="20"/>
          </p:nvPr>
        </p:nvSpPr>
        <p:spPr>
          <a:xfrm>
            <a:off x="7007893" y="1712716"/>
            <a:ext cx="1556987" cy="2402084"/>
          </a:xfrm>
        </p:spPr>
        <p:txBody>
          <a:bodyPr>
            <a:noAutofit/>
          </a:bodyPr>
          <a:lstStyle>
            <a:lvl1pPr marL="0" indent="0">
              <a:lnSpc>
                <a:spcPct val="100000"/>
              </a:lnSpc>
              <a:spcBef>
                <a:spcPts val="0"/>
              </a:spcBef>
              <a:spcAft>
                <a:spcPts val="450"/>
              </a:spcAft>
              <a:buClr>
                <a:schemeClr val="tx1"/>
              </a:buClr>
              <a:buNone/>
              <a:defRPr sz="15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9" name="Rectangle 8">
            <a:extLst>
              <a:ext uri="{FF2B5EF4-FFF2-40B4-BE49-F238E27FC236}">
                <a16:creationId xmlns:a16="http://schemas.microsoft.com/office/drawing/2014/main" id="{BAC073F4-EC34-9C44-87F5-730AA9E14844}"/>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Rectangle 9">
            <a:extLst>
              <a:ext uri="{FF2B5EF4-FFF2-40B4-BE49-F238E27FC236}">
                <a16:creationId xmlns:a16="http://schemas.microsoft.com/office/drawing/2014/main" id="{03F3236A-B782-D740-9315-DBD6FC5321D4}"/>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650702270"/>
      </p:ext>
    </p:extLst>
  </p:cSld>
  <p:clrMapOvr>
    <a:masterClrMapping/>
  </p:clrMapOvr>
  <p:extLst>
    <p:ext uri="{DCECCB84-F9BA-43D5-87BE-67443E8EF086}">
      <p15:sldGuideLst xmlns:p15="http://schemas.microsoft.com/office/powerpoint/2012/main">
        <p15:guide id="2" orient="horz" pos="2160">
          <p15:clr>
            <a:srgbClr val="FBAE40"/>
          </p15:clr>
        </p15:guide>
        <p15:guide id="4" orient="horz" pos="792">
          <p15:clr>
            <a:srgbClr val="FBAE40"/>
          </p15:clr>
        </p15:guide>
        <p15:guide id="5" orient="horz" pos="4032">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with Large #, subhead and tex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377190"/>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Text Placeholder 5">
            <a:extLst>
              <a:ext uri="{FF2B5EF4-FFF2-40B4-BE49-F238E27FC236}">
                <a16:creationId xmlns:a16="http://schemas.microsoft.com/office/drawing/2014/main" id="{4A34E86F-C569-9647-9E50-D6B395BFDCE4}"/>
              </a:ext>
            </a:extLst>
          </p:cNvPr>
          <p:cNvSpPr>
            <a:spLocks noGrp="1"/>
          </p:cNvSpPr>
          <p:nvPr>
            <p:ph type="body" sz="quarter" idx="17"/>
          </p:nvPr>
        </p:nvSpPr>
        <p:spPr>
          <a:xfrm>
            <a:off x="810637" y="1135711"/>
            <a:ext cx="1418576" cy="1436040"/>
          </a:xfrm>
        </p:spPr>
        <p:txBody>
          <a:bodyPr>
            <a:noAutofit/>
          </a:bodyPr>
          <a:lstStyle>
            <a:lvl1pPr marL="0" indent="0">
              <a:lnSpc>
                <a:spcPct val="90000"/>
              </a:lnSpc>
              <a:spcBef>
                <a:spcPts val="0"/>
              </a:spcBef>
              <a:spcAft>
                <a:spcPts val="900"/>
              </a:spcAft>
              <a:buClr>
                <a:schemeClr val="tx1"/>
              </a:buClr>
              <a:buNone/>
              <a:defRPr sz="21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a:t>
            </a:r>
          </a:p>
          <a:p>
            <a:pPr lvl="1"/>
            <a:r>
              <a:rPr lang="en-US"/>
              <a:t>Second level</a:t>
            </a:r>
          </a:p>
          <a:p>
            <a:pPr lvl="2"/>
            <a:r>
              <a:rPr lang="en-US"/>
              <a:t>Third Level</a:t>
            </a:r>
          </a:p>
        </p:txBody>
      </p:sp>
      <p:sp>
        <p:nvSpPr>
          <p:cNvPr id="7" name="Text Placeholder 6">
            <a:extLst>
              <a:ext uri="{FF2B5EF4-FFF2-40B4-BE49-F238E27FC236}">
                <a16:creationId xmlns:a16="http://schemas.microsoft.com/office/drawing/2014/main" id="{FE77D922-79D4-EB44-B7D1-13F66CB05A3B}"/>
              </a:ext>
            </a:extLst>
          </p:cNvPr>
          <p:cNvSpPr>
            <a:spLocks noGrp="1"/>
          </p:cNvSpPr>
          <p:nvPr>
            <p:ph type="body" sz="quarter" idx="21" hasCustomPrompt="1"/>
          </p:nvPr>
        </p:nvSpPr>
        <p:spPr>
          <a:xfrm>
            <a:off x="400050" y="1127522"/>
            <a:ext cx="379810" cy="638175"/>
          </a:xfrm>
        </p:spPr>
        <p:txBody>
          <a:bodyPr>
            <a:normAutofit/>
          </a:bodyPr>
          <a:lstStyle>
            <a:lvl1pPr marL="0" indent="0">
              <a:buNone/>
              <a:defRPr sz="40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1</a:t>
            </a:r>
          </a:p>
        </p:txBody>
      </p:sp>
      <p:sp>
        <p:nvSpPr>
          <p:cNvPr id="37" name="Text Placeholder 5">
            <a:extLst>
              <a:ext uri="{FF2B5EF4-FFF2-40B4-BE49-F238E27FC236}">
                <a16:creationId xmlns:a16="http://schemas.microsoft.com/office/drawing/2014/main" id="{344C76D6-790C-6E41-A8D1-EDCADFAC5B9A}"/>
              </a:ext>
            </a:extLst>
          </p:cNvPr>
          <p:cNvSpPr>
            <a:spLocks noGrp="1"/>
          </p:cNvSpPr>
          <p:nvPr>
            <p:ph type="body" sz="quarter" idx="22"/>
          </p:nvPr>
        </p:nvSpPr>
        <p:spPr>
          <a:xfrm>
            <a:off x="3005197" y="1135711"/>
            <a:ext cx="1418576" cy="1436040"/>
          </a:xfrm>
        </p:spPr>
        <p:txBody>
          <a:bodyPr>
            <a:noAutofit/>
          </a:bodyPr>
          <a:lstStyle>
            <a:lvl1pPr marL="0" indent="0">
              <a:lnSpc>
                <a:spcPct val="90000"/>
              </a:lnSpc>
              <a:spcBef>
                <a:spcPts val="0"/>
              </a:spcBef>
              <a:spcAft>
                <a:spcPts val="900"/>
              </a:spcAft>
              <a:buClr>
                <a:schemeClr val="tx1"/>
              </a:buClr>
              <a:buNone/>
              <a:defRPr sz="21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a:t>
            </a:r>
          </a:p>
          <a:p>
            <a:pPr lvl="1"/>
            <a:r>
              <a:rPr lang="en-US"/>
              <a:t>Second level</a:t>
            </a:r>
          </a:p>
          <a:p>
            <a:pPr lvl="2"/>
            <a:r>
              <a:rPr lang="en-US"/>
              <a:t>Third Level</a:t>
            </a:r>
          </a:p>
        </p:txBody>
      </p:sp>
      <p:sp>
        <p:nvSpPr>
          <p:cNvPr id="38" name="Text Placeholder 6">
            <a:extLst>
              <a:ext uri="{FF2B5EF4-FFF2-40B4-BE49-F238E27FC236}">
                <a16:creationId xmlns:a16="http://schemas.microsoft.com/office/drawing/2014/main" id="{D7A01075-000F-AE4D-9BA5-02D2BC0E91FA}"/>
              </a:ext>
            </a:extLst>
          </p:cNvPr>
          <p:cNvSpPr>
            <a:spLocks noGrp="1"/>
          </p:cNvSpPr>
          <p:nvPr>
            <p:ph type="body" sz="quarter" idx="23" hasCustomPrompt="1"/>
          </p:nvPr>
        </p:nvSpPr>
        <p:spPr>
          <a:xfrm>
            <a:off x="2594610" y="1127522"/>
            <a:ext cx="379810" cy="638175"/>
          </a:xfrm>
        </p:spPr>
        <p:txBody>
          <a:bodyPr>
            <a:normAutofit/>
          </a:bodyPr>
          <a:lstStyle>
            <a:lvl1pPr marL="0" indent="0">
              <a:buNone/>
              <a:defRPr sz="40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2</a:t>
            </a:r>
          </a:p>
        </p:txBody>
      </p:sp>
      <p:sp>
        <p:nvSpPr>
          <p:cNvPr id="39" name="Text Placeholder 5">
            <a:extLst>
              <a:ext uri="{FF2B5EF4-FFF2-40B4-BE49-F238E27FC236}">
                <a16:creationId xmlns:a16="http://schemas.microsoft.com/office/drawing/2014/main" id="{BCA15FC7-2640-5C4F-8CF5-5FB8D1C8FE46}"/>
              </a:ext>
            </a:extLst>
          </p:cNvPr>
          <p:cNvSpPr>
            <a:spLocks noGrp="1"/>
          </p:cNvSpPr>
          <p:nvPr>
            <p:ph type="body" sz="quarter" idx="24"/>
          </p:nvPr>
        </p:nvSpPr>
        <p:spPr>
          <a:xfrm>
            <a:off x="5146417" y="1135711"/>
            <a:ext cx="1418576" cy="1436040"/>
          </a:xfrm>
        </p:spPr>
        <p:txBody>
          <a:bodyPr>
            <a:noAutofit/>
          </a:bodyPr>
          <a:lstStyle>
            <a:lvl1pPr marL="0" indent="0">
              <a:lnSpc>
                <a:spcPct val="90000"/>
              </a:lnSpc>
              <a:spcBef>
                <a:spcPts val="0"/>
              </a:spcBef>
              <a:spcAft>
                <a:spcPts val="900"/>
              </a:spcAft>
              <a:buClr>
                <a:schemeClr val="tx1"/>
              </a:buClr>
              <a:buNone/>
              <a:defRPr sz="21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a:t>
            </a:r>
          </a:p>
          <a:p>
            <a:pPr lvl="1"/>
            <a:r>
              <a:rPr lang="en-US"/>
              <a:t>Second level</a:t>
            </a:r>
          </a:p>
          <a:p>
            <a:pPr lvl="2"/>
            <a:r>
              <a:rPr lang="en-US"/>
              <a:t>Third Level</a:t>
            </a:r>
          </a:p>
        </p:txBody>
      </p:sp>
      <p:sp>
        <p:nvSpPr>
          <p:cNvPr id="40" name="Text Placeholder 6">
            <a:extLst>
              <a:ext uri="{FF2B5EF4-FFF2-40B4-BE49-F238E27FC236}">
                <a16:creationId xmlns:a16="http://schemas.microsoft.com/office/drawing/2014/main" id="{111BCCD0-80E9-194D-8385-8324D84AB807}"/>
              </a:ext>
            </a:extLst>
          </p:cNvPr>
          <p:cNvSpPr>
            <a:spLocks noGrp="1"/>
          </p:cNvSpPr>
          <p:nvPr>
            <p:ph type="body" sz="quarter" idx="25" hasCustomPrompt="1"/>
          </p:nvPr>
        </p:nvSpPr>
        <p:spPr>
          <a:xfrm>
            <a:off x="4735830" y="1127522"/>
            <a:ext cx="379810" cy="638175"/>
          </a:xfrm>
        </p:spPr>
        <p:txBody>
          <a:bodyPr>
            <a:normAutofit/>
          </a:bodyPr>
          <a:lstStyle>
            <a:lvl1pPr marL="0" indent="0">
              <a:buNone/>
              <a:defRPr sz="40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3</a:t>
            </a:r>
          </a:p>
        </p:txBody>
      </p:sp>
      <p:sp>
        <p:nvSpPr>
          <p:cNvPr id="41" name="Text Placeholder 5">
            <a:extLst>
              <a:ext uri="{FF2B5EF4-FFF2-40B4-BE49-F238E27FC236}">
                <a16:creationId xmlns:a16="http://schemas.microsoft.com/office/drawing/2014/main" id="{10247567-0192-CA4A-8322-4F51BC9B5508}"/>
              </a:ext>
            </a:extLst>
          </p:cNvPr>
          <p:cNvSpPr>
            <a:spLocks noGrp="1"/>
          </p:cNvSpPr>
          <p:nvPr>
            <p:ph type="body" sz="quarter" idx="26"/>
          </p:nvPr>
        </p:nvSpPr>
        <p:spPr>
          <a:xfrm>
            <a:off x="7318117" y="1135711"/>
            <a:ext cx="1418576" cy="1436040"/>
          </a:xfrm>
        </p:spPr>
        <p:txBody>
          <a:bodyPr>
            <a:noAutofit/>
          </a:bodyPr>
          <a:lstStyle>
            <a:lvl1pPr marL="0" indent="0">
              <a:lnSpc>
                <a:spcPct val="90000"/>
              </a:lnSpc>
              <a:spcBef>
                <a:spcPts val="0"/>
              </a:spcBef>
              <a:spcAft>
                <a:spcPts val="900"/>
              </a:spcAft>
              <a:buClr>
                <a:schemeClr val="tx1"/>
              </a:buClr>
              <a:buNone/>
              <a:defRPr sz="21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a:t>
            </a:r>
          </a:p>
          <a:p>
            <a:pPr lvl="1"/>
            <a:r>
              <a:rPr lang="en-US"/>
              <a:t>Second level</a:t>
            </a:r>
          </a:p>
          <a:p>
            <a:pPr lvl="2"/>
            <a:r>
              <a:rPr lang="en-US"/>
              <a:t>Third Level</a:t>
            </a:r>
          </a:p>
        </p:txBody>
      </p:sp>
      <p:sp>
        <p:nvSpPr>
          <p:cNvPr id="42" name="Text Placeholder 6">
            <a:extLst>
              <a:ext uri="{FF2B5EF4-FFF2-40B4-BE49-F238E27FC236}">
                <a16:creationId xmlns:a16="http://schemas.microsoft.com/office/drawing/2014/main" id="{C266DDC7-606B-9743-924B-E615CB84835C}"/>
              </a:ext>
            </a:extLst>
          </p:cNvPr>
          <p:cNvSpPr>
            <a:spLocks noGrp="1"/>
          </p:cNvSpPr>
          <p:nvPr>
            <p:ph type="body" sz="quarter" idx="27" hasCustomPrompt="1"/>
          </p:nvPr>
        </p:nvSpPr>
        <p:spPr>
          <a:xfrm>
            <a:off x="6907530" y="1127522"/>
            <a:ext cx="379810" cy="638175"/>
          </a:xfrm>
        </p:spPr>
        <p:txBody>
          <a:bodyPr>
            <a:normAutofit/>
          </a:bodyPr>
          <a:lstStyle>
            <a:lvl1pPr marL="0" indent="0">
              <a:buNone/>
              <a:defRPr sz="40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4</a:t>
            </a:r>
          </a:p>
        </p:txBody>
      </p:sp>
      <p:sp>
        <p:nvSpPr>
          <p:cNvPr id="44" name="Text Placeholder 6">
            <a:extLst>
              <a:ext uri="{FF2B5EF4-FFF2-40B4-BE49-F238E27FC236}">
                <a16:creationId xmlns:a16="http://schemas.microsoft.com/office/drawing/2014/main" id="{0F2FDF4F-E1B4-8047-B032-B35D98ECECE9}"/>
              </a:ext>
            </a:extLst>
          </p:cNvPr>
          <p:cNvSpPr>
            <a:spLocks noGrp="1"/>
          </p:cNvSpPr>
          <p:nvPr>
            <p:ph type="body" sz="quarter" idx="29" hasCustomPrompt="1"/>
          </p:nvPr>
        </p:nvSpPr>
        <p:spPr>
          <a:xfrm>
            <a:off x="400050" y="2864882"/>
            <a:ext cx="379810" cy="638175"/>
          </a:xfrm>
        </p:spPr>
        <p:txBody>
          <a:bodyPr>
            <a:normAutofit/>
          </a:bodyPr>
          <a:lstStyle>
            <a:lvl1pPr marL="0" indent="0">
              <a:buNone/>
              <a:defRPr sz="40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1</a:t>
            </a:r>
          </a:p>
        </p:txBody>
      </p:sp>
      <p:sp>
        <p:nvSpPr>
          <p:cNvPr id="46" name="Text Placeholder 6">
            <a:extLst>
              <a:ext uri="{FF2B5EF4-FFF2-40B4-BE49-F238E27FC236}">
                <a16:creationId xmlns:a16="http://schemas.microsoft.com/office/drawing/2014/main" id="{F06E274B-F70F-6343-ACE5-E9AF49D6FD56}"/>
              </a:ext>
            </a:extLst>
          </p:cNvPr>
          <p:cNvSpPr>
            <a:spLocks noGrp="1"/>
          </p:cNvSpPr>
          <p:nvPr>
            <p:ph type="body" sz="quarter" idx="31" hasCustomPrompt="1"/>
          </p:nvPr>
        </p:nvSpPr>
        <p:spPr>
          <a:xfrm>
            <a:off x="2594610" y="2864882"/>
            <a:ext cx="379810" cy="638175"/>
          </a:xfrm>
        </p:spPr>
        <p:txBody>
          <a:bodyPr>
            <a:normAutofit/>
          </a:bodyPr>
          <a:lstStyle>
            <a:lvl1pPr marL="0" indent="0">
              <a:buNone/>
              <a:defRPr sz="40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2</a:t>
            </a:r>
          </a:p>
        </p:txBody>
      </p:sp>
      <p:sp>
        <p:nvSpPr>
          <p:cNvPr id="48" name="Text Placeholder 6">
            <a:extLst>
              <a:ext uri="{FF2B5EF4-FFF2-40B4-BE49-F238E27FC236}">
                <a16:creationId xmlns:a16="http://schemas.microsoft.com/office/drawing/2014/main" id="{5B678DB4-E6FF-CD4B-9D36-A0FCCE4A06BF}"/>
              </a:ext>
            </a:extLst>
          </p:cNvPr>
          <p:cNvSpPr>
            <a:spLocks noGrp="1"/>
          </p:cNvSpPr>
          <p:nvPr>
            <p:ph type="body" sz="quarter" idx="33" hasCustomPrompt="1"/>
          </p:nvPr>
        </p:nvSpPr>
        <p:spPr>
          <a:xfrm>
            <a:off x="4735830" y="2864882"/>
            <a:ext cx="379810" cy="638175"/>
          </a:xfrm>
        </p:spPr>
        <p:txBody>
          <a:bodyPr>
            <a:normAutofit/>
          </a:bodyPr>
          <a:lstStyle>
            <a:lvl1pPr marL="0" indent="0">
              <a:buNone/>
              <a:defRPr sz="40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3</a:t>
            </a:r>
          </a:p>
        </p:txBody>
      </p:sp>
      <p:sp>
        <p:nvSpPr>
          <p:cNvPr id="50" name="Text Placeholder 6">
            <a:extLst>
              <a:ext uri="{FF2B5EF4-FFF2-40B4-BE49-F238E27FC236}">
                <a16:creationId xmlns:a16="http://schemas.microsoft.com/office/drawing/2014/main" id="{14744B60-4606-B945-AE54-D8DC6B7E3C24}"/>
              </a:ext>
            </a:extLst>
          </p:cNvPr>
          <p:cNvSpPr>
            <a:spLocks noGrp="1"/>
          </p:cNvSpPr>
          <p:nvPr>
            <p:ph type="body" sz="quarter" idx="35" hasCustomPrompt="1"/>
          </p:nvPr>
        </p:nvSpPr>
        <p:spPr>
          <a:xfrm>
            <a:off x="6907530" y="2864882"/>
            <a:ext cx="379810" cy="638175"/>
          </a:xfrm>
        </p:spPr>
        <p:txBody>
          <a:bodyPr>
            <a:normAutofit/>
          </a:bodyPr>
          <a:lstStyle>
            <a:lvl1pPr marL="0" indent="0">
              <a:buNone/>
              <a:defRPr sz="40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4</a:t>
            </a:r>
          </a:p>
        </p:txBody>
      </p:sp>
      <p:sp>
        <p:nvSpPr>
          <p:cNvPr id="51" name="Text Placeholder 5">
            <a:extLst>
              <a:ext uri="{FF2B5EF4-FFF2-40B4-BE49-F238E27FC236}">
                <a16:creationId xmlns:a16="http://schemas.microsoft.com/office/drawing/2014/main" id="{8554712F-8DB6-E548-A8CB-4C8FB0AA9DFE}"/>
              </a:ext>
            </a:extLst>
          </p:cNvPr>
          <p:cNvSpPr>
            <a:spLocks noGrp="1"/>
          </p:cNvSpPr>
          <p:nvPr>
            <p:ph type="body" sz="quarter" idx="36"/>
          </p:nvPr>
        </p:nvSpPr>
        <p:spPr>
          <a:xfrm>
            <a:off x="810637" y="2857831"/>
            <a:ext cx="1418576" cy="1436040"/>
          </a:xfrm>
        </p:spPr>
        <p:txBody>
          <a:bodyPr>
            <a:noAutofit/>
          </a:bodyPr>
          <a:lstStyle>
            <a:lvl1pPr marL="0" indent="0">
              <a:lnSpc>
                <a:spcPct val="90000"/>
              </a:lnSpc>
              <a:spcBef>
                <a:spcPts val="0"/>
              </a:spcBef>
              <a:spcAft>
                <a:spcPts val="900"/>
              </a:spcAft>
              <a:buClr>
                <a:schemeClr val="tx1"/>
              </a:buClr>
              <a:buNone/>
              <a:defRPr sz="21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a:t>
            </a:r>
          </a:p>
          <a:p>
            <a:pPr lvl="1"/>
            <a:r>
              <a:rPr lang="en-US"/>
              <a:t>Second level</a:t>
            </a:r>
          </a:p>
          <a:p>
            <a:pPr lvl="2"/>
            <a:r>
              <a:rPr lang="en-US"/>
              <a:t>Third Level</a:t>
            </a:r>
          </a:p>
        </p:txBody>
      </p:sp>
      <p:sp>
        <p:nvSpPr>
          <p:cNvPr id="52" name="Text Placeholder 5">
            <a:extLst>
              <a:ext uri="{FF2B5EF4-FFF2-40B4-BE49-F238E27FC236}">
                <a16:creationId xmlns:a16="http://schemas.microsoft.com/office/drawing/2014/main" id="{30E4A70E-E682-B74D-9229-445ABF3019F4}"/>
              </a:ext>
            </a:extLst>
          </p:cNvPr>
          <p:cNvSpPr>
            <a:spLocks noGrp="1"/>
          </p:cNvSpPr>
          <p:nvPr>
            <p:ph type="body" sz="quarter" idx="37"/>
          </p:nvPr>
        </p:nvSpPr>
        <p:spPr>
          <a:xfrm>
            <a:off x="3005197" y="2857831"/>
            <a:ext cx="1418576" cy="1436040"/>
          </a:xfrm>
        </p:spPr>
        <p:txBody>
          <a:bodyPr>
            <a:noAutofit/>
          </a:bodyPr>
          <a:lstStyle>
            <a:lvl1pPr marL="0" indent="0">
              <a:lnSpc>
                <a:spcPct val="90000"/>
              </a:lnSpc>
              <a:spcBef>
                <a:spcPts val="0"/>
              </a:spcBef>
              <a:spcAft>
                <a:spcPts val="900"/>
              </a:spcAft>
              <a:buClr>
                <a:schemeClr val="tx1"/>
              </a:buClr>
              <a:buNone/>
              <a:defRPr sz="21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a:t>
            </a:r>
          </a:p>
          <a:p>
            <a:pPr lvl="1"/>
            <a:r>
              <a:rPr lang="en-US"/>
              <a:t>Second level</a:t>
            </a:r>
          </a:p>
          <a:p>
            <a:pPr lvl="2"/>
            <a:r>
              <a:rPr lang="en-US"/>
              <a:t>Third Level</a:t>
            </a:r>
          </a:p>
        </p:txBody>
      </p:sp>
      <p:sp>
        <p:nvSpPr>
          <p:cNvPr id="53" name="Text Placeholder 5">
            <a:extLst>
              <a:ext uri="{FF2B5EF4-FFF2-40B4-BE49-F238E27FC236}">
                <a16:creationId xmlns:a16="http://schemas.microsoft.com/office/drawing/2014/main" id="{5FB77174-BD07-F04E-A353-44360BAF8C7C}"/>
              </a:ext>
            </a:extLst>
          </p:cNvPr>
          <p:cNvSpPr>
            <a:spLocks noGrp="1"/>
          </p:cNvSpPr>
          <p:nvPr>
            <p:ph type="body" sz="quarter" idx="38"/>
          </p:nvPr>
        </p:nvSpPr>
        <p:spPr>
          <a:xfrm>
            <a:off x="5146417" y="2857831"/>
            <a:ext cx="1418576" cy="1436040"/>
          </a:xfrm>
        </p:spPr>
        <p:txBody>
          <a:bodyPr>
            <a:noAutofit/>
          </a:bodyPr>
          <a:lstStyle>
            <a:lvl1pPr marL="0" indent="0">
              <a:lnSpc>
                <a:spcPct val="90000"/>
              </a:lnSpc>
              <a:spcBef>
                <a:spcPts val="0"/>
              </a:spcBef>
              <a:spcAft>
                <a:spcPts val="900"/>
              </a:spcAft>
              <a:buClr>
                <a:schemeClr val="tx1"/>
              </a:buClr>
              <a:buNone/>
              <a:defRPr sz="21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a:t>
            </a:r>
          </a:p>
          <a:p>
            <a:pPr lvl="1"/>
            <a:r>
              <a:rPr lang="en-US"/>
              <a:t>Second level</a:t>
            </a:r>
          </a:p>
          <a:p>
            <a:pPr lvl="2"/>
            <a:r>
              <a:rPr lang="en-US"/>
              <a:t>Third Level</a:t>
            </a:r>
          </a:p>
        </p:txBody>
      </p:sp>
      <p:sp>
        <p:nvSpPr>
          <p:cNvPr id="54" name="Text Placeholder 5">
            <a:extLst>
              <a:ext uri="{FF2B5EF4-FFF2-40B4-BE49-F238E27FC236}">
                <a16:creationId xmlns:a16="http://schemas.microsoft.com/office/drawing/2014/main" id="{C8448701-6803-DB46-A564-9A2712026BD4}"/>
              </a:ext>
            </a:extLst>
          </p:cNvPr>
          <p:cNvSpPr>
            <a:spLocks noGrp="1"/>
          </p:cNvSpPr>
          <p:nvPr>
            <p:ph type="body" sz="quarter" idx="39"/>
          </p:nvPr>
        </p:nvSpPr>
        <p:spPr>
          <a:xfrm>
            <a:off x="7318117" y="2857831"/>
            <a:ext cx="1418576" cy="1436040"/>
          </a:xfrm>
        </p:spPr>
        <p:txBody>
          <a:bodyPr>
            <a:noAutofit/>
          </a:bodyPr>
          <a:lstStyle>
            <a:lvl1pPr marL="0" indent="0">
              <a:lnSpc>
                <a:spcPct val="90000"/>
              </a:lnSpc>
              <a:spcBef>
                <a:spcPts val="0"/>
              </a:spcBef>
              <a:spcAft>
                <a:spcPts val="900"/>
              </a:spcAft>
              <a:buClr>
                <a:schemeClr val="tx1"/>
              </a:buClr>
              <a:buNone/>
              <a:defRPr sz="21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a:t>
            </a:r>
          </a:p>
          <a:p>
            <a:pPr lvl="1"/>
            <a:r>
              <a:rPr lang="en-US"/>
              <a:t>Second level</a:t>
            </a:r>
          </a:p>
          <a:p>
            <a:pPr lvl="2"/>
            <a:r>
              <a:rPr lang="en-US"/>
              <a:t>Third Level</a:t>
            </a:r>
          </a:p>
        </p:txBody>
      </p:sp>
      <p:sp>
        <p:nvSpPr>
          <p:cNvPr id="20" name="Rectangle 19">
            <a:extLst>
              <a:ext uri="{FF2B5EF4-FFF2-40B4-BE49-F238E27FC236}">
                <a16:creationId xmlns:a16="http://schemas.microsoft.com/office/drawing/2014/main" id="{31A44315-D2F3-B940-B7C2-AABD0EB3758A}"/>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1" name="Rectangle 20">
            <a:extLst>
              <a:ext uri="{FF2B5EF4-FFF2-40B4-BE49-F238E27FC236}">
                <a16:creationId xmlns:a16="http://schemas.microsoft.com/office/drawing/2014/main" id="{380B22CC-6636-8A4D-ACDE-080E262F4ECD}"/>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132216318"/>
      </p:ext>
    </p:extLst>
  </p:cSld>
  <p:clrMapOvr>
    <a:masterClrMapping/>
  </p:clrMapOvr>
  <p:extLst>
    <p:ext uri="{DCECCB84-F9BA-43D5-87BE-67443E8EF086}">
      <p15:sldGuideLst xmlns:p15="http://schemas.microsoft.com/office/powerpoint/2012/main">
        <p15:guide id="2" orient="horz" pos="2160">
          <p15:clr>
            <a:srgbClr val="FBAE40"/>
          </p15:clr>
        </p15:guide>
        <p15:guide id="4" orient="horz" pos="792">
          <p15:clr>
            <a:srgbClr val="FBAE40"/>
          </p15:clr>
        </p15:guide>
        <p15:guide id="5" orient="horz" pos="4032">
          <p15:clr>
            <a:srgbClr val="FBAE40"/>
          </p15:clr>
        </p15:guide>
        <p15:guide id="6" orient="horz" pos="240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w/Large Number three row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377190"/>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Text Placeholder 5">
            <a:extLst>
              <a:ext uri="{FF2B5EF4-FFF2-40B4-BE49-F238E27FC236}">
                <a16:creationId xmlns:a16="http://schemas.microsoft.com/office/drawing/2014/main" id="{4A34E86F-C569-9647-9E50-D6B395BFDCE4}"/>
              </a:ext>
            </a:extLst>
          </p:cNvPr>
          <p:cNvSpPr>
            <a:spLocks noGrp="1"/>
          </p:cNvSpPr>
          <p:nvPr>
            <p:ph type="body" sz="quarter" idx="17"/>
          </p:nvPr>
        </p:nvSpPr>
        <p:spPr>
          <a:xfrm>
            <a:off x="914400" y="1326278"/>
            <a:ext cx="1257300" cy="515676"/>
          </a:xfrm>
        </p:spPr>
        <p:txBody>
          <a:bodyPr>
            <a:noAutofit/>
          </a:bodyPr>
          <a:lstStyle>
            <a:lvl1pPr marL="0" indent="0">
              <a:lnSpc>
                <a:spcPct val="90000"/>
              </a:lnSpc>
              <a:spcBef>
                <a:spcPts val="0"/>
              </a:spcBef>
              <a:spcAft>
                <a:spcPts val="900"/>
              </a:spcAft>
              <a:buClr>
                <a:schemeClr val="tx1"/>
              </a:buClr>
              <a:buNone/>
              <a:defRPr sz="21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a:t>
            </a:r>
          </a:p>
        </p:txBody>
      </p:sp>
      <p:sp>
        <p:nvSpPr>
          <p:cNvPr id="37" name="Text Placeholder 5">
            <a:extLst>
              <a:ext uri="{FF2B5EF4-FFF2-40B4-BE49-F238E27FC236}">
                <a16:creationId xmlns:a16="http://schemas.microsoft.com/office/drawing/2014/main" id="{344C76D6-790C-6E41-A8D1-EDCADFAC5B9A}"/>
              </a:ext>
            </a:extLst>
          </p:cNvPr>
          <p:cNvSpPr>
            <a:spLocks noGrp="1"/>
          </p:cNvSpPr>
          <p:nvPr>
            <p:ph type="body" sz="quarter" idx="22"/>
          </p:nvPr>
        </p:nvSpPr>
        <p:spPr>
          <a:xfrm>
            <a:off x="2280936" y="1326278"/>
            <a:ext cx="6028240" cy="747765"/>
          </a:xfrm>
        </p:spPr>
        <p:txBody>
          <a:bodyPr>
            <a:noAutofit/>
          </a:bodyPr>
          <a:lstStyle>
            <a:lvl1pPr marL="0" indent="0">
              <a:lnSpc>
                <a:spcPct val="100000"/>
              </a:lnSpc>
              <a:spcBef>
                <a:spcPts val="0"/>
              </a:spcBef>
              <a:spcAft>
                <a:spcPts val="900"/>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a:t>
            </a:r>
          </a:p>
          <a:p>
            <a:pPr lvl="1"/>
            <a:r>
              <a:rPr lang="en-US"/>
              <a:t>Second level</a:t>
            </a:r>
          </a:p>
          <a:p>
            <a:pPr lvl="2"/>
            <a:r>
              <a:rPr lang="en-US"/>
              <a:t>Third Level</a:t>
            </a:r>
          </a:p>
        </p:txBody>
      </p:sp>
      <p:sp>
        <p:nvSpPr>
          <p:cNvPr id="8" name="Text Placeholder 7">
            <a:extLst>
              <a:ext uri="{FF2B5EF4-FFF2-40B4-BE49-F238E27FC236}">
                <a16:creationId xmlns:a16="http://schemas.microsoft.com/office/drawing/2014/main" id="{6E7A6A14-60E2-EF49-9462-F847863F08EF}"/>
              </a:ext>
            </a:extLst>
          </p:cNvPr>
          <p:cNvSpPr>
            <a:spLocks noGrp="1"/>
          </p:cNvSpPr>
          <p:nvPr>
            <p:ph type="body" sz="quarter" idx="23" hasCustomPrompt="1"/>
          </p:nvPr>
        </p:nvSpPr>
        <p:spPr>
          <a:xfrm>
            <a:off x="469107" y="1326357"/>
            <a:ext cx="341710" cy="673894"/>
          </a:xfrm>
        </p:spPr>
        <p:txBody>
          <a:bodyPr>
            <a:noAutofit/>
          </a:bodyPr>
          <a:lstStyle>
            <a:lvl1pPr marL="0" indent="0">
              <a:buNone/>
              <a:defRPr sz="49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1</a:t>
            </a:r>
          </a:p>
        </p:txBody>
      </p:sp>
      <p:sp>
        <p:nvSpPr>
          <p:cNvPr id="43" name="Text Placeholder 5">
            <a:extLst>
              <a:ext uri="{FF2B5EF4-FFF2-40B4-BE49-F238E27FC236}">
                <a16:creationId xmlns:a16="http://schemas.microsoft.com/office/drawing/2014/main" id="{4232C291-A964-844C-9BAA-3C1B9AE6608E}"/>
              </a:ext>
            </a:extLst>
          </p:cNvPr>
          <p:cNvSpPr>
            <a:spLocks noGrp="1"/>
          </p:cNvSpPr>
          <p:nvPr>
            <p:ph type="body" sz="quarter" idx="24"/>
          </p:nvPr>
        </p:nvSpPr>
        <p:spPr>
          <a:xfrm>
            <a:off x="914400" y="2408318"/>
            <a:ext cx="1257300" cy="515676"/>
          </a:xfrm>
        </p:spPr>
        <p:txBody>
          <a:bodyPr>
            <a:noAutofit/>
          </a:bodyPr>
          <a:lstStyle>
            <a:lvl1pPr marL="0" indent="0">
              <a:lnSpc>
                <a:spcPct val="90000"/>
              </a:lnSpc>
              <a:spcBef>
                <a:spcPts val="0"/>
              </a:spcBef>
              <a:spcAft>
                <a:spcPts val="900"/>
              </a:spcAft>
              <a:buClr>
                <a:schemeClr val="tx1"/>
              </a:buClr>
              <a:buNone/>
              <a:defRPr sz="21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a:t>
            </a:r>
          </a:p>
        </p:txBody>
      </p:sp>
      <p:sp>
        <p:nvSpPr>
          <p:cNvPr id="47" name="Text Placeholder 7">
            <a:extLst>
              <a:ext uri="{FF2B5EF4-FFF2-40B4-BE49-F238E27FC236}">
                <a16:creationId xmlns:a16="http://schemas.microsoft.com/office/drawing/2014/main" id="{D24A419F-51EE-2142-B87C-0ABA49DC6E24}"/>
              </a:ext>
            </a:extLst>
          </p:cNvPr>
          <p:cNvSpPr>
            <a:spLocks noGrp="1"/>
          </p:cNvSpPr>
          <p:nvPr>
            <p:ph type="body" sz="quarter" idx="26" hasCustomPrompt="1"/>
          </p:nvPr>
        </p:nvSpPr>
        <p:spPr>
          <a:xfrm>
            <a:off x="469107" y="2408397"/>
            <a:ext cx="341710" cy="673894"/>
          </a:xfrm>
        </p:spPr>
        <p:txBody>
          <a:bodyPr>
            <a:noAutofit/>
          </a:bodyPr>
          <a:lstStyle>
            <a:lvl1pPr marL="0" indent="0">
              <a:buNone/>
              <a:defRPr sz="49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2</a:t>
            </a:r>
          </a:p>
        </p:txBody>
      </p:sp>
      <p:sp>
        <p:nvSpPr>
          <p:cNvPr id="49" name="Text Placeholder 5">
            <a:extLst>
              <a:ext uri="{FF2B5EF4-FFF2-40B4-BE49-F238E27FC236}">
                <a16:creationId xmlns:a16="http://schemas.microsoft.com/office/drawing/2014/main" id="{D4FAC510-8303-F545-9C84-D613FA4857C7}"/>
              </a:ext>
            </a:extLst>
          </p:cNvPr>
          <p:cNvSpPr>
            <a:spLocks noGrp="1"/>
          </p:cNvSpPr>
          <p:nvPr>
            <p:ph type="body" sz="quarter" idx="27"/>
          </p:nvPr>
        </p:nvSpPr>
        <p:spPr>
          <a:xfrm>
            <a:off x="914400" y="3505598"/>
            <a:ext cx="1257300" cy="515676"/>
          </a:xfrm>
        </p:spPr>
        <p:txBody>
          <a:bodyPr>
            <a:noAutofit/>
          </a:bodyPr>
          <a:lstStyle>
            <a:lvl1pPr marL="0" indent="0">
              <a:lnSpc>
                <a:spcPct val="90000"/>
              </a:lnSpc>
              <a:spcBef>
                <a:spcPts val="0"/>
              </a:spcBef>
              <a:spcAft>
                <a:spcPts val="900"/>
              </a:spcAft>
              <a:buClr>
                <a:schemeClr val="tx1"/>
              </a:buClr>
              <a:buNone/>
              <a:defRPr sz="21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a:t>
            </a:r>
          </a:p>
        </p:txBody>
      </p:sp>
      <p:sp>
        <p:nvSpPr>
          <p:cNvPr id="56" name="Text Placeholder 7">
            <a:extLst>
              <a:ext uri="{FF2B5EF4-FFF2-40B4-BE49-F238E27FC236}">
                <a16:creationId xmlns:a16="http://schemas.microsoft.com/office/drawing/2014/main" id="{25BBB6F0-D714-3643-BA3B-1B3EC3D132CC}"/>
              </a:ext>
            </a:extLst>
          </p:cNvPr>
          <p:cNvSpPr>
            <a:spLocks noGrp="1"/>
          </p:cNvSpPr>
          <p:nvPr>
            <p:ph type="body" sz="quarter" idx="29" hasCustomPrompt="1"/>
          </p:nvPr>
        </p:nvSpPr>
        <p:spPr>
          <a:xfrm>
            <a:off x="469107" y="3505677"/>
            <a:ext cx="341710" cy="673894"/>
          </a:xfrm>
        </p:spPr>
        <p:txBody>
          <a:bodyPr>
            <a:noAutofit/>
          </a:bodyPr>
          <a:lstStyle>
            <a:lvl1pPr marL="0" indent="0">
              <a:buNone/>
              <a:defRPr sz="49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3</a:t>
            </a:r>
          </a:p>
        </p:txBody>
      </p:sp>
      <p:sp>
        <p:nvSpPr>
          <p:cNvPr id="57" name="Text Placeholder 5">
            <a:extLst>
              <a:ext uri="{FF2B5EF4-FFF2-40B4-BE49-F238E27FC236}">
                <a16:creationId xmlns:a16="http://schemas.microsoft.com/office/drawing/2014/main" id="{430A826A-742D-3A43-A99A-84BD538EF5CA}"/>
              </a:ext>
            </a:extLst>
          </p:cNvPr>
          <p:cNvSpPr>
            <a:spLocks noGrp="1"/>
          </p:cNvSpPr>
          <p:nvPr>
            <p:ph type="body" sz="quarter" idx="30"/>
          </p:nvPr>
        </p:nvSpPr>
        <p:spPr>
          <a:xfrm>
            <a:off x="2280936" y="2400698"/>
            <a:ext cx="6028240" cy="747765"/>
          </a:xfrm>
        </p:spPr>
        <p:txBody>
          <a:bodyPr>
            <a:noAutofit/>
          </a:bodyPr>
          <a:lstStyle>
            <a:lvl1pPr marL="0" indent="0">
              <a:lnSpc>
                <a:spcPct val="100000"/>
              </a:lnSpc>
              <a:spcBef>
                <a:spcPts val="0"/>
              </a:spcBef>
              <a:spcAft>
                <a:spcPts val="900"/>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a:t>
            </a:r>
          </a:p>
          <a:p>
            <a:pPr lvl="1"/>
            <a:r>
              <a:rPr lang="en-US"/>
              <a:t>Second level</a:t>
            </a:r>
          </a:p>
          <a:p>
            <a:pPr lvl="2"/>
            <a:r>
              <a:rPr lang="en-US"/>
              <a:t>Third Level</a:t>
            </a:r>
          </a:p>
        </p:txBody>
      </p:sp>
      <p:sp>
        <p:nvSpPr>
          <p:cNvPr id="58" name="Text Placeholder 5">
            <a:extLst>
              <a:ext uri="{FF2B5EF4-FFF2-40B4-BE49-F238E27FC236}">
                <a16:creationId xmlns:a16="http://schemas.microsoft.com/office/drawing/2014/main" id="{48E564AF-B3A8-C54F-9B99-6B2F1FE67794}"/>
              </a:ext>
            </a:extLst>
          </p:cNvPr>
          <p:cNvSpPr>
            <a:spLocks noGrp="1"/>
          </p:cNvSpPr>
          <p:nvPr>
            <p:ph type="body" sz="quarter" idx="31"/>
          </p:nvPr>
        </p:nvSpPr>
        <p:spPr>
          <a:xfrm>
            <a:off x="2280936" y="3497978"/>
            <a:ext cx="6028240" cy="747765"/>
          </a:xfrm>
        </p:spPr>
        <p:txBody>
          <a:bodyPr>
            <a:noAutofit/>
          </a:bodyPr>
          <a:lstStyle>
            <a:lvl1pPr marL="0" indent="0">
              <a:lnSpc>
                <a:spcPct val="100000"/>
              </a:lnSpc>
              <a:spcBef>
                <a:spcPts val="0"/>
              </a:spcBef>
              <a:spcAft>
                <a:spcPts val="900"/>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a:t>
            </a:r>
          </a:p>
          <a:p>
            <a:pPr lvl="1"/>
            <a:r>
              <a:rPr lang="en-US"/>
              <a:t>Second level</a:t>
            </a:r>
          </a:p>
          <a:p>
            <a:pPr lvl="2"/>
            <a:r>
              <a:rPr lang="en-US"/>
              <a:t>Third Level</a:t>
            </a:r>
          </a:p>
        </p:txBody>
      </p:sp>
      <p:sp>
        <p:nvSpPr>
          <p:cNvPr id="13" name="Rectangle 12">
            <a:extLst>
              <a:ext uri="{FF2B5EF4-FFF2-40B4-BE49-F238E27FC236}">
                <a16:creationId xmlns:a16="http://schemas.microsoft.com/office/drawing/2014/main" id="{6FB0BDF8-6842-7C40-9F75-85E0E76177E3}"/>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 name="Rectangle 13">
            <a:extLst>
              <a:ext uri="{FF2B5EF4-FFF2-40B4-BE49-F238E27FC236}">
                <a16:creationId xmlns:a16="http://schemas.microsoft.com/office/drawing/2014/main" id="{9CFA11AA-0151-BA46-8DBE-C643EED1F52D}"/>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968923725"/>
      </p:ext>
    </p:extLst>
  </p:cSld>
  <p:clrMapOvr>
    <a:masterClrMapping/>
  </p:clrMapOvr>
  <p:extLst>
    <p:ext uri="{DCECCB84-F9BA-43D5-87BE-67443E8EF086}">
      <p15:sldGuideLst xmlns:p15="http://schemas.microsoft.com/office/powerpoint/2012/main">
        <p15:guide id="2" orient="horz" pos="2160">
          <p15:clr>
            <a:srgbClr val="FBAE40"/>
          </p15:clr>
        </p15:guide>
        <p15:guide id="4" orient="horz" pos="792">
          <p15:clr>
            <a:srgbClr val="FBAE40"/>
          </p15:clr>
        </p15:guide>
        <p15:guide id="5" orient="horz" pos="4032">
          <p15:clr>
            <a:srgbClr val="FBAE40"/>
          </p15:clr>
        </p15:guide>
        <p15:guide id="6" orient="horz" pos="2400">
          <p15:clr>
            <a:srgbClr val="FBAE40"/>
          </p15:clr>
        </p15:guide>
        <p15:guide id="7" pos="72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le with Three rows and Large Subhea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377190"/>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Text Placeholder 5">
            <a:extLst>
              <a:ext uri="{FF2B5EF4-FFF2-40B4-BE49-F238E27FC236}">
                <a16:creationId xmlns:a16="http://schemas.microsoft.com/office/drawing/2014/main" id="{4A34E86F-C569-9647-9E50-D6B395BFDCE4}"/>
              </a:ext>
            </a:extLst>
          </p:cNvPr>
          <p:cNvSpPr>
            <a:spLocks noGrp="1"/>
          </p:cNvSpPr>
          <p:nvPr>
            <p:ph type="body" sz="quarter" idx="17"/>
          </p:nvPr>
        </p:nvSpPr>
        <p:spPr>
          <a:xfrm>
            <a:off x="457200" y="1326278"/>
            <a:ext cx="1714500" cy="515676"/>
          </a:xfrm>
        </p:spPr>
        <p:txBody>
          <a:bodyPr>
            <a:noAutofit/>
          </a:bodyPr>
          <a:lstStyle>
            <a:lvl1pPr marL="0" indent="0">
              <a:lnSpc>
                <a:spcPct val="90000"/>
              </a:lnSpc>
              <a:spcBef>
                <a:spcPts val="0"/>
              </a:spcBef>
              <a:spcAft>
                <a:spcPts val="900"/>
              </a:spcAft>
              <a:buClr>
                <a:schemeClr val="tx1"/>
              </a:buClr>
              <a:buNone/>
              <a:defRPr sz="21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a:t>
            </a:r>
          </a:p>
        </p:txBody>
      </p:sp>
      <p:sp>
        <p:nvSpPr>
          <p:cNvPr id="37" name="Text Placeholder 5">
            <a:extLst>
              <a:ext uri="{FF2B5EF4-FFF2-40B4-BE49-F238E27FC236}">
                <a16:creationId xmlns:a16="http://schemas.microsoft.com/office/drawing/2014/main" id="{344C76D6-790C-6E41-A8D1-EDCADFAC5B9A}"/>
              </a:ext>
            </a:extLst>
          </p:cNvPr>
          <p:cNvSpPr>
            <a:spLocks noGrp="1"/>
          </p:cNvSpPr>
          <p:nvPr>
            <p:ph type="body" sz="quarter" idx="22"/>
          </p:nvPr>
        </p:nvSpPr>
        <p:spPr>
          <a:xfrm>
            <a:off x="2280936" y="1326278"/>
            <a:ext cx="6028240" cy="747765"/>
          </a:xfrm>
        </p:spPr>
        <p:txBody>
          <a:bodyPr>
            <a:noAutofit/>
          </a:bodyPr>
          <a:lstStyle>
            <a:lvl1pPr marL="0" indent="0">
              <a:lnSpc>
                <a:spcPct val="100000"/>
              </a:lnSpc>
              <a:spcBef>
                <a:spcPts val="0"/>
              </a:spcBef>
              <a:spcAft>
                <a:spcPts val="900"/>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a:t>
            </a:r>
          </a:p>
          <a:p>
            <a:pPr lvl="1"/>
            <a:r>
              <a:rPr lang="en-US"/>
              <a:t>Second level</a:t>
            </a:r>
          </a:p>
          <a:p>
            <a:pPr lvl="2"/>
            <a:r>
              <a:rPr lang="en-US"/>
              <a:t>Third Level</a:t>
            </a:r>
          </a:p>
        </p:txBody>
      </p:sp>
      <p:sp>
        <p:nvSpPr>
          <p:cNvPr id="43" name="Text Placeholder 5">
            <a:extLst>
              <a:ext uri="{FF2B5EF4-FFF2-40B4-BE49-F238E27FC236}">
                <a16:creationId xmlns:a16="http://schemas.microsoft.com/office/drawing/2014/main" id="{4232C291-A964-844C-9BAA-3C1B9AE6608E}"/>
              </a:ext>
            </a:extLst>
          </p:cNvPr>
          <p:cNvSpPr>
            <a:spLocks noGrp="1"/>
          </p:cNvSpPr>
          <p:nvPr>
            <p:ph type="body" sz="quarter" idx="24"/>
          </p:nvPr>
        </p:nvSpPr>
        <p:spPr>
          <a:xfrm>
            <a:off x="457200" y="2408318"/>
            <a:ext cx="1714500" cy="515676"/>
          </a:xfrm>
        </p:spPr>
        <p:txBody>
          <a:bodyPr>
            <a:noAutofit/>
          </a:bodyPr>
          <a:lstStyle>
            <a:lvl1pPr marL="0" indent="0">
              <a:lnSpc>
                <a:spcPct val="90000"/>
              </a:lnSpc>
              <a:spcBef>
                <a:spcPts val="0"/>
              </a:spcBef>
              <a:spcAft>
                <a:spcPts val="900"/>
              </a:spcAft>
              <a:buClr>
                <a:schemeClr val="tx1"/>
              </a:buClr>
              <a:buNone/>
              <a:defRPr sz="21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a:t>
            </a:r>
          </a:p>
        </p:txBody>
      </p:sp>
      <p:sp>
        <p:nvSpPr>
          <p:cNvPr id="49" name="Text Placeholder 5">
            <a:extLst>
              <a:ext uri="{FF2B5EF4-FFF2-40B4-BE49-F238E27FC236}">
                <a16:creationId xmlns:a16="http://schemas.microsoft.com/office/drawing/2014/main" id="{D4FAC510-8303-F545-9C84-D613FA4857C7}"/>
              </a:ext>
            </a:extLst>
          </p:cNvPr>
          <p:cNvSpPr>
            <a:spLocks noGrp="1"/>
          </p:cNvSpPr>
          <p:nvPr>
            <p:ph type="body" sz="quarter" idx="27"/>
          </p:nvPr>
        </p:nvSpPr>
        <p:spPr>
          <a:xfrm>
            <a:off x="457200" y="3505598"/>
            <a:ext cx="1714500" cy="515676"/>
          </a:xfrm>
        </p:spPr>
        <p:txBody>
          <a:bodyPr>
            <a:noAutofit/>
          </a:bodyPr>
          <a:lstStyle>
            <a:lvl1pPr marL="0" indent="0">
              <a:lnSpc>
                <a:spcPct val="90000"/>
              </a:lnSpc>
              <a:spcBef>
                <a:spcPts val="0"/>
              </a:spcBef>
              <a:spcAft>
                <a:spcPts val="900"/>
              </a:spcAft>
              <a:buClr>
                <a:schemeClr val="tx1"/>
              </a:buClr>
              <a:buNone/>
              <a:defRPr sz="21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a:t>
            </a:r>
          </a:p>
        </p:txBody>
      </p:sp>
      <p:sp>
        <p:nvSpPr>
          <p:cNvPr id="57" name="Text Placeholder 5">
            <a:extLst>
              <a:ext uri="{FF2B5EF4-FFF2-40B4-BE49-F238E27FC236}">
                <a16:creationId xmlns:a16="http://schemas.microsoft.com/office/drawing/2014/main" id="{430A826A-742D-3A43-A99A-84BD538EF5CA}"/>
              </a:ext>
            </a:extLst>
          </p:cNvPr>
          <p:cNvSpPr>
            <a:spLocks noGrp="1"/>
          </p:cNvSpPr>
          <p:nvPr>
            <p:ph type="body" sz="quarter" idx="30"/>
          </p:nvPr>
        </p:nvSpPr>
        <p:spPr>
          <a:xfrm>
            <a:off x="2280936" y="2400698"/>
            <a:ext cx="6028240" cy="747765"/>
          </a:xfrm>
        </p:spPr>
        <p:txBody>
          <a:bodyPr>
            <a:noAutofit/>
          </a:bodyPr>
          <a:lstStyle>
            <a:lvl1pPr marL="0" indent="0">
              <a:lnSpc>
                <a:spcPct val="100000"/>
              </a:lnSpc>
              <a:spcBef>
                <a:spcPts val="0"/>
              </a:spcBef>
              <a:spcAft>
                <a:spcPts val="900"/>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a:t>
            </a:r>
          </a:p>
          <a:p>
            <a:pPr lvl="1"/>
            <a:r>
              <a:rPr lang="en-US"/>
              <a:t>Second level</a:t>
            </a:r>
          </a:p>
          <a:p>
            <a:pPr lvl="2"/>
            <a:r>
              <a:rPr lang="en-US"/>
              <a:t>Third Level</a:t>
            </a:r>
          </a:p>
        </p:txBody>
      </p:sp>
      <p:sp>
        <p:nvSpPr>
          <p:cNvPr id="58" name="Text Placeholder 5">
            <a:extLst>
              <a:ext uri="{FF2B5EF4-FFF2-40B4-BE49-F238E27FC236}">
                <a16:creationId xmlns:a16="http://schemas.microsoft.com/office/drawing/2014/main" id="{48E564AF-B3A8-C54F-9B99-6B2F1FE67794}"/>
              </a:ext>
            </a:extLst>
          </p:cNvPr>
          <p:cNvSpPr>
            <a:spLocks noGrp="1"/>
          </p:cNvSpPr>
          <p:nvPr>
            <p:ph type="body" sz="quarter" idx="31"/>
          </p:nvPr>
        </p:nvSpPr>
        <p:spPr>
          <a:xfrm>
            <a:off x="2280936" y="3497978"/>
            <a:ext cx="6028240" cy="747765"/>
          </a:xfrm>
        </p:spPr>
        <p:txBody>
          <a:bodyPr>
            <a:noAutofit/>
          </a:bodyPr>
          <a:lstStyle>
            <a:lvl1pPr marL="0" indent="0">
              <a:lnSpc>
                <a:spcPct val="100000"/>
              </a:lnSpc>
              <a:spcBef>
                <a:spcPts val="0"/>
              </a:spcBef>
              <a:spcAft>
                <a:spcPts val="900"/>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a:t>
            </a:r>
          </a:p>
          <a:p>
            <a:pPr lvl="1"/>
            <a:r>
              <a:rPr lang="en-US"/>
              <a:t>Second level</a:t>
            </a:r>
          </a:p>
          <a:p>
            <a:pPr lvl="2"/>
            <a:r>
              <a:rPr lang="en-US"/>
              <a:t>Third Level</a:t>
            </a:r>
          </a:p>
        </p:txBody>
      </p:sp>
      <p:sp>
        <p:nvSpPr>
          <p:cNvPr id="10" name="Rectangle 9">
            <a:extLst>
              <a:ext uri="{FF2B5EF4-FFF2-40B4-BE49-F238E27FC236}">
                <a16:creationId xmlns:a16="http://schemas.microsoft.com/office/drawing/2014/main" id="{5F096EF2-E4BE-2840-B781-C13AA95FD161}"/>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Rectangle 10">
            <a:extLst>
              <a:ext uri="{FF2B5EF4-FFF2-40B4-BE49-F238E27FC236}">
                <a16:creationId xmlns:a16="http://schemas.microsoft.com/office/drawing/2014/main" id="{8FA620CE-DCB6-9746-9604-C8FDD397C1AB}"/>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773052210"/>
      </p:ext>
    </p:extLst>
  </p:cSld>
  <p:clrMapOvr>
    <a:masterClrMapping/>
  </p:clrMapOvr>
  <p:extLst>
    <p:ext uri="{DCECCB84-F9BA-43D5-87BE-67443E8EF086}">
      <p15:sldGuideLst xmlns:p15="http://schemas.microsoft.com/office/powerpoint/2012/main">
        <p15:guide id="2" orient="horz" pos="2160">
          <p15:clr>
            <a:srgbClr val="FBAE40"/>
          </p15:clr>
        </p15:guide>
        <p15:guide id="4" orient="horz" pos="792">
          <p15:clr>
            <a:srgbClr val="FBAE40"/>
          </p15:clr>
        </p15:guide>
        <p15:guide id="5" orient="horz" pos="4032">
          <p15:clr>
            <a:srgbClr val="FBAE40"/>
          </p15:clr>
        </p15:guide>
        <p15:guide id="6" orient="horz" pos="2400">
          <p15:clr>
            <a:srgbClr val="FBAE40"/>
          </p15:clr>
        </p15:guide>
        <p15:guide id="7" pos="72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Title with Three rows and Large Subhea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377190"/>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Text Placeholder 5">
            <a:extLst>
              <a:ext uri="{FF2B5EF4-FFF2-40B4-BE49-F238E27FC236}">
                <a16:creationId xmlns:a16="http://schemas.microsoft.com/office/drawing/2014/main" id="{4A34E86F-C569-9647-9E50-D6B395BFDCE4}"/>
              </a:ext>
            </a:extLst>
          </p:cNvPr>
          <p:cNvSpPr>
            <a:spLocks noGrp="1"/>
          </p:cNvSpPr>
          <p:nvPr>
            <p:ph type="body" sz="quarter" idx="17"/>
          </p:nvPr>
        </p:nvSpPr>
        <p:spPr>
          <a:xfrm>
            <a:off x="457200" y="1326278"/>
            <a:ext cx="1714500" cy="515676"/>
          </a:xfrm>
        </p:spPr>
        <p:txBody>
          <a:bodyPr>
            <a:noAutofit/>
          </a:bodyPr>
          <a:lstStyle>
            <a:lvl1pPr marL="0" indent="0">
              <a:lnSpc>
                <a:spcPct val="100000"/>
              </a:lnSpc>
              <a:spcBef>
                <a:spcPts val="0"/>
              </a:spcBef>
              <a:spcAft>
                <a:spcPts val="900"/>
              </a:spcAft>
              <a:buClr>
                <a:schemeClr val="tx1"/>
              </a:buClr>
              <a:buNone/>
              <a:defRPr sz="1050" b="1">
                <a:latin typeface="Arial" panose="020B0604020202020204" pitchFamily="34" charset="0"/>
                <a:cs typeface="Arial" panose="020B0604020202020204" pitchFamily="34" charset="0"/>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a:t>
            </a:r>
          </a:p>
        </p:txBody>
      </p:sp>
      <p:sp>
        <p:nvSpPr>
          <p:cNvPr id="37" name="Text Placeholder 5">
            <a:extLst>
              <a:ext uri="{FF2B5EF4-FFF2-40B4-BE49-F238E27FC236}">
                <a16:creationId xmlns:a16="http://schemas.microsoft.com/office/drawing/2014/main" id="{344C76D6-790C-6E41-A8D1-EDCADFAC5B9A}"/>
              </a:ext>
            </a:extLst>
          </p:cNvPr>
          <p:cNvSpPr>
            <a:spLocks noGrp="1"/>
          </p:cNvSpPr>
          <p:nvPr>
            <p:ph type="body" sz="quarter" idx="22"/>
          </p:nvPr>
        </p:nvSpPr>
        <p:spPr>
          <a:xfrm>
            <a:off x="2280936" y="1326278"/>
            <a:ext cx="6028240" cy="747765"/>
          </a:xfrm>
        </p:spPr>
        <p:txBody>
          <a:bodyPr>
            <a:noAutofit/>
          </a:bodyPr>
          <a:lstStyle>
            <a:lvl1pPr marL="0" indent="0">
              <a:lnSpc>
                <a:spcPct val="100000"/>
              </a:lnSpc>
              <a:spcBef>
                <a:spcPts val="0"/>
              </a:spcBef>
              <a:spcAft>
                <a:spcPts val="900"/>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a:t>
            </a:r>
          </a:p>
          <a:p>
            <a:pPr lvl="1"/>
            <a:r>
              <a:rPr lang="en-US"/>
              <a:t>Second level</a:t>
            </a:r>
          </a:p>
          <a:p>
            <a:pPr lvl="2"/>
            <a:r>
              <a:rPr lang="en-US"/>
              <a:t>Third Level</a:t>
            </a:r>
          </a:p>
        </p:txBody>
      </p:sp>
      <p:sp>
        <p:nvSpPr>
          <p:cNvPr id="43" name="Text Placeholder 5">
            <a:extLst>
              <a:ext uri="{FF2B5EF4-FFF2-40B4-BE49-F238E27FC236}">
                <a16:creationId xmlns:a16="http://schemas.microsoft.com/office/drawing/2014/main" id="{4232C291-A964-844C-9BAA-3C1B9AE6608E}"/>
              </a:ext>
            </a:extLst>
          </p:cNvPr>
          <p:cNvSpPr>
            <a:spLocks noGrp="1"/>
          </p:cNvSpPr>
          <p:nvPr>
            <p:ph type="body" sz="quarter" idx="24"/>
          </p:nvPr>
        </p:nvSpPr>
        <p:spPr>
          <a:xfrm>
            <a:off x="457200" y="2408318"/>
            <a:ext cx="1714500" cy="515676"/>
          </a:xfrm>
        </p:spPr>
        <p:txBody>
          <a:bodyPr>
            <a:noAutofit/>
          </a:bodyPr>
          <a:lstStyle>
            <a:lvl1pPr marL="0" indent="0">
              <a:lnSpc>
                <a:spcPct val="100000"/>
              </a:lnSpc>
              <a:spcBef>
                <a:spcPts val="0"/>
              </a:spcBef>
              <a:spcAft>
                <a:spcPts val="900"/>
              </a:spcAft>
              <a:buClr>
                <a:schemeClr val="tx1"/>
              </a:buClr>
              <a:buNone/>
              <a:defRPr sz="1050" b="1">
                <a:latin typeface="Arial" panose="020B0604020202020204" pitchFamily="34" charset="0"/>
                <a:cs typeface="Arial" panose="020B0604020202020204" pitchFamily="34" charset="0"/>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a:t>
            </a:r>
          </a:p>
        </p:txBody>
      </p:sp>
      <p:sp>
        <p:nvSpPr>
          <p:cNvPr id="49" name="Text Placeholder 5">
            <a:extLst>
              <a:ext uri="{FF2B5EF4-FFF2-40B4-BE49-F238E27FC236}">
                <a16:creationId xmlns:a16="http://schemas.microsoft.com/office/drawing/2014/main" id="{D4FAC510-8303-F545-9C84-D613FA4857C7}"/>
              </a:ext>
            </a:extLst>
          </p:cNvPr>
          <p:cNvSpPr>
            <a:spLocks noGrp="1"/>
          </p:cNvSpPr>
          <p:nvPr>
            <p:ph type="body" sz="quarter" idx="27"/>
          </p:nvPr>
        </p:nvSpPr>
        <p:spPr>
          <a:xfrm>
            <a:off x="457200" y="3505598"/>
            <a:ext cx="1714500" cy="515676"/>
          </a:xfrm>
        </p:spPr>
        <p:txBody>
          <a:bodyPr>
            <a:noAutofit/>
          </a:bodyPr>
          <a:lstStyle>
            <a:lvl1pPr marL="0" indent="0">
              <a:lnSpc>
                <a:spcPct val="100000"/>
              </a:lnSpc>
              <a:spcBef>
                <a:spcPts val="0"/>
              </a:spcBef>
              <a:spcAft>
                <a:spcPts val="900"/>
              </a:spcAft>
              <a:buClr>
                <a:schemeClr val="tx1"/>
              </a:buClr>
              <a:buNone/>
              <a:defRPr sz="1050" b="1">
                <a:latin typeface="Arial" panose="020B0604020202020204" pitchFamily="34" charset="0"/>
                <a:cs typeface="Arial" panose="020B0604020202020204" pitchFamily="34" charset="0"/>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a:t>
            </a:r>
          </a:p>
        </p:txBody>
      </p:sp>
      <p:sp>
        <p:nvSpPr>
          <p:cNvPr id="57" name="Text Placeholder 5">
            <a:extLst>
              <a:ext uri="{FF2B5EF4-FFF2-40B4-BE49-F238E27FC236}">
                <a16:creationId xmlns:a16="http://schemas.microsoft.com/office/drawing/2014/main" id="{430A826A-742D-3A43-A99A-84BD538EF5CA}"/>
              </a:ext>
            </a:extLst>
          </p:cNvPr>
          <p:cNvSpPr>
            <a:spLocks noGrp="1"/>
          </p:cNvSpPr>
          <p:nvPr>
            <p:ph type="body" sz="quarter" idx="30"/>
          </p:nvPr>
        </p:nvSpPr>
        <p:spPr>
          <a:xfrm>
            <a:off x="2280936" y="2400698"/>
            <a:ext cx="6028240" cy="747765"/>
          </a:xfrm>
        </p:spPr>
        <p:txBody>
          <a:bodyPr>
            <a:noAutofit/>
          </a:bodyPr>
          <a:lstStyle>
            <a:lvl1pPr marL="0" indent="0">
              <a:lnSpc>
                <a:spcPct val="100000"/>
              </a:lnSpc>
              <a:spcBef>
                <a:spcPts val="0"/>
              </a:spcBef>
              <a:spcAft>
                <a:spcPts val="900"/>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a:t>
            </a:r>
          </a:p>
          <a:p>
            <a:pPr lvl="1"/>
            <a:r>
              <a:rPr lang="en-US"/>
              <a:t>Second level</a:t>
            </a:r>
          </a:p>
          <a:p>
            <a:pPr lvl="2"/>
            <a:r>
              <a:rPr lang="en-US"/>
              <a:t>Third Level</a:t>
            </a:r>
          </a:p>
        </p:txBody>
      </p:sp>
      <p:sp>
        <p:nvSpPr>
          <p:cNvPr id="58" name="Text Placeholder 5">
            <a:extLst>
              <a:ext uri="{FF2B5EF4-FFF2-40B4-BE49-F238E27FC236}">
                <a16:creationId xmlns:a16="http://schemas.microsoft.com/office/drawing/2014/main" id="{48E564AF-B3A8-C54F-9B99-6B2F1FE67794}"/>
              </a:ext>
            </a:extLst>
          </p:cNvPr>
          <p:cNvSpPr>
            <a:spLocks noGrp="1"/>
          </p:cNvSpPr>
          <p:nvPr>
            <p:ph type="body" sz="quarter" idx="31"/>
          </p:nvPr>
        </p:nvSpPr>
        <p:spPr>
          <a:xfrm>
            <a:off x="2280936" y="3497978"/>
            <a:ext cx="6028240" cy="747765"/>
          </a:xfrm>
        </p:spPr>
        <p:txBody>
          <a:bodyPr>
            <a:noAutofit/>
          </a:bodyPr>
          <a:lstStyle>
            <a:lvl1pPr marL="0" indent="0">
              <a:lnSpc>
                <a:spcPct val="100000"/>
              </a:lnSpc>
              <a:spcBef>
                <a:spcPts val="0"/>
              </a:spcBef>
              <a:spcAft>
                <a:spcPts val="900"/>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a:t>
            </a:r>
          </a:p>
          <a:p>
            <a:pPr lvl="1"/>
            <a:r>
              <a:rPr lang="en-US"/>
              <a:t>Second level</a:t>
            </a:r>
          </a:p>
          <a:p>
            <a:pPr lvl="2"/>
            <a:r>
              <a:rPr lang="en-US"/>
              <a:t>Third Level</a:t>
            </a:r>
          </a:p>
        </p:txBody>
      </p:sp>
      <p:sp>
        <p:nvSpPr>
          <p:cNvPr id="10" name="Rectangle 9">
            <a:extLst>
              <a:ext uri="{FF2B5EF4-FFF2-40B4-BE49-F238E27FC236}">
                <a16:creationId xmlns:a16="http://schemas.microsoft.com/office/drawing/2014/main" id="{62FBF087-F0E2-FE41-842E-1CC6FBF037B2}"/>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Rectangle 10">
            <a:extLst>
              <a:ext uri="{FF2B5EF4-FFF2-40B4-BE49-F238E27FC236}">
                <a16:creationId xmlns:a16="http://schemas.microsoft.com/office/drawing/2014/main" id="{C52221F9-AAA2-564F-969D-D66A3089F7FC}"/>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120297187"/>
      </p:ext>
    </p:extLst>
  </p:cSld>
  <p:clrMapOvr>
    <a:masterClrMapping/>
  </p:clrMapOvr>
  <p:extLst>
    <p:ext uri="{DCECCB84-F9BA-43D5-87BE-67443E8EF086}">
      <p15:sldGuideLst xmlns:p15="http://schemas.microsoft.com/office/powerpoint/2012/main">
        <p15:guide id="2" orient="horz" pos="2160">
          <p15:clr>
            <a:srgbClr val="FBAE40"/>
          </p15:clr>
        </p15:guide>
        <p15:guide id="4" orient="horz" pos="792">
          <p15:clr>
            <a:srgbClr val="FBAE40"/>
          </p15:clr>
        </p15:guide>
        <p15:guide id="5" orient="horz" pos="4032">
          <p15:clr>
            <a:srgbClr val="FBAE40"/>
          </p15:clr>
        </p15:guide>
        <p15:guide id="6" orient="horz" pos="2400">
          <p15:clr>
            <a:srgbClr val="FBAE40"/>
          </p15:clr>
        </p15:guide>
        <p15:guide id="7" pos="72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with Four Columns and Color Underlin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377190"/>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12" name="Text Placeholder 11">
            <a:extLst>
              <a:ext uri="{FF2B5EF4-FFF2-40B4-BE49-F238E27FC236}">
                <a16:creationId xmlns:a16="http://schemas.microsoft.com/office/drawing/2014/main" id="{0F698809-4527-8A4A-8018-3200FEC2749A}"/>
              </a:ext>
            </a:extLst>
          </p:cNvPr>
          <p:cNvSpPr>
            <a:spLocks noGrp="1"/>
          </p:cNvSpPr>
          <p:nvPr>
            <p:ph type="body" sz="quarter" idx="16" hasCustomPrompt="1"/>
          </p:nvPr>
        </p:nvSpPr>
        <p:spPr>
          <a:xfrm>
            <a:off x="459486" y="1143000"/>
            <a:ext cx="8058150" cy="272788"/>
          </a:xfrm>
        </p:spPr>
        <p:txBody>
          <a:bodyPr>
            <a:noAutofit/>
          </a:bodyPr>
          <a:lstStyle>
            <a:lvl1pPr marL="0" indent="0">
              <a:lnSpc>
                <a:spcPct val="100000"/>
              </a:lnSpc>
              <a:spcBef>
                <a:spcPts val="0"/>
              </a:spcBef>
              <a:spcAft>
                <a:spcPts val="225"/>
              </a:spcAft>
              <a:buNone/>
              <a:defRPr sz="1500"/>
            </a:lvl1pPr>
            <a:lvl2pPr marL="342900" indent="0">
              <a:buNone/>
              <a:defRPr/>
            </a:lvl2pPr>
            <a:lvl3pPr marL="685800" indent="0">
              <a:buNone/>
              <a:defRPr/>
            </a:lvl3pPr>
            <a:lvl4pPr marL="1028700" indent="0">
              <a:buNone/>
              <a:defRPr/>
            </a:lvl4pPr>
            <a:lvl5pPr marL="1371600" indent="0">
              <a:buNone/>
              <a:defRPr/>
            </a:lvl5pPr>
          </a:lstStyle>
          <a:p>
            <a:pPr lvl="0"/>
            <a:r>
              <a:rPr lang="en-US"/>
              <a:t>Lead-in thought or label</a:t>
            </a:r>
          </a:p>
        </p:txBody>
      </p:sp>
      <p:sp>
        <p:nvSpPr>
          <p:cNvPr id="6" name="Text Placeholder 5">
            <a:extLst>
              <a:ext uri="{FF2B5EF4-FFF2-40B4-BE49-F238E27FC236}">
                <a16:creationId xmlns:a16="http://schemas.microsoft.com/office/drawing/2014/main" id="{4A34E86F-C569-9647-9E50-D6B395BFDCE4}"/>
              </a:ext>
            </a:extLst>
          </p:cNvPr>
          <p:cNvSpPr>
            <a:spLocks noGrp="1"/>
          </p:cNvSpPr>
          <p:nvPr>
            <p:ph type="body" sz="quarter" idx="17"/>
          </p:nvPr>
        </p:nvSpPr>
        <p:spPr>
          <a:xfrm>
            <a:off x="459486" y="1712716"/>
            <a:ext cx="1535745" cy="2402084"/>
          </a:xfrm>
        </p:spPr>
        <p:txBody>
          <a:bodyPr>
            <a:noAutofit/>
          </a:bodyPr>
          <a:lstStyle>
            <a:lvl1pPr marL="0" indent="0">
              <a:lnSpc>
                <a:spcPct val="100000"/>
              </a:lnSpc>
              <a:spcBef>
                <a:spcPts val="0"/>
              </a:spcBef>
              <a:spcAft>
                <a:spcPts val="900"/>
              </a:spcAft>
              <a:buClr>
                <a:schemeClr val="tx1"/>
              </a:buClr>
              <a:buNone/>
              <a:defRPr sz="15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32" name="Text Placeholder 5">
            <a:extLst>
              <a:ext uri="{FF2B5EF4-FFF2-40B4-BE49-F238E27FC236}">
                <a16:creationId xmlns:a16="http://schemas.microsoft.com/office/drawing/2014/main" id="{5F078004-3293-5A45-B4D7-04019775152A}"/>
              </a:ext>
            </a:extLst>
          </p:cNvPr>
          <p:cNvSpPr>
            <a:spLocks noGrp="1"/>
          </p:cNvSpPr>
          <p:nvPr>
            <p:ph type="body" sz="quarter" idx="18"/>
          </p:nvPr>
        </p:nvSpPr>
        <p:spPr>
          <a:xfrm>
            <a:off x="2624317" y="1712716"/>
            <a:ext cx="1568417" cy="2402084"/>
          </a:xfrm>
        </p:spPr>
        <p:txBody>
          <a:bodyPr>
            <a:noAutofit/>
          </a:bodyPr>
          <a:lstStyle>
            <a:lvl1pPr marL="0" indent="0">
              <a:lnSpc>
                <a:spcPct val="100000"/>
              </a:lnSpc>
              <a:spcBef>
                <a:spcPts val="0"/>
              </a:spcBef>
              <a:spcAft>
                <a:spcPts val="900"/>
              </a:spcAft>
              <a:buClr>
                <a:schemeClr val="tx1"/>
              </a:buClr>
              <a:buNone/>
              <a:defRPr sz="15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33" name="Text Placeholder 5">
            <a:extLst>
              <a:ext uri="{FF2B5EF4-FFF2-40B4-BE49-F238E27FC236}">
                <a16:creationId xmlns:a16="http://schemas.microsoft.com/office/drawing/2014/main" id="{5DB5457F-6FAC-4D47-B055-AE069C88506E}"/>
              </a:ext>
            </a:extLst>
          </p:cNvPr>
          <p:cNvSpPr>
            <a:spLocks noGrp="1"/>
          </p:cNvSpPr>
          <p:nvPr>
            <p:ph type="body" sz="quarter" idx="19"/>
          </p:nvPr>
        </p:nvSpPr>
        <p:spPr>
          <a:xfrm>
            <a:off x="4821820" y="1712716"/>
            <a:ext cx="1556987" cy="2402084"/>
          </a:xfrm>
        </p:spPr>
        <p:txBody>
          <a:bodyPr>
            <a:noAutofit/>
          </a:bodyPr>
          <a:lstStyle>
            <a:lvl1pPr marL="0" indent="0">
              <a:lnSpc>
                <a:spcPct val="100000"/>
              </a:lnSpc>
              <a:spcBef>
                <a:spcPts val="0"/>
              </a:spcBef>
              <a:spcAft>
                <a:spcPts val="900"/>
              </a:spcAft>
              <a:buClr>
                <a:schemeClr val="tx1"/>
              </a:buClr>
              <a:buNone/>
              <a:defRPr sz="15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34" name="Text Placeholder 5">
            <a:extLst>
              <a:ext uri="{FF2B5EF4-FFF2-40B4-BE49-F238E27FC236}">
                <a16:creationId xmlns:a16="http://schemas.microsoft.com/office/drawing/2014/main" id="{43942C8C-0374-5E4F-8A2A-55027DCC3EED}"/>
              </a:ext>
            </a:extLst>
          </p:cNvPr>
          <p:cNvSpPr>
            <a:spLocks noGrp="1"/>
          </p:cNvSpPr>
          <p:nvPr>
            <p:ph type="body" sz="quarter" idx="20"/>
          </p:nvPr>
        </p:nvSpPr>
        <p:spPr>
          <a:xfrm>
            <a:off x="7007893" y="1712716"/>
            <a:ext cx="1556987" cy="2402084"/>
          </a:xfrm>
        </p:spPr>
        <p:txBody>
          <a:bodyPr>
            <a:noAutofit/>
          </a:bodyPr>
          <a:lstStyle>
            <a:lvl1pPr marL="0" indent="0">
              <a:lnSpc>
                <a:spcPct val="100000"/>
              </a:lnSpc>
              <a:spcBef>
                <a:spcPts val="0"/>
              </a:spcBef>
              <a:spcAft>
                <a:spcPts val="900"/>
              </a:spcAft>
              <a:buClr>
                <a:schemeClr val="tx1"/>
              </a:buClr>
              <a:buNone/>
              <a:defRPr sz="15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9" name="Rectangle 8">
            <a:extLst>
              <a:ext uri="{FF2B5EF4-FFF2-40B4-BE49-F238E27FC236}">
                <a16:creationId xmlns:a16="http://schemas.microsoft.com/office/drawing/2014/main" id="{83324317-665D-8F40-B0C5-6FD65C6325C5}"/>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Rectangle 9">
            <a:extLst>
              <a:ext uri="{FF2B5EF4-FFF2-40B4-BE49-F238E27FC236}">
                <a16:creationId xmlns:a16="http://schemas.microsoft.com/office/drawing/2014/main" id="{34214F1C-40D6-0D46-AC77-74832AF24DCF}"/>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742524824"/>
      </p:ext>
    </p:extLst>
  </p:cSld>
  <p:clrMapOvr>
    <a:masterClrMapping/>
  </p:clrMapOvr>
  <p:extLst>
    <p:ext uri="{DCECCB84-F9BA-43D5-87BE-67443E8EF086}">
      <p15:sldGuideLst xmlns:p15="http://schemas.microsoft.com/office/powerpoint/2012/main">
        <p15:guide id="2" orient="horz" pos="2160">
          <p15:clr>
            <a:srgbClr val="FBAE40"/>
          </p15:clr>
        </p15:guide>
        <p15:guide id="4" orient="horz" pos="792">
          <p15:clr>
            <a:srgbClr val="FBAE40"/>
          </p15:clr>
        </p15:guide>
        <p15:guide id="5" orient="horz" pos="4032">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with 2 Rounded Rectangles and Tex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377190"/>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Text Placeholder 5">
            <a:extLst>
              <a:ext uri="{FF2B5EF4-FFF2-40B4-BE49-F238E27FC236}">
                <a16:creationId xmlns:a16="http://schemas.microsoft.com/office/drawing/2014/main" id="{4A34E86F-C569-9647-9E50-D6B395BFDCE4}"/>
              </a:ext>
            </a:extLst>
          </p:cNvPr>
          <p:cNvSpPr>
            <a:spLocks noGrp="1"/>
          </p:cNvSpPr>
          <p:nvPr>
            <p:ph type="body" sz="quarter" idx="17" hasCustomPrompt="1"/>
          </p:nvPr>
        </p:nvSpPr>
        <p:spPr>
          <a:xfrm>
            <a:off x="601646" y="1286759"/>
            <a:ext cx="308715" cy="347595"/>
          </a:xfrm>
        </p:spPr>
        <p:txBody>
          <a:bodyPr>
            <a:noAutofit/>
          </a:bodyPr>
          <a:lstStyle>
            <a:lvl1pPr marL="0" indent="0">
              <a:lnSpc>
                <a:spcPct val="100000"/>
              </a:lnSpc>
              <a:spcBef>
                <a:spcPts val="0"/>
              </a:spcBef>
              <a:spcAft>
                <a:spcPts val="225"/>
              </a:spcAft>
              <a:buClr>
                <a:schemeClr val="tx1"/>
              </a:buClr>
              <a:buNone/>
              <a:defRPr sz="2175"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1</a:t>
            </a:r>
          </a:p>
        </p:txBody>
      </p:sp>
      <p:sp>
        <p:nvSpPr>
          <p:cNvPr id="32" name="Text Placeholder 5">
            <a:extLst>
              <a:ext uri="{FF2B5EF4-FFF2-40B4-BE49-F238E27FC236}">
                <a16:creationId xmlns:a16="http://schemas.microsoft.com/office/drawing/2014/main" id="{5F078004-3293-5A45-B4D7-04019775152A}"/>
              </a:ext>
            </a:extLst>
          </p:cNvPr>
          <p:cNvSpPr>
            <a:spLocks noGrp="1"/>
          </p:cNvSpPr>
          <p:nvPr>
            <p:ph type="body" sz="quarter" idx="18"/>
          </p:nvPr>
        </p:nvSpPr>
        <p:spPr>
          <a:xfrm>
            <a:off x="1009545" y="1712716"/>
            <a:ext cx="3098698" cy="1087634"/>
          </a:xfrm>
        </p:spPr>
        <p:txBody>
          <a:bodyPr>
            <a:noAutofit/>
          </a:bodyPr>
          <a:lstStyle>
            <a:lvl1pPr marL="0" indent="0">
              <a:lnSpc>
                <a:spcPct val="100000"/>
              </a:lnSpc>
              <a:spcBef>
                <a:spcPts val="0"/>
              </a:spcBef>
              <a:spcAft>
                <a:spcPts val="225"/>
              </a:spcAft>
              <a:buClr>
                <a:schemeClr val="tx1"/>
              </a:buClr>
              <a:buNone/>
              <a:defRPr sz="120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1050"/>
            </a:lvl2pPr>
            <a:lvl3pPr marL="258366" indent="-129779">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21" name="Text Placeholder 5">
            <a:extLst>
              <a:ext uri="{FF2B5EF4-FFF2-40B4-BE49-F238E27FC236}">
                <a16:creationId xmlns:a16="http://schemas.microsoft.com/office/drawing/2014/main" id="{620B4FCA-A932-0C46-9E58-1B206FB403D1}"/>
              </a:ext>
            </a:extLst>
          </p:cNvPr>
          <p:cNvSpPr>
            <a:spLocks noGrp="1"/>
          </p:cNvSpPr>
          <p:nvPr>
            <p:ph type="body" sz="quarter" idx="21" hasCustomPrompt="1"/>
          </p:nvPr>
        </p:nvSpPr>
        <p:spPr>
          <a:xfrm>
            <a:off x="1005505" y="1286760"/>
            <a:ext cx="3102739" cy="415322"/>
          </a:xfrm>
        </p:spPr>
        <p:txBody>
          <a:bodyPr>
            <a:noAutofit/>
          </a:bodyPr>
          <a:lstStyle>
            <a:lvl1pPr marL="0" indent="0">
              <a:lnSpc>
                <a:spcPct val="100000"/>
              </a:lnSpc>
              <a:spcBef>
                <a:spcPts val="0"/>
              </a:spcBef>
              <a:spcAft>
                <a:spcPts val="225"/>
              </a:spcAft>
              <a:buClr>
                <a:schemeClr val="tx1"/>
              </a:buClr>
              <a:buNone/>
              <a:defRPr sz="21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Subhead Here</a:t>
            </a:r>
          </a:p>
        </p:txBody>
      </p:sp>
      <p:sp>
        <p:nvSpPr>
          <p:cNvPr id="22" name="Text Placeholder 5">
            <a:extLst>
              <a:ext uri="{FF2B5EF4-FFF2-40B4-BE49-F238E27FC236}">
                <a16:creationId xmlns:a16="http://schemas.microsoft.com/office/drawing/2014/main" id="{7863E1B6-D63C-3045-AF3B-92E829BB8CFC}"/>
              </a:ext>
            </a:extLst>
          </p:cNvPr>
          <p:cNvSpPr>
            <a:spLocks noGrp="1"/>
          </p:cNvSpPr>
          <p:nvPr>
            <p:ph type="body" sz="quarter" idx="22" hasCustomPrompt="1"/>
          </p:nvPr>
        </p:nvSpPr>
        <p:spPr>
          <a:xfrm>
            <a:off x="4893198" y="1286759"/>
            <a:ext cx="308715" cy="347595"/>
          </a:xfrm>
        </p:spPr>
        <p:txBody>
          <a:bodyPr>
            <a:noAutofit/>
          </a:bodyPr>
          <a:lstStyle>
            <a:lvl1pPr marL="0" indent="0">
              <a:lnSpc>
                <a:spcPct val="100000"/>
              </a:lnSpc>
              <a:spcBef>
                <a:spcPts val="0"/>
              </a:spcBef>
              <a:spcAft>
                <a:spcPts val="225"/>
              </a:spcAft>
              <a:buClr>
                <a:schemeClr val="tx1"/>
              </a:buClr>
              <a:buNone/>
              <a:defRPr sz="2175"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2</a:t>
            </a:r>
          </a:p>
        </p:txBody>
      </p:sp>
      <p:sp>
        <p:nvSpPr>
          <p:cNvPr id="23" name="Text Placeholder 5">
            <a:extLst>
              <a:ext uri="{FF2B5EF4-FFF2-40B4-BE49-F238E27FC236}">
                <a16:creationId xmlns:a16="http://schemas.microsoft.com/office/drawing/2014/main" id="{A61F4F30-F267-9848-9B3D-30398F3B3A51}"/>
              </a:ext>
            </a:extLst>
          </p:cNvPr>
          <p:cNvSpPr>
            <a:spLocks noGrp="1"/>
          </p:cNvSpPr>
          <p:nvPr>
            <p:ph type="body" sz="quarter" idx="23"/>
          </p:nvPr>
        </p:nvSpPr>
        <p:spPr>
          <a:xfrm>
            <a:off x="5301098" y="1712716"/>
            <a:ext cx="3098698" cy="1087634"/>
          </a:xfrm>
        </p:spPr>
        <p:txBody>
          <a:bodyPr>
            <a:noAutofit/>
          </a:bodyPr>
          <a:lstStyle>
            <a:lvl1pPr marL="0" indent="0">
              <a:lnSpc>
                <a:spcPct val="100000"/>
              </a:lnSpc>
              <a:spcBef>
                <a:spcPts val="0"/>
              </a:spcBef>
              <a:spcAft>
                <a:spcPts val="225"/>
              </a:spcAft>
              <a:buClr>
                <a:schemeClr val="tx1"/>
              </a:buClr>
              <a:buNone/>
              <a:defRPr sz="120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1050"/>
            </a:lvl2pPr>
            <a:lvl3pPr marL="258366" indent="-129779">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24" name="Text Placeholder 5">
            <a:extLst>
              <a:ext uri="{FF2B5EF4-FFF2-40B4-BE49-F238E27FC236}">
                <a16:creationId xmlns:a16="http://schemas.microsoft.com/office/drawing/2014/main" id="{53832372-E0BF-6F4B-A6BE-0B051C086CE9}"/>
              </a:ext>
            </a:extLst>
          </p:cNvPr>
          <p:cNvSpPr>
            <a:spLocks noGrp="1"/>
          </p:cNvSpPr>
          <p:nvPr>
            <p:ph type="body" sz="quarter" idx="24" hasCustomPrompt="1"/>
          </p:nvPr>
        </p:nvSpPr>
        <p:spPr>
          <a:xfrm>
            <a:off x="5297058" y="1286760"/>
            <a:ext cx="3102739" cy="415322"/>
          </a:xfrm>
        </p:spPr>
        <p:txBody>
          <a:bodyPr>
            <a:noAutofit/>
          </a:bodyPr>
          <a:lstStyle>
            <a:lvl1pPr marL="0" indent="0">
              <a:lnSpc>
                <a:spcPct val="100000"/>
              </a:lnSpc>
              <a:spcBef>
                <a:spcPts val="0"/>
              </a:spcBef>
              <a:spcAft>
                <a:spcPts val="225"/>
              </a:spcAft>
              <a:buClr>
                <a:schemeClr val="tx1"/>
              </a:buClr>
              <a:buNone/>
              <a:defRPr sz="21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Subhead Here</a:t>
            </a:r>
          </a:p>
        </p:txBody>
      </p:sp>
      <p:sp>
        <p:nvSpPr>
          <p:cNvPr id="10" name="Rectangle 9">
            <a:extLst>
              <a:ext uri="{FF2B5EF4-FFF2-40B4-BE49-F238E27FC236}">
                <a16:creationId xmlns:a16="http://schemas.microsoft.com/office/drawing/2014/main" id="{13473D9D-B861-9F40-82FD-68B4D9CF2DA6}"/>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Rectangle 10">
            <a:extLst>
              <a:ext uri="{FF2B5EF4-FFF2-40B4-BE49-F238E27FC236}">
                <a16:creationId xmlns:a16="http://schemas.microsoft.com/office/drawing/2014/main" id="{0944C664-BF11-3742-9A72-C639169F7FA2}"/>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2925525341"/>
      </p:ext>
    </p:extLst>
  </p:cSld>
  <p:clrMapOvr>
    <a:masterClrMapping/>
  </p:clrMapOvr>
  <p:extLst>
    <p:ext uri="{DCECCB84-F9BA-43D5-87BE-67443E8EF086}">
      <p15:sldGuideLst xmlns:p15="http://schemas.microsoft.com/office/powerpoint/2012/main">
        <p15:guide id="2" orient="horz" pos="2160">
          <p15:clr>
            <a:srgbClr val="FBAE40"/>
          </p15:clr>
        </p15:guide>
        <p15:guide id="4" orient="horz" pos="792">
          <p15:clr>
            <a:srgbClr val="FBAE40"/>
          </p15:clr>
        </p15:guide>
        <p15:guide id="5" orient="horz" pos="403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2002A-6216-3A41-8BCF-E42A668C3C16}"/>
              </a:ext>
            </a:extLst>
          </p:cNvPr>
          <p:cNvPicPr>
            <a:picLocks noChangeAspect="1"/>
          </p:cNvPicPr>
          <p:nvPr userDrawn="1"/>
        </p:nvPicPr>
        <p:blipFill>
          <a:blip r:embed="rId2"/>
          <a:srcRect l="1335" r="1335"/>
          <a:stretch/>
        </p:blipFill>
        <p:spPr>
          <a:xfrm>
            <a:off x="4800600" y="13939"/>
            <a:ext cx="4114800" cy="5129562"/>
          </a:xfrm>
          <a:prstGeom prst="rect">
            <a:avLst/>
          </a:prstGeom>
        </p:spPr>
      </p:pic>
      <p:pic>
        <p:nvPicPr>
          <p:cNvPr id="10" name="Google Shape;105;p29">
            <a:extLst>
              <a:ext uri="{FF2B5EF4-FFF2-40B4-BE49-F238E27FC236}">
                <a16:creationId xmlns:a16="http://schemas.microsoft.com/office/drawing/2014/main" id="{80F65949-A966-3C45-B14B-D3B3485F499F}"/>
              </a:ext>
            </a:extLst>
          </p:cNvPr>
          <p:cNvPicPr preferRelativeResize="0"/>
          <p:nvPr userDrawn="1"/>
        </p:nvPicPr>
        <p:blipFill rotWithShape="1">
          <a:blip r:embed="rId3">
            <a:alphaModFix/>
          </a:blip>
          <a:srcRect/>
          <a:stretch/>
        </p:blipFill>
        <p:spPr>
          <a:xfrm>
            <a:off x="457200" y="371471"/>
            <a:ext cx="2366443" cy="420624"/>
          </a:xfrm>
          <a:prstGeom prst="rect">
            <a:avLst/>
          </a:prstGeom>
          <a:noFill/>
          <a:ln>
            <a:noFill/>
          </a:ln>
        </p:spPr>
      </p:pic>
      <p:sp>
        <p:nvSpPr>
          <p:cNvPr id="8" name="Title 3">
            <a:extLst>
              <a:ext uri="{FF2B5EF4-FFF2-40B4-BE49-F238E27FC236}">
                <a16:creationId xmlns:a16="http://schemas.microsoft.com/office/drawing/2014/main" id="{2583BFB0-143F-8D4E-B1D2-8133A251D8B7}"/>
              </a:ext>
            </a:extLst>
          </p:cNvPr>
          <p:cNvSpPr>
            <a:spLocks noGrp="1"/>
          </p:cNvSpPr>
          <p:nvPr>
            <p:ph type="title" hasCustomPrompt="1"/>
          </p:nvPr>
        </p:nvSpPr>
        <p:spPr>
          <a:xfrm>
            <a:off x="971550" y="792095"/>
            <a:ext cx="3829050" cy="3714751"/>
          </a:xfrm>
        </p:spPr>
        <p:txBody>
          <a:bodyPr anchor="ctr" anchorCtr="0">
            <a:noAutofit/>
          </a:bodyPr>
          <a:lstStyle>
            <a:lvl1pPr>
              <a:defRPr sz="405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6" name="Footer Placeholder 1">
            <a:extLst>
              <a:ext uri="{FF2B5EF4-FFF2-40B4-BE49-F238E27FC236}">
                <a16:creationId xmlns:a16="http://schemas.microsoft.com/office/drawing/2014/main" id="{62C2D375-91B0-9F4D-8EF0-398E755BAC65}"/>
              </a:ext>
            </a:extLst>
          </p:cNvPr>
          <p:cNvSpPr txBox="1">
            <a:spLocks/>
          </p:cNvSpPr>
          <p:nvPr userDrawn="1"/>
        </p:nvSpPr>
        <p:spPr>
          <a:xfrm>
            <a:off x="971550" y="4767374"/>
            <a:ext cx="3028950" cy="160095"/>
          </a:xfrm>
          <a:prstGeom prst="rect">
            <a:avLst/>
          </a:prstGeom>
        </p:spPr>
        <p:txBody>
          <a:bodyPr vert="horz" lIns="0" tIns="0" rIns="0" bIns="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
                <a:srgbClr val="000000"/>
              </a:buClr>
              <a:buSzPts val="700"/>
            </a:pPr>
            <a:r>
              <a:rPr lang="en-US" sz="525">
                <a:latin typeface="Arial"/>
                <a:ea typeface="Arial"/>
                <a:cs typeface="Arial"/>
                <a:sym typeface="Arial"/>
              </a:rPr>
              <a:t>© </a:t>
            </a:r>
            <a:r>
              <a:rPr lang="en-US" sz="525" err="1">
                <a:latin typeface="Arial"/>
                <a:ea typeface="Arial"/>
                <a:cs typeface="Arial"/>
                <a:sym typeface="Arial"/>
              </a:rPr>
              <a:t>FranklinCovey</a:t>
            </a:r>
            <a:r>
              <a:rPr lang="en-US" sz="525">
                <a:latin typeface="Arial"/>
                <a:ea typeface="Arial"/>
                <a:cs typeface="Arial"/>
                <a:sym typeface="Arial"/>
              </a:rPr>
              <a:t> Co. All rights reserved. PROPRIETARY AND CONFIDENTIAL </a:t>
            </a:r>
            <a:endParaRPr lang="en-US" sz="525"/>
          </a:p>
        </p:txBody>
      </p:sp>
    </p:spTree>
    <p:extLst>
      <p:ext uri="{BB962C8B-B14F-4D97-AF65-F5344CB8AC3E}">
        <p14:creationId xmlns:p14="http://schemas.microsoft.com/office/powerpoint/2010/main" val="776985859"/>
      </p:ext>
    </p:extLst>
  </p:cSld>
  <p:clrMapOvr>
    <a:masterClrMapping/>
  </p:clrMapOvr>
  <p:extLst>
    <p:ext uri="{DCECCB84-F9BA-43D5-87BE-67443E8EF086}">
      <p15:sldGuideLst xmlns:p15="http://schemas.microsoft.com/office/powerpoint/2012/main">
        <p15:guide id="2" orient="horz" pos="2160">
          <p15:clr>
            <a:srgbClr val="FBAE40"/>
          </p15:clr>
        </p15:guide>
        <p15:guide id="4" orient="horz" pos="792">
          <p15:clr>
            <a:srgbClr val="FBAE40"/>
          </p15:clr>
        </p15:guide>
        <p15:guide id="5" orient="horz" pos="4032">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itle with 2 Rounded Rectangles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32" name="Text Placeholder 5">
            <a:extLst>
              <a:ext uri="{FF2B5EF4-FFF2-40B4-BE49-F238E27FC236}">
                <a16:creationId xmlns:a16="http://schemas.microsoft.com/office/drawing/2014/main" id="{5F078004-3293-5A45-B4D7-04019775152A}"/>
              </a:ext>
            </a:extLst>
          </p:cNvPr>
          <p:cNvSpPr>
            <a:spLocks noGrp="1"/>
          </p:cNvSpPr>
          <p:nvPr>
            <p:ph type="body" sz="quarter" idx="18"/>
          </p:nvPr>
        </p:nvSpPr>
        <p:spPr>
          <a:xfrm>
            <a:off x="461240" y="1712716"/>
            <a:ext cx="3662466" cy="1087634"/>
          </a:xfrm>
        </p:spPr>
        <p:txBody>
          <a:bodyPr>
            <a:noAutofit/>
          </a:bodyPr>
          <a:lstStyle>
            <a:lvl1pPr marL="0" indent="0">
              <a:lnSpc>
                <a:spcPct val="100000"/>
              </a:lnSpc>
              <a:spcBef>
                <a:spcPts val="0"/>
              </a:spcBef>
              <a:spcAft>
                <a:spcPts val="225"/>
              </a:spcAft>
              <a:buClr>
                <a:schemeClr val="tx1"/>
              </a:buClr>
              <a:buNone/>
              <a:defRPr sz="120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1050"/>
            </a:lvl2pPr>
            <a:lvl3pPr marL="258366" indent="-129779">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21" name="Text Placeholder 5">
            <a:extLst>
              <a:ext uri="{FF2B5EF4-FFF2-40B4-BE49-F238E27FC236}">
                <a16:creationId xmlns:a16="http://schemas.microsoft.com/office/drawing/2014/main" id="{620B4FCA-A932-0C46-9E58-1B206FB403D1}"/>
              </a:ext>
            </a:extLst>
          </p:cNvPr>
          <p:cNvSpPr>
            <a:spLocks noGrp="1"/>
          </p:cNvSpPr>
          <p:nvPr>
            <p:ph type="body" sz="quarter" idx="21" hasCustomPrompt="1"/>
          </p:nvPr>
        </p:nvSpPr>
        <p:spPr>
          <a:xfrm>
            <a:off x="457200" y="1286760"/>
            <a:ext cx="3667242" cy="415322"/>
          </a:xfrm>
        </p:spPr>
        <p:txBody>
          <a:bodyPr>
            <a:noAutofit/>
          </a:bodyPr>
          <a:lstStyle>
            <a:lvl1pPr marL="0" indent="0">
              <a:lnSpc>
                <a:spcPct val="100000"/>
              </a:lnSpc>
              <a:spcBef>
                <a:spcPts val="0"/>
              </a:spcBef>
              <a:spcAft>
                <a:spcPts val="225"/>
              </a:spcAft>
              <a:buClr>
                <a:schemeClr val="tx1"/>
              </a:buClr>
              <a:buNone/>
              <a:defRPr sz="21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Subhead Here</a:t>
            </a:r>
          </a:p>
        </p:txBody>
      </p:sp>
      <p:sp>
        <p:nvSpPr>
          <p:cNvPr id="23" name="Text Placeholder 5">
            <a:extLst>
              <a:ext uri="{FF2B5EF4-FFF2-40B4-BE49-F238E27FC236}">
                <a16:creationId xmlns:a16="http://schemas.microsoft.com/office/drawing/2014/main" id="{A61F4F30-F267-9848-9B3D-30398F3B3A51}"/>
              </a:ext>
            </a:extLst>
          </p:cNvPr>
          <p:cNvSpPr>
            <a:spLocks noGrp="1"/>
          </p:cNvSpPr>
          <p:nvPr>
            <p:ph type="body" sz="quarter" idx="23"/>
          </p:nvPr>
        </p:nvSpPr>
        <p:spPr>
          <a:xfrm>
            <a:off x="4873586" y="1712716"/>
            <a:ext cx="3809174" cy="1087634"/>
          </a:xfrm>
        </p:spPr>
        <p:txBody>
          <a:bodyPr>
            <a:noAutofit/>
          </a:bodyPr>
          <a:lstStyle>
            <a:lvl1pPr marL="0" indent="0">
              <a:lnSpc>
                <a:spcPct val="100000"/>
              </a:lnSpc>
              <a:spcBef>
                <a:spcPts val="0"/>
              </a:spcBef>
              <a:spcAft>
                <a:spcPts val="225"/>
              </a:spcAft>
              <a:buClr>
                <a:schemeClr val="tx1"/>
              </a:buClr>
              <a:buNone/>
              <a:defRPr sz="120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1050"/>
            </a:lvl2pPr>
            <a:lvl3pPr marL="258366" indent="-129779">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24" name="Text Placeholder 5">
            <a:extLst>
              <a:ext uri="{FF2B5EF4-FFF2-40B4-BE49-F238E27FC236}">
                <a16:creationId xmlns:a16="http://schemas.microsoft.com/office/drawing/2014/main" id="{53832372-E0BF-6F4B-A6BE-0B051C086CE9}"/>
              </a:ext>
            </a:extLst>
          </p:cNvPr>
          <p:cNvSpPr>
            <a:spLocks noGrp="1"/>
          </p:cNvSpPr>
          <p:nvPr>
            <p:ph type="body" sz="quarter" idx="24" hasCustomPrompt="1"/>
          </p:nvPr>
        </p:nvSpPr>
        <p:spPr>
          <a:xfrm>
            <a:off x="4869546" y="1286760"/>
            <a:ext cx="3814141" cy="415322"/>
          </a:xfrm>
        </p:spPr>
        <p:txBody>
          <a:bodyPr>
            <a:noAutofit/>
          </a:bodyPr>
          <a:lstStyle>
            <a:lvl1pPr marL="0" indent="0">
              <a:lnSpc>
                <a:spcPct val="100000"/>
              </a:lnSpc>
              <a:spcBef>
                <a:spcPts val="0"/>
              </a:spcBef>
              <a:spcAft>
                <a:spcPts val="225"/>
              </a:spcAft>
              <a:buClr>
                <a:schemeClr val="tx1"/>
              </a:buClr>
              <a:buNone/>
              <a:defRPr sz="21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Subhead Here</a:t>
            </a:r>
          </a:p>
        </p:txBody>
      </p:sp>
      <p:sp>
        <p:nvSpPr>
          <p:cNvPr id="10" name="Rectangle 9">
            <a:extLst>
              <a:ext uri="{FF2B5EF4-FFF2-40B4-BE49-F238E27FC236}">
                <a16:creationId xmlns:a16="http://schemas.microsoft.com/office/drawing/2014/main" id="{13473D9D-B861-9F40-82FD-68B4D9CF2DA6}"/>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Rectangle 10">
            <a:extLst>
              <a:ext uri="{FF2B5EF4-FFF2-40B4-BE49-F238E27FC236}">
                <a16:creationId xmlns:a16="http://schemas.microsoft.com/office/drawing/2014/main" id="{0944C664-BF11-3742-9A72-C639169F7FA2}"/>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Title 1">
            <a:extLst>
              <a:ext uri="{FF2B5EF4-FFF2-40B4-BE49-F238E27FC236}">
                <a16:creationId xmlns:a16="http://schemas.microsoft.com/office/drawing/2014/main" id="{20A7B9CA-52CD-D1B5-F481-D5199A72D0C5}"/>
              </a:ext>
            </a:extLst>
          </p:cNvPr>
          <p:cNvSpPr>
            <a:spLocks noGrp="1"/>
          </p:cNvSpPr>
          <p:nvPr>
            <p:ph type="title" hasCustomPrompt="1"/>
          </p:nvPr>
        </p:nvSpPr>
        <p:spPr>
          <a:xfrm>
            <a:off x="457200" y="379179"/>
            <a:ext cx="8229600" cy="373949"/>
          </a:xfrm>
        </p:spPr>
        <p:txBody>
          <a:bodyPr wrap="square">
            <a:spAutoFit/>
          </a:bodyPr>
          <a:lstStyle>
            <a:lvl1pPr>
              <a:defRPr sz="2700" b="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Tree>
    <p:extLst>
      <p:ext uri="{BB962C8B-B14F-4D97-AF65-F5344CB8AC3E}">
        <p14:creationId xmlns:p14="http://schemas.microsoft.com/office/powerpoint/2010/main" val="1555075922"/>
      </p:ext>
    </p:extLst>
  </p:cSld>
  <p:clrMapOvr>
    <a:masterClrMapping/>
  </p:clrMapOvr>
  <p:extLst>
    <p:ext uri="{DCECCB84-F9BA-43D5-87BE-67443E8EF086}">
      <p15:sldGuideLst xmlns:p15="http://schemas.microsoft.com/office/powerpoint/2012/main">
        <p15:guide id="2" orient="horz" pos="2160">
          <p15:clr>
            <a:srgbClr val="FBAE40"/>
          </p15:clr>
        </p15:guide>
        <p15:guide id="4" orient="horz" pos="792">
          <p15:clr>
            <a:srgbClr val="FBAE40"/>
          </p15:clr>
        </p15:guide>
        <p15:guide id="5" orient="horz" pos="4032">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with 6 Rounded Rectangles and Tex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377190"/>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Text Placeholder 5">
            <a:extLst>
              <a:ext uri="{FF2B5EF4-FFF2-40B4-BE49-F238E27FC236}">
                <a16:creationId xmlns:a16="http://schemas.microsoft.com/office/drawing/2014/main" id="{4A34E86F-C569-9647-9E50-D6B395BFDCE4}"/>
              </a:ext>
            </a:extLst>
          </p:cNvPr>
          <p:cNvSpPr>
            <a:spLocks noGrp="1"/>
          </p:cNvSpPr>
          <p:nvPr>
            <p:ph type="body" sz="quarter" idx="17" hasCustomPrompt="1"/>
          </p:nvPr>
        </p:nvSpPr>
        <p:spPr>
          <a:xfrm>
            <a:off x="601646" y="1286759"/>
            <a:ext cx="308715" cy="347595"/>
          </a:xfrm>
        </p:spPr>
        <p:txBody>
          <a:bodyPr>
            <a:noAutofit/>
          </a:bodyPr>
          <a:lstStyle>
            <a:lvl1pPr marL="0" indent="0">
              <a:lnSpc>
                <a:spcPct val="100000"/>
              </a:lnSpc>
              <a:spcBef>
                <a:spcPts val="0"/>
              </a:spcBef>
              <a:spcAft>
                <a:spcPts val="225"/>
              </a:spcAft>
              <a:buClr>
                <a:schemeClr val="tx1"/>
              </a:buClr>
              <a:buNone/>
              <a:defRPr sz="2175"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1</a:t>
            </a:r>
          </a:p>
        </p:txBody>
      </p:sp>
      <p:sp>
        <p:nvSpPr>
          <p:cNvPr id="32" name="Text Placeholder 5">
            <a:extLst>
              <a:ext uri="{FF2B5EF4-FFF2-40B4-BE49-F238E27FC236}">
                <a16:creationId xmlns:a16="http://schemas.microsoft.com/office/drawing/2014/main" id="{5F078004-3293-5A45-B4D7-04019775152A}"/>
              </a:ext>
            </a:extLst>
          </p:cNvPr>
          <p:cNvSpPr>
            <a:spLocks noGrp="1"/>
          </p:cNvSpPr>
          <p:nvPr>
            <p:ph type="body" sz="quarter" idx="18"/>
          </p:nvPr>
        </p:nvSpPr>
        <p:spPr>
          <a:xfrm>
            <a:off x="844308" y="1712716"/>
            <a:ext cx="1898892" cy="648703"/>
          </a:xfrm>
        </p:spPr>
        <p:txBody>
          <a:bodyPr>
            <a:noAutofit/>
          </a:bodyPr>
          <a:lstStyle>
            <a:lvl1pPr marL="0" indent="0">
              <a:lnSpc>
                <a:spcPct val="100000"/>
              </a:lnSpc>
              <a:spcBef>
                <a:spcPts val="0"/>
              </a:spcBef>
              <a:spcAft>
                <a:spcPts val="225"/>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42692A7E-A3E2-7F48-A608-0F4684AE63B7}"/>
              </a:ext>
            </a:extLst>
          </p:cNvPr>
          <p:cNvSpPr>
            <a:spLocks noGrp="1"/>
          </p:cNvSpPr>
          <p:nvPr>
            <p:ph type="body" sz="quarter" idx="19" hasCustomPrompt="1"/>
          </p:nvPr>
        </p:nvSpPr>
        <p:spPr>
          <a:xfrm>
            <a:off x="844756" y="1371600"/>
            <a:ext cx="1898444" cy="285750"/>
          </a:xfrm>
        </p:spPr>
        <p:txBody>
          <a:bodyPr>
            <a:noAutofit/>
          </a:bodyPr>
          <a:lstStyle>
            <a:lvl1pPr marL="0" indent="0">
              <a:buNone/>
              <a:defRPr sz="16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45" name="Text Placeholder 5">
            <a:extLst>
              <a:ext uri="{FF2B5EF4-FFF2-40B4-BE49-F238E27FC236}">
                <a16:creationId xmlns:a16="http://schemas.microsoft.com/office/drawing/2014/main" id="{42981D73-20E8-9542-9600-7AB3BFC72814}"/>
              </a:ext>
            </a:extLst>
          </p:cNvPr>
          <p:cNvSpPr>
            <a:spLocks noGrp="1"/>
          </p:cNvSpPr>
          <p:nvPr>
            <p:ph type="body" sz="quarter" idx="20" hasCustomPrompt="1"/>
          </p:nvPr>
        </p:nvSpPr>
        <p:spPr>
          <a:xfrm>
            <a:off x="3493317" y="1286759"/>
            <a:ext cx="308715" cy="347595"/>
          </a:xfrm>
        </p:spPr>
        <p:txBody>
          <a:bodyPr>
            <a:noAutofit/>
          </a:bodyPr>
          <a:lstStyle>
            <a:lvl1pPr marL="0" indent="0">
              <a:lnSpc>
                <a:spcPct val="100000"/>
              </a:lnSpc>
              <a:spcBef>
                <a:spcPts val="0"/>
              </a:spcBef>
              <a:spcAft>
                <a:spcPts val="225"/>
              </a:spcAft>
              <a:buClr>
                <a:schemeClr val="tx1"/>
              </a:buClr>
              <a:buNone/>
              <a:defRPr sz="2175"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2</a:t>
            </a:r>
          </a:p>
        </p:txBody>
      </p:sp>
      <p:sp>
        <p:nvSpPr>
          <p:cNvPr id="46" name="Text Placeholder 5">
            <a:extLst>
              <a:ext uri="{FF2B5EF4-FFF2-40B4-BE49-F238E27FC236}">
                <a16:creationId xmlns:a16="http://schemas.microsoft.com/office/drawing/2014/main" id="{6817F7BE-F41D-D34E-BB29-799A75A944CC}"/>
              </a:ext>
            </a:extLst>
          </p:cNvPr>
          <p:cNvSpPr>
            <a:spLocks noGrp="1"/>
          </p:cNvSpPr>
          <p:nvPr>
            <p:ph type="body" sz="quarter" idx="21"/>
          </p:nvPr>
        </p:nvSpPr>
        <p:spPr>
          <a:xfrm>
            <a:off x="3735979" y="1712716"/>
            <a:ext cx="1898892" cy="648703"/>
          </a:xfrm>
        </p:spPr>
        <p:txBody>
          <a:bodyPr>
            <a:noAutofit/>
          </a:bodyPr>
          <a:lstStyle>
            <a:lvl1pPr marL="0" indent="0">
              <a:lnSpc>
                <a:spcPct val="100000"/>
              </a:lnSpc>
              <a:spcBef>
                <a:spcPts val="0"/>
              </a:spcBef>
              <a:spcAft>
                <a:spcPts val="225"/>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47" name="Text Placeholder 4">
            <a:extLst>
              <a:ext uri="{FF2B5EF4-FFF2-40B4-BE49-F238E27FC236}">
                <a16:creationId xmlns:a16="http://schemas.microsoft.com/office/drawing/2014/main" id="{BA101FE4-EBBF-9A4E-9D85-ACD346D6B76F}"/>
              </a:ext>
            </a:extLst>
          </p:cNvPr>
          <p:cNvSpPr>
            <a:spLocks noGrp="1"/>
          </p:cNvSpPr>
          <p:nvPr>
            <p:ph type="body" sz="quarter" idx="22" hasCustomPrompt="1"/>
          </p:nvPr>
        </p:nvSpPr>
        <p:spPr>
          <a:xfrm>
            <a:off x="3736428" y="1371600"/>
            <a:ext cx="1898444" cy="285750"/>
          </a:xfrm>
        </p:spPr>
        <p:txBody>
          <a:bodyPr>
            <a:noAutofit/>
          </a:bodyPr>
          <a:lstStyle>
            <a:lvl1pPr marL="0" indent="0">
              <a:buNone/>
              <a:defRPr sz="16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48" name="Text Placeholder 5">
            <a:extLst>
              <a:ext uri="{FF2B5EF4-FFF2-40B4-BE49-F238E27FC236}">
                <a16:creationId xmlns:a16="http://schemas.microsoft.com/office/drawing/2014/main" id="{0937124C-26E8-5942-8EB3-3F29D5E5283D}"/>
              </a:ext>
            </a:extLst>
          </p:cNvPr>
          <p:cNvSpPr>
            <a:spLocks noGrp="1"/>
          </p:cNvSpPr>
          <p:nvPr>
            <p:ph type="body" sz="quarter" idx="23" hasCustomPrompt="1"/>
          </p:nvPr>
        </p:nvSpPr>
        <p:spPr>
          <a:xfrm>
            <a:off x="6392060" y="1286759"/>
            <a:ext cx="308715" cy="347595"/>
          </a:xfrm>
        </p:spPr>
        <p:txBody>
          <a:bodyPr>
            <a:noAutofit/>
          </a:bodyPr>
          <a:lstStyle>
            <a:lvl1pPr marL="0" indent="0">
              <a:lnSpc>
                <a:spcPct val="100000"/>
              </a:lnSpc>
              <a:spcBef>
                <a:spcPts val="0"/>
              </a:spcBef>
              <a:spcAft>
                <a:spcPts val="225"/>
              </a:spcAft>
              <a:buClr>
                <a:schemeClr val="tx1"/>
              </a:buClr>
              <a:buNone/>
              <a:defRPr sz="2175"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3</a:t>
            </a:r>
          </a:p>
        </p:txBody>
      </p:sp>
      <p:sp>
        <p:nvSpPr>
          <p:cNvPr id="49" name="Text Placeholder 5">
            <a:extLst>
              <a:ext uri="{FF2B5EF4-FFF2-40B4-BE49-F238E27FC236}">
                <a16:creationId xmlns:a16="http://schemas.microsoft.com/office/drawing/2014/main" id="{E8D6CA2E-D424-ED4F-BE6A-59B2EFE5295E}"/>
              </a:ext>
            </a:extLst>
          </p:cNvPr>
          <p:cNvSpPr>
            <a:spLocks noGrp="1"/>
          </p:cNvSpPr>
          <p:nvPr>
            <p:ph type="body" sz="quarter" idx="24"/>
          </p:nvPr>
        </p:nvSpPr>
        <p:spPr>
          <a:xfrm>
            <a:off x="6634722" y="1712716"/>
            <a:ext cx="1898892" cy="648703"/>
          </a:xfrm>
        </p:spPr>
        <p:txBody>
          <a:bodyPr>
            <a:noAutofit/>
          </a:bodyPr>
          <a:lstStyle>
            <a:lvl1pPr marL="0" indent="0">
              <a:lnSpc>
                <a:spcPct val="100000"/>
              </a:lnSpc>
              <a:spcBef>
                <a:spcPts val="0"/>
              </a:spcBef>
              <a:spcAft>
                <a:spcPts val="225"/>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50" name="Text Placeholder 4">
            <a:extLst>
              <a:ext uri="{FF2B5EF4-FFF2-40B4-BE49-F238E27FC236}">
                <a16:creationId xmlns:a16="http://schemas.microsoft.com/office/drawing/2014/main" id="{24951284-D928-7E44-9DF4-2DEC1C307BAB}"/>
              </a:ext>
            </a:extLst>
          </p:cNvPr>
          <p:cNvSpPr>
            <a:spLocks noGrp="1"/>
          </p:cNvSpPr>
          <p:nvPr>
            <p:ph type="body" sz="quarter" idx="25" hasCustomPrompt="1"/>
          </p:nvPr>
        </p:nvSpPr>
        <p:spPr>
          <a:xfrm>
            <a:off x="6635170" y="1371600"/>
            <a:ext cx="1898444" cy="285750"/>
          </a:xfrm>
        </p:spPr>
        <p:txBody>
          <a:bodyPr>
            <a:noAutofit/>
          </a:bodyPr>
          <a:lstStyle>
            <a:lvl1pPr marL="0" indent="0">
              <a:buNone/>
              <a:defRPr sz="16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51" name="Text Placeholder 5">
            <a:extLst>
              <a:ext uri="{FF2B5EF4-FFF2-40B4-BE49-F238E27FC236}">
                <a16:creationId xmlns:a16="http://schemas.microsoft.com/office/drawing/2014/main" id="{5F259EB8-87AC-AB4C-8458-792604EEA054}"/>
              </a:ext>
            </a:extLst>
          </p:cNvPr>
          <p:cNvSpPr>
            <a:spLocks noGrp="1"/>
          </p:cNvSpPr>
          <p:nvPr>
            <p:ph type="body" sz="quarter" idx="26" hasCustomPrompt="1"/>
          </p:nvPr>
        </p:nvSpPr>
        <p:spPr>
          <a:xfrm>
            <a:off x="601646" y="2941164"/>
            <a:ext cx="308715" cy="347595"/>
          </a:xfrm>
        </p:spPr>
        <p:txBody>
          <a:bodyPr>
            <a:noAutofit/>
          </a:bodyPr>
          <a:lstStyle>
            <a:lvl1pPr marL="0" indent="0">
              <a:lnSpc>
                <a:spcPct val="100000"/>
              </a:lnSpc>
              <a:spcBef>
                <a:spcPts val="0"/>
              </a:spcBef>
              <a:spcAft>
                <a:spcPts val="225"/>
              </a:spcAft>
              <a:buClr>
                <a:schemeClr val="tx1"/>
              </a:buClr>
              <a:buNone/>
              <a:defRPr sz="2175"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4</a:t>
            </a:r>
          </a:p>
        </p:txBody>
      </p:sp>
      <p:sp>
        <p:nvSpPr>
          <p:cNvPr id="52" name="Text Placeholder 5">
            <a:extLst>
              <a:ext uri="{FF2B5EF4-FFF2-40B4-BE49-F238E27FC236}">
                <a16:creationId xmlns:a16="http://schemas.microsoft.com/office/drawing/2014/main" id="{1B8DE536-5EA2-CA4B-9393-62CE17FEB973}"/>
              </a:ext>
            </a:extLst>
          </p:cNvPr>
          <p:cNvSpPr>
            <a:spLocks noGrp="1"/>
          </p:cNvSpPr>
          <p:nvPr>
            <p:ph type="body" sz="quarter" idx="27"/>
          </p:nvPr>
        </p:nvSpPr>
        <p:spPr>
          <a:xfrm>
            <a:off x="844308" y="3367121"/>
            <a:ext cx="1898892" cy="648703"/>
          </a:xfrm>
        </p:spPr>
        <p:txBody>
          <a:bodyPr>
            <a:noAutofit/>
          </a:bodyPr>
          <a:lstStyle>
            <a:lvl1pPr marL="0" indent="0">
              <a:lnSpc>
                <a:spcPct val="100000"/>
              </a:lnSpc>
              <a:spcBef>
                <a:spcPts val="0"/>
              </a:spcBef>
              <a:spcAft>
                <a:spcPts val="225"/>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53" name="Text Placeholder 4">
            <a:extLst>
              <a:ext uri="{FF2B5EF4-FFF2-40B4-BE49-F238E27FC236}">
                <a16:creationId xmlns:a16="http://schemas.microsoft.com/office/drawing/2014/main" id="{550F9674-606E-A243-A10D-BFD8996F6888}"/>
              </a:ext>
            </a:extLst>
          </p:cNvPr>
          <p:cNvSpPr>
            <a:spLocks noGrp="1"/>
          </p:cNvSpPr>
          <p:nvPr>
            <p:ph type="body" sz="quarter" idx="28" hasCustomPrompt="1"/>
          </p:nvPr>
        </p:nvSpPr>
        <p:spPr>
          <a:xfrm>
            <a:off x="844756" y="3026005"/>
            <a:ext cx="1898444" cy="285750"/>
          </a:xfrm>
        </p:spPr>
        <p:txBody>
          <a:bodyPr>
            <a:noAutofit/>
          </a:bodyPr>
          <a:lstStyle>
            <a:lvl1pPr marL="0" indent="0">
              <a:buNone/>
              <a:defRPr sz="16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54" name="Text Placeholder 5">
            <a:extLst>
              <a:ext uri="{FF2B5EF4-FFF2-40B4-BE49-F238E27FC236}">
                <a16:creationId xmlns:a16="http://schemas.microsoft.com/office/drawing/2014/main" id="{D043E91C-B777-224F-AD2E-0393D32114B7}"/>
              </a:ext>
            </a:extLst>
          </p:cNvPr>
          <p:cNvSpPr>
            <a:spLocks noGrp="1"/>
          </p:cNvSpPr>
          <p:nvPr>
            <p:ph type="body" sz="quarter" idx="29" hasCustomPrompt="1"/>
          </p:nvPr>
        </p:nvSpPr>
        <p:spPr>
          <a:xfrm>
            <a:off x="3493317" y="2941164"/>
            <a:ext cx="308715" cy="347595"/>
          </a:xfrm>
        </p:spPr>
        <p:txBody>
          <a:bodyPr>
            <a:noAutofit/>
          </a:bodyPr>
          <a:lstStyle>
            <a:lvl1pPr marL="0" indent="0">
              <a:lnSpc>
                <a:spcPct val="100000"/>
              </a:lnSpc>
              <a:spcBef>
                <a:spcPts val="0"/>
              </a:spcBef>
              <a:spcAft>
                <a:spcPts val="225"/>
              </a:spcAft>
              <a:buClr>
                <a:schemeClr val="tx1"/>
              </a:buClr>
              <a:buNone/>
              <a:defRPr sz="2175"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5</a:t>
            </a:r>
          </a:p>
        </p:txBody>
      </p:sp>
      <p:sp>
        <p:nvSpPr>
          <p:cNvPr id="55" name="Text Placeholder 5">
            <a:extLst>
              <a:ext uri="{FF2B5EF4-FFF2-40B4-BE49-F238E27FC236}">
                <a16:creationId xmlns:a16="http://schemas.microsoft.com/office/drawing/2014/main" id="{0E42998F-A780-6E4F-98D6-47E1BA3EDD74}"/>
              </a:ext>
            </a:extLst>
          </p:cNvPr>
          <p:cNvSpPr>
            <a:spLocks noGrp="1"/>
          </p:cNvSpPr>
          <p:nvPr>
            <p:ph type="body" sz="quarter" idx="30"/>
          </p:nvPr>
        </p:nvSpPr>
        <p:spPr>
          <a:xfrm>
            <a:off x="3735979" y="3367121"/>
            <a:ext cx="1898892" cy="648703"/>
          </a:xfrm>
        </p:spPr>
        <p:txBody>
          <a:bodyPr>
            <a:noAutofit/>
          </a:bodyPr>
          <a:lstStyle>
            <a:lvl1pPr marL="0" indent="0">
              <a:lnSpc>
                <a:spcPct val="100000"/>
              </a:lnSpc>
              <a:spcBef>
                <a:spcPts val="0"/>
              </a:spcBef>
              <a:spcAft>
                <a:spcPts val="225"/>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56" name="Text Placeholder 4">
            <a:extLst>
              <a:ext uri="{FF2B5EF4-FFF2-40B4-BE49-F238E27FC236}">
                <a16:creationId xmlns:a16="http://schemas.microsoft.com/office/drawing/2014/main" id="{CE37E39B-91EB-554F-85CF-2B5925B4147A}"/>
              </a:ext>
            </a:extLst>
          </p:cNvPr>
          <p:cNvSpPr>
            <a:spLocks noGrp="1"/>
          </p:cNvSpPr>
          <p:nvPr>
            <p:ph type="body" sz="quarter" idx="31" hasCustomPrompt="1"/>
          </p:nvPr>
        </p:nvSpPr>
        <p:spPr>
          <a:xfrm>
            <a:off x="3736428" y="3026005"/>
            <a:ext cx="1898444" cy="285750"/>
          </a:xfrm>
        </p:spPr>
        <p:txBody>
          <a:bodyPr>
            <a:noAutofit/>
          </a:bodyPr>
          <a:lstStyle>
            <a:lvl1pPr marL="0" indent="0">
              <a:buNone/>
              <a:defRPr sz="16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57" name="Text Placeholder 5">
            <a:extLst>
              <a:ext uri="{FF2B5EF4-FFF2-40B4-BE49-F238E27FC236}">
                <a16:creationId xmlns:a16="http://schemas.microsoft.com/office/drawing/2014/main" id="{6698712D-6381-C94E-9299-02D3FB88F329}"/>
              </a:ext>
            </a:extLst>
          </p:cNvPr>
          <p:cNvSpPr>
            <a:spLocks noGrp="1"/>
          </p:cNvSpPr>
          <p:nvPr>
            <p:ph type="body" sz="quarter" idx="32" hasCustomPrompt="1"/>
          </p:nvPr>
        </p:nvSpPr>
        <p:spPr>
          <a:xfrm>
            <a:off x="6392060" y="2941164"/>
            <a:ext cx="308715" cy="347595"/>
          </a:xfrm>
        </p:spPr>
        <p:txBody>
          <a:bodyPr>
            <a:noAutofit/>
          </a:bodyPr>
          <a:lstStyle>
            <a:lvl1pPr marL="0" indent="0">
              <a:lnSpc>
                <a:spcPct val="100000"/>
              </a:lnSpc>
              <a:spcBef>
                <a:spcPts val="0"/>
              </a:spcBef>
              <a:spcAft>
                <a:spcPts val="225"/>
              </a:spcAft>
              <a:buClr>
                <a:schemeClr val="tx1"/>
              </a:buClr>
              <a:buNone/>
              <a:defRPr sz="2175"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6</a:t>
            </a:r>
          </a:p>
        </p:txBody>
      </p:sp>
      <p:sp>
        <p:nvSpPr>
          <p:cNvPr id="58" name="Text Placeholder 5">
            <a:extLst>
              <a:ext uri="{FF2B5EF4-FFF2-40B4-BE49-F238E27FC236}">
                <a16:creationId xmlns:a16="http://schemas.microsoft.com/office/drawing/2014/main" id="{C4C4C84C-5A7E-4F42-B4EA-A9B490E51F08}"/>
              </a:ext>
            </a:extLst>
          </p:cNvPr>
          <p:cNvSpPr>
            <a:spLocks noGrp="1"/>
          </p:cNvSpPr>
          <p:nvPr>
            <p:ph type="body" sz="quarter" idx="33"/>
          </p:nvPr>
        </p:nvSpPr>
        <p:spPr>
          <a:xfrm>
            <a:off x="6634722" y="3367121"/>
            <a:ext cx="1898892" cy="648703"/>
          </a:xfrm>
        </p:spPr>
        <p:txBody>
          <a:bodyPr>
            <a:noAutofit/>
          </a:bodyPr>
          <a:lstStyle>
            <a:lvl1pPr marL="0" indent="0">
              <a:lnSpc>
                <a:spcPct val="100000"/>
              </a:lnSpc>
              <a:spcBef>
                <a:spcPts val="0"/>
              </a:spcBef>
              <a:spcAft>
                <a:spcPts val="225"/>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59" name="Text Placeholder 4">
            <a:extLst>
              <a:ext uri="{FF2B5EF4-FFF2-40B4-BE49-F238E27FC236}">
                <a16:creationId xmlns:a16="http://schemas.microsoft.com/office/drawing/2014/main" id="{0AA9972F-536A-AB44-A774-8855A4100284}"/>
              </a:ext>
            </a:extLst>
          </p:cNvPr>
          <p:cNvSpPr>
            <a:spLocks noGrp="1"/>
          </p:cNvSpPr>
          <p:nvPr>
            <p:ph type="body" sz="quarter" idx="34" hasCustomPrompt="1"/>
          </p:nvPr>
        </p:nvSpPr>
        <p:spPr>
          <a:xfrm>
            <a:off x="6635170" y="3026005"/>
            <a:ext cx="1898444" cy="285750"/>
          </a:xfrm>
        </p:spPr>
        <p:txBody>
          <a:bodyPr>
            <a:noAutofit/>
          </a:bodyPr>
          <a:lstStyle>
            <a:lvl1pPr marL="0" indent="0">
              <a:buNone/>
              <a:defRPr sz="16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22" name="Rectangle 21">
            <a:extLst>
              <a:ext uri="{FF2B5EF4-FFF2-40B4-BE49-F238E27FC236}">
                <a16:creationId xmlns:a16="http://schemas.microsoft.com/office/drawing/2014/main" id="{65C4879F-5F7F-4541-B8FF-854978432BAF}"/>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3" name="Rectangle 22">
            <a:extLst>
              <a:ext uri="{FF2B5EF4-FFF2-40B4-BE49-F238E27FC236}">
                <a16:creationId xmlns:a16="http://schemas.microsoft.com/office/drawing/2014/main" id="{935BCED5-DCFE-7443-8641-87874DE6941B}"/>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463017065"/>
      </p:ext>
    </p:extLst>
  </p:cSld>
  <p:clrMapOvr>
    <a:masterClrMapping/>
  </p:clrMapOvr>
  <p:extLst>
    <p:ext uri="{DCECCB84-F9BA-43D5-87BE-67443E8EF086}">
      <p15:sldGuideLst xmlns:p15="http://schemas.microsoft.com/office/powerpoint/2012/main">
        <p15:guide id="2" orient="horz" pos="2160">
          <p15:clr>
            <a:srgbClr val="FBAE40"/>
          </p15:clr>
        </p15:guide>
        <p15:guide id="4" orient="horz" pos="792">
          <p15:clr>
            <a:srgbClr val="FBAE40"/>
          </p15:clr>
        </p15:guide>
        <p15:guide id="5" orient="horz" pos="4032">
          <p15:clr>
            <a:srgbClr val="FBAE40"/>
          </p15:clr>
        </p15:guide>
        <p15:guide id="6" pos="5376">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with 6 Rounded Rectangles and Text">
    <p:spTree>
      <p:nvGrpSpPr>
        <p:cNvPr id="1" name=""/>
        <p:cNvGrpSpPr/>
        <p:nvPr/>
      </p:nvGrpSpPr>
      <p:grpSpPr>
        <a:xfrm>
          <a:off x="0" y="0"/>
          <a:ext cx="0" cy="0"/>
          <a:chOff x="0" y="0"/>
          <a:chExt cx="0" cy="0"/>
        </a:xfrm>
      </p:grpSpPr>
      <p:sp>
        <p:nvSpPr>
          <p:cNvPr id="50" name="Text Placeholder 4">
            <a:extLst>
              <a:ext uri="{FF2B5EF4-FFF2-40B4-BE49-F238E27FC236}">
                <a16:creationId xmlns:a16="http://schemas.microsoft.com/office/drawing/2014/main" id="{24951284-D928-7E44-9DF4-2DEC1C307BAB}"/>
              </a:ext>
            </a:extLst>
          </p:cNvPr>
          <p:cNvSpPr>
            <a:spLocks noGrp="1"/>
          </p:cNvSpPr>
          <p:nvPr>
            <p:ph type="body" sz="quarter" idx="25" hasCustomPrompt="1"/>
          </p:nvPr>
        </p:nvSpPr>
        <p:spPr>
          <a:xfrm>
            <a:off x="6226032" y="1371600"/>
            <a:ext cx="2285460" cy="285750"/>
          </a:xfrm>
        </p:spPr>
        <p:txBody>
          <a:bodyPr>
            <a:noAutofit/>
          </a:bodyPr>
          <a:lstStyle>
            <a:lvl1pPr marL="0" indent="0">
              <a:buNone/>
              <a:defRPr sz="1650">
                <a:latin typeface="Tiempos Fine Light" panose="02020303060303060403" pitchFamily="18" charset="77"/>
              </a:defRPr>
            </a:lvl1pPr>
            <a:lvl2pPr marL="10716" indent="0">
              <a:spcBef>
                <a:spcPts val="0"/>
              </a:spcBef>
              <a:buFont typeface="Arial" panose="020B0604020202020204" pitchFamily="34" charset="0"/>
              <a:buChar char="•"/>
              <a:tabLst/>
              <a:defRPr sz="900" b="1"/>
            </a:lvl2pPr>
            <a:lvl3pPr marL="685800" indent="0">
              <a:buNone/>
              <a:defRPr/>
            </a:lvl3pPr>
            <a:lvl4pPr marL="1028700" indent="0">
              <a:buNone/>
              <a:defRPr/>
            </a:lvl4pPr>
            <a:lvl5pPr marL="1371600" indent="0">
              <a:buNone/>
              <a:defRPr/>
            </a:lvl5pPr>
          </a:lstStyle>
          <a:p>
            <a:pPr lvl="0"/>
            <a:r>
              <a:rPr lang="en-US"/>
              <a:t>Subhead here</a:t>
            </a:r>
          </a:p>
          <a:p>
            <a:pPr lvl="1"/>
            <a:r>
              <a:rPr lang="en-US"/>
              <a:t>Second indent</a:t>
            </a:r>
          </a:p>
          <a:p>
            <a:pPr lvl="1"/>
            <a:endParaRPr lang="en-US"/>
          </a:p>
        </p:txBody>
      </p:sp>
      <p:sp>
        <p:nvSpPr>
          <p:cNvPr id="24" name="Text Placeholder 4">
            <a:extLst>
              <a:ext uri="{FF2B5EF4-FFF2-40B4-BE49-F238E27FC236}">
                <a16:creationId xmlns:a16="http://schemas.microsoft.com/office/drawing/2014/main" id="{9B20BF1C-9EFE-D189-0760-082AF389CA29}"/>
              </a:ext>
            </a:extLst>
          </p:cNvPr>
          <p:cNvSpPr>
            <a:spLocks noGrp="1"/>
          </p:cNvSpPr>
          <p:nvPr>
            <p:ph type="body" sz="quarter" idx="35" hasCustomPrompt="1"/>
          </p:nvPr>
        </p:nvSpPr>
        <p:spPr>
          <a:xfrm>
            <a:off x="3327974" y="2796222"/>
            <a:ext cx="2285460" cy="285750"/>
          </a:xfrm>
        </p:spPr>
        <p:txBody>
          <a:bodyPr>
            <a:noAutofit/>
          </a:bodyPr>
          <a:lstStyle>
            <a:lvl1pPr marL="0" indent="0">
              <a:buNone/>
              <a:defRPr sz="1650">
                <a:latin typeface="Tiempos Fine Light" panose="02020303060303060403" pitchFamily="18" charset="77"/>
              </a:defRPr>
            </a:lvl1pPr>
            <a:lvl2pPr marL="10716" indent="0">
              <a:spcBef>
                <a:spcPts val="0"/>
              </a:spcBef>
              <a:buFont typeface="Arial" panose="020B0604020202020204" pitchFamily="34" charset="0"/>
              <a:buNone/>
              <a:tabLst/>
              <a:defRPr sz="900" b="1"/>
            </a:lvl2pPr>
            <a:lvl3pPr marL="685800" indent="0">
              <a:buNone/>
              <a:defRPr/>
            </a:lvl3pPr>
            <a:lvl4pPr marL="1028700" indent="0">
              <a:buNone/>
              <a:defRPr/>
            </a:lvl4pPr>
            <a:lvl5pPr marL="1371600" indent="0">
              <a:buNone/>
              <a:defRPr/>
            </a:lvl5pPr>
          </a:lstStyle>
          <a:p>
            <a:pPr lvl="0"/>
            <a:r>
              <a:rPr lang="en-US"/>
              <a:t>Subhead here</a:t>
            </a:r>
          </a:p>
          <a:p>
            <a:pPr lvl="1"/>
            <a:r>
              <a:rPr lang="en-US"/>
              <a:t>Second indent</a:t>
            </a:r>
          </a:p>
          <a:p>
            <a:pPr lvl="1"/>
            <a:endParaRPr lang="en-US"/>
          </a:p>
        </p:txBody>
      </p:sp>
      <p:sp>
        <p:nvSpPr>
          <p:cNvPr id="25" name="Text Placeholder 4">
            <a:extLst>
              <a:ext uri="{FF2B5EF4-FFF2-40B4-BE49-F238E27FC236}">
                <a16:creationId xmlns:a16="http://schemas.microsoft.com/office/drawing/2014/main" id="{81FB4479-38B7-55B0-F41A-570B39C76AA6}"/>
              </a:ext>
            </a:extLst>
          </p:cNvPr>
          <p:cNvSpPr>
            <a:spLocks noGrp="1"/>
          </p:cNvSpPr>
          <p:nvPr>
            <p:ph type="body" sz="quarter" idx="36" hasCustomPrompt="1"/>
          </p:nvPr>
        </p:nvSpPr>
        <p:spPr>
          <a:xfrm>
            <a:off x="440977" y="2796222"/>
            <a:ext cx="2285460" cy="285750"/>
          </a:xfrm>
        </p:spPr>
        <p:txBody>
          <a:bodyPr>
            <a:noAutofit/>
          </a:bodyPr>
          <a:lstStyle>
            <a:lvl1pPr marL="0" indent="0">
              <a:buNone/>
              <a:defRPr sz="1650">
                <a:latin typeface="Tiempos Fine Light" panose="02020303060303060403" pitchFamily="18" charset="77"/>
              </a:defRPr>
            </a:lvl1pPr>
            <a:lvl2pPr marL="10716" indent="0">
              <a:spcBef>
                <a:spcPts val="0"/>
              </a:spcBef>
              <a:buFont typeface="Arial" panose="020B0604020202020204" pitchFamily="34" charset="0"/>
              <a:buNone/>
              <a:tabLst/>
              <a:defRPr sz="900" b="1"/>
            </a:lvl2pPr>
            <a:lvl3pPr marL="685800" indent="0">
              <a:buNone/>
              <a:defRPr/>
            </a:lvl3pPr>
            <a:lvl4pPr marL="1028700" indent="0">
              <a:buNone/>
              <a:defRPr/>
            </a:lvl4pPr>
            <a:lvl5pPr marL="1371600" indent="0">
              <a:buNone/>
              <a:defRPr/>
            </a:lvl5pPr>
          </a:lstStyle>
          <a:p>
            <a:pPr lvl="0"/>
            <a:r>
              <a:rPr lang="en-US"/>
              <a:t>Subhead here</a:t>
            </a:r>
          </a:p>
          <a:p>
            <a:pPr lvl="1"/>
            <a:r>
              <a:rPr lang="en-US"/>
              <a:t>Second indent</a:t>
            </a:r>
          </a:p>
          <a:p>
            <a:pPr lvl="1"/>
            <a:endParaRPr lang="en-US"/>
          </a:p>
        </p:txBody>
      </p:sp>
      <p:sp>
        <p:nvSpPr>
          <p:cNvPr id="26" name="Text Placeholder 4">
            <a:extLst>
              <a:ext uri="{FF2B5EF4-FFF2-40B4-BE49-F238E27FC236}">
                <a16:creationId xmlns:a16="http://schemas.microsoft.com/office/drawing/2014/main" id="{FE56F204-4D20-2489-18AA-FFFF132AEF75}"/>
              </a:ext>
            </a:extLst>
          </p:cNvPr>
          <p:cNvSpPr>
            <a:spLocks noGrp="1"/>
          </p:cNvSpPr>
          <p:nvPr>
            <p:ph type="body" sz="quarter" idx="37" hasCustomPrompt="1"/>
          </p:nvPr>
        </p:nvSpPr>
        <p:spPr>
          <a:xfrm>
            <a:off x="6226032" y="2796222"/>
            <a:ext cx="2285460" cy="285750"/>
          </a:xfrm>
        </p:spPr>
        <p:txBody>
          <a:bodyPr>
            <a:noAutofit/>
          </a:bodyPr>
          <a:lstStyle>
            <a:lvl1pPr marL="0" indent="0">
              <a:buNone/>
              <a:defRPr sz="1650">
                <a:latin typeface="Tiempos Fine Light" panose="02020303060303060403" pitchFamily="18" charset="77"/>
              </a:defRPr>
            </a:lvl1pPr>
            <a:lvl2pPr marL="10716" indent="0">
              <a:spcBef>
                <a:spcPts val="0"/>
              </a:spcBef>
              <a:buFont typeface="Arial" panose="020B0604020202020204" pitchFamily="34" charset="0"/>
              <a:buNone/>
              <a:tabLst/>
              <a:defRPr sz="900" b="1"/>
            </a:lvl2pPr>
            <a:lvl3pPr marL="685800" indent="0">
              <a:buNone/>
              <a:defRPr/>
            </a:lvl3pPr>
            <a:lvl4pPr marL="1028700" indent="0">
              <a:buNone/>
              <a:defRPr/>
            </a:lvl4pPr>
            <a:lvl5pPr marL="1371600" indent="0">
              <a:buNone/>
              <a:defRPr/>
            </a:lvl5pPr>
          </a:lstStyle>
          <a:p>
            <a:pPr lvl="0"/>
            <a:r>
              <a:rPr lang="en-US"/>
              <a:t>Subhead here</a:t>
            </a:r>
          </a:p>
          <a:p>
            <a:pPr lvl="1"/>
            <a:r>
              <a:rPr lang="en-US"/>
              <a:t>Second indent</a:t>
            </a:r>
          </a:p>
          <a:p>
            <a:pPr lvl="1"/>
            <a:endParaRPr lang="en-US"/>
          </a:p>
        </p:txBody>
      </p:sp>
      <p:sp>
        <p:nvSpPr>
          <p:cNvPr id="27" name="Text Placeholder 4">
            <a:extLst>
              <a:ext uri="{FF2B5EF4-FFF2-40B4-BE49-F238E27FC236}">
                <a16:creationId xmlns:a16="http://schemas.microsoft.com/office/drawing/2014/main" id="{AE11B031-EB84-B924-D875-7835815CF8CC}"/>
              </a:ext>
            </a:extLst>
          </p:cNvPr>
          <p:cNvSpPr>
            <a:spLocks noGrp="1"/>
          </p:cNvSpPr>
          <p:nvPr>
            <p:ph type="body" sz="quarter" idx="38" hasCustomPrompt="1"/>
          </p:nvPr>
        </p:nvSpPr>
        <p:spPr>
          <a:xfrm>
            <a:off x="3327974" y="1371600"/>
            <a:ext cx="2285460" cy="285750"/>
          </a:xfrm>
        </p:spPr>
        <p:txBody>
          <a:bodyPr>
            <a:noAutofit/>
          </a:bodyPr>
          <a:lstStyle>
            <a:lvl1pPr marL="0" indent="0">
              <a:buNone/>
              <a:defRPr sz="1650">
                <a:latin typeface="Tiempos Fine Light" panose="02020303060303060403" pitchFamily="18" charset="77"/>
              </a:defRPr>
            </a:lvl1pPr>
            <a:lvl2pPr marL="10716" indent="0">
              <a:spcBef>
                <a:spcPts val="0"/>
              </a:spcBef>
              <a:buFont typeface="Arial" panose="020B0604020202020204" pitchFamily="34" charset="0"/>
              <a:buNone/>
              <a:tabLst/>
              <a:defRPr sz="900" b="1"/>
            </a:lvl2pPr>
            <a:lvl3pPr marL="685800" indent="0">
              <a:buNone/>
              <a:defRPr/>
            </a:lvl3pPr>
            <a:lvl4pPr marL="1028700" indent="0">
              <a:buNone/>
              <a:defRPr/>
            </a:lvl4pPr>
            <a:lvl5pPr marL="1371600" indent="0">
              <a:buNone/>
              <a:defRPr/>
            </a:lvl5pPr>
          </a:lstStyle>
          <a:p>
            <a:pPr lvl="0"/>
            <a:r>
              <a:rPr lang="en-US"/>
              <a:t>Subhead here</a:t>
            </a:r>
          </a:p>
          <a:p>
            <a:pPr lvl="1"/>
            <a:r>
              <a:rPr lang="en-US"/>
              <a:t>Second indent</a:t>
            </a:r>
          </a:p>
          <a:p>
            <a:pPr lvl="1"/>
            <a:endParaRPr lang="en-US"/>
          </a:p>
        </p:txBody>
      </p:sp>
      <p:sp>
        <p:nvSpPr>
          <p:cNvPr id="28" name="Text Placeholder 4">
            <a:extLst>
              <a:ext uri="{FF2B5EF4-FFF2-40B4-BE49-F238E27FC236}">
                <a16:creationId xmlns:a16="http://schemas.microsoft.com/office/drawing/2014/main" id="{8B0D106E-942D-7D32-8A57-24704FE7924D}"/>
              </a:ext>
            </a:extLst>
          </p:cNvPr>
          <p:cNvSpPr>
            <a:spLocks noGrp="1"/>
          </p:cNvSpPr>
          <p:nvPr>
            <p:ph type="body" sz="quarter" idx="39" hasCustomPrompt="1"/>
          </p:nvPr>
        </p:nvSpPr>
        <p:spPr>
          <a:xfrm>
            <a:off x="440977" y="1371600"/>
            <a:ext cx="2285460" cy="285750"/>
          </a:xfrm>
        </p:spPr>
        <p:txBody>
          <a:bodyPr>
            <a:noAutofit/>
          </a:bodyPr>
          <a:lstStyle>
            <a:lvl1pPr marL="0" indent="0">
              <a:buNone/>
              <a:defRPr sz="1650">
                <a:latin typeface="Tiempos Fine Light" panose="02020303060303060403" pitchFamily="18" charset="77"/>
              </a:defRPr>
            </a:lvl1pPr>
            <a:lvl2pPr marL="10716" indent="0">
              <a:spcBef>
                <a:spcPts val="0"/>
              </a:spcBef>
              <a:buFont typeface="Arial" panose="020B0604020202020204" pitchFamily="34" charset="0"/>
              <a:buNone/>
              <a:tabLst/>
              <a:defRPr sz="900" b="1"/>
            </a:lvl2pPr>
            <a:lvl3pPr marL="685800" indent="0">
              <a:buNone/>
              <a:defRPr/>
            </a:lvl3pPr>
            <a:lvl4pPr marL="1028700" indent="0">
              <a:buNone/>
              <a:defRPr/>
            </a:lvl4pPr>
            <a:lvl5pPr marL="1371600" indent="0">
              <a:buNone/>
              <a:defRPr/>
            </a:lvl5pPr>
          </a:lstStyle>
          <a:p>
            <a:pPr lvl="0"/>
            <a:r>
              <a:rPr lang="en-US"/>
              <a:t>Subhead here</a:t>
            </a:r>
          </a:p>
          <a:p>
            <a:pPr lvl="1"/>
            <a:r>
              <a:rPr lang="en-US"/>
              <a:t>Second indent</a:t>
            </a:r>
          </a:p>
          <a:p>
            <a:pPr lvl="1"/>
            <a:endParaRPr lang="en-US"/>
          </a:p>
        </p:txBody>
      </p:sp>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377190"/>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32" name="Text Placeholder 5">
            <a:extLst>
              <a:ext uri="{FF2B5EF4-FFF2-40B4-BE49-F238E27FC236}">
                <a16:creationId xmlns:a16="http://schemas.microsoft.com/office/drawing/2014/main" id="{5F078004-3293-5A45-B4D7-04019775152A}"/>
              </a:ext>
            </a:extLst>
          </p:cNvPr>
          <p:cNvSpPr>
            <a:spLocks noGrp="1"/>
          </p:cNvSpPr>
          <p:nvPr>
            <p:ph type="body" sz="quarter" idx="18"/>
          </p:nvPr>
        </p:nvSpPr>
        <p:spPr>
          <a:xfrm>
            <a:off x="457200" y="1963794"/>
            <a:ext cx="2286000" cy="648703"/>
          </a:xfrm>
        </p:spPr>
        <p:txBody>
          <a:bodyPr>
            <a:noAutofit/>
          </a:bodyPr>
          <a:lstStyle>
            <a:lvl1pPr marL="128588" indent="-128588">
              <a:lnSpc>
                <a:spcPct val="100000"/>
              </a:lnSpc>
              <a:spcBef>
                <a:spcPts val="0"/>
              </a:spcBef>
              <a:spcAft>
                <a:spcPts val="225"/>
              </a:spcAft>
              <a:buClr>
                <a:schemeClr val="tx1"/>
              </a:buClr>
              <a:buFont typeface="Arial" panose="020B0604020202020204" pitchFamily="34" charset="0"/>
              <a:buChar char="•"/>
              <a:defRPr sz="90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825"/>
            </a:lvl2pPr>
            <a:lvl3pPr marL="258366" indent="-129779">
              <a:buClr>
                <a:schemeClr val="tx1"/>
              </a:buClr>
              <a:buFont typeface="Arial" panose="020B0604020202020204" pitchFamily="34" charset="0"/>
              <a:buChar char="•"/>
              <a:tabLst/>
              <a:defRPr sz="788"/>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46" name="Text Placeholder 5">
            <a:extLst>
              <a:ext uri="{FF2B5EF4-FFF2-40B4-BE49-F238E27FC236}">
                <a16:creationId xmlns:a16="http://schemas.microsoft.com/office/drawing/2014/main" id="{6817F7BE-F41D-D34E-BB29-799A75A944CC}"/>
              </a:ext>
            </a:extLst>
          </p:cNvPr>
          <p:cNvSpPr>
            <a:spLocks noGrp="1"/>
          </p:cNvSpPr>
          <p:nvPr>
            <p:ph type="body" sz="quarter" idx="21"/>
          </p:nvPr>
        </p:nvSpPr>
        <p:spPr>
          <a:xfrm>
            <a:off x="3348872" y="1963794"/>
            <a:ext cx="2286000" cy="648703"/>
          </a:xfrm>
        </p:spPr>
        <p:txBody>
          <a:bodyPr>
            <a:noAutofit/>
          </a:bodyPr>
          <a:lstStyle>
            <a:lvl1pPr marL="128588" indent="-128588">
              <a:lnSpc>
                <a:spcPct val="100000"/>
              </a:lnSpc>
              <a:spcBef>
                <a:spcPts val="0"/>
              </a:spcBef>
              <a:spcAft>
                <a:spcPts val="225"/>
              </a:spcAft>
              <a:buClr>
                <a:schemeClr val="tx1"/>
              </a:buClr>
              <a:buFont typeface="Arial" panose="020B0604020202020204" pitchFamily="34" charset="0"/>
              <a:buChar char="•"/>
              <a:defRPr sz="90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825"/>
            </a:lvl2pPr>
            <a:lvl3pPr marL="258366" indent="-129779">
              <a:buClr>
                <a:schemeClr val="tx1"/>
              </a:buClr>
              <a:buFont typeface="Arial" panose="020B0604020202020204" pitchFamily="34" charset="0"/>
              <a:buChar char="•"/>
              <a:tabLst/>
              <a:defRPr sz="788"/>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49" name="Text Placeholder 5">
            <a:extLst>
              <a:ext uri="{FF2B5EF4-FFF2-40B4-BE49-F238E27FC236}">
                <a16:creationId xmlns:a16="http://schemas.microsoft.com/office/drawing/2014/main" id="{E8D6CA2E-D424-ED4F-BE6A-59B2EFE5295E}"/>
              </a:ext>
            </a:extLst>
          </p:cNvPr>
          <p:cNvSpPr>
            <a:spLocks noGrp="1"/>
          </p:cNvSpPr>
          <p:nvPr>
            <p:ph type="body" sz="quarter" idx="24"/>
          </p:nvPr>
        </p:nvSpPr>
        <p:spPr>
          <a:xfrm>
            <a:off x="6247614" y="1963794"/>
            <a:ext cx="2286000" cy="648703"/>
          </a:xfrm>
        </p:spPr>
        <p:txBody>
          <a:bodyPr>
            <a:noAutofit/>
          </a:bodyPr>
          <a:lstStyle>
            <a:lvl1pPr marL="128588" indent="-128588">
              <a:lnSpc>
                <a:spcPct val="100000"/>
              </a:lnSpc>
              <a:spcBef>
                <a:spcPts val="0"/>
              </a:spcBef>
              <a:spcAft>
                <a:spcPts val="225"/>
              </a:spcAft>
              <a:buClr>
                <a:schemeClr val="tx1"/>
              </a:buClr>
              <a:buFont typeface="Arial" panose="020B0604020202020204" pitchFamily="34" charset="0"/>
              <a:buChar char="•"/>
              <a:defRPr sz="90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825"/>
            </a:lvl2pPr>
            <a:lvl3pPr marL="258366" indent="-129779">
              <a:buClr>
                <a:schemeClr val="tx1"/>
              </a:buClr>
              <a:buFont typeface="Arial" panose="020B0604020202020204" pitchFamily="34" charset="0"/>
              <a:buChar char="•"/>
              <a:tabLst/>
              <a:defRPr sz="788"/>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52" name="Text Placeholder 5">
            <a:extLst>
              <a:ext uri="{FF2B5EF4-FFF2-40B4-BE49-F238E27FC236}">
                <a16:creationId xmlns:a16="http://schemas.microsoft.com/office/drawing/2014/main" id="{1B8DE536-5EA2-CA4B-9393-62CE17FEB973}"/>
              </a:ext>
            </a:extLst>
          </p:cNvPr>
          <p:cNvSpPr>
            <a:spLocks noGrp="1"/>
          </p:cNvSpPr>
          <p:nvPr>
            <p:ph type="body" sz="quarter" idx="27"/>
          </p:nvPr>
        </p:nvSpPr>
        <p:spPr>
          <a:xfrm>
            <a:off x="457200" y="3394688"/>
            <a:ext cx="2286000" cy="648703"/>
          </a:xfrm>
        </p:spPr>
        <p:txBody>
          <a:bodyPr>
            <a:noAutofit/>
          </a:bodyPr>
          <a:lstStyle>
            <a:lvl1pPr marL="128588" indent="-128588">
              <a:lnSpc>
                <a:spcPct val="100000"/>
              </a:lnSpc>
              <a:spcBef>
                <a:spcPts val="0"/>
              </a:spcBef>
              <a:spcAft>
                <a:spcPts val="225"/>
              </a:spcAft>
              <a:buClr>
                <a:schemeClr val="tx1"/>
              </a:buClr>
              <a:buFont typeface="Arial" panose="020B0604020202020204" pitchFamily="34" charset="0"/>
              <a:buChar char="•"/>
              <a:defRPr sz="90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825"/>
            </a:lvl2pPr>
            <a:lvl3pPr marL="258366" indent="-129779">
              <a:buClr>
                <a:schemeClr val="tx1"/>
              </a:buClr>
              <a:buFont typeface="Arial" panose="020B0604020202020204" pitchFamily="34" charset="0"/>
              <a:buChar char="•"/>
              <a:tabLst/>
              <a:defRPr sz="788"/>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55" name="Text Placeholder 5">
            <a:extLst>
              <a:ext uri="{FF2B5EF4-FFF2-40B4-BE49-F238E27FC236}">
                <a16:creationId xmlns:a16="http://schemas.microsoft.com/office/drawing/2014/main" id="{0E42998F-A780-6E4F-98D6-47E1BA3EDD74}"/>
              </a:ext>
            </a:extLst>
          </p:cNvPr>
          <p:cNvSpPr>
            <a:spLocks noGrp="1"/>
          </p:cNvSpPr>
          <p:nvPr>
            <p:ph type="body" sz="quarter" idx="30"/>
          </p:nvPr>
        </p:nvSpPr>
        <p:spPr>
          <a:xfrm>
            <a:off x="3348872" y="3394688"/>
            <a:ext cx="2286000" cy="648703"/>
          </a:xfrm>
        </p:spPr>
        <p:txBody>
          <a:bodyPr>
            <a:noAutofit/>
          </a:bodyPr>
          <a:lstStyle>
            <a:lvl1pPr marL="128588" indent="-128588">
              <a:lnSpc>
                <a:spcPct val="100000"/>
              </a:lnSpc>
              <a:spcBef>
                <a:spcPts val="0"/>
              </a:spcBef>
              <a:spcAft>
                <a:spcPts val="225"/>
              </a:spcAft>
              <a:buClr>
                <a:schemeClr val="tx1"/>
              </a:buClr>
              <a:buFont typeface="Arial" panose="020B0604020202020204" pitchFamily="34" charset="0"/>
              <a:buChar char="•"/>
              <a:defRPr sz="90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825"/>
            </a:lvl2pPr>
            <a:lvl3pPr marL="258366" indent="-129779">
              <a:buClr>
                <a:schemeClr val="tx1"/>
              </a:buClr>
              <a:buFont typeface="Arial" panose="020B0604020202020204" pitchFamily="34" charset="0"/>
              <a:buChar char="•"/>
              <a:tabLst/>
              <a:defRPr sz="788"/>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58" name="Text Placeholder 5">
            <a:extLst>
              <a:ext uri="{FF2B5EF4-FFF2-40B4-BE49-F238E27FC236}">
                <a16:creationId xmlns:a16="http://schemas.microsoft.com/office/drawing/2014/main" id="{C4C4C84C-5A7E-4F42-B4EA-A9B490E51F08}"/>
              </a:ext>
            </a:extLst>
          </p:cNvPr>
          <p:cNvSpPr>
            <a:spLocks noGrp="1"/>
          </p:cNvSpPr>
          <p:nvPr>
            <p:ph type="body" sz="quarter" idx="33"/>
          </p:nvPr>
        </p:nvSpPr>
        <p:spPr>
          <a:xfrm>
            <a:off x="6247614" y="3394688"/>
            <a:ext cx="2286000" cy="648703"/>
          </a:xfrm>
        </p:spPr>
        <p:txBody>
          <a:bodyPr>
            <a:noAutofit/>
          </a:bodyPr>
          <a:lstStyle>
            <a:lvl1pPr marL="128588" indent="-128588">
              <a:lnSpc>
                <a:spcPct val="100000"/>
              </a:lnSpc>
              <a:spcBef>
                <a:spcPts val="0"/>
              </a:spcBef>
              <a:spcAft>
                <a:spcPts val="225"/>
              </a:spcAft>
              <a:buClr>
                <a:schemeClr val="tx1"/>
              </a:buClr>
              <a:buFont typeface="Arial" panose="020B0604020202020204" pitchFamily="34" charset="0"/>
              <a:buChar char="•"/>
              <a:defRPr sz="90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825"/>
            </a:lvl2pPr>
            <a:lvl3pPr marL="258366" indent="-129779">
              <a:buClr>
                <a:schemeClr val="tx1"/>
              </a:buClr>
              <a:buFont typeface="Arial" panose="020B0604020202020204" pitchFamily="34" charset="0"/>
              <a:buChar char="•"/>
              <a:tabLst/>
              <a:defRPr sz="788"/>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22" name="Rectangle 21">
            <a:extLst>
              <a:ext uri="{FF2B5EF4-FFF2-40B4-BE49-F238E27FC236}">
                <a16:creationId xmlns:a16="http://schemas.microsoft.com/office/drawing/2014/main" id="{65C4879F-5F7F-4541-B8FF-854978432BAF}"/>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3" name="Rectangle 22">
            <a:extLst>
              <a:ext uri="{FF2B5EF4-FFF2-40B4-BE49-F238E27FC236}">
                <a16:creationId xmlns:a16="http://schemas.microsoft.com/office/drawing/2014/main" id="{935BCED5-DCFE-7443-8641-87874DE6941B}"/>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4220841669"/>
      </p:ext>
    </p:extLst>
  </p:cSld>
  <p:clrMapOvr>
    <a:masterClrMapping/>
  </p:clrMapOvr>
  <p:extLst>
    <p:ext uri="{DCECCB84-F9BA-43D5-87BE-67443E8EF086}">
      <p15:sldGuideLst xmlns:p15="http://schemas.microsoft.com/office/powerpoint/2012/main">
        <p15:guide id="2" orient="horz" pos="2160">
          <p15:clr>
            <a:srgbClr val="FBAE40"/>
          </p15:clr>
        </p15:guide>
        <p15:guide id="4" orient="horz" pos="792">
          <p15:clr>
            <a:srgbClr val="FBAE40"/>
          </p15:clr>
        </p15:guide>
        <p15:guide id="5" orient="horz" pos="4032">
          <p15:clr>
            <a:srgbClr val="FBAE40"/>
          </p15:clr>
        </p15:guide>
        <p15:guide id="6" pos="5376">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with 8 rounded boxes and Row Label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377190"/>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5" name="Text Placeholder 4">
            <a:extLst>
              <a:ext uri="{FF2B5EF4-FFF2-40B4-BE49-F238E27FC236}">
                <a16:creationId xmlns:a16="http://schemas.microsoft.com/office/drawing/2014/main" id="{42692A7E-A3E2-7F48-A608-0F4684AE63B7}"/>
              </a:ext>
            </a:extLst>
          </p:cNvPr>
          <p:cNvSpPr>
            <a:spLocks noGrp="1"/>
          </p:cNvSpPr>
          <p:nvPr>
            <p:ph type="body" sz="quarter" idx="19" hasCustomPrompt="1"/>
          </p:nvPr>
        </p:nvSpPr>
        <p:spPr>
          <a:xfrm>
            <a:off x="459487" y="1267810"/>
            <a:ext cx="1301096" cy="206503"/>
          </a:xfrm>
        </p:spPr>
        <p:txBody>
          <a:bodyPr>
            <a:noAutofit/>
          </a:bodyPr>
          <a:lstStyle>
            <a:lvl1pPr marL="0" indent="0">
              <a:buNone/>
              <a:defRPr sz="150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Row 1 Label</a:t>
            </a:r>
          </a:p>
        </p:txBody>
      </p:sp>
      <p:sp>
        <p:nvSpPr>
          <p:cNvPr id="45" name="Text Placeholder 5">
            <a:extLst>
              <a:ext uri="{FF2B5EF4-FFF2-40B4-BE49-F238E27FC236}">
                <a16:creationId xmlns:a16="http://schemas.microsoft.com/office/drawing/2014/main" id="{42981D73-20E8-9542-9600-7AB3BFC72814}"/>
              </a:ext>
            </a:extLst>
          </p:cNvPr>
          <p:cNvSpPr>
            <a:spLocks noGrp="1"/>
          </p:cNvSpPr>
          <p:nvPr>
            <p:ph type="body" sz="quarter" idx="20" hasCustomPrompt="1"/>
          </p:nvPr>
        </p:nvSpPr>
        <p:spPr>
          <a:xfrm>
            <a:off x="2028253" y="1233396"/>
            <a:ext cx="308715" cy="402961"/>
          </a:xfrm>
        </p:spPr>
        <p:txBody>
          <a:bodyPr>
            <a:noAutofit/>
          </a:bodyPr>
          <a:lstStyle>
            <a:lvl1pPr marL="0" indent="0">
              <a:lnSpc>
                <a:spcPct val="100000"/>
              </a:lnSpc>
              <a:spcBef>
                <a:spcPts val="0"/>
              </a:spcBef>
              <a:spcAft>
                <a:spcPts val="225"/>
              </a:spcAft>
              <a:buClr>
                <a:schemeClr val="tx1"/>
              </a:buClr>
              <a:buNone/>
              <a:defRPr sz="15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1</a:t>
            </a:r>
          </a:p>
        </p:txBody>
      </p:sp>
      <p:sp>
        <p:nvSpPr>
          <p:cNvPr id="46" name="Text Placeholder 5">
            <a:extLst>
              <a:ext uri="{FF2B5EF4-FFF2-40B4-BE49-F238E27FC236}">
                <a16:creationId xmlns:a16="http://schemas.microsoft.com/office/drawing/2014/main" id="{6817F7BE-F41D-D34E-BB29-799A75A944CC}"/>
              </a:ext>
            </a:extLst>
          </p:cNvPr>
          <p:cNvSpPr>
            <a:spLocks noGrp="1"/>
          </p:cNvSpPr>
          <p:nvPr>
            <p:ph type="body" sz="quarter" idx="21"/>
          </p:nvPr>
        </p:nvSpPr>
        <p:spPr>
          <a:xfrm>
            <a:off x="2212024" y="1548830"/>
            <a:ext cx="1159826" cy="804830"/>
          </a:xfrm>
        </p:spPr>
        <p:txBody>
          <a:bodyPr>
            <a:noAutofit/>
          </a:bodyPr>
          <a:lstStyle>
            <a:lvl1pPr marL="0" indent="0">
              <a:lnSpc>
                <a:spcPct val="100000"/>
              </a:lnSpc>
              <a:spcBef>
                <a:spcPts val="0"/>
              </a:spcBef>
              <a:spcAft>
                <a:spcPts val="225"/>
              </a:spcAft>
              <a:buClr>
                <a:schemeClr val="tx1"/>
              </a:buClr>
              <a:buNone/>
              <a:defRPr sz="90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825"/>
            </a:lvl2pPr>
            <a:lvl3pPr marL="258366" indent="-129779">
              <a:buClr>
                <a:schemeClr val="tx1"/>
              </a:buClr>
              <a:buFont typeface="Arial" panose="020B0604020202020204" pitchFamily="34" charset="0"/>
              <a:buChar char="•"/>
              <a:tabLst/>
              <a:defRPr sz="788"/>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47" name="Text Placeholder 4">
            <a:extLst>
              <a:ext uri="{FF2B5EF4-FFF2-40B4-BE49-F238E27FC236}">
                <a16:creationId xmlns:a16="http://schemas.microsoft.com/office/drawing/2014/main" id="{BA101FE4-EBBF-9A4E-9D85-ACD346D6B76F}"/>
              </a:ext>
            </a:extLst>
          </p:cNvPr>
          <p:cNvSpPr>
            <a:spLocks noGrp="1"/>
          </p:cNvSpPr>
          <p:nvPr>
            <p:ph type="body" sz="quarter" idx="22" hasCustomPrompt="1"/>
          </p:nvPr>
        </p:nvSpPr>
        <p:spPr>
          <a:xfrm>
            <a:off x="2212474" y="1267810"/>
            <a:ext cx="1159551" cy="206503"/>
          </a:xfrm>
        </p:spPr>
        <p:txBody>
          <a:bodyPr>
            <a:noAutofit/>
          </a:bodyPr>
          <a:lstStyle>
            <a:lvl1pPr marL="0" indent="0">
              <a:buNone/>
              <a:defRPr sz="13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52" name="Text Placeholder 5">
            <a:extLst>
              <a:ext uri="{FF2B5EF4-FFF2-40B4-BE49-F238E27FC236}">
                <a16:creationId xmlns:a16="http://schemas.microsoft.com/office/drawing/2014/main" id="{1B8DE536-5EA2-CA4B-9393-62CE17FEB973}"/>
              </a:ext>
            </a:extLst>
          </p:cNvPr>
          <p:cNvSpPr>
            <a:spLocks noGrp="1"/>
          </p:cNvSpPr>
          <p:nvPr>
            <p:ph type="body" sz="quarter" idx="27"/>
          </p:nvPr>
        </p:nvSpPr>
        <p:spPr>
          <a:xfrm>
            <a:off x="459486" y="3497004"/>
            <a:ext cx="1302646" cy="804830"/>
          </a:xfrm>
        </p:spPr>
        <p:txBody>
          <a:bodyPr>
            <a:noAutofit/>
          </a:bodyPr>
          <a:lstStyle>
            <a:lvl1pPr marL="0" indent="0">
              <a:lnSpc>
                <a:spcPct val="100000"/>
              </a:lnSpc>
              <a:spcBef>
                <a:spcPts val="0"/>
              </a:spcBef>
              <a:spcAft>
                <a:spcPts val="225"/>
              </a:spcAft>
              <a:buClr>
                <a:schemeClr val="tx1"/>
              </a:buClr>
              <a:buNone/>
              <a:defRPr sz="90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p:txBody>
      </p:sp>
      <p:sp>
        <p:nvSpPr>
          <p:cNvPr id="53" name="Text Placeholder 4">
            <a:extLst>
              <a:ext uri="{FF2B5EF4-FFF2-40B4-BE49-F238E27FC236}">
                <a16:creationId xmlns:a16="http://schemas.microsoft.com/office/drawing/2014/main" id="{550F9674-606E-A243-A10D-BFD8996F6888}"/>
              </a:ext>
            </a:extLst>
          </p:cNvPr>
          <p:cNvSpPr>
            <a:spLocks noGrp="1"/>
          </p:cNvSpPr>
          <p:nvPr>
            <p:ph type="body" sz="quarter" idx="28" hasCustomPrompt="1"/>
          </p:nvPr>
        </p:nvSpPr>
        <p:spPr>
          <a:xfrm>
            <a:off x="459487" y="3155888"/>
            <a:ext cx="1302197" cy="285750"/>
          </a:xfrm>
        </p:spPr>
        <p:txBody>
          <a:bodyPr>
            <a:noAutofit/>
          </a:bodyPr>
          <a:lstStyle>
            <a:lvl1pPr marL="0" indent="0">
              <a:buNone/>
              <a:defRPr sz="150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Row  2 Label</a:t>
            </a:r>
          </a:p>
        </p:txBody>
      </p:sp>
      <p:sp>
        <p:nvSpPr>
          <p:cNvPr id="94" name="Text Placeholder 5">
            <a:extLst>
              <a:ext uri="{FF2B5EF4-FFF2-40B4-BE49-F238E27FC236}">
                <a16:creationId xmlns:a16="http://schemas.microsoft.com/office/drawing/2014/main" id="{31995636-1722-EE4B-A07E-6C7B4246B7DC}"/>
              </a:ext>
            </a:extLst>
          </p:cNvPr>
          <p:cNvSpPr>
            <a:spLocks noGrp="1"/>
          </p:cNvSpPr>
          <p:nvPr>
            <p:ph type="body" sz="quarter" idx="50"/>
          </p:nvPr>
        </p:nvSpPr>
        <p:spPr>
          <a:xfrm>
            <a:off x="459486" y="1548830"/>
            <a:ext cx="1302646" cy="875921"/>
          </a:xfrm>
        </p:spPr>
        <p:txBody>
          <a:bodyPr>
            <a:noAutofit/>
          </a:bodyPr>
          <a:lstStyle>
            <a:lvl1pPr marL="0" indent="0">
              <a:lnSpc>
                <a:spcPct val="100000"/>
              </a:lnSpc>
              <a:spcBef>
                <a:spcPts val="0"/>
              </a:spcBef>
              <a:spcAft>
                <a:spcPts val="225"/>
              </a:spcAft>
              <a:buClr>
                <a:schemeClr val="tx1"/>
              </a:buClr>
              <a:buNone/>
              <a:defRPr sz="90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p:txBody>
      </p:sp>
      <p:sp>
        <p:nvSpPr>
          <p:cNvPr id="96" name="Text Placeholder 5">
            <a:extLst>
              <a:ext uri="{FF2B5EF4-FFF2-40B4-BE49-F238E27FC236}">
                <a16:creationId xmlns:a16="http://schemas.microsoft.com/office/drawing/2014/main" id="{67062490-EC64-0048-B99D-12027CDD0E21}"/>
              </a:ext>
            </a:extLst>
          </p:cNvPr>
          <p:cNvSpPr>
            <a:spLocks noGrp="1"/>
          </p:cNvSpPr>
          <p:nvPr>
            <p:ph type="body" sz="quarter" idx="51" hasCustomPrompt="1"/>
          </p:nvPr>
        </p:nvSpPr>
        <p:spPr>
          <a:xfrm>
            <a:off x="3754877" y="1233396"/>
            <a:ext cx="308715" cy="402961"/>
          </a:xfrm>
        </p:spPr>
        <p:txBody>
          <a:bodyPr>
            <a:noAutofit/>
          </a:bodyPr>
          <a:lstStyle>
            <a:lvl1pPr marL="0" indent="0">
              <a:lnSpc>
                <a:spcPct val="100000"/>
              </a:lnSpc>
              <a:spcBef>
                <a:spcPts val="0"/>
              </a:spcBef>
              <a:spcAft>
                <a:spcPts val="225"/>
              </a:spcAft>
              <a:buClr>
                <a:schemeClr val="tx1"/>
              </a:buClr>
              <a:buNone/>
              <a:defRPr sz="15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2</a:t>
            </a:r>
          </a:p>
        </p:txBody>
      </p:sp>
      <p:sp>
        <p:nvSpPr>
          <p:cNvPr id="97" name="Text Placeholder 5">
            <a:extLst>
              <a:ext uri="{FF2B5EF4-FFF2-40B4-BE49-F238E27FC236}">
                <a16:creationId xmlns:a16="http://schemas.microsoft.com/office/drawing/2014/main" id="{8825E58B-D374-854D-8321-B6DB23253473}"/>
              </a:ext>
            </a:extLst>
          </p:cNvPr>
          <p:cNvSpPr>
            <a:spLocks noGrp="1"/>
          </p:cNvSpPr>
          <p:nvPr>
            <p:ph type="body" sz="quarter" idx="52"/>
          </p:nvPr>
        </p:nvSpPr>
        <p:spPr>
          <a:xfrm>
            <a:off x="3938649" y="1548830"/>
            <a:ext cx="1159826" cy="804830"/>
          </a:xfrm>
        </p:spPr>
        <p:txBody>
          <a:bodyPr>
            <a:noAutofit/>
          </a:bodyPr>
          <a:lstStyle>
            <a:lvl1pPr marL="0" indent="0">
              <a:lnSpc>
                <a:spcPct val="100000"/>
              </a:lnSpc>
              <a:spcBef>
                <a:spcPts val="0"/>
              </a:spcBef>
              <a:spcAft>
                <a:spcPts val="225"/>
              </a:spcAft>
              <a:buClr>
                <a:schemeClr val="tx1"/>
              </a:buClr>
              <a:buNone/>
              <a:defRPr sz="90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825"/>
            </a:lvl2pPr>
            <a:lvl3pPr marL="258366" indent="-129779">
              <a:buClr>
                <a:schemeClr val="tx1"/>
              </a:buClr>
              <a:buFont typeface="Arial" panose="020B0604020202020204" pitchFamily="34" charset="0"/>
              <a:buChar char="•"/>
              <a:tabLst/>
              <a:defRPr sz="788"/>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98" name="Text Placeholder 4">
            <a:extLst>
              <a:ext uri="{FF2B5EF4-FFF2-40B4-BE49-F238E27FC236}">
                <a16:creationId xmlns:a16="http://schemas.microsoft.com/office/drawing/2014/main" id="{CF96B81B-8C13-4749-852C-BB88333FA605}"/>
              </a:ext>
            </a:extLst>
          </p:cNvPr>
          <p:cNvSpPr>
            <a:spLocks noGrp="1"/>
          </p:cNvSpPr>
          <p:nvPr>
            <p:ph type="body" sz="quarter" idx="53" hasCustomPrompt="1"/>
          </p:nvPr>
        </p:nvSpPr>
        <p:spPr>
          <a:xfrm>
            <a:off x="3939098" y="1267810"/>
            <a:ext cx="1159551" cy="206503"/>
          </a:xfrm>
        </p:spPr>
        <p:txBody>
          <a:bodyPr>
            <a:noAutofit/>
          </a:bodyPr>
          <a:lstStyle>
            <a:lvl1pPr marL="0" indent="0">
              <a:buNone/>
              <a:defRPr sz="13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99" name="Text Placeholder 5">
            <a:extLst>
              <a:ext uri="{FF2B5EF4-FFF2-40B4-BE49-F238E27FC236}">
                <a16:creationId xmlns:a16="http://schemas.microsoft.com/office/drawing/2014/main" id="{7AC88B62-01AA-2D4E-A039-B7C010281AB7}"/>
              </a:ext>
            </a:extLst>
          </p:cNvPr>
          <p:cNvSpPr>
            <a:spLocks noGrp="1"/>
          </p:cNvSpPr>
          <p:nvPr>
            <p:ph type="body" sz="quarter" idx="54" hasCustomPrompt="1"/>
          </p:nvPr>
        </p:nvSpPr>
        <p:spPr>
          <a:xfrm>
            <a:off x="5486400" y="1233396"/>
            <a:ext cx="308715" cy="402961"/>
          </a:xfrm>
        </p:spPr>
        <p:txBody>
          <a:bodyPr>
            <a:noAutofit/>
          </a:bodyPr>
          <a:lstStyle>
            <a:lvl1pPr marL="0" indent="0">
              <a:lnSpc>
                <a:spcPct val="100000"/>
              </a:lnSpc>
              <a:spcBef>
                <a:spcPts val="0"/>
              </a:spcBef>
              <a:spcAft>
                <a:spcPts val="225"/>
              </a:spcAft>
              <a:buClr>
                <a:schemeClr val="tx1"/>
              </a:buClr>
              <a:buNone/>
              <a:defRPr sz="15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3</a:t>
            </a:r>
          </a:p>
        </p:txBody>
      </p:sp>
      <p:sp>
        <p:nvSpPr>
          <p:cNvPr id="100" name="Text Placeholder 5">
            <a:extLst>
              <a:ext uri="{FF2B5EF4-FFF2-40B4-BE49-F238E27FC236}">
                <a16:creationId xmlns:a16="http://schemas.microsoft.com/office/drawing/2014/main" id="{635604E9-CDF2-C74B-9554-18166011F15A}"/>
              </a:ext>
            </a:extLst>
          </p:cNvPr>
          <p:cNvSpPr>
            <a:spLocks noGrp="1"/>
          </p:cNvSpPr>
          <p:nvPr>
            <p:ph type="body" sz="quarter" idx="55"/>
          </p:nvPr>
        </p:nvSpPr>
        <p:spPr>
          <a:xfrm>
            <a:off x="5670172" y="1548830"/>
            <a:ext cx="1159826" cy="804830"/>
          </a:xfrm>
        </p:spPr>
        <p:txBody>
          <a:bodyPr>
            <a:noAutofit/>
          </a:bodyPr>
          <a:lstStyle>
            <a:lvl1pPr marL="0" indent="0">
              <a:lnSpc>
                <a:spcPct val="100000"/>
              </a:lnSpc>
              <a:spcBef>
                <a:spcPts val="0"/>
              </a:spcBef>
              <a:spcAft>
                <a:spcPts val="225"/>
              </a:spcAft>
              <a:buClr>
                <a:schemeClr val="tx1"/>
              </a:buClr>
              <a:buNone/>
              <a:defRPr sz="90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825"/>
            </a:lvl2pPr>
            <a:lvl3pPr marL="258366" indent="-129779">
              <a:buClr>
                <a:schemeClr val="tx1"/>
              </a:buClr>
              <a:buFont typeface="Arial" panose="020B0604020202020204" pitchFamily="34" charset="0"/>
              <a:buChar char="•"/>
              <a:tabLst/>
              <a:defRPr sz="788"/>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101" name="Text Placeholder 4">
            <a:extLst>
              <a:ext uri="{FF2B5EF4-FFF2-40B4-BE49-F238E27FC236}">
                <a16:creationId xmlns:a16="http://schemas.microsoft.com/office/drawing/2014/main" id="{09D8D245-23BE-9A42-B42E-43E6964B6D8A}"/>
              </a:ext>
            </a:extLst>
          </p:cNvPr>
          <p:cNvSpPr>
            <a:spLocks noGrp="1"/>
          </p:cNvSpPr>
          <p:nvPr>
            <p:ph type="body" sz="quarter" idx="56" hasCustomPrompt="1"/>
          </p:nvPr>
        </p:nvSpPr>
        <p:spPr>
          <a:xfrm>
            <a:off x="5670621" y="1267810"/>
            <a:ext cx="1159551" cy="206503"/>
          </a:xfrm>
        </p:spPr>
        <p:txBody>
          <a:bodyPr>
            <a:noAutofit/>
          </a:bodyPr>
          <a:lstStyle>
            <a:lvl1pPr marL="0" indent="0">
              <a:buNone/>
              <a:defRPr sz="13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102" name="Text Placeholder 5">
            <a:extLst>
              <a:ext uri="{FF2B5EF4-FFF2-40B4-BE49-F238E27FC236}">
                <a16:creationId xmlns:a16="http://schemas.microsoft.com/office/drawing/2014/main" id="{9379D5C2-2644-B747-A6D3-F185496F45AB}"/>
              </a:ext>
            </a:extLst>
          </p:cNvPr>
          <p:cNvSpPr>
            <a:spLocks noGrp="1"/>
          </p:cNvSpPr>
          <p:nvPr>
            <p:ph type="body" sz="quarter" idx="57" hasCustomPrompt="1"/>
          </p:nvPr>
        </p:nvSpPr>
        <p:spPr>
          <a:xfrm>
            <a:off x="7213025" y="1233396"/>
            <a:ext cx="308715" cy="402961"/>
          </a:xfrm>
        </p:spPr>
        <p:txBody>
          <a:bodyPr>
            <a:noAutofit/>
          </a:bodyPr>
          <a:lstStyle>
            <a:lvl1pPr marL="0" indent="0">
              <a:lnSpc>
                <a:spcPct val="100000"/>
              </a:lnSpc>
              <a:spcBef>
                <a:spcPts val="0"/>
              </a:spcBef>
              <a:spcAft>
                <a:spcPts val="225"/>
              </a:spcAft>
              <a:buClr>
                <a:schemeClr val="tx1"/>
              </a:buClr>
              <a:buNone/>
              <a:defRPr sz="15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4</a:t>
            </a:r>
          </a:p>
        </p:txBody>
      </p:sp>
      <p:sp>
        <p:nvSpPr>
          <p:cNvPr id="103" name="Text Placeholder 5">
            <a:extLst>
              <a:ext uri="{FF2B5EF4-FFF2-40B4-BE49-F238E27FC236}">
                <a16:creationId xmlns:a16="http://schemas.microsoft.com/office/drawing/2014/main" id="{E364D84A-AC31-2F4C-A07D-1F05D9FD4A00}"/>
              </a:ext>
            </a:extLst>
          </p:cNvPr>
          <p:cNvSpPr>
            <a:spLocks noGrp="1"/>
          </p:cNvSpPr>
          <p:nvPr>
            <p:ph type="body" sz="quarter" idx="58"/>
          </p:nvPr>
        </p:nvSpPr>
        <p:spPr>
          <a:xfrm>
            <a:off x="7396796" y="1548830"/>
            <a:ext cx="1159826" cy="804830"/>
          </a:xfrm>
        </p:spPr>
        <p:txBody>
          <a:bodyPr>
            <a:noAutofit/>
          </a:bodyPr>
          <a:lstStyle>
            <a:lvl1pPr marL="0" indent="0">
              <a:lnSpc>
                <a:spcPct val="100000"/>
              </a:lnSpc>
              <a:spcBef>
                <a:spcPts val="0"/>
              </a:spcBef>
              <a:spcAft>
                <a:spcPts val="225"/>
              </a:spcAft>
              <a:buClr>
                <a:schemeClr val="tx1"/>
              </a:buClr>
              <a:buNone/>
              <a:defRPr sz="90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825"/>
            </a:lvl2pPr>
            <a:lvl3pPr marL="258366" indent="-129779">
              <a:buClr>
                <a:schemeClr val="tx1"/>
              </a:buClr>
              <a:buFont typeface="Arial" panose="020B0604020202020204" pitchFamily="34" charset="0"/>
              <a:buChar char="•"/>
              <a:tabLst/>
              <a:defRPr sz="788"/>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104" name="Text Placeholder 4">
            <a:extLst>
              <a:ext uri="{FF2B5EF4-FFF2-40B4-BE49-F238E27FC236}">
                <a16:creationId xmlns:a16="http://schemas.microsoft.com/office/drawing/2014/main" id="{4BEA02DE-B75F-5C4D-9769-62A189C67C1B}"/>
              </a:ext>
            </a:extLst>
          </p:cNvPr>
          <p:cNvSpPr>
            <a:spLocks noGrp="1"/>
          </p:cNvSpPr>
          <p:nvPr>
            <p:ph type="body" sz="quarter" idx="59" hasCustomPrompt="1"/>
          </p:nvPr>
        </p:nvSpPr>
        <p:spPr>
          <a:xfrm>
            <a:off x="7397246" y="1267810"/>
            <a:ext cx="1159551" cy="206503"/>
          </a:xfrm>
        </p:spPr>
        <p:txBody>
          <a:bodyPr>
            <a:noAutofit/>
          </a:bodyPr>
          <a:lstStyle>
            <a:lvl1pPr marL="0" indent="0">
              <a:buNone/>
              <a:defRPr sz="13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108" name="Text Placeholder 5">
            <a:extLst>
              <a:ext uri="{FF2B5EF4-FFF2-40B4-BE49-F238E27FC236}">
                <a16:creationId xmlns:a16="http://schemas.microsoft.com/office/drawing/2014/main" id="{BAA490AF-5944-E246-B449-DA405A97B933}"/>
              </a:ext>
            </a:extLst>
          </p:cNvPr>
          <p:cNvSpPr>
            <a:spLocks noGrp="1"/>
          </p:cNvSpPr>
          <p:nvPr>
            <p:ph type="body" sz="quarter" idx="60" hasCustomPrompt="1"/>
          </p:nvPr>
        </p:nvSpPr>
        <p:spPr>
          <a:xfrm>
            <a:off x="2028253" y="3126204"/>
            <a:ext cx="308715" cy="402961"/>
          </a:xfrm>
        </p:spPr>
        <p:txBody>
          <a:bodyPr>
            <a:noAutofit/>
          </a:bodyPr>
          <a:lstStyle>
            <a:lvl1pPr marL="0" indent="0">
              <a:lnSpc>
                <a:spcPct val="100000"/>
              </a:lnSpc>
              <a:spcBef>
                <a:spcPts val="0"/>
              </a:spcBef>
              <a:spcAft>
                <a:spcPts val="225"/>
              </a:spcAft>
              <a:buClr>
                <a:schemeClr val="tx1"/>
              </a:buClr>
              <a:buNone/>
              <a:defRPr sz="15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1</a:t>
            </a:r>
          </a:p>
        </p:txBody>
      </p:sp>
      <p:sp>
        <p:nvSpPr>
          <p:cNvPr id="109" name="Text Placeholder 5">
            <a:extLst>
              <a:ext uri="{FF2B5EF4-FFF2-40B4-BE49-F238E27FC236}">
                <a16:creationId xmlns:a16="http://schemas.microsoft.com/office/drawing/2014/main" id="{6D940F09-DAF9-7A47-9AB5-A51CFB08250D}"/>
              </a:ext>
            </a:extLst>
          </p:cNvPr>
          <p:cNvSpPr>
            <a:spLocks noGrp="1"/>
          </p:cNvSpPr>
          <p:nvPr>
            <p:ph type="body" sz="quarter" idx="61"/>
          </p:nvPr>
        </p:nvSpPr>
        <p:spPr>
          <a:xfrm>
            <a:off x="2212024" y="3441638"/>
            <a:ext cx="1159826" cy="804830"/>
          </a:xfrm>
        </p:spPr>
        <p:txBody>
          <a:bodyPr>
            <a:noAutofit/>
          </a:bodyPr>
          <a:lstStyle>
            <a:lvl1pPr marL="0" indent="0">
              <a:lnSpc>
                <a:spcPct val="100000"/>
              </a:lnSpc>
              <a:spcBef>
                <a:spcPts val="0"/>
              </a:spcBef>
              <a:spcAft>
                <a:spcPts val="225"/>
              </a:spcAft>
              <a:buClr>
                <a:schemeClr val="tx1"/>
              </a:buClr>
              <a:buNone/>
              <a:defRPr sz="90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825"/>
            </a:lvl2pPr>
            <a:lvl3pPr marL="258366" indent="-129779">
              <a:buClr>
                <a:schemeClr val="tx1"/>
              </a:buClr>
              <a:buFont typeface="Arial" panose="020B0604020202020204" pitchFamily="34" charset="0"/>
              <a:buChar char="•"/>
              <a:tabLst/>
              <a:defRPr sz="788"/>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110" name="Text Placeholder 4">
            <a:extLst>
              <a:ext uri="{FF2B5EF4-FFF2-40B4-BE49-F238E27FC236}">
                <a16:creationId xmlns:a16="http://schemas.microsoft.com/office/drawing/2014/main" id="{9EDA66E3-1380-1546-941A-6D098B4274ED}"/>
              </a:ext>
            </a:extLst>
          </p:cNvPr>
          <p:cNvSpPr>
            <a:spLocks noGrp="1"/>
          </p:cNvSpPr>
          <p:nvPr>
            <p:ph type="body" sz="quarter" idx="62" hasCustomPrompt="1"/>
          </p:nvPr>
        </p:nvSpPr>
        <p:spPr>
          <a:xfrm>
            <a:off x="2212474" y="3160618"/>
            <a:ext cx="1159551" cy="206503"/>
          </a:xfrm>
        </p:spPr>
        <p:txBody>
          <a:bodyPr>
            <a:noAutofit/>
          </a:bodyPr>
          <a:lstStyle>
            <a:lvl1pPr marL="0" indent="0">
              <a:buNone/>
              <a:defRPr sz="13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112" name="Text Placeholder 5">
            <a:extLst>
              <a:ext uri="{FF2B5EF4-FFF2-40B4-BE49-F238E27FC236}">
                <a16:creationId xmlns:a16="http://schemas.microsoft.com/office/drawing/2014/main" id="{425CF853-450F-F640-8BA4-C196BF5124E2}"/>
              </a:ext>
            </a:extLst>
          </p:cNvPr>
          <p:cNvSpPr>
            <a:spLocks noGrp="1"/>
          </p:cNvSpPr>
          <p:nvPr>
            <p:ph type="body" sz="quarter" idx="63" hasCustomPrompt="1"/>
          </p:nvPr>
        </p:nvSpPr>
        <p:spPr>
          <a:xfrm>
            <a:off x="3754877" y="3126204"/>
            <a:ext cx="308715" cy="402961"/>
          </a:xfrm>
        </p:spPr>
        <p:txBody>
          <a:bodyPr>
            <a:noAutofit/>
          </a:bodyPr>
          <a:lstStyle>
            <a:lvl1pPr marL="0" indent="0">
              <a:lnSpc>
                <a:spcPct val="100000"/>
              </a:lnSpc>
              <a:spcBef>
                <a:spcPts val="0"/>
              </a:spcBef>
              <a:spcAft>
                <a:spcPts val="225"/>
              </a:spcAft>
              <a:buClr>
                <a:schemeClr val="tx1"/>
              </a:buClr>
              <a:buNone/>
              <a:defRPr sz="15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2</a:t>
            </a:r>
          </a:p>
        </p:txBody>
      </p:sp>
      <p:sp>
        <p:nvSpPr>
          <p:cNvPr id="113" name="Text Placeholder 5">
            <a:extLst>
              <a:ext uri="{FF2B5EF4-FFF2-40B4-BE49-F238E27FC236}">
                <a16:creationId xmlns:a16="http://schemas.microsoft.com/office/drawing/2014/main" id="{1F8FF9C9-95A0-2849-B6B9-D62F71216A26}"/>
              </a:ext>
            </a:extLst>
          </p:cNvPr>
          <p:cNvSpPr>
            <a:spLocks noGrp="1"/>
          </p:cNvSpPr>
          <p:nvPr>
            <p:ph type="body" sz="quarter" idx="64"/>
          </p:nvPr>
        </p:nvSpPr>
        <p:spPr>
          <a:xfrm>
            <a:off x="3938649" y="3441638"/>
            <a:ext cx="1159826" cy="804830"/>
          </a:xfrm>
        </p:spPr>
        <p:txBody>
          <a:bodyPr>
            <a:noAutofit/>
          </a:bodyPr>
          <a:lstStyle>
            <a:lvl1pPr marL="0" indent="0">
              <a:lnSpc>
                <a:spcPct val="100000"/>
              </a:lnSpc>
              <a:spcBef>
                <a:spcPts val="0"/>
              </a:spcBef>
              <a:spcAft>
                <a:spcPts val="225"/>
              </a:spcAft>
              <a:buClr>
                <a:schemeClr val="tx1"/>
              </a:buClr>
              <a:buNone/>
              <a:defRPr sz="90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825"/>
            </a:lvl2pPr>
            <a:lvl3pPr marL="258366" indent="-129779">
              <a:buClr>
                <a:schemeClr val="tx1"/>
              </a:buClr>
              <a:buFont typeface="Arial" panose="020B0604020202020204" pitchFamily="34" charset="0"/>
              <a:buChar char="•"/>
              <a:tabLst/>
              <a:defRPr sz="788"/>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114" name="Text Placeholder 4">
            <a:extLst>
              <a:ext uri="{FF2B5EF4-FFF2-40B4-BE49-F238E27FC236}">
                <a16:creationId xmlns:a16="http://schemas.microsoft.com/office/drawing/2014/main" id="{7D603A41-2583-534D-95F6-7BE6EA43A9EB}"/>
              </a:ext>
            </a:extLst>
          </p:cNvPr>
          <p:cNvSpPr>
            <a:spLocks noGrp="1"/>
          </p:cNvSpPr>
          <p:nvPr>
            <p:ph type="body" sz="quarter" idx="65" hasCustomPrompt="1"/>
          </p:nvPr>
        </p:nvSpPr>
        <p:spPr>
          <a:xfrm>
            <a:off x="3939098" y="3160618"/>
            <a:ext cx="1159551" cy="206503"/>
          </a:xfrm>
        </p:spPr>
        <p:txBody>
          <a:bodyPr>
            <a:noAutofit/>
          </a:bodyPr>
          <a:lstStyle>
            <a:lvl1pPr marL="0" indent="0">
              <a:buNone/>
              <a:defRPr sz="13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115" name="Text Placeholder 5">
            <a:extLst>
              <a:ext uri="{FF2B5EF4-FFF2-40B4-BE49-F238E27FC236}">
                <a16:creationId xmlns:a16="http://schemas.microsoft.com/office/drawing/2014/main" id="{3247D261-CE27-9F43-AF3A-8862EF62C92B}"/>
              </a:ext>
            </a:extLst>
          </p:cNvPr>
          <p:cNvSpPr>
            <a:spLocks noGrp="1"/>
          </p:cNvSpPr>
          <p:nvPr>
            <p:ph type="body" sz="quarter" idx="66" hasCustomPrompt="1"/>
          </p:nvPr>
        </p:nvSpPr>
        <p:spPr>
          <a:xfrm>
            <a:off x="5486400" y="3126204"/>
            <a:ext cx="308715" cy="402961"/>
          </a:xfrm>
        </p:spPr>
        <p:txBody>
          <a:bodyPr>
            <a:noAutofit/>
          </a:bodyPr>
          <a:lstStyle>
            <a:lvl1pPr marL="0" indent="0">
              <a:lnSpc>
                <a:spcPct val="100000"/>
              </a:lnSpc>
              <a:spcBef>
                <a:spcPts val="0"/>
              </a:spcBef>
              <a:spcAft>
                <a:spcPts val="225"/>
              </a:spcAft>
              <a:buClr>
                <a:schemeClr val="tx1"/>
              </a:buClr>
              <a:buNone/>
              <a:defRPr sz="15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3</a:t>
            </a:r>
          </a:p>
        </p:txBody>
      </p:sp>
      <p:sp>
        <p:nvSpPr>
          <p:cNvPr id="116" name="Text Placeholder 5">
            <a:extLst>
              <a:ext uri="{FF2B5EF4-FFF2-40B4-BE49-F238E27FC236}">
                <a16:creationId xmlns:a16="http://schemas.microsoft.com/office/drawing/2014/main" id="{4F0BD33A-9460-7247-8D26-A6A3A1697996}"/>
              </a:ext>
            </a:extLst>
          </p:cNvPr>
          <p:cNvSpPr>
            <a:spLocks noGrp="1"/>
          </p:cNvSpPr>
          <p:nvPr>
            <p:ph type="body" sz="quarter" idx="67"/>
          </p:nvPr>
        </p:nvSpPr>
        <p:spPr>
          <a:xfrm>
            <a:off x="5670172" y="3441638"/>
            <a:ext cx="1159826" cy="804830"/>
          </a:xfrm>
        </p:spPr>
        <p:txBody>
          <a:bodyPr>
            <a:noAutofit/>
          </a:bodyPr>
          <a:lstStyle>
            <a:lvl1pPr marL="0" indent="0">
              <a:lnSpc>
                <a:spcPct val="100000"/>
              </a:lnSpc>
              <a:spcBef>
                <a:spcPts val="0"/>
              </a:spcBef>
              <a:spcAft>
                <a:spcPts val="225"/>
              </a:spcAft>
              <a:buClr>
                <a:schemeClr val="tx1"/>
              </a:buClr>
              <a:buNone/>
              <a:defRPr sz="90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825"/>
            </a:lvl2pPr>
            <a:lvl3pPr marL="258366" indent="-129779">
              <a:buClr>
                <a:schemeClr val="tx1"/>
              </a:buClr>
              <a:buFont typeface="Arial" panose="020B0604020202020204" pitchFamily="34" charset="0"/>
              <a:buChar char="•"/>
              <a:tabLst/>
              <a:defRPr sz="788"/>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117" name="Text Placeholder 4">
            <a:extLst>
              <a:ext uri="{FF2B5EF4-FFF2-40B4-BE49-F238E27FC236}">
                <a16:creationId xmlns:a16="http://schemas.microsoft.com/office/drawing/2014/main" id="{84E7A163-5854-7045-B361-BAC98D2AC5BA}"/>
              </a:ext>
            </a:extLst>
          </p:cNvPr>
          <p:cNvSpPr>
            <a:spLocks noGrp="1"/>
          </p:cNvSpPr>
          <p:nvPr>
            <p:ph type="body" sz="quarter" idx="68" hasCustomPrompt="1"/>
          </p:nvPr>
        </p:nvSpPr>
        <p:spPr>
          <a:xfrm>
            <a:off x="5670621" y="3160618"/>
            <a:ext cx="1159551" cy="206503"/>
          </a:xfrm>
        </p:spPr>
        <p:txBody>
          <a:bodyPr>
            <a:noAutofit/>
          </a:bodyPr>
          <a:lstStyle>
            <a:lvl1pPr marL="0" indent="0">
              <a:buNone/>
              <a:defRPr sz="13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118" name="Text Placeholder 5">
            <a:extLst>
              <a:ext uri="{FF2B5EF4-FFF2-40B4-BE49-F238E27FC236}">
                <a16:creationId xmlns:a16="http://schemas.microsoft.com/office/drawing/2014/main" id="{486B3B76-46AB-0B47-8C58-C92CB6DE6FA9}"/>
              </a:ext>
            </a:extLst>
          </p:cNvPr>
          <p:cNvSpPr>
            <a:spLocks noGrp="1"/>
          </p:cNvSpPr>
          <p:nvPr>
            <p:ph type="body" sz="quarter" idx="69" hasCustomPrompt="1"/>
          </p:nvPr>
        </p:nvSpPr>
        <p:spPr>
          <a:xfrm>
            <a:off x="7213025" y="3126204"/>
            <a:ext cx="308715" cy="402961"/>
          </a:xfrm>
        </p:spPr>
        <p:txBody>
          <a:bodyPr>
            <a:noAutofit/>
          </a:bodyPr>
          <a:lstStyle>
            <a:lvl1pPr marL="0" indent="0">
              <a:lnSpc>
                <a:spcPct val="100000"/>
              </a:lnSpc>
              <a:spcBef>
                <a:spcPts val="0"/>
              </a:spcBef>
              <a:spcAft>
                <a:spcPts val="225"/>
              </a:spcAft>
              <a:buClr>
                <a:schemeClr val="tx1"/>
              </a:buClr>
              <a:buNone/>
              <a:defRPr sz="15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4</a:t>
            </a:r>
          </a:p>
        </p:txBody>
      </p:sp>
      <p:sp>
        <p:nvSpPr>
          <p:cNvPr id="119" name="Text Placeholder 5">
            <a:extLst>
              <a:ext uri="{FF2B5EF4-FFF2-40B4-BE49-F238E27FC236}">
                <a16:creationId xmlns:a16="http://schemas.microsoft.com/office/drawing/2014/main" id="{4C683D01-3C28-4044-BEA7-46C79AD40997}"/>
              </a:ext>
            </a:extLst>
          </p:cNvPr>
          <p:cNvSpPr>
            <a:spLocks noGrp="1"/>
          </p:cNvSpPr>
          <p:nvPr>
            <p:ph type="body" sz="quarter" idx="70"/>
          </p:nvPr>
        </p:nvSpPr>
        <p:spPr>
          <a:xfrm>
            <a:off x="7396796" y="3441638"/>
            <a:ext cx="1159826" cy="804830"/>
          </a:xfrm>
        </p:spPr>
        <p:txBody>
          <a:bodyPr>
            <a:noAutofit/>
          </a:bodyPr>
          <a:lstStyle>
            <a:lvl1pPr marL="0" indent="0">
              <a:lnSpc>
                <a:spcPct val="100000"/>
              </a:lnSpc>
              <a:spcBef>
                <a:spcPts val="0"/>
              </a:spcBef>
              <a:spcAft>
                <a:spcPts val="225"/>
              </a:spcAft>
              <a:buClr>
                <a:schemeClr val="tx1"/>
              </a:buClr>
              <a:buNone/>
              <a:defRPr sz="90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825"/>
            </a:lvl2pPr>
            <a:lvl3pPr marL="258366" indent="-129779">
              <a:buClr>
                <a:schemeClr val="tx1"/>
              </a:buClr>
              <a:buFont typeface="Arial" panose="020B0604020202020204" pitchFamily="34" charset="0"/>
              <a:buChar char="•"/>
              <a:tabLst/>
              <a:defRPr sz="788"/>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120" name="Text Placeholder 4">
            <a:extLst>
              <a:ext uri="{FF2B5EF4-FFF2-40B4-BE49-F238E27FC236}">
                <a16:creationId xmlns:a16="http://schemas.microsoft.com/office/drawing/2014/main" id="{A6F0ECB2-790F-B446-AD98-DDF5B932186A}"/>
              </a:ext>
            </a:extLst>
          </p:cNvPr>
          <p:cNvSpPr>
            <a:spLocks noGrp="1"/>
          </p:cNvSpPr>
          <p:nvPr>
            <p:ph type="body" sz="quarter" idx="71" hasCustomPrompt="1"/>
          </p:nvPr>
        </p:nvSpPr>
        <p:spPr>
          <a:xfrm>
            <a:off x="7397246" y="3160618"/>
            <a:ext cx="1159551" cy="206503"/>
          </a:xfrm>
        </p:spPr>
        <p:txBody>
          <a:bodyPr>
            <a:noAutofit/>
          </a:bodyPr>
          <a:lstStyle>
            <a:lvl1pPr marL="0" indent="0">
              <a:buNone/>
              <a:defRPr sz="13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32" name="Rectangle 31">
            <a:extLst>
              <a:ext uri="{FF2B5EF4-FFF2-40B4-BE49-F238E27FC236}">
                <a16:creationId xmlns:a16="http://schemas.microsoft.com/office/drawing/2014/main" id="{10A4C223-9D28-1941-986F-EEEC44026065}"/>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3" name="Rectangle 32">
            <a:extLst>
              <a:ext uri="{FF2B5EF4-FFF2-40B4-BE49-F238E27FC236}">
                <a16:creationId xmlns:a16="http://schemas.microsoft.com/office/drawing/2014/main" id="{64073172-441B-5441-A5FA-FB2B657AB4A2}"/>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600704501"/>
      </p:ext>
    </p:extLst>
  </p:cSld>
  <p:clrMapOvr>
    <a:masterClrMapping/>
  </p:clrMapOvr>
  <p:extLst>
    <p:ext uri="{DCECCB84-F9BA-43D5-87BE-67443E8EF086}">
      <p15:sldGuideLst xmlns:p15="http://schemas.microsoft.com/office/powerpoint/2012/main">
        <p15:guide id="2" orient="horz" pos="1200">
          <p15:clr>
            <a:srgbClr val="FBAE40"/>
          </p15:clr>
        </p15:guide>
        <p15:guide id="4" orient="horz" pos="816">
          <p15:clr>
            <a:srgbClr val="FBAE40"/>
          </p15:clr>
        </p15:guide>
        <p15:guide id="5" orient="horz" pos="4032">
          <p15:clr>
            <a:srgbClr val="FBAE40"/>
          </p15:clr>
        </p15:guide>
        <p15:guide id="6" pos="5808">
          <p15:clr>
            <a:srgbClr val="FBAE40"/>
          </p15:clr>
        </p15:guide>
        <p15:guide id="7" pos="4032">
          <p15:clr>
            <a:srgbClr val="FBAE40"/>
          </p15:clr>
        </p15:guide>
        <p15:guide id="8" orient="horz" pos="2544">
          <p15:clr>
            <a:srgbClr val="FBAE40"/>
          </p15:clr>
        </p15:guide>
        <p15:guide id="9" orient="horz" pos="226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with Three Column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377190"/>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5" name="Content Placeholder 4">
            <a:extLst>
              <a:ext uri="{FF2B5EF4-FFF2-40B4-BE49-F238E27FC236}">
                <a16:creationId xmlns:a16="http://schemas.microsoft.com/office/drawing/2014/main" id="{BDE3AD24-6E9A-444E-B665-5BBF9408BDCD}"/>
              </a:ext>
            </a:extLst>
          </p:cNvPr>
          <p:cNvSpPr>
            <a:spLocks noGrp="1"/>
          </p:cNvSpPr>
          <p:nvPr>
            <p:ph sz="quarter" idx="12"/>
          </p:nvPr>
        </p:nvSpPr>
        <p:spPr>
          <a:xfrm>
            <a:off x="628650" y="1828800"/>
            <a:ext cx="2324928" cy="1143000"/>
          </a:xfrm>
        </p:spPr>
        <p:txBody>
          <a:bodyPr>
            <a:noAutofit/>
          </a:bodyPr>
          <a:lstStyle>
            <a:lvl1pPr marL="0" indent="0">
              <a:buNone/>
              <a:defRPr sz="1050" b="1"/>
            </a:lvl1pPr>
            <a:lvl2pPr marL="133350" indent="-126206">
              <a:buFont typeface="Arial" panose="020B0604020202020204" pitchFamily="34" charset="0"/>
              <a:buChar char="•"/>
              <a:tabLst/>
              <a:defRPr sz="900"/>
            </a:lvl2pPr>
            <a:lvl3pPr marL="685800" indent="0">
              <a:buNone/>
              <a:defRPr sz="825"/>
            </a:lvl3pPr>
            <a:lvl4pPr marL="1028700" indent="0">
              <a:buNone/>
              <a:defRPr sz="788"/>
            </a:lvl4pPr>
            <a:lvl5pPr marL="1371600" indent="0">
              <a:buNone/>
              <a:defRPr sz="788"/>
            </a:lvl5pPr>
          </a:lstStyle>
          <a:p>
            <a:pPr lvl="0"/>
            <a:r>
              <a:rPr lang="en-US"/>
              <a:t>Click to edit Master text styles</a:t>
            </a:r>
          </a:p>
          <a:p>
            <a:pPr lvl="1"/>
            <a:r>
              <a:rPr lang="en-US"/>
              <a:t>Second level</a:t>
            </a:r>
          </a:p>
        </p:txBody>
      </p:sp>
      <p:sp>
        <p:nvSpPr>
          <p:cNvPr id="9" name="Content Placeholder 4">
            <a:extLst>
              <a:ext uri="{FF2B5EF4-FFF2-40B4-BE49-F238E27FC236}">
                <a16:creationId xmlns:a16="http://schemas.microsoft.com/office/drawing/2014/main" id="{4E31692E-EC34-C645-98DC-402EF465A346}"/>
              </a:ext>
            </a:extLst>
          </p:cNvPr>
          <p:cNvSpPr>
            <a:spLocks noGrp="1"/>
          </p:cNvSpPr>
          <p:nvPr>
            <p:ph sz="quarter" idx="13"/>
          </p:nvPr>
        </p:nvSpPr>
        <p:spPr>
          <a:xfrm>
            <a:off x="3409536" y="1828800"/>
            <a:ext cx="2324928" cy="1143000"/>
          </a:xfrm>
        </p:spPr>
        <p:txBody>
          <a:bodyPr>
            <a:noAutofit/>
          </a:bodyPr>
          <a:lstStyle>
            <a:lvl1pPr marL="0" indent="0">
              <a:buNone/>
              <a:defRPr sz="1050" b="1"/>
            </a:lvl1pPr>
            <a:lvl2pPr marL="133350" indent="-126206">
              <a:buFont typeface="Arial" panose="020B0604020202020204" pitchFamily="34" charset="0"/>
              <a:buChar char="•"/>
              <a:tabLst/>
              <a:defRPr sz="900"/>
            </a:lvl2pPr>
            <a:lvl3pPr marL="685800" indent="0">
              <a:buNone/>
              <a:defRPr sz="825"/>
            </a:lvl3pPr>
            <a:lvl4pPr marL="1028700" indent="0">
              <a:buNone/>
              <a:defRPr sz="788"/>
            </a:lvl4pPr>
            <a:lvl5pPr marL="1371600" indent="0">
              <a:buNone/>
              <a:defRPr sz="788"/>
            </a:lvl5pPr>
          </a:lstStyle>
          <a:p>
            <a:pPr lvl="0"/>
            <a:r>
              <a:rPr lang="en-US"/>
              <a:t>Click to edit Master text styles</a:t>
            </a:r>
          </a:p>
          <a:p>
            <a:pPr lvl="1"/>
            <a:r>
              <a:rPr lang="en-US"/>
              <a:t>Second level</a:t>
            </a:r>
          </a:p>
        </p:txBody>
      </p:sp>
      <p:sp>
        <p:nvSpPr>
          <p:cNvPr id="10" name="Content Placeholder 4">
            <a:extLst>
              <a:ext uri="{FF2B5EF4-FFF2-40B4-BE49-F238E27FC236}">
                <a16:creationId xmlns:a16="http://schemas.microsoft.com/office/drawing/2014/main" id="{843FA7B2-CD17-1D42-899A-6D1EEC53A1DC}"/>
              </a:ext>
            </a:extLst>
          </p:cNvPr>
          <p:cNvSpPr>
            <a:spLocks noGrp="1"/>
          </p:cNvSpPr>
          <p:nvPr>
            <p:ph sz="quarter" idx="14"/>
          </p:nvPr>
        </p:nvSpPr>
        <p:spPr>
          <a:xfrm>
            <a:off x="6190422" y="1828800"/>
            <a:ext cx="2324928" cy="1143000"/>
          </a:xfrm>
        </p:spPr>
        <p:txBody>
          <a:bodyPr>
            <a:noAutofit/>
          </a:bodyPr>
          <a:lstStyle>
            <a:lvl1pPr marL="0" indent="0">
              <a:buNone/>
              <a:defRPr sz="1050" b="1"/>
            </a:lvl1pPr>
            <a:lvl2pPr marL="133350" indent="-126206">
              <a:buFont typeface="Arial" panose="020B0604020202020204" pitchFamily="34" charset="0"/>
              <a:buChar char="•"/>
              <a:tabLst/>
              <a:defRPr sz="900"/>
            </a:lvl2pPr>
            <a:lvl3pPr marL="685800" indent="0">
              <a:buNone/>
              <a:defRPr sz="825"/>
            </a:lvl3pPr>
            <a:lvl4pPr marL="1028700" indent="0">
              <a:buNone/>
              <a:defRPr sz="788"/>
            </a:lvl4pPr>
            <a:lvl5pPr marL="1371600" indent="0">
              <a:buNone/>
              <a:defRPr sz="788"/>
            </a:lvl5pPr>
          </a:lstStyle>
          <a:p>
            <a:pPr lvl="0"/>
            <a:r>
              <a:rPr lang="en-US"/>
              <a:t>Click to edit Master text styles</a:t>
            </a:r>
          </a:p>
          <a:p>
            <a:pPr lvl="1"/>
            <a:r>
              <a:rPr lang="en-US"/>
              <a:t>Second level</a:t>
            </a:r>
          </a:p>
        </p:txBody>
      </p:sp>
      <p:sp>
        <p:nvSpPr>
          <p:cNvPr id="12" name="Text Placeholder 11">
            <a:extLst>
              <a:ext uri="{FF2B5EF4-FFF2-40B4-BE49-F238E27FC236}">
                <a16:creationId xmlns:a16="http://schemas.microsoft.com/office/drawing/2014/main" id="{3F1AC7D4-A57E-9543-83A2-A371CDD9B754}"/>
              </a:ext>
            </a:extLst>
          </p:cNvPr>
          <p:cNvSpPr>
            <a:spLocks noGrp="1"/>
          </p:cNvSpPr>
          <p:nvPr>
            <p:ph type="body" sz="quarter" idx="16" hasCustomPrompt="1"/>
          </p:nvPr>
        </p:nvSpPr>
        <p:spPr>
          <a:xfrm>
            <a:off x="461962" y="1143000"/>
            <a:ext cx="8224838" cy="400050"/>
          </a:xfrm>
        </p:spPr>
        <p:txBody>
          <a:bodyPr>
            <a:normAutofit/>
          </a:bodyPr>
          <a:lstStyle>
            <a:lvl1pPr marL="0" indent="0">
              <a:lnSpc>
                <a:spcPct val="100000"/>
              </a:lnSpc>
              <a:spcBef>
                <a:spcPts val="0"/>
              </a:spcBef>
              <a:spcAft>
                <a:spcPts val="225"/>
              </a:spcAft>
              <a:buNone/>
              <a:defRPr sz="1500"/>
            </a:lvl1pPr>
            <a:lvl2pPr marL="342900" indent="0">
              <a:buNone/>
              <a:defRPr/>
            </a:lvl2pPr>
            <a:lvl3pPr marL="685800" indent="0">
              <a:buNone/>
              <a:defRPr/>
            </a:lvl3pPr>
            <a:lvl4pPr marL="1028700" indent="0">
              <a:buNone/>
              <a:defRPr/>
            </a:lvl4pPr>
            <a:lvl5pPr marL="1371600" indent="0">
              <a:buNone/>
              <a:defRPr/>
            </a:lvl5pPr>
          </a:lstStyle>
          <a:p>
            <a:pPr lvl="0"/>
            <a:r>
              <a:rPr lang="en-US"/>
              <a:t>Lead-in Thought</a:t>
            </a:r>
          </a:p>
        </p:txBody>
      </p:sp>
      <p:sp>
        <p:nvSpPr>
          <p:cNvPr id="8" name="Rectangle 7">
            <a:extLst>
              <a:ext uri="{FF2B5EF4-FFF2-40B4-BE49-F238E27FC236}">
                <a16:creationId xmlns:a16="http://schemas.microsoft.com/office/drawing/2014/main" id="{7A182E0B-2974-D44A-BEF6-7CEEA385D9CF}"/>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Rectangle 10">
            <a:extLst>
              <a:ext uri="{FF2B5EF4-FFF2-40B4-BE49-F238E27FC236}">
                <a16:creationId xmlns:a16="http://schemas.microsoft.com/office/drawing/2014/main" id="{A8747444-A24A-8940-8311-35E48FFB0496}"/>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1037252728"/>
      </p:ext>
    </p:extLst>
  </p:cSld>
  <p:clrMapOvr>
    <a:masterClrMapping/>
  </p:clrMapOvr>
  <p:extLst>
    <p:ext uri="{DCECCB84-F9BA-43D5-87BE-67443E8EF086}">
      <p15:sldGuideLst xmlns:p15="http://schemas.microsoft.com/office/powerpoint/2012/main">
        <p15:guide id="2" orient="horz" pos="2160">
          <p15:clr>
            <a:srgbClr val="FBAE40"/>
          </p15:clr>
        </p15:guide>
        <p15:guide id="4" orient="horz" pos="792">
          <p15:clr>
            <a:srgbClr val="FBAE40"/>
          </p15:clr>
        </p15:guide>
        <p15:guide id="5" orient="horz" pos="4032">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Lead-in-3 Photo Box with tex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377190"/>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5" name="Content Placeholder 4">
            <a:extLst>
              <a:ext uri="{FF2B5EF4-FFF2-40B4-BE49-F238E27FC236}">
                <a16:creationId xmlns:a16="http://schemas.microsoft.com/office/drawing/2014/main" id="{BDE3AD24-6E9A-444E-B665-5BBF9408BDCD}"/>
              </a:ext>
            </a:extLst>
          </p:cNvPr>
          <p:cNvSpPr>
            <a:spLocks noGrp="1"/>
          </p:cNvSpPr>
          <p:nvPr>
            <p:ph sz="quarter" idx="12"/>
          </p:nvPr>
        </p:nvSpPr>
        <p:spPr>
          <a:xfrm>
            <a:off x="457200" y="3200400"/>
            <a:ext cx="2571750" cy="1143000"/>
          </a:xfrm>
        </p:spPr>
        <p:txBody>
          <a:bodyPr>
            <a:noAutofit/>
          </a:bodyPr>
          <a:lstStyle>
            <a:lvl1pPr marL="0" indent="0" algn="ctr">
              <a:buNone/>
              <a:defRPr sz="1050" b="1"/>
            </a:lvl1pPr>
            <a:lvl2pPr marL="7144" indent="0" algn="ctr">
              <a:buFont typeface="Arial" panose="020B0604020202020204" pitchFamily="34" charset="0"/>
              <a:buNone/>
              <a:tabLst/>
              <a:defRPr sz="1800">
                <a:latin typeface="Tiempos Fine Light" panose="02020303060303060403" pitchFamily="18" charset="77"/>
              </a:defRPr>
            </a:lvl2pPr>
            <a:lvl3pPr marL="8335" indent="0" algn="ctr">
              <a:buNone/>
              <a:tabLst/>
              <a:defRPr sz="825"/>
            </a:lvl3pPr>
            <a:lvl4pPr marL="1028700" indent="0">
              <a:buNone/>
              <a:defRPr sz="788"/>
            </a:lvl4pPr>
            <a:lvl5pPr marL="1371600" indent="0">
              <a:buNone/>
              <a:defRPr sz="788"/>
            </a:lvl5pPr>
          </a:lstStyle>
          <a:p>
            <a:pPr lvl="0"/>
            <a:r>
              <a:rPr lang="en-US"/>
              <a:t>Click to edit Master text styles</a:t>
            </a:r>
          </a:p>
          <a:p>
            <a:pPr lvl="1"/>
            <a:r>
              <a:rPr lang="en-US"/>
              <a:t>Second level</a:t>
            </a:r>
            <a:br>
              <a:rPr lang="en-US"/>
            </a:br>
            <a:endParaRPr lang="en-US"/>
          </a:p>
          <a:p>
            <a:pPr lvl="2"/>
            <a:r>
              <a:rPr lang="en-US"/>
              <a:t>Use this text to explain the element above</a:t>
            </a:r>
          </a:p>
        </p:txBody>
      </p:sp>
      <p:sp>
        <p:nvSpPr>
          <p:cNvPr id="12" name="Text Placeholder 11">
            <a:extLst>
              <a:ext uri="{FF2B5EF4-FFF2-40B4-BE49-F238E27FC236}">
                <a16:creationId xmlns:a16="http://schemas.microsoft.com/office/drawing/2014/main" id="{3F1AC7D4-A57E-9543-83A2-A371CDD9B754}"/>
              </a:ext>
            </a:extLst>
          </p:cNvPr>
          <p:cNvSpPr>
            <a:spLocks noGrp="1"/>
          </p:cNvSpPr>
          <p:nvPr>
            <p:ph type="body" sz="quarter" idx="16" hasCustomPrompt="1"/>
          </p:nvPr>
        </p:nvSpPr>
        <p:spPr>
          <a:xfrm>
            <a:off x="461962" y="1143000"/>
            <a:ext cx="8224838" cy="400050"/>
          </a:xfrm>
        </p:spPr>
        <p:txBody>
          <a:bodyPr>
            <a:normAutofit/>
          </a:bodyPr>
          <a:lstStyle>
            <a:lvl1pPr marL="0" indent="0">
              <a:lnSpc>
                <a:spcPct val="100000"/>
              </a:lnSpc>
              <a:spcBef>
                <a:spcPts val="0"/>
              </a:spcBef>
              <a:spcAft>
                <a:spcPts val="225"/>
              </a:spcAft>
              <a:buNone/>
              <a:defRPr sz="1500"/>
            </a:lvl1pPr>
            <a:lvl2pPr marL="342900" indent="0">
              <a:buNone/>
              <a:defRPr/>
            </a:lvl2pPr>
            <a:lvl3pPr marL="685800" indent="0">
              <a:buNone/>
              <a:defRPr/>
            </a:lvl3pPr>
            <a:lvl4pPr marL="1028700" indent="0">
              <a:buNone/>
              <a:defRPr/>
            </a:lvl4pPr>
            <a:lvl5pPr marL="1371600" indent="0">
              <a:buNone/>
              <a:defRPr/>
            </a:lvl5pPr>
          </a:lstStyle>
          <a:p>
            <a:pPr lvl="0"/>
            <a:r>
              <a:rPr lang="en-US"/>
              <a:t>Lead-in Thought</a:t>
            </a:r>
          </a:p>
        </p:txBody>
      </p:sp>
      <p:sp>
        <p:nvSpPr>
          <p:cNvPr id="11" name="Content Placeholder 4">
            <a:extLst>
              <a:ext uri="{FF2B5EF4-FFF2-40B4-BE49-F238E27FC236}">
                <a16:creationId xmlns:a16="http://schemas.microsoft.com/office/drawing/2014/main" id="{65A3341D-8EF3-B243-982C-895BC5A42FFA}"/>
              </a:ext>
            </a:extLst>
          </p:cNvPr>
          <p:cNvSpPr>
            <a:spLocks noGrp="1"/>
          </p:cNvSpPr>
          <p:nvPr>
            <p:ph sz="quarter" idx="17"/>
          </p:nvPr>
        </p:nvSpPr>
        <p:spPr>
          <a:xfrm>
            <a:off x="3336675" y="3200400"/>
            <a:ext cx="2493836" cy="1143000"/>
          </a:xfrm>
        </p:spPr>
        <p:txBody>
          <a:bodyPr>
            <a:noAutofit/>
          </a:bodyPr>
          <a:lstStyle>
            <a:lvl1pPr marL="0" indent="0" algn="ctr">
              <a:buNone/>
              <a:defRPr sz="1050" b="1"/>
            </a:lvl1pPr>
            <a:lvl2pPr marL="7144" indent="0" algn="ctr">
              <a:buFont typeface="Arial" panose="020B0604020202020204" pitchFamily="34" charset="0"/>
              <a:buNone/>
              <a:tabLst/>
              <a:defRPr sz="1800">
                <a:latin typeface="Tiempos Fine Light" panose="02020303060303060403" pitchFamily="18" charset="77"/>
              </a:defRPr>
            </a:lvl2pPr>
            <a:lvl3pPr marL="8335" indent="0" algn="ctr">
              <a:buNone/>
              <a:tabLst/>
              <a:defRPr sz="825"/>
            </a:lvl3pPr>
            <a:lvl4pPr marL="1028700" indent="0">
              <a:buNone/>
              <a:defRPr sz="788"/>
            </a:lvl4pPr>
            <a:lvl5pPr marL="1371600" indent="0">
              <a:buNone/>
              <a:defRPr sz="788"/>
            </a:lvl5pPr>
          </a:lstStyle>
          <a:p>
            <a:pPr lvl="0"/>
            <a:r>
              <a:rPr lang="en-US"/>
              <a:t>Click to edit Master text styles</a:t>
            </a:r>
          </a:p>
          <a:p>
            <a:pPr lvl="1"/>
            <a:r>
              <a:rPr lang="en-US"/>
              <a:t>Second level</a:t>
            </a:r>
            <a:br>
              <a:rPr lang="en-US"/>
            </a:br>
            <a:endParaRPr lang="en-US"/>
          </a:p>
          <a:p>
            <a:pPr lvl="2"/>
            <a:r>
              <a:rPr lang="en-US"/>
              <a:t>Use this text to explain the element above</a:t>
            </a:r>
          </a:p>
        </p:txBody>
      </p:sp>
      <p:sp>
        <p:nvSpPr>
          <p:cNvPr id="13" name="Content Placeholder 4">
            <a:extLst>
              <a:ext uri="{FF2B5EF4-FFF2-40B4-BE49-F238E27FC236}">
                <a16:creationId xmlns:a16="http://schemas.microsoft.com/office/drawing/2014/main" id="{56C57E23-4491-724E-9510-CDA7B6910474}"/>
              </a:ext>
            </a:extLst>
          </p:cNvPr>
          <p:cNvSpPr>
            <a:spLocks noGrp="1"/>
          </p:cNvSpPr>
          <p:nvPr>
            <p:ph sz="quarter" idx="18"/>
          </p:nvPr>
        </p:nvSpPr>
        <p:spPr>
          <a:xfrm>
            <a:off x="6147380" y="3200400"/>
            <a:ext cx="2534658" cy="1143000"/>
          </a:xfrm>
        </p:spPr>
        <p:txBody>
          <a:bodyPr>
            <a:noAutofit/>
          </a:bodyPr>
          <a:lstStyle>
            <a:lvl1pPr marL="0" indent="0" algn="ctr">
              <a:buNone/>
              <a:defRPr sz="1050" b="1"/>
            </a:lvl1pPr>
            <a:lvl2pPr marL="7144" indent="0" algn="ctr">
              <a:buFont typeface="Arial" panose="020B0604020202020204" pitchFamily="34" charset="0"/>
              <a:buNone/>
              <a:tabLst/>
              <a:defRPr sz="1800">
                <a:latin typeface="Tiempos Fine Light" panose="02020303060303060403" pitchFamily="18" charset="77"/>
              </a:defRPr>
            </a:lvl2pPr>
            <a:lvl3pPr marL="8335" indent="0" algn="ctr">
              <a:buNone/>
              <a:tabLst/>
              <a:defRPr sz="825"/>
            </a:lvl3pPr>
            <a:lvl4pPr marL="1028700" indent="0">
              <a:buNone/>
              <a:defRPr sz="788"/>
            </a:lvl4pPr>
            <a:lvl5pPr marL="1371600" indent="0">
              <a:buNone/>
              <a:defRPr sz="788"/>
            </a:lvl5pPr>
          </a:lstStyle>
          <a:p>
            <a:pPr lvl="0"/>
            <a:r>
              <a:rPr lang="en-US"/>
              <a:t>Click to edit Master text styles</a:t>
            </a:r>
          </a:p>
          <a:p>
            <a:pPr lvl="1"/>
            <a:r>
              <a:rPr lang="en-US"/>
              <a:t>Second level</a:t>
            </a:r>
            <a:br>
              <a:rPr lang="en-US"/>
            </a:br>
            <a:endParaRPr lang="en-US"/>
          </a:p>
          <a:p>
            <a:pPr lvl="2"/>
            <a:r>
              <a:rPr lang="en-US"/>
              <a:t>Use this text to explain the element above</a:t>
            </a:r>
          </a:p>
        </p:txBody>
      </p:sp>
      <p:sp>
        <p:nvSpPr>
          <p:cNvPr id="8" name="Rectangle 7">
            <a:extLst>
              <a:ext uri="{FF2B5EF4-FFF2-40B4-BE49-F238E27FC236}">
                <a16:creationId xmlns:a16="http://schemas.microsoft.com/office/drawing/2014/main" id="{5792E9B9-320C-014B-838C-624D9C80598C}"/>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Rectangle 8">
            <a:extLst>
              <a:ext uri="{FF2B5EF4-FFF2-40B4-BE49-F238E27FC236}">
                <a16:creationId xmlns:a16="http://schemas.microsoft.com/office/drawing/2014/main" id="{CC9D6FA2-3231-574F-8048-7F8BB99764E0}"/>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548882550"/>
      </p:ext>
    </p:extLst>
  </p:cSld>
  <p:clrMapOvr>
    <a:masterClrMapping/>
  </p:clrMapOvr>
  <p:extLst>
    <p:ext uri="{DCECCB84-F9BA-43D5-87BE-67443E8EF086}">
      <p15:sldGuideLst xmlns:p15="http://schemas.microsoft.com/office/powerpoint/2012/main">
        <p15:guide id="2" orient="horz" pos="2160">
          <p15:clr>
            <a:srgbClr val="FBAE40"/>
          </p15:clr>
        </p15:guide>
        <p15:guide id="4" orient="horz" pos="792">
          <p15:clr>
            <a:srgbClr val="FBAE40"/>
          </p15:clr>
        </p15:guide>
        <p15:guide id="5" orient="horz" pos="4032">
          <p15:clr>
            <a:srgbClr val="FBAE40"/>
          </p15:clr>
        </p15:guide>
        <p15:guide id="6" pos="2832">
          <p15:clr>
            <a:srgbClr val="FBAE40"/>
          </p15:clr>
        </p15:guide>
        <p15:guide id="7" pos="5184">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Lead-in Four Blocks Dark">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377190"/>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5" name="Content Placeholder 4">
            <a:extLst>
              <a:ext uri="{FF2B5EF4-FFF2-40B4-BE49-F238E27FC236}">
                <a16:creationId xmlns:a16="http://schemas.microsoft.com/office/drawing/2014/main" id="{BDE3AD24-6E9A-444E-B665-5BBF9408BDCD}"/>
              </a:ext>
            </a:extLst>
          </p:cNvPr>
          <p:cNvSpPr>
            <a:spLocks noGrp="1"/>
          </p:cNvSpPr>
          <p:nvPr>
            <p:ph sz="quarter" idx="12"/>
          </p:nvPr>
        </p:nvSpPr>
        <p:spPr>
          <a:xfrm>
            <a:off x="648621" y="1665310"/>
            <a:ext cx="1741732" cy="1143000"/>
          </a:xfrm>
        </p:spPr>
        <p:txBody>
          <a:bodyPr>
            <a:noAutofit/>
          </a:bodyPr>
          <a:lstStyle>
            <a:lvl1pPr marL="0" indent="0">
              <a:lnSpc>
                <a:spcPct val="100000"/>
              </a:lnSpc>
              <a:spcAft>
                <a:spcPts val="225"/>
              </a:spcAft>
              <a:buClr>
                <a:schemeClr val="bg1"/>
              </a:buClr>
              <a:buNone/>
              <a:defRPr sz="900" b="0">
                <a:solidFill>
                  <a:schemeClr val="bg1"/>
                </a:solidFill>
              </a:defRPr>
            </a:lvl1pPr>
            <a:lvl2pPr marL="133350" indent="-126206">
              <a:lnSpc>
                <a:spcPct val="100000"/>
              </a:lnSpc>
              <a:spcAft>
                <a:spcPts val="225"/>
              </a:spcAft>
              <a:buClr>
                <a:schemeClr val="bg1"/>
              </a:buClr>
              <a:buFont typeface="Arial" panose="020B0604020202020204" pitchFamily="34" charset="0"/>
              <a:buChar char="•"/>
              <a:tabLst/>
              <a:defRPr sz="825" b="0">
                <a:solidFill>
                  <a:schemeClr val="bg1"/>
                </a:solidFill>
              </a:defRPr>
            </a:lvl2pPr>
            <a:lvl3pPr marL="685800" indent="0">
              <a:buNone/>
              <a:defRPr sz="825"/>
            </a:lvl3pPr>
            <a:lvl4pPr marL="1028700" indent="0">
              <a:buNone/>
              <a:defRPr sz="788"/>
            </a:lvl4pPr>
            <a:lvl5pPr marL="1371600" indent="0">
              <a:buNone/>
              <a:defRPr sz="788"/>
            </a:lvl5pPr>
          </a:lstStyle>
          <a:p>
            <a:pPr lvl="0"/>
            <a:r>
              <a:rPr lang="en-US"/>
              <a:t>Click to edit Master text styles</a:t>
            </a:r>
          </a:p>
          <a:p>
            <a:pPr lvl="1"/>
            <a:r>
              <a:rPr lang="en-US"/>
              <a:t>Second level</a:t>
            </a:r>
          </a:p>
        </p:txBody>
      </p:sp>
      <p:sp>
        <p:nvSpPr>
          <p:cNvPr id="12" name="Text Placeholder 11">
            <a:extLst>
              <a:ext uri="{FF2B5EF4-FFF2-40B4-BE49-F238E27FC236}">
                <a16:creationId xmlns:a16="http://schemas.microsoft.com/office/drawing/2014/main" id="{3F1AC7D4-A57E-9543-83A2-A371CDD9B754}"/>
              </a:ext>
            </a:extLst>
          </p:cNvPr>
          <p:cNvSpPr>
            <a:spLocks noGrp="1"/>
          </p:cNvSpPr>
          <p:nvPr>
            <p:ph type="body" sz="quarter" idx="16" hasCustomPrompt="1"/>
          </p:nvPr>
        </p:nvSpPr>
        <p:spPr>
          <a:xfrm>
            <a:off x="461962" y="1143000"/>
            <a:ext cx="8224838" cy="400050"/>
          </a:xfrm>
        </p:spPr>
        <p:txBody>
          <a:bodyPr>
            <a:normAutofit/>
          </a:bodyPr>
          <a:lstStyle>
            <a:lvl1pPr marL="0" indent="0">
              <a:lnSpc>
                <a:spcPct val="100000"/>
              </a:lnSpc>
              <a:spcBef>
                <a:spcPts val="0"/>
              </a:spcBef>
              <a:spcAft>
                <a:spcPts val="225"/>
              </a:spcAft>
              <a:buNone/>
              <a:defRPr sz="1500"/>
            </a:lvl1pPr>
            <a:lvl2pPr marL="342900" indent="0">
              <a:buNone/>
              <a:defRPr/>
            </a:lvl2pPr>
            <a:lvl3pPr marL="685800" indent="0">
              <a:buNone/>
              <a:defRPr/>
            </a:lvl3pPr>
            <a:lvl4pPr marL="1028700" indent="0">
              <a:buNone/>
              <a:defRPr/>
            </a:lvl4pPr>
            <a:lvl5pPr marL="1371600" indent="0">
              <a:buNone/>
              <a:defRPr/>
            </a:lvl5pPr>
          </a:lstStyle>
          <a:p>
            <a:pPr lvl="0"/>
            <a:r>
              <a:rPr lang="en-US"/>
              <a:t>Lead-in Thought</a:t>
            </a:r>
          </a:p>
        </p:txBody>
      </p:sp>
      <p:sp>
        <p:nvSpPr>
          <p:cNvPr id="32" name="Content Placeholder 4">
            <a:extLst>
              <a:ext uri="{FF2B5EF4-FFF2-40B4-BE49-F238E27FC236}">
                <a16:creationId xmlns:a16="http://schemas.microsoft.com/office/drawing/2014/main" id="{C185BAAE-A27A-F847-8D2C-61FA415DDFA1}"/>
              </a:ext>
            </a:extLst>
          </p:cNvPr>
          <p:cNvSpPr>
            <a:spLocks noGrp="1"/>
          </p:cNvSpPr>
          <p:nvPr>
            <p:ph sz="quarter" idx="17"/>
          </p:nvPr>
        </p:nvSpPr>
        <p:spPr>
          <a:xfrm>
            <a:off x="5111597" y="1665310"/>
            <a:ext cx="1741732" cy="1143000"/>
          </a:xfrm>
        </p:spPr>
        <p:txBody>
          <a:bodyPr>
            <a:noAutofit/>
          </a:bodyPr>
          <a:lstStyle>
            <a:lvl1pPr marL="0" indent="0">
              <a:lnSpc>
                <a:spcPct val="100000"/>
              </a:lnSpc>
              <a:spcAft>
                <a:spcPts val="225"/>
              </a:spcAft>
              <a:buClr>
                <a:schemeClr val="bg1"/>
              </a:buClr>
              <a:buNone/>
              <a:defRPr sz="900" b="0">
                <a:solidFill>
                  <a:schemeClr val="bg1"/>
                </a:solidFill>
              </a:defRPr>
            </a:lvl1pPr>
            <a:lvl2pPr marL="133350" indent="-126206">
              <a:lnSpc>
                <a:spcPct val="100000"/>
              </a:lnSpc>
              <a:spcAft>
                <a:spcPts val="225"/>
              </a:spcAft>
              <a:buClr>
                <a:schemeClr val="bg1"/>
              </a:buClr>
              <a:buFont typeface="Arial" panose="020B0604020202020204" pitchFamily="34" charset="0"/>
              <a:buChar char="•"/>
              <a:tabLst/>
              <a:defRPr sz="825" b="0">
                <a:solidFill>
                  <a:schemeClr val="bg1"/>
                </a:solidFill>
              </a:defRPr>
            </a:lvl2pPr>
            <a:lvl3pPr marL="685800" indent="0">
              <a:buNone/>
              <a:defRPr sz="825"/>
            </a:lvl3pPr>
            <a:lvl4pPr marL="1028700" indent="0">
              <a:buNone/>
              <a:defRPr sz="788"/>
            </a:lvl4pPr>
            <a:lvl5pPr marL="1371600" indent="0">
              <a:buNone/>
              <a:defRPr sz="788"/>
            </a:lvl5pPr>
          </a:lstStyle>
          <a:p>
            <a:pPr lvl="0"/>
            <a:r>
              <a:rPr lang="en-US"/>
              <a:t>Click to edit Master text styles</a:t>
            </a:r>
          </a:p>
          <a:p>
            <a:pPr lvl="1"/>
            <a:r>
              <a:rPr lang="en-US"/>
              <a:t>Second level</a:t>
            </a:r>
          </a:p>
        </p:txBody>
      </p:sp>
      <p:sp>
        <p:nvSpPr>
          <p:cNvPr id="33" name="Content Placeholder 4">
            <a:extLst>
              <a:ext uri="{FF2B5EF4-FFF2-40B4-BE49-F238E27FC236}">
                <a16:creationId xmlns:a16="http://schemas.microsoft.com/office/drawing/2014/main" id="{CECE392A-3D0D-004E-80C1-11E5B3BB2BCC}"/>
              </a:ext>
            </a:extLst>
          </p:cNvPr>
          <p:cNvSpPr>
            <a:spLocks noGrp="1"/>
          </p:cNvSpPr>
          <p:nvPr>
            <p:ph sz="quarter" idx="18"/>
          </p:nvPr>
        </p:nvSpPr>
        <p:spPr>
          <a:xfrm>
            <a:off x="648621" y="3314700"/>
            <a:ext cx="1741732" cy="1143000"/>
          </a:xfrm>
        </p:spPr>
        <p:txBody>
          <a:bodyPr>
            <a:noAutofit/>
          </a:bodyPr>
          <a:lstStyle>
            <a:lvl1pPr marL="0" indent="0">
              <a:lnSpc>
                <a:spcPct val="100000"/>
              </a:lnSpc>
              <a:spcAft>
                <a:spcPts val="225"/>
              </a:spcAft>
              <a:buClr>
                <a:schemeClr val="bg1"/>
              </a:buClr>
              <a:buNone/>
              <a:defRPr sz="900" b="0">
                <a:solidFill>
                  <a:schemeClr val="bg1"/>
                </a:solidFill>
              </a:defRPr>
            </a:lvl1pPr>
            <a:lvl2pPr marL="133350" indent="-126206">
              <a:lnSpc>
                <a:spcPct val="100000"/>
              </a:lnSpc>
              <a:spcAft>
                <a:spcPts val="225"/>
              </a:spcAft>
              <a:buClr>
                <a:schemeClr val="bg1"/>
              </a:buClr>
              <a:buFont typeface="Arial" panose="020B0604020202020204" pitchFamily="34" charset="0"/>
              <a:buChar char="•"/>
              <a:tabLst/>
              <a:defRPr sz="825" b="0">
                <a:solidFill>
                  <a:schemeClr val="bg1"/>
                </a:solidFill>
              </a:defRPr>
            </a:lvl2pPr>
            <a:lvl3pPr marL="685800" indent="0">
              <a:buNone/>
              <a:defRPr sz="825"/>
            </a:lvl3pPr>
            <a:lvl4pPr marL="1028700" indent="0">
              <a:buNone/>
              <a:defRPr sz="788"/>
            </a:lvl4pPr>
            <a:lvl5pPr marL="1371600" indent="0">
              <a:buNone/>
              <a:defRPr sz="788"/>
            </a:lvl5pPr>
          </a:lstStyle>
          <a:p>
            <a:pPr lvl="0"/>
            <a:r>
              <a:rPr lang="en-US"/>
              <a:t>Click to edit Master text styles</a:t>
            </a:r>
          </a:p>
          <a:p>
            <a:pPr lvl="1"/>
            <a:r>
              <a:rPr lang="en-US"/>
              <a:t>Second level</a:t>
            </a:r>
          </a:p>
        </p:txBody>
      </p:sp>
      <p:sp>
        <p:nvSpPr>
          <p:cNvPr id="34" name="Content Placeholder 4">
            <a:extLst>
              <a:ext uri="{FF2B5EF4-FFF2-40B4-BE49-F238E27FC236}">
                <a16:creationId xmlns:a16="http://schemas.microsoft.com/office/drawing/2014/main" id="{B41E6866-838A-D64B-88E2-E6862000B77C}"/>
              </a:ext>
            </a:extLst>
          </p:cNvPr>
          <p:cNvSpPr>
            <a:spLocks noGrp="1"/>
          </p:cNvSpPr>
          <p:nvPr>
            <p:ph sz="quarter" idx="19"/>
          </p:nvPr>
        </p:nvSpPr>
        <p:spPr>
          <a:xfrm>
            <a:off x="5111596" y="3314700"/>
            <a:ext cx="1741732" cy="1143000"/>
          </a:xfrm>
        </p:spPr>
        <p:txBody>
          <a:bodyPr>
            <a:noAutofit/>
          </a:bodyPr>
          <a:lstStyle>
            <a:lvl1pPr marL="0" indent="0">
              <a:lnSpc>
                <a:spcPct val="100000"/>
              </a:lnSpc>
              <a:spcAft>
                <a:spcPts val="225"/>
              </a:spcAft>
              <a:buClr>
                <a:schemeClr val="bg1"/>
              </a:buClr>
              <a:buNone/>
              <a:defRPr sz="900" b="0">
                <a:solidFill>
                  <a:schemeClr val="bg1"/>
                </a:solidFill>
              </a:defRPr>
            </a:lvl1pPr>
            <a:lvl2pPr marL="133350" indent="-126206">
              <a:lnSpc>
                <a:spcPct val="100000"/>
              </a:lnSpc>
              <a:spcAft>
                <a:spcPts val="225"/>
              </a:spcAft>
              <a:buClr>
                <a:schemeClr val="bg1"/>
              </a:buClr>
              <a:buFont typeface="Arial" panose="020B0604020202020204" pitchFamily="34" charset="0"/>
              <a:buChar char="•"/>
              <a:tabLst/>
              <a:defRPr sz="825" b="0">
                <a:solidFill>
                  <a:schemeClr val="bg1"/>
                </a:solidFill>
              </a:defRPr>
            </a:lvl2pPr>
            <a:lvl3pPr marL="685800" indent="0">
              <a:buNone/>
              <a:defRPr sz="825"/>
            </a:lvl3pPr>
            <a:lvl4pPr marL="1028700" indent="0">
              <a:buNone/>
              <a:defRPr sz="788"/>
            </a:lvl4pPr>
            <a:lvl5pPr marL="1371600" indent="0">
              <a:buNone/>
              <a:defRPr sz="788"/>
            </a:lvl5pPr>
          </a:lstStyle>
          <a:p>
            <a:pPr lvl="0"/>
            <a:r>
              <a:rPr lang="en-US"/>
              <a:t>Click to edit Master text styles</a:t>
            </a:r>
          </a:p>
          <a:p>
            <a:pPr lvl="1"/>
            <a:r>
              <a:rPr lang="en-US"/>
              <a:t>Second level</a:t>
            </a:r>
          </a:p>
        </p:txBody>
      </p:sp>
      <p:pic>
        <p:nvPicPr>
          <p:cNvPr id="40" name="Picture 39" descr="A picture containing text&#10;&#10;Description automatically generated">
            <a:extLst>
              <a:ext uri="{FF2B5EF4-FFF2-40B4-BE49-F238E27FC236}">
                <a16:creationId xmlns:a16="http://schemas.microsoft.com/office/drawing/2014/main" id="{BCF33F24-F628-3649-BB99-C435C2224606}"/>
              </a:ext>
            </a:extLst>
          </p:cNvPr>
          <p:cNvPicPr>
            <a:picLocks noChangeAspect="1"/>
          </p:cNvPicPr>
          <p:nvPr userDrawn="1"/>
        </p:nvPicPr>
        <p:blipFill>
          <a:blip r:embed="rId2"/>
          <a:stretch>
            <a:fillRect/>
          </a:stretch>
        </p:blipFill>
        <p:spPr>
          <a:xfrm>
            <a:off x="8201025" y="371475"/>
            <a:ext cx="485775" cy="485775"/>
          </a:xfrm>
          <a:prstGeom prst="rect">
            <a:avLst/>
          </a:prstGeom>
        </p:spPr>
      </p:pic>
      <p:sp>
        <p:nvSpPr>
          <p:cNvPr id="10" name="Rectangle 9">
            <a:extLst>
              <a:ext uri="{FF2B5EF4-FFF2-40B4-BE49-F238E27FC236}">
                <a16:creationId xmlns:a16="http://schemas.microsoft.com/office/drawing/2014/main" id="{ED4709A2-5B30-EC46-8130-9C5B4F2C52B3}"/>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Rectangle 10">
            <a:extLst>
              <a:ext uri="{FF2B5EF4-FFF2-40B4-BE49-F238E27FC236}">
                <a16:creationId xmlns:a16="http://schemas.microsoft.com/office/drawing/2014/main" id="{0D07BFC6-002E-7349-87CC-24CF160872E2}"/>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103538320"/>
      </p:ext>
    </p:extLst>
  </p:cSld>
  <p:clrMapOvr>
    <a:masterClrMapping/>
  </p:clrMapOvr>
  <p:extLst>
    <p:ext uri="{DCECCB84-F9BA-43D5-87BE-67443E8EF086}">
      <p15:sldGuideLst xmlns:p15="http://schemas.microsoft.com/office/powerpoint/2012/main">
        <p15:guide id="2" orient="horz" pos="2160">
          <p15:clr>
            <a:srgbClr val="FBAE40"/>
          </p15:clr>
        </p15:guide>
        <p15:guide id="4" orient="horz" pos="792">
          <p15:clr>
            <a:srgbClr val="FBAE40"/>
          </p15:clr>
        </p15:guide>
        <p15:guide id="5" orient="horz" pos="4032">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Lead-in Four Blocks Ligh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377190"/>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5" name="Content Placeholder 4">
            <a:extLst>
              <a:ext uri="{FF2B5EF4-FFF2-40B4-BE49-F238E27FC236}">
                <a16:creationId xmlns:a16="http://schemas.microsoft.com/office/drawing/2014/main" id="{BDE3AD24-6E9A-444E-B665-5BBF9408BDCD}"/>
              </a:ext>
            </a:extLst>
          </p:cNvPr>
          <p:cNvSpPr>
            <a:spLocks noGrp="1"/>
          </p:cNvSpPr>
          <p:nvPr>
            <p:ph sz="quarter" idx="12"/>
          </p:nvPr>
        </p:nvSpPr>
        <p:spPr>
          <a:xfrm>
            <a:off x="648621" y="1665310"/>
            <a:ext cx="1741732" cy="1143000"/>
          </a:xfrm>
        </p:spPr>
        <p:txBody>
          <a:bodyPr>
            <a:noAutofit/>
          </a:bodyPr>
          <a:lstStyle>
            <a:lvl1pPr marL="0" indent="0">
              <a:lnSpc>
                <a:spcPct val="100000"/>
              </a:lnSpc>
              <a:spcAft>
                <a:spcPts val="225"/>
              </a:spcAft>
              <a:buClr>
                <a:schemeClr val="tx1"/>
              </a:buClr>
              <a:buNone/>
              <a:defRPr sz="900" b="0">
                <a:solidFill>
                  <a:schemeClr val="tx1"/>
                </a:solidFill>
              </a:defRPr>
            </a:lvl1pPr>
            <a:lvl2pPr marL="133350" indent="-126206">
              <a:lnSpc>
                <a:spcPct val="100000"/>
              </a:lnSpc>
              <a:spcAft>
                <a:spcPts val="225"/>
              </a:spcAft>
              <a:buClr>
                <a:schemeClr val="tx1"/>
              </a:buClr>
              <a:buFont typeface="Arial" panose="020B0604020202020204" pitchFamily="34" charset="0"/>
              <a:buChar char="•"/>
              <a:tabLst/>
              <a:defRPr sz="825" b="0">
                <a:solidFill>
                  <a:schemeClr val="tx1"/>
                </a:solidFill>
              </a:defRPr>
            </a:lvl2pPr>
            <a:lvl3pPr marL="685800" indent="0">
              <a:buNone/>
              <a:defRPr sz="825"/>
            </a:lvl3pPr>
            <a:lvl4pPr marL="1028700" indent="0">
              <a:buNone/>
              <a:defRPr sz="788"/>
            </a:lvl4pPr>
            <a:lvl5pPr marL="1371600" indent="0">
              <a:buNone/>
              <a:defRPr sz="788"/>
            </a:lvl5pPr>
          </a:lstStyle>
          <a:p>
            <a:pPr lvl="0"/>
            <a:r>
              <a:rPr lang="en-US"/>
              <a:t>Click to edit Master text styles</a:t>
            </a:r>
          </a:p>
          <a:p>
            <a:pPr lvl="1"/>
            <a:r>
              <a:rPr lang="en-US"/>
              <a:t>Second level</a:t>
            </a:r>
          </a:p>
        </p:txBody>
      </p:sp>
      <p:sp>
        <p:nvSpPr>
          <p:cNvPr id="12" name="Text Placeholder 11">
            <a:extLst>
              <a:ext uri="{FF2B5EF4-FFF2-40B4-BE49-F238E27FC236}">
                <a16:creationId xmlns:a16="http://schemas.microsoft.com/office/drawing/2014/main" id="{3F1AC7D4-A57E-9543-83A2-A371CDD9B754}"/>
              </a:ext>
            </a:extLst>
          </p:cNvPr>
          <p:cNvSpPr>
            <a:spLocks noGrp="1"/>
          </p:cNvSpPr>
          <p:nvPr>
            <p:ph type="body" sz="quarter" idx="16" hasCustomPrompt="1"/>
          </p:nvPr>
        </p:nvSpPr>
        <p:spPr>
          <a:xfrm>
            <a:off x="461962" y="1143000"/>
            <a:ext cx="8224838" cy="400050"/>
          </a:xfrm>
        </p:spPr>
        <p:txBody>
          <a:bodyPr>
            <a:normAutofit/>
          </a:bodyPr>
          <a:lstStyle>
            <a:lvl1pPr marL="0" indent="0">
              <a:lnSpc>
                <a:spcPct val="100000"/>
              </a:lnSpc>
              <a:spcBef>
                <a:spcPts val="0"/>
              </a:spcBef>
              <a:spcAft>
                <a:spcPts val="225"/>
              </a:spcAft>
              <a:buNone/>
              <a:defRPr sz="1500"/>
            </a:lvl1pPr>
            <a:lvl2pPr marL="342900" indent="0">
              <a:buNone/>
              <a:defRPr/>
            </a:lvl2pPr>
            <a:lvl3pPr marL="685800" indent="0">
              <a:buNone/>
              <a:defRPr/>
            </a:lvl3pPr>
            <a:lvl4pPr marL="1028700" indent="0">
              <a:buNone/>
              <a:defRPr/>
            </a:lvl4pPr>
            <a:lvl5pPr marL="1371600" indent="0">
              <a:buNone/>
              <a:defRPr/>
            </a:lvl5pPr>
          </a:lstStyle>
          <a:p>
            <a:pPr lvl="0"/>
            <a:r>
              <a:rPr lang="en-US"/>
              <a:t>Lead-in Thought</a:t>
            </a:r>
          </a:p>
        </p:txBody>
      </p:sp>
      <p:sp>
        <p:nvSpPr>
          <p:cNvPr id="32" name="Content Placeholder 4">
            <a:extLst>
              <a:ext uri="{FF2B5EF4-FFF2-40B4-BE49-F238E27FC236}">
                <a16:creationId xmlns:a16="http://schemas.microsoft.com/office/drawing/2014/main" id="{C185BAAE-A27A-F847-8D2C-61FA415DDFA1}"/>
              </a:ext>
            </a:extLst>
          </p:cNvPr>
          <p:cNvSpPr>
            <a:spLocks noGrp="1"/>
          </p:cNvSpPr>
          <p:nvPr>
            <p:ph sz="quarter" idx="17"/>
          </p:nvPr>
        </p:nvSpPr>
        <p:spPr>
          <a:xfrm>
            <a:off x="5111597" y="1665310"/>
            <a:ext cx="1741732" cy="1143000"/>
          </a:xfrm>
        </p:spPr>
        <p:txBody>
          <a:bodyPr>
            <a:noAutofit/>
          </a:bodyPr>
          <a:lstStyle>
            <a:lvl1pPr marL="0" indent="0">
              <a:lnSpc>
                <a:spcPct val="100000"/>
              </a:lnSpc>
              <a:spcAft>
                <a:spcPts val="225"/>
              </a:spcAft>
              <a:buClr>
                <a:schemeClr val="tx1"/>
              </a:buClr>
              <a:buNone/>
              <a:defRPr sz="900" b="0">
                <a:solidFill>
                  <a:schemeClr val="tx1"/>
                </a:solidFill>
              </a:defRPr>
            </a:lvl1pPr>
            <a:lvl2pPr marL="133350" indent="-126206">
              <a:lnSpc>
                <a:spcPct val="100000"/>
              </a:lnSpc>
              <a:spcAft>
                <a:spcPts val="225"/>
              </a:spcAft>
              <a:buClr>
                <a:schemeClr val="tx1"/>
              </a:buClr>
              <a:buFont typeface="Arial" panose="020B0604020202020204" pitchFamily="34" charset="0"/>
              <a:buChar char="•"/>
              <a:tabLst/>
              <a:defRPr sz="825" b="0">
                <a:solidFill>
                  <a:schemeClr val="tx1"/>
                </a:solidFill>
              </a:defRPr>
            </a:lvl2pPr>
            <a:lvl3pPr marL="685800" indent="0">
              <a:buNone/>
              <a:defRPr sz="825"/>
            </a:lvl3pPr>
            <a:lvl4pPr marL="1028700" indent="0">
              <a:buNone/>
              <a:defRPr sz="788"/>
            </a:lvl4pPr>
            <a:lvl5pPr marL="1371600" indent="0">
              <a:buNone/>
              <a:defRPr sz="788"/>
            </a:lvl5pPr>
          </a:lstStyle>
          <a:p>
            <a:pPr lvl="0"/>
            <a:r>
              <a:rPr lang="en-US"/>
              <a:t>Click to edit Master text styles</a:t>
            </a:r>
          </a:p>
          <a:p>
            <a:pPr lvl="1"/>
            <a:r>
              <a:rPr lang="en-US"/>
              <a:t>Second level</a:t>
            </a:r>
          </a:p>
        </p:txBody>
      </p:sp>
      <p:sp>
        <p:nvSpPr>
          <p:cNvPr id="33" name="Content Placeholder 4">
            <a:extLst>
              <a:ext uri="{FF2B5EF4-FFF2-40B4-BE49-F238E27FC236}">
                <a16:creationId xmlns:a16="http://schemas.microsoft.com/office/drawing/2014/main" id="{CECE392A-3D0D-004E-80C1-11E5B3BB2BCC}"/>
              </a:ext>
            </a:extLst>
          </p:cNvPr>
          <p:cNvSpPr>
            <a:spLocks noGrp="1"/>
          </p:cNvSpPr>
          <p:nvPr>
            <p:ph sz="quarter" idx="18"/>
          </p:nvPr>
        </p:nvSpPr>
        <p:spPr>
          <a:xfrm>
            <a:off x="648621" y="3314700"/>
            <a:ext cx="1741732" cy="1143000"/>
          </a:xfrm>
        </p:spPr>
        <p:txBody>
          <a:bodyPr>
            <a:noAutofit/>
          </a:bodyPr>
          <a:lstStyle>
            <a:lvl1pPr marL="0" indent="0">
              <a:lnSpc>
                <a:spcPct val="100000"/>
              </a:lnSpc>
              <a:spcAft>
                <a:spcPts val="225"/>
              </a:spcAft>
              <a:buClr>
                <a:schemeClr val="tx1"/>
              </a:buClr>
              <a:buNone/>
              <a:defRPr sz="900" b="0">
                <a:solidFill>
                  <a:schemeClr val="tx1"/>
                </a:solidFill>
              </a:defRPr>
            </a:lvl1pPr>
            <a:lvl2pPr marL="133350" indent="-126206">
              <a:lnSpc>
                <a:spcPct val="100000"/>
              </a:lnSpc>
              <a:spcAft>
                <a:spcPts val="225"/>
              </a:spcAft>
              <a:buClr>
                <a:schemeClr val="tx1"/>
              </a:buClr>
              <a:buFont typeface="Arial" panose="020B0604020202020204" pitchFamily="34" charset="0"/>
              <a:buChar char="•"/>
              <a:tabLst/>
              <a:defRPr sz="825" b="0">
                <a:solidFill>
                  <a:schemeClr val="tx1"/>
                </a:solidFill>
              </a:defRPr>
            </a:lvl2pPr>
            <a:lvl3pPr marL="685800" indent="0">
              <a:buNone/>
              <a:defRPr sz="825"/>
            </a:lvl3pPr>
            <a:lvl4pPr marL="1028700" indent="0">
              <a:buNone/>
              <a:defRPr sz="788"/>
            </a:lvl4pPr>
            <a:lvl5pPr marL="1371600" indent="0">
              <a:buNone/>
              <a:defRPr sz="788"/>
            </a:lvl5pPr>
          </a:lstStyle>
          <a:p>
            <a:pPr lvl="0"/>
            <a:r>
              <a:rPr lang="en-US"/>
              <a:t>Click to edit Master text styles</a:t>
            </a:r>
          </a:p>
          <a:p>
            <a:pPr lvl="1"/>
            <a:r>
              <a:rPr lang="en-US"/>
              <a:t>Second level</a:t>
            </a:r>
          </a:p>
        </p:txBody>
      </p:sp>
      <p:sp>
        <p:nvSpPr>
          <p:cNvPr id="34" name="Content Placeholder 4">
            <a:extLst>
              <a:ext uri="{FF2B5EF4-FFF2-40B4-BE49-F238E27FC236}">
                <a16:creationId xmlns:a16="http://schemas.microsoft.com/office/drawing/2014/main" id="{B41E6866-838A-D64B-88E2-E6862000B77C}"/>
              </a:ext>
            </a:extLst>
          </p:cNvPr>
          <p:cNvSpPr>
            <a:spLocks noGrp="1"/>
          </p:cNvSpPr>
          <p:nvPr>
            <p:ph sz="quarter" idx="19"/>
          </p:nvPr>
        </p:nvSpPr>
        <p:spPr>
          <a:xfrm>
            <a:off x="5111596" y="3314700"/>
            <a:ext cx="1741732" cy="1143000"/>
          </a:xfrm>
        </p:spPr>
        <p:txBody>
          <a:bodyPr>
            <a:noAutofit/>
          </a:bodyPr>
          <a:lstStyle>
            <a:lvl1pPr marL="0" indent="0">
              <a:lnSpc>
                <a:spcPct val="100000"/>
              </a:lnSpc>
              <a:spcAft>
                <a:spcPts val="225"/>
              </a:spcAft>
              <a:buClr>
                <a:schemeClr val="tx1"/>
              </a:buClr>
              <a:buNone/>
              <a:defRPr sz="900" b="0">
                <a:solidFill>
                  <a:schemeClr val="tx1"/>
                </a:solidFill>
              </a:defRPr>
            </a:lvl1pPr>
            <a:lvl2pPr marL="133350" indent="-126206">
              <a:lnSpc>
                <a:spcPct val="100000"/>
              </a:lnSpc>
              <a:spcAft>
                <a:spcPts val="225"/>
              </a:spcAft>
              <a:buClr>
                <a:schemeClr val="tx1"/>
              </a:buClr>
              <a:buFont typeface="Arial" panose="020B0604020202020204" pitchFamily="34" charset="0"/>
              <a:buChar char="•"/>
              <a:tabLst/>
              <a:defRPr sz="825" b="0">
                <a:solidFill>
                  <a:schemeClr val="tx1"/>
                </a:solidFill>
              </a:defRPr>
            </a:lvl2pPr>
            <a:lvl3pPr marL="685800" indent="0">
              <a:buNone/>
              <a:defRPr sz="825"/>
            </a:lvl3pPr>
            <a:lvl4pPr marL="1028700" indent="0">
              <a:buNone/>
              <a:defRPr sz="788"/>
            </a:lvl4pPr>
            <a:lvl5pPr marL="1371600" indent="0">
              <a:buNone/>
              <a:defRPr sz="788"/>
            </a:lvl5pPr>
          </a:lstStyle>
          <a:p>
            <a:pPr lvl="0"/>
            <a:r>
              <a:rPr lang="en-US"/>
              <a:t>Click to edit Master text styles</a:t>
            </a:r>
          </a:p>
          <a:p>
            <a:pPr lvl="1"/>
            <a:r>
              <a:rPr lang="en-US"/>
              <a:t>Second level</a:t>
            </a:r>
          </a:p>
        </p:txBody>
      </p:sp>
      <p:sp>
        <p:nvSpPr>
          <p:cNvPr id="9" name="Rectangle 8">
            <a:extLst>
              <a:ext uri="{FF2B5EF4-FFF2-40B4-BE49-F238E27FC236}">
                <a16:creationId xmlns:a16="http://schemas.microsoft.com/office/drawing/2014/main" id="{73C9F087-C940-394C-B70A-CA219982C2EE}"/>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Rectangle 9">
            <a:extLst>
              <a:ext uri="{FF2B5EF4-FFF2-40B4-BE49-F238E27FC236}">
                <a16:creationId xmlns:a16="http://schemas.microsoft.com/office/drawing/2014/main" id="{00A48441-E41C-4B45-AFF0-DF1B02386EE3}"/>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2426100301"/>
      </p:ext>
    </p:extLst>
  </p:cSld>
  <p:clrMapOvr>
    <a:masterClrMapping/>
  </p:clrMapOvr>
  <p:extLst>
    <p:ext uri="{DCECCB84-F9BA-43D5-87BE-67443E8EF086}">
      <p15:sldGuideLst xmlns:p15="http://schemas.microsoft.com/office/powerpoint/2012/main">
        <p15:guide id="2" orient="horz" pos="2160">
          <p15:clr>
            <a:srgbClr val="FBAE40"/>
          </p15:clr>
        </p15:guide>
        <p15:guide id="4" orient="horz" pos="792">
          <p15:clr>
            <a:srgbClr val="FBAE40"/>
          </p15:clr>
        </p15:guide>
        <p15:guide id="5" orient="horz" pos="4032">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with three wide colored boxe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377190"/>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Content Placeholder 5">
            <a:extLst>
              <a:ext uri="{FF2B5EF4-FFF2-40B4-BE49-F238E27FC236}">
                <a16:creationId xmlns:a16="http://schemas.microsoft.com/office/drawing/2014/main" id="{611F372B-CF0F-D143-B9FF-A63CB9573E5D}"/>
              </a:ext>
            </a:extLst>
          </p:cNvPr>
          <p:cNvSpPr>
            <a:spLocks noGrp="1"/>
          </p:cNvSpPr>
          <p:nvPr>
            <p:ph sz="quarter" idx="12" hasCustomPrompt="1"/>
          </p:nvPr>
        </p:nvSpPr>
        <p:spPr>
          <a:xfrm>
            <a:off x="685801" y="1314450"/>
            <a:ext cx="297656" cy="423863"/>
          </a:xfrm>
        </p:spPr>
        <p:txBody>
          <a:bodyPr>
            <a:noAutofit/>
          </a:bodyPr>
          <a:lstStyle>
            <a:lvl1pPr marL="0" indent="0">
              <a:buNone/>
              <a:defRPr sz="3600">
                <a:latin typeface="Tiempos Fine Light" panose="02020303060303060403" pitchFamily="18" charset="77"/>
              </a:defRPr>
            </a:lvl1pPr>
          </a:lstStyle>
          <a:p>
            <a:pPr lvl="0"/>
            <a:r>
              <a:rPr lang="en-US"/>
              <a:t>1</a:t>
            </a:r>
          </a:p>
        </p:txBody>
      </p:sp>
      <p:sp>
        <p:nvSpPr>
          <p:cNvPr id="8" name="Content Placeholder 7">
            <a:extLst>
              <a:ext uri="{FF2B5EF4-FFF2-40B4-BE49-F238E27FC236}">
                <a16:creationId xmlns:a16="http://schemas.microsoft.com/office/drawing/2014/main" id="{D36BC316-6F0B-BE48-9274-17EB6411CB37}"/>
              </a:ext>
            </a:extLst>
          </p:cNvPr>
          <p:cNvSpPr>
            <a:spLocks noGrp="1"/>
          </p:cNvSpPr>
          <p:nvPr>
            <p:ph sz="quarter" idx="13" hasCustomPrompt="1"/>
          </p:nvPr>
        </p:nvSpPr>
        <p:spPr>
          <a:xfrm>
            <a:off x="1123504" y="1381132"/>
            <a:ext cx="4077146" cy="665560"/>
          </a:xfrm>
        </p:spPr>
        <p:txBody>
          <a:bodyPr/>
          <a:lstStyle>
            <a:lvl1pPr marL="0" indent="0">
              <a:lnSpc>
                <a:spcPct val="100000"/>
              </a:lnSpc>
              <a:spcBef>
                <a:spcPts val="0"/>
              </a:spcBef>
              <a:spcAft>
                <a:spcPts val="225"/>
              </a:spcAft>
              <a:buNone/>
              <a:defRPr sz="1050" b="0"/>
            </a:lvl1pPr>
            <a:lvl2pPr marL="86916" indent="-82154">
              <a:buClr>
                <a:schemeClr val="tx1"/>
              </a:buClr>
              <a:tabLst/>
              <a:defRPr sz="900"/>
            </a:lvl2pPr>
          </a:lstStyle>
          <a:p>
            <a:pPr lvl="0"/>
            <a:r>
              <a:rPr lang="en-US"/>
              <a:t>Use this text box to share an important idea that should be addressed</a:t>
            </a:r>
          </a:p>
          <a:p>
            <a:pPr lvl="1"/>
            <a:r>
              <a:rPr lang="en-US"/>
              <a:t>Second level</a:t>
            </a:r>
          </a:p>
        </p:txBody>
      </p:sp>
      <p:sp>
        <p:nvSpPr>
          <p:cNvPr id="53" name="Content Placeholder 5">
            <a:extLst>
              <a:ext uri="{FF2B5EF4-FFF2-40B4-BE49-F238E27FC236}">
                <a16:creationId xmlns:a16="http://schemas.microsoft.com/office/drawing/2014/main" id="{7B0FB2FC-62C7-EB4F-A95B-81A1E6D7F865}"/>
              </a:ext>
            </a:extLst>
          </p:cNvPr>
          <p:cNvSpPr>
            <a:spLocks noGrp="1"/>
          </p:cNvSpPr>
          <p:nvPr>
            <p:ph sz="quarter" idx="22" hasCustomPrompt="1"/>
          </p:nvPr>
        </p:nvSpPr>
        <p:spPr>
          <a:xfrm>
            <a:off x="685801" y="2448856"/>
            <a:ext cx="297656" cy="423863"/>
          </a:xfrm>
        </p:spPr>
        <p:txBody>
          <a:bodyPr>
            <a:noAutofit/>
          </a:bodyPr>
          <a:lstStyle>
            <a:lvl1pPr marL="0" indent="0">
              <a:buNone/>
              <a:defRPr sz="3600">
                <a:latin typeface="Tiempos Fine Light" panose="02020303060303060403" pitchFamily="18" charset="77"/>
              </a:defRPr>
            </a:lvl1pPr>
          </a:lstStyle>
          <a:p>
            <a:pPr lvl="0"/>
            <a:r>
              <a:rPr lang="en-US"/>
              <a:t>2</a:t>
            </a:r>
          </a:p>
        </p:txBody>
      </p:sp>
      <p:sp>
        <p:nvSpPr>
          <p:cNvPr id="54" name="Content Placeholder 7">
            <a:extLst>
              <a:ext uri="{FF2B5EF4-FFF2-40B4-BE49-F238E27FC236}">
                <a16:creationId xmlns:a16="http://schemas.microsoft.com/office/drawing/2014/main" id="{EEB0BD9B-A4B0-EE4F-9BAA-92A1F5FC9E0F}"/>
              </a:ext>
            </a:extLst>
          </p:cNvPr>
          <p:cNvSpPr>
            <a:spLocks noGrp="1"/>
          </p:cNvSpPr>
          <p:nvPr>
            <p:ph sz="quarter" idx="23" hasCustomPrompt="1"/>
          </p:nvPr>
        </p:nvSpPr>
        <p:spPr>
          <a:xfrm>
            <a:off x="1123504" y="2515539"/>
            <a:ext cx="4077146" cy="665560"/>
          </a:xfrm>
        </p:spPr>
        <p:txBody>
          <a:bodyPr/>
          <a:lstStyle>
            <a:lvl1pPr marL="0" indent="0">
              <a:lnSpc>
                <a:spcPct val="100000"/>
              </a:lnSpc>
              <a:spcBef>
                <a:spcPts val="0"/>
              </a:spcBef>
              <a:spcAft>
                <a:spcPts val="225"/>
              </a:spcAft>
              <a:buNone/>
              <a:defRPr sz="1050" b="0"/>
            </a:lvl1pPr>
            <a:lvl2pPr marL="86916" indent="-82154">
              <a:buClr>
                <a:schemeClr val="tx1"/>
              </a:buClr>
              <a:tabLst/>
              <a:defRPr sz="900"/>
            </a:lvl2pPr>
          </a:lstStyle>
          <a:p>
            <a:pPr lvl="0"/>
            <a:r>
              <a:rPr lang="en-US"/>
              <a:t>Use this text box to share an important idea that should be addressed</a:t>
            </a:r>
          </a:p>
          <a:p>
            <a:pPr lvl="1"/>
            <a:r>
              <a:rPr lang="en-US"/>
              <a:t>Second level</a:t>
            </a:r>
          </a:p>
        </p:txBody>
      </p:sp>
      <p:sp>
        <p:nvSpPr>
          <p:cNvPr id="55" name="Content Placeholder 5">
            <a:extLst>
              <a:ext uri="{FF2B5EF4-FFF2-40B4-BE49-F238E27FC236}">
                <a16:creationId xmlns:a16="http://schemas.microsoft.com/office/drawing/2014/main" id="{5DB9CB79-023E-EA4A-A1C3-0C1CA83ED09B}"/>
              </a:ext>
            </a:extLst>
          </p:cNvPr>
          <p:cNvSpPr>
            <a:spLocks noGrp="1"/>
          </p:cNvSpPr>
          <p:nvPr>
            <p:ph sz="quarter" idx="24" hasCustomPrompt="1"/>
          </p:nvPr>
        </p:nvSpPr>
        <p:spPr>
          <a:xfrm>
            <a:off x="685801" y="3572950"/>
            <a:ext cx="297656" cy="423863"/>
          </a:xfrm>
        </p:spPr>
        <p:txBody>
          <a:bodyPr>
            <a:noAutofit/>
          </a:bodyPr>
          <a:lstStyle>
            <a:lvl1pPr marL="0" indent="0">
              <a:buNone/>
              <a:defRPr sz="3600">
                <a:latin typeface="Tiempos Fine Light" panose="02020303060303060403" pitchFamily="18" charset="77"/>
              </a:defRPr>
            </a:lvl1pPr>
          </a:lstStyle>
          <a:p>
            <a:pPr lvl="0"/>
            <a:r>
              <a:rPr lang="en-US"/>
              <a:t>2</a:t>
            </a:r>
          </a:p>
        </p:txBody>
      </p:sp>
      <p:sp>
        <p:nvSpPr>
          <p:cNvPr id="56" name="Content Placeholder 7">
            <a:extLst>
              <a:ext uri="{FF2B5EF4-FFF2-40B4-BE49-F238E27FC236}">
                <a16:creationId xmlns:a16="http://schemas.microsoft.com/office/drawing/2014/main" id="{B2A58627-E237-174C-B8DC-CDB58D3B6B60}"/>
              </a:ext>
            </a:extLst>
          </p:cNvPr>
          <p:cNvSpPr>
            <a:spLocks noGrp="1"/>
          </p:cNvSpPr>
          <p:nvPr>
            <p:ph sz="quarter" idx="25" hasCustomPrompt="1"/>
          </p:nvPr>
        </p:nvSpPr>
        <p:spPr>
          <a:xfrm>
            <a:off x="1123504" y="3639632"/>
            <a:ext cx="4077146" cy="665560"/>
          </a:xfrm>
        </p:spPr>
        <p:txBody>
          <a:bodyPr/>
          <a:lstStyle>
            <a:lvl1pPr marL="0" indent="0">
              <a:buNone/>
              <a:defRPr sz="1050" b="0"/>
            </a:lvl1pPr>
            <a:lvl2pPr marL="86916" indent="-82154">
              <a:buClr>
                <a:schemeClr val="tx1"/>
              </a:buClr>
              <a:tabLst/>
              <a:defRPr sz="900"/>
            </a:lvl2pPr>
          </a:lstStyle>
          <a:p>
            <a:pPr lvl="0"/>
            <a:r>
              <a:rPr lang="en-US"/>
              <a:t>Use this text box to share an important idea that should be addressed</a:t>
            </a:r>
          </a:p>
          <a:p>
            <a:pPr lvl="1"/>
            <a:r>
              <a:rPr lang="en-US"/>
              <a:t>Second level</a:t>
            </a:r>
          </a:p>
        </p:txBody>
      </p:sp>
      <p:sp>
        <p:nvSpPr>
          <p:cNvPr id="31" name="Picture Placeholder 30">
            <a:extLst>
              <a:ext uri="{FF2B5EF4-FFF2-40B4-BE49-F238E27FC236}">
                <a16:creationId xmlns:a16="http://schemas.microsoft.com/office/drawing/2014/main" id="{4BD1A7D2-16B5-3545-9409-876977003F00}"/>
              </a:ext>
            </a:extLst>
          </p:cNvPr>
          <p:cNvSpPr>
            <a:spLocks noGrp="1"/>
          </p:cNvSpPr>
          <p:nvPr>
            <p:ph type="pic" sz="quarter" idx="26"/>
          </p:nvPr>
        </p:nvSpPr>
        <p:spPr>
          <a:xfrm>
            <a:off x="5657850" y="914400"/>
            <a:ext cx="3028950" cy="3829050"/>
          </a:xfrm>
        </p:spPr>
        <p:txBody>
          <a:bodyPr/>
          <a:lstStyle/>
          <a:p>
            <a:endParaRPr lang="en-US"/>
          </a:p>
        </p:txBody>
      </p:sp>
      <p:sp>
        <p:nvSpPr>
          <p:cNvPr id="11" name="Rectangle 10">
            <a:extLst>
              <a:ext uri="{FF2B5EF4-FFF2-40B4-BE49-F238E27FC236}">
                <a16:creationId xmlns:a16="http://schemas.microsoft.com/office/drawing/2014/main" id="{9B31F1A4-797D-7A47-B5B8-45F021241F1A}"/>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Rectangle 11">
            <a:extLst>
              <a:ext uri="{FF2B5EF4-FFF2-40B4-BE49-F238E27FC236}">
                <a16:creationId xmlns:a16="http://schemas.microsoft.com/office/drawing/2014/main" id="{62ED9EFC-AAEB-A545-B9E1-45A58DC277C9}"/>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1570344305"/>
      </p:ext>
    </p:extLst>
  </p:cSld>
  <p:clrMapOvr>
    <a:masterClrMapping/>
  </p:clrMapOvr>
  <p:extLst>
    <p:ext uri="{DCECCB84-F9BA-43D5-87BE-67443E8EF086}">
      <p15:sldGuideLst xmlns:p15="http://schemas.microsoft.com/office/powerpoint/2012/main">
        <p15:guide id="2" orient="horz" pos="2160">
          <p15:clr>
            <a:srgbClr val="FBAE40"/>
          </p15:clr>
        </p15:guide>
        <p15:guide id="4" orient="horz" pos="792">
          <p15:clr>
            <a:srgbClr val="FBAE40"/>
          </p15:clr>
        </p15:guide>
        <p15:guide id="5" orient="horz" pos="4032">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with five Colored Boxe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377190"/>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Content Placeholder 5">
            <a:extLst>
              <a:ext uri="{FF2B5EF4-FFF2-40B4-BE49-F238E27FC236}">
                <a16:creationId xmlns:a16="http://schemas.microsoft.com/office/drawing/2014/main" id="{611F372B-CF0F-D143-B9FF-A63CB9573E5D}"/>
              </a:ext>
            </a:extLst>
          </p:cNvPr>
          <p:cNvSpPr>
            <a:spLocks noGrp="1"/>
          </p:cNvSpPr>
          <p:nvPr>
            <p:ph sz="quarter" idx="12" hasCustomPrompt="1"/>
          </p:nvPr>
        </p:nvSpPr>
        <p:spPr>
          <a:xfrm>
            <a:off x="559034" y="1322023"/>
            <a:ext cx="297656" cy="423863"/>
          </a:xfrm>
        </p:spPr>
        <p:txBody>
          <a:bodyPr>
            <a:noAutofit/>
          </a:bodyPr>
          <a:lstStyle>
            <a:lvl1pPr marL="0" indent="0">
              <a:buNone/>
              <a:defRPr sz="3600">
                <a:latin typeface="Tiempos Fine Light" panose="02020303060303060403" pitchFamily="18" charset="77"/>
              </a:defRPr>
            </a:lvl1pPr>
          </a:lstStyle>
          <a:p>
            <a:pPr lvl="0"/>
            <a:r>
              <a:rPr lang="en-US"/>
              <a:t>1</a:t>
            </a:r>
          </a:p>
        </p:txBody>
      </p:sp>
      <p:sp>
        <p:nvSpPr>
          <p:cNvPr id="8" name="Content Placeholder 7">
            <a:extLst>
              <a:ext uri="{FF2B5EF4-FFF2-40B4-BE49-F238E27FC236}">
                <a16:creationId xmlns:a16="http://schemas.microsoft.com/office/drawing/2014/main" id="{D36BC316-6F0B-BE48-9274-17EB6411CB37}"/>
              </a:ext>
            </a:extLst>
          </p:cNvPr>
          <p:cNvSpPr>
            <a:spLocks noGrp="1"/>
          </p:cNvSpPr>
          <p:nvPr>
            <p:ph sz="quarter" idx="13"/>
          </p:nvPr>
        </p:nvSpPr>
        <p:spPr>
          <a:xfrm>
            <a:off x="625078" y="1802607"/>
            <a:ext cx="2060972" cy="665560"/>
          </a:xfrm>
        </p:spPr>
        <p:txBody>
          <a:bodyPr/>
          <a:lstStyle>
            <a:lvl1pPr marL="0" indent="0">
              <a:buClr>
                <a:schemeClr val="tx1"/>
              </a:buClr>
              <a:buNone/>
              <a:defRPr sz="1050" b="0"/>
            </a:lvl1pPr>
            <a:lvl2pPr marL="86916" indent="-82154">
              <a:buClr>
                <a:schemeClr val="tx1"/>
              </a:buClr>
              <a:tabLst/>
              <a:defRPr sz="900"/>
            </a:lvl2pPr>
          </a:lstStyle>
          <a:p>
            <a:pPr lvl="0"/>
            <a:r>
              <a:rPr lang="en-US"/>
              <a:t>Click to edit Master text styles</a:t>
            </a:r>
          </a:p>
          <a:p>
            <a:pPr lvl="1"/>
            <a:r>
              <a:rPr lang="en-US"/>
              <a:t>Second level</a:t>
            </a:r>
          </a:p>
        </p:txBody>
      </p:sp>
      <p:sp>
        <p:nvSpPr>
          <p:cNvPr id="35" name="Content Placeholder 5">
            <a:extLst>
              <a:ext uri="{FF2B5EF4-FFF2-40B4-BE49-F238E27FC236}">
                <a16:creationId xmlns:a16="http://schemas.microsoft.com/office/drawing/2014/main" id="{13909826-B202-A649-9EA2-5D8CF370D3D7}"/>
              </a:ext>
            </a:extLst>
          </p:cNvPr>
          <p:cNvSpPr>
            <a:spLocks noGrp="1"/>
          </p:cNvSpPr>
          <p:nvPr>
            <p:ph sz="quarter" idx="14" hasCustomPrompt="1"/>
          </p:nvPr>
        </p:nvSpPr>
        <p:spPr>
          <a:xfrm>
            <a:off x="3519533" y="1322023"/>
            <a:ext cx="297656" cy="423863"/>
          </a:xfrm>
        </p:spPr>
        <p:txBody>
          <a:bodyPr>
            <a:noAutofit/>
          </a:bodyPr>
          <a:lstStyle>
            <a:lvl1pPr marL="0" indent="0">
              <a:buNone/>
              <a:defRPr sz="3600">
                <a:latin typeface="Tiempos Fine Light" panose="02020303060303060403" pitchFamily="18" charset="77"/>
              </a:defRPr>
            </a:lvl1pPr>
          </a:lstStyle>
          <a:p>
            <a:pPr lvl="0"/>
            <a:r>
              <a:rPr lang="en-US"/>
              <a:t>2</a:t>
            </a:r>
          </a:p>
        </p:txBody>
      </p:sp>
      <p:sp>
        <p:nvSpPr>
          <p:cNvPr id="36" name="Content Placeholder 7">
            <a:extLst>
              <a:ext uri="{FF2B5EF4-FFF2-40B4-BE49-F238E27FC236}">
                <a16:creationId xmlns:a16="http://schemas.microsoft.com/office/drawing/2014/main" id="{B0DEA54C-12D8-2D43-830E-A684942D1D5A}"/>
              </a:ext>
            </a:extLst>
          </p:cNvPr>
          <p:cNvSpPr>
            <a:spLocks noGrp="1"/>
          </p:cNvSpPr>
          <p:nvPr>
            <p:ph sz="quarter" idx="15"/>
          </p:nvPr>
        </p:nvSpPr>
        <p:spPr>
          <a:xfrm>
            <a:off x="3522970" y="1802607"/>
            <a:ext cx="2077730" cy="665560"/>
          </a:xfrm>
        </p:spPr>
        <p:txBody>
          <a:bodyPr/>
          <a:lstStyle>
            <a:lvl1pPr marL="0" indent="0">
              <a:buClr>
                <a:schemeClr val="tx1"/>
              </a:buClr>
              <a:buNone/>
              <a:defRPr sz="1050" b="0"/>
            </a:lvl1pPr>
            <a:lvl2pPr marL="86916" indent="-82154">
              <a:buClr>
                <a:schemeClr val="tx1"/>
              </a:buClr>
              <a:tabLst/>
              <a:defRPr sz="900"/>
            </a:lvl2pPr>
          </a:lstStyle>
          <a:p>
            <a:pPr lvl="0"/>
            <a:r>
              <a:rPr lang="en-US"/>
              <a:t>Click to edit Master text styles</a:t>
            </a:r>
          </a:p>
          <a:p>
            <a:pPr lvl="1"/>
            <a:r>
              <a:rPr lang="en-US"/>
              <a:t>Second level</a:t>
            </a:r>
          </a:p>
        </p:txBody>
      </p:sp>
      <p:sp>
        <p:nvSpPr>
          <p:cNvPr id="37" name="Content Placeholder 5">
            <a:extLst>
              <a:ext uri="{FF2B5EF4-FFF2-40B4-BE49-F238E27FC236}">
                <a16:creationId xmlns:a16="http://schemas.microsoft.com/office/drawing/2014/main" id="{7FE42282-2EC7-CB40-805A-CBA09D67AEC3}"/>
              </a:ext>
            </a:extLst>
          </p:cNvPr>
          <p:cNvSpPr>
            <a:spLocks noGrp="1"/>
          </p:cNvSpPr>
          <p:nvPr>
            <p:ph sz="quarter" idx="16" hasCustomPrompt="1"/>
          </p:nvPr>
        </p:nvSpPr>
        <p:spPr>
          <a:xfrm>
            <a:off x="6432894" y="1322023"/>
            <a:ext cx="297656" cy="423863"/>
          </a:xfrm>
        </p:spPr>
        <p:txBody>
          <a:bodyPr>
            <a:noAutofit/>
          </a:bodyPr>
          <a:lstStyle>
            <a:lvl1pPr marL="0" indent="0">
              <a:buNone/>
              <a:defRPr sz="3600">
                <a:latin typeface="Tiempos Fine Light" panose="02020303060303060403" pitchFamily="18" charset="77"/>
              </a:defRPr>
            </a:lvl1pPr>
          </a:lstStyle>
          <a:p>
            <a:pPr lvl="0"/>
            <a:r>
              <a:rPr lang="en-US"/>
              <a:t>3</a:t>
            </a:r>
          </a:p>
        </p:txBody>
      </p:sp>
      <p:sp>
        <p:nvSpPr>
          <p:cNvPr id="38" name="Content Placeholder 7">
            <a:extLst>
              <a:ext uri="{FF2B5EF4-FFF2-40B4-BE49-F238E27FC236}">
                <a16:creationId xmlns:a16="http://schemas.microsoft.com/office/drawing/2014/main" id="{968EB5AD-535A-AF4E-A648-516050D8AADC}"/>
              </a:ext>
            </a:extLst>
          </p:cNvPr>
          <p:cNvSpPr>
            <a:spLocks noGrp="1"/>
          </p:cNvSpPr>
          <p:nvPr>
            <p:ph sz="quarter" idx="17"/>
          </p:nvPr>
        </p:nvSpPr>
        <p:spPr>
          <a:xfrm>
            <a:off x="6436331" y="1802607"/>
            <a:ext cx="2142893" cy="665560"/>
          </a:xfrm>
        </p:spPr>
        <p:txBody>
          <a:bodyPr/>
          <a:lstStyle>
            <a:lvl1pPr marL="0" indent="0">
              <a:buClr>
                <a:schemeClr val="tx1"/>
              </a:buClr>
              <a:buNone/>
              <a:defRPr sz="1050" b="0"/>
            </a:lvl1pPr>
            <a:lvl2pPr marL="86916" indent="-82154">
              <a:buClr>
                <a:schemeClr val="tx1"/>
              </a:buClr>
              <a:tabLst/>
              <a:defRPr sz="900"/>
            </a:lvl2pPr>
          </a:lstStyle>
          <a:p>
            <a:pPr lvl="0"/>
            <a:r>
              <a:rPr lang="en-US"/>
              <a:t>Click to edit Master text styles</a:t>
            </a:r>
          </a:p>
          <a:p>
            <a:pPr lvl="1"/>
            <a:r>
              <a:rPr lang="en-US"/>
              <a:t>Second level</a:t>
            </a:r>
          </a:p>
        </p:txBody>
      </p:sp>
      <p:sp>
        <p:nvSpPr>
          <p:cNvPr id="39" name="Content Placeholder 5">
            <a:extLst>
              <a:ext uri="{FF2B5EF4-FFF2-40B4-BE49-F238E27FC236}">
                <a16:creationId xmlns:a16="http://schemas.microsoft.com/office/drawing/2014/main" id="{13D05772-4BC3-EE4E-8BC6-67D768695555}"/>
              </a:ext>
            </a:extLst>
          </p:cNvPr>
          <p:cNvSpPr>
            <a:spLocks noGrp="1"/>
          </p:cNvSpPr>
          <p:nvPr>
            <p:ph sz="quarter" idx="18" hasCustomPrompt="1"/>
          </p:nvPr>
        </p:nvSpPr>
        <p:spPr>
          <a:xfrm>
            <a:off x="1943101" y="3204106"/>
            <a:ext cx="297656" cy="423863"/>
          </a:xfrm>
        </p:spPr>
        <p:txBody>
          <a:bodyPr>
            <a:noAutofit/>
          </a:bodyPr>
          <a:lstStyle>
            <a:lvl1pPr marL="0" indent="0">
              <a:buNone/>
              <a:defRPr sz="3600">
                <a:latin typeface="Tiempos Fine Light" panose="02020303060303060403" pitchFamily="18" charset="77"/>
              </a:defRPr>
            </a:lvl1pPr>
          </a:lstStyle>
          <a:p>
            <a:pPr lvl="0"/>
            <a:r>
              <a:rPr lang="en-US"/>
              <a:t>4</a:t>
            </a:r>
          </a:p>
        </p:txBody>
      </p:sp>
      <p:sp>
        <p:nvSpPr>
          <p:cNvPr id="40" name="Content Placeholder 7">
            <a:extLst>
              <a:ext uri="{FF2B5EF4-FFF2-40B4-BE49-F238E27FC236}">
                <a16:creationId xmlns:a16="http://schemas.microsoft.com/office/drawing/2014/main" id="{A4F33BFE-9792-C84E-84C8-9ECBEF9A883E}"/>
              </a:ext>
            </a:extLst>
          </p:cNvPr>
          <p:cNvSpPr>
            <a:spLocks noGrp="1"/>
          </p:cNvSpPr>
          <p:nvPr>
            <p:ph sz="quarter" idx="19"/>
          </p:nvPr>
        </p:nvSpPr>
        <p:spPr>
          <a:xfrm>
            <a:off x="1946538" y="3684689"/>
            <a:ext cx="2111113" cy="665560"/>
          </a:xfrm>
        </p:spPr>
        <p:txBody>
          <a:bodyPr/>
          <a:lstStyle>
            <a:lvl1pPr marL="0" indent="0">
              <a:buNone/>
              <a:defRPr sz="1050" b="0"/>
            </a:lvl1pPr>
            <a:lvl2pPr marL="86916" indent="-82154">
              <a:buClr>
                <a:schemeClr val="tx1"/>
              </a:buClr>
              <a:tabLst/>
              <a:defRPr sz="900"/>
            </a:lvl2pPr>
          </a:lstStyle>
          <a:p>
            <a:pPr lvl="0"/>
            <a:r>
              <a:rPr lang="en-US"/>
              <a:t>Click to edit Master text styles</a:t>
            </a:r>
          </a:p>
          <a:p>
            <a:pPr lvl="1"/>
            <a:r>
              <a:rPr lang="en-US"/>
              <a:t>Second level</a:t>
            </a:r>
          </a:p>
        </p:txBody>
      </p:sp>
      <p:sp>
        <p:nvSpPr>
          <p:cNvPr id="41" name="Content Placeholder 5">
            <a:extLst>
              <a:ext uri="{FF2B5EF4-FFF2-40B4-BE49-F238E27FC236}">
                <a16:creationId xmlns:a16="http://schemas.microsoft.com/office/drawing/2014/main" id="{501AA02C-3DA5-8B4B-94BC-E4AC96A11C9E}"/>
              </a:ext>
            </a:extLst>
          </p:cNvPr>
          <p:cNvSpPr>
            <a:spLocks noGrp="1"/>
          </p:cNvSpPr>
          <p:nvPr>
            <p:ph sz="quarter" idx="20" hasCustomPrompt="1"/>
          </p:nvPr>
        </p:nvSpPr>
        <p:spPr>
          <a:xfrm>
            <a:off x="5268973" y="3204106"/>
            <a:ext cx="297656" cy="423863"/>
          </a:xfrm>
        </p:spPr>
        <p:txBody>
          <a:bodyPr>
            <a:noAutofit/>
          </a:bodyPr>
          <a:lstStyle>
            <a:lvl1pPr marL="0" indent="0">
              <a:buNone/>
              <a:defRPr sz="3600">
                <a:latin typeface="Tiempos Fine Light" panose="02020303060303060403" pitchFamily="18" charset="77"/>
              </a:defRPr>
            </a:lvl1pPr>
          </a:lstStyle>
          <a:p>
            <a:pPr lvl="0"/>
            <a:r>
              <a:rPr lang="en-US"/>
              <a:t>5</a:t>
            </a:r>
          </a:p>
        </p:txBody>
      </p:sp>
      <p:sp>
        <p:nvSpPr>
          <p:cNvPr id="42" name="Content Placeholder 7">
            <a:extLst>
              <a:ext uri="{FF2B5EF4-FFF2-40B4-BE49-F238E27FC236}">
                <a16:creationId xmlns:a16="http://schemas.microsoft.com/office/drawing/2014/main" id="{4B2E8646-3438-AE40-ACC7-D13448DB9976}"/>
              </a:ext>
            </a:extLst>
          </p:cNvPr>
          <p:cNvSpPr>
            <a:spLocks noGrp="1"/>
          </p:cNvSpPr>
          <p:nvPr>
            <p:ph sz="quarter" idx="21"/>
          </p:nvPr>
        </p:nvSpPr>
        <p:spPr>
          <a:xfrm>
            <a:off x="5272410" y="3684689"/>
            <a:ext cx="2157091" cy="665560"/>
          </a:xfrm>
        </p:spPr>
        <p:txBody>
          <a:bodyPr/>
          <a:lstStyle>
            <a:lvl1pPr marL="0" indent="0">
              <a:buClr>
                <a:schemeClr val="tx1"/>
              </a:buClr>
              <a:buNone/>
              <a:defRPr sz="1050" b="0"/>
            </a:lvl1pPr>
            <a:lvl2pPr marL="86916" indent="-82154">
              <a:buClr>
                <a:schemeClr val="tx1"/>
              </a:buClr>
              <a:tabLst/>
              <a:defRPr sz="900"/>
            </a:lvl2pPr>
          </a:lstStyle>
          <a:p>
            <a:pPr lvl="0"/>
            <a:r>
              <a:rPr lang="en-US"/>
              <a:t>Click to edit Master text styles</a:t>
            </a:r>
          </a:p>
          <a:p>
            <a:pPr lvl="1"/>
            <a:r>
              <a:rPr lang="en-US"/>
              <a:t>Second level</a:t>
            </a:r>
          </a:p>
        </p:txBody>
      </p:sp>
      <p:sp>
        <p:nvSpPr>
          <p:cNvPr id="14" name="Rectangle 13">
            <a:extLst>
              <a:ext uri="{FF2B5EF4-FFF2-40B4-BE49-F238E27FC236}">
                <a16:creationId xmlns:a16="http://schemas.microsoft.com/office/drawing/2014/main" id="{127799BB-5778-3A48-A22B-75C0658604FE}"/>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Rectangle 14">
            <a:extLst>
              <a:ext uri="{FF2B5EF4-FFF2-40B4-BE49-F238E27FC236}">
                <a16:creationId xmlns:a16="http://schemas.microsoft.com/office/drawing/2014/main" id="{BA204862-D506-BB40-BF9C-1EE41814B1AC}"/>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147780466"/>
      </p:ext>
    </p:extLst>
  </p:cSld>
  <p:clrMapOvr>
    <a:masterClrMapping/>
  </p:clrMapOvr>
  <p:extLst>
    <p:ext uri="{DCECCB84-F9BA-43D5-87BE-67443E8EF086}">
      <p15:sldGuideLst xmlns:p15="http://schemas.microsoft.com/office/powerpoint/2012/main">
        <p15:guide id="2" orient="horz" pos="2160">
          <p15:clr>
            <a:srgbClr val="FBAE40"/>
          </p15:clr>
        </p15:guide>
        <p15:guide id="4" orient="horz" pos="792">
          <p15:clr>
            <a:srgbClr val="FBAE40"/>
          </p15:clr>
        </p15:guide>
        <p15:guide id="5" orient="horz" pos="403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EBBA8D-060F-5C45-A79F-34CB07F7D0E8}"/>
              </a:ext>
            </a:extLst>
          </p:cNvPr>
          <p:cNvPicPr>
            <a:picLocks noChangeAspect="1"/>
          </p:cNvPicPr>
          <p:nvPr userDrawn="1"/>
        </p:nvPicPr>
        <p:blipFill>
          <a:blip r:embed="rId2"/>
          <a:srcRect t="1646" b="1646"/>
          <a:stretch/>
        </p:blipFill>
        <p:spPr>
          <a:xfrm>
            <a:off x="5143501" y="57150"/>
            <a:ext cx="3490820" cy="5086350"/>
          </a:xfrm>
          <a:prstGeom prst="rect">
            <a:avLst/>
          </a:prstGeom>
        </p:spPr>
      </p:pic>
      <p:pic>
        <p:nvPicPr>
          <p:cNvPr id="10" name="Google Shape;105;p29">
            <a:extLst>
              <a:ext uri="{FF2B5EF4-FFF2-40B4-BE49-F238E27FC236}">
                <a16:creationId xmlns:a16="http://schemas.microsoft.com/office/drawing/2014/main" id="{80F65949-A966-3C45-B14B-D3B3485F499F}"/>
              </a:ext>
            </a:extLst>
          </p:cNvPr>
          <p:cNvPicPr preferRelativeResize="0"/>
          <p:nvPr userDrawn="1"/>
        </p:nvPicPr>
        <p:blipFill rotWithShape="1">
          <a:blip r:embed="rId3">
            <a:alphaModFix/>
          </a:blip>
          <a:srcRect/>
          <a:stretch/>
        </p:blipFill>
        <p:spPr>
          <a:xfrm>
            <a:off x="457200" y="371471"/>
            <a:ext cx="2366443" cy="420624"/>
          </a:xfrm>
          <a:prstGeom prst="rect">
            <a:avLst/>
          </a:prstGeom>
          <a:noFill/>
          <a:ln>
            <a:noFill/>
          </a:ln>
        </p:spPr>
      </p:pic>
      <p:sp>
        <p:nvSpPr>
          <p:cNvPr id="8" name="Title 3">
            <a:extLst>
              <a:ext uri="{FF2B5EF4-FFF2-40B4-BE49-F238E27FC236}">
                <a16:creationId xmlns:a16="http://schemas.microsoft.com/office/drawing/2014/main" id="{71082E01-1227-0B4D-9750-189F6EAE02FD}"/>
              </a:ext>
            </a:extLst>
          </p:cNvPr>
          <p:cNvSpPr>
            <a:spLocks noGrp="1"/>
          </p:cNvSpPr>
          <p:nvPr>
            <p:ph type="title" hasCustomPrompt="1"/>
          </p:nvPr>
        </p:nvSpPr>
        <p:spPr>
          <a:xfrm>
            <a:off x="971550" y="792095"/>
            <a:ext cx="3829050" cy="3714751"/>
          </a:xfrm>
        </p:spPr>
        <p:txBody>
          <a:bodyPr anchor="ctr" anchorCtr="0">
            <a:noAutofit/>
          </a:bodyPr>
          <a:lstStyle>
            <a:lvl1pPr>
              <a:defRPr sz="405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6" name="Footer Placeholder 1">
            <a:extLst>
              <a:ext uri="{FF2B5EF4-FFF2-40B4-BE49-F238E27FC236}">
                <a16:creationId xmlns:a16="http://schemas.microsoft.com/office/drawing/2014/main" id="{8988968C-998C-3C49-96FC-02A710D5DB5C}"/>
              </a:ext>
            </a:extLst>
          </p:cNvPr>
          <p:cNvSpPr txBox="1">
            <a:spLocks/>
          </p:cNvSpPr>
          <p:nvPr userDrawn="1"/>
        </p:nvSpPr>
        <p:spPr>
          <a:xfrm>
            <a:off x="971550" y="4767374"/>
            <a:ext cx="3028950" cy="160095"/>
          </a:xfrm>
          <a:prstGeom prst="rect">
            <a:avLst/>
          </a:prstGeom>
        </p:spPr>
        <p:txBody>
          <a:bodyPr vert="horz" lIns="0" tIns="0" rIns="0" bIns="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
                <a:srgbClr val="000000"/>
              </a:buClr>
              <a:buSzPts val="700"/>
            </a:pPr>
            <a:r>
              <a:rPr lang="en-US" sz="525">
                <a:latin typeface="Arial"/>
                <a:ea typeface="Arial"/>
                <a:cs typeface="Arial"/>
                <a:sym typeface="Arial"/>
              </a:rPr>
              <a:t>© </a:t>
            </a:r>
            <a:r>
              <a:rPr lang="en-US" sz="525" err="1">
                <a:latin typeface="Arial"/>
                <a:ea typeface="Arial"/>
                <a:cs typeface="Arial"/>
                <a:sym typeface="Arial"/>
              </a:rPr>
              <a:t>FranklinCovey</a:t>
            </a:r>
            <a:r>
              <a:rPr lang="en-US" sz="525">
                <a:latin typeface="Arial"/>
                <a:ea typeface="Arial"/>
                <a:cs typeface="Arial"/>
                <a:sym typeface="Arial"/>
              </a:rPr>
              <a:t> Co. All rights reserved. PROPRIETARY AND CONFIDENTIAL </a:t>
            </a:r>
            <a:endParaRPr lang="en-US" sz="525"/>
          </a:p>
        </p:txBody>
      </p:sp>
    </p:spTree>
    <p:extLst>
      <p:ext uri="{BB962C8B-B14F-4D97-AF65-F5344CB8AC3E}">
        <p14:creationId xmlns:p14="http://schemas.microsoft.com/office/powerpoint/2010/main" val="275071933"/>
      </p:ext>
    </p:extLst>
  </p:cSld>
  <p:clrMapOvr>
    <a:masterClrMapping/>
  </p:clrMapOvr>
  <p:extLst>
    <p:ext uri="{DCECCB84-F9BA-43D5-87BE-67443E8EF086}">
      <p15:sldGuideLst xmlns:p15="http://schemas.microsoft.com/office/powerpoint/2012/main">
        <p15:guide id="2" orient="horz" pos="2160">
          <p15:clr>
            <a:srgbClr val="FBAE40"/>
          </p15:clr>
        </p15:guide>
        <p15:guide id="4" orient="horz" pos="792">
          <p15:clr>
            <a:srgbClr val="FBAE40"/>
          </p15:clr>
        </p15:guide>
        <p15:guide id="5" orient="horz" pos="4032">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itle with five text item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377190"/>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Content Placeholder 5">
            <a:extLst>
              <a:ext uri="{FF2B5EF4-FFF2-40B4-BE49-F238E27FC236}">
                <a16:creationId xmlns:a16="http://schemas.microsoft.com/office/drawing/2014/main" id="{611F372B-CF0F-D143-B9FF-A63CB9573E5D}"/>
              </a:ext>
            </a:extLst>
          </p:cNvPr>
          <p:cNvSpPr>
            <a:spLocks noGrp="1"/>
          </p:cNvSpPr>
          <p:nvPr>
            <p:ph sz="quarter" idx="12" hasCustomPrompt="1"/>
          </p:nvPr>
        </p:nvSpPr>
        <p:spPr>
          <a:xfrm>
            <a:off x="559033" y="1322023"/>
            <a:ext cx="2127017" cy="423863"/>
          </a:xfrm>
        </p:spPr>
        <p:txBody>
          <a:bodyPr>
            <a:noAutofit/>
          </a:bodyPr>
          <a:lstStyle>
            <a:lvl1pPr marL="0" indent="0">
              <a:buNone/>
              <a:defRPr sz="2100">
                <a:latin typeface="Tiempos Fine Light" panose="02020303060303060403" pitchFamily="18" charset="77"/>
              </a:defRPr>
            </a:lvl1pPr>
          </a:lstStyle>
          <a:p>
            <a:pPr lvl="0"/>
            <a:r>
              <a:rPr lang="en-US"/>
              <a:t>Subhead</a:t>
            </a:r>
          </a:p>
        </p:txBody>
      </p:sp>
      <p:sp>
        <p:nvSpPr>
          <p:cNvPr id="8" name="Content Placeholder 7">
            <a:extLst>
              <a:ext uri="{FF2B5EF4-FFF2-40B4-BE49-F238E27FC236}">
                <a16:creationId xmlns:a16="http://schemas.microsoft.com/office/drawing/2014/main" id="{D36BC316-6F0B-BE48-9274-17EB6411CB37}"/>
              </a:ext>
            </a:extLst>
          </p:cNvPr>
          <p:cNvSpPr>
            <a:spLocks noGrp="1"/>
          </p:cNvSpPr>
          <p:nvPr>
            <p:ph sz="quarter" idx="13"/>
          </p:nvPr>
        </p:nvSpPr>
        <p:spPr>
          <a:xfrm>
            <a:off x="548273" y="1745886"/>
            <a:ext cx="2060972" cy="665560"/>
          </a:xfrm>
        </p:spPr>
        <p:txBody>
          <a:bodyPr/>
          <a:lstStyle>
            <a:lvl1pPr marL="0" indent="0">
              <a:buClr>
                <a:schemeClr val="tx1"/>
              </a:buClr>
              <a:buNone/>
              <a:defRPr sz="1050" b="0"/>
            </a:lvl1pPr>
            <a:lvl2pPr marL="86916" indent="-82154">
              <a:buClr>
                <a:schemeClr val="tx1"/>
              </a:buClr>
              <a:tabLst/>
              <a:defRPr sz="900"/>
            </a:lvl2pPr>
          </a:lstStyle>
          <a:p>
            <a:pPr lvl="0"/>
            <a:r>
              <a:rPr lang="en-US"/>
              <a:t>Click to edit Master text styles</a:t>
            </a:r>
          </a:p>
          <a:p>
            <a:pPr lvl="1"/>
            <a:r>
              <a:rPr lang="en-US"/>
              <a:t>Second level</a:t>
            </a:r>
          </a:p>
        </p:txBody>
      </p:sp>
      <p:sp>
        <p:nvSpPr>
          <p:cNvPr id="35" name="Content Placeholder 5">
            <a:extLst>
              <a:ext uri="{FF2B5EF4-FFF2-40B4-BE49-F238E27FC236}">
                <a16:creationId xmlns:a16="http://schemas.microsoft.com/office/drawing/2014/main" id="{13909826-B202-A649-9EA2-5D8CF370D3D7}"/>
              </a:ext>
            </a:extLst>
          </p:cNvPr>
          <p:cNvSpPr>
            <a:spLocks noGrp="1"/>
          </p:cNvSpPr>
          <p:nvPr>
            <p:ph sz="quarter" idx="14" hasCustomPrompt="1"/>
          </p:nvPr>
        </p:nvSpPr>
        <p:spPr>
          <a:xfrm>
            <a:off x="3519533" y="1322023"/>
            <a:ext cx="2077730" cy="423863"/>
          </a:xfrm>
        </p:spPr>
        <p:txBody>
          <a:bodyPr>
            <a:noAutofit/>
          </a:bodyPr>
          <a:lstStyle>
            <a:lvl1pPr marL="0" indent="0">
              <a:buNone/>
              <a:defRPr sz="2100">
                <a:latin typeface="Tiempos Fine Light" panose="02020303060303060403" pitchFamily="18" charset="77"/>
              </a:defRPr>
            </a:lvl1pPr>
          </a:lstStyle>
          <a:p>
            <a:pPr lvl="0"/>
            <a:r>
              <a:rPr lang="en-US"/>
              <a:t>Subhead</a:t>
            </a:r>
          </a:p>
        </p:txBody>
      </p:sp>
      <p:sp>
        <p:nvSpPr>
          <p:cNvPr id="36" name="Content Placeholder 7">
            <a:extLst>
              <a:ext uri="{FF2B5EF4-FFF2-40B4-BE49-F238E27FC236}">
                <a16:creationId xmlns:a16="http://schemas.microsoft.com/office/drawing/2014/main" id="{B0DEA54C-12D8-2D43-830E-A684942D1D5A}"/>
              </a:ext>
            </a:extLst>
          </p:cNvPr>
          <p:cNvSpPr>
            <a:spLocks noGrp="1"/>
          </p:cNvSpPr>
          <p:nvPr>
            <p:ph sz="quarter" idx="15"/>
          </p:nvPr>
        </p:nvSpPr>
        <p:spPr>
          <a:xfrm>
            <a:off x="3522970" y="1745886"/>
            <a:ext cx="2077730" cy="665560"/>
          </a:xfrm>
        </p:spPr>
        <p:txBody>
          <a:bodyPr/>
          <a:lstStyle>
            <a:lvl1pPr marL="0" indent="0">
              <a:buClr>
                <a:schemeClr val="tx1"/>
              </a:buClr>
              <a:buNone/>
              <a:defRPr sz="1050" b="0"/>
            </a:lvl1pPr>
            <a:lvl2pPr marL="86916" indent="-82154">
              <a:buClr>
                <a:schemeClr val="tx1"/>
              </a:buClr>
              <a:tabLst/>
              <a:defRPr sz="900"/>
            </a:lvl2pPr>
          </a:lstStyle>
          <a:p>
            <a:pPr lvl="0"/>
            <a:r>
              <a:rPr lang="en-US"/>
              <a:t>Click to edit Master text styles</a:t>
            </a:r>
          </a:p>
          <a:p>
            <a:pPr lvl="1"/>
            <a:r>
              <a:rPr lang="en-US"/>
              <a:t>Second level</a:t>
            </a:r>
          </a:p>
        </p:txBody>
      </p:sp>
      <p:sp>
        <p:nvSpPr>
          <p:cNvPr id="37" name="Content Placeholder 5">
            <a:extLst>
              <a:ext uri="{FF2B5EF4-FFF2-40B4-BE49-F238E27FC236}">
                <a16:creationId xmlns:a16="http://schemas.microsoft.com/office/drawing/2014/main" id="{7FE42282-2EC7-CB40-805A-CBA09D67AEC3}"/>
              </a:ext>
            </a:extLst>
          </p:cNvPr>
          <p:cNvSpPr>
            <a:spLocks noGrp="1"/>
          </p:cNvSpPr>
          <p:nvPr>
            <p:ph sz="quarter" idx="16" hasCustomPrompt="1"/>
          </p:nvPr>
        </p:nvSpPr>
        <p:spPr>
          <a:xfrm>
            <a:off x="6432894" y="1322023"/>
            <a:ext cx="2157091" cy="423863"/>
          </a:xfrm>
        </p:spPr>
        <p:txBody>
          <a:bodyPr>
            <a:noAutofit/>
          </a:bodyPr>
          <a:lstStyle>
            <a:lvl1pPr marL="0" indent="0">
              <a:buNone/>
              <a:defRPr sz="2100">
                <a:latin typeface="Tiempos Fine Light" panose="02020303060303060403" pitchFamily="18" charset="77"/>
              </a:defRPr>
            </a:lvl1pPr>
          </a:lstStyle>
          <a:p>
            <a:pPr lvl="0"/>
            <a:r>
              <a:rPr lang="en-US"/>
              <a:t>Subhead</a:t>
            </a:r>
          </a:p>
        </p:txBody>
      </p:sp>
      <p:sp>
        <p:nvSpPr>
          <p:cNvPr id="38" name="Content Placeholder 7">
            <a:extLst>
              <a:ext uri="{FF2B5EF4-FFF2-40B4-BE49-F238E27FC236}">
                <a16:creationId xmlns:a16="http://schemas.microsoft.com/office/drawing/2014/main" id="{968EB5AD-535A-AF4E-A648-516050D8AADC}"/>
              </a:ext>
            </a:extLst>
          </p:cNvPr>
          <p:cNvSpPr>
            <a:spLocks noGrp="1"/>
          </p:cNvSpPr>
          <p:nvPr>
            <p:ph sz="quarter" idx="17"/>
          </p:nvPr>
        </p:nvSpPr>
        <p:spPr>
          <a:xfrm>
            <a:off x="6436331" y="1745886"/>
            <a:ext cx="2142893" cy="665560"/>
          </a:xfrm>
        </p:spPr>
        <p:txBody>
          <a:bodyPr/>
          <a:lstStyle>
            <a:lvl1pPr marL="0" indent="0">
              <a:buClr>
                <a:schemeClr val="tx1"/>
              </a:buClr>
              <a:buNone/>
              <a:defRPr sz="1050" b="0"/>
            </a:lvl1pPr>
            <a:lvl2pPr marL="86916" indent="-82154">
              <a:buClr>
                <a:schemeClr val="tx1"/>
              </a:buClr>
              <a:tabLst/>
              <a:defRPr sz="900"/>
            </a:lvl2pPr>
          </a:lstStyle>
          <a:p>
            <a:pPr lvl="0"/>
            <a:r>
              <a:rPr lang="en-US"/>
              <a:t>Click to edit Master text styles</a:t>
            </a:r>
          </a:p>
          <a:p>
            <a:pPr lvl="1"/>
            <a:r>
              <a:rPr lang="en-US"/>
              <a:t>Second level</a:t>
            </a:r>
          </a:p>
        </p:txBody>
      </p:sp>
      <p:sp>
        <p:nvSpPr>
          <p:cNvPr id="39" name="Content Placeholder 5">
            <a:extLst>
              <a:ext uri="{FF2B5EF4-FFF2-40B4-BE49-F238E27FC236}">
                <a16:creationId xmlns:a16="http://schemas.microsoft.com/office/drawing/2014/main" id="{13D05772-4BC3-EE4E-8BC6-67D768695555}"/>
              </a:ext>
            </a:extLst>
          </p:cNvPr>
          <p:cNvSpPr>
            <a:spLocks noGrp="1"/>
          </p:cNvSpPr>
          <p:nvPr>
            <p:ph sz="quarter" idx="18" hasCustomPrompt="1"/>
          </p:nvPr>
        </p:nvSpPr>
        <p:spPr>
          <a:xfrm>
            <a:off x="1943100" y="3061312"/>
            <a:ext cx="2111113" cy="423863"/>
          </a:xfrm>
        </p:spPr>
        <p:txBody>
          <a:bodyPr>
            <a:noAutofit/>
          </a:bodyPr>
          <a:lstStyle>
            <a:lvl1pPr marL="0" indent="0">
              <a:buNone/>
              <a:defRPr sz="2100">
                <a:latin typeface="Tiempos Fine Light" panose="02020303060303060403" pitchFamily="18" charset="77"/>
              </a:defRPr>
            </a:lvl1pPr>
          </a:lstStyle>
          <a:p>
            <a:pPr lvl="0"/>
            <a:r>
              <a:rPr lang="en-US"/>
              <a:t>Subhead</a:t>
            </a:r>
          </a:p>
        </p:txBody>
      </p:sp>
      <p:sp>
        <p:nvSpPr>
          <p:cNvPr id="40" name="Content Placeholder 7">
            <a:extLst>
              <a:ext uri="{FF2B5EF4-FFF2-40B4-BE49-F238E27FC236}">
                <a16:creationId xmlns:a16="http://schemas.microsoft.com/office/drawing/2014/main" id="{A4F33BFE-9792-C84E-84C8-9ECBEF9A883E}"/>
              </a:ext>
            </a:extLst>
          </p:cNvPr>
          <p:cNvSpPr>
            <a:spLocks noGrp="1"/>
          </p:cNvSpPr>
          <p:nvPr>
            <p:ph sz="quarter" idx="19"/>
          </p:nvPr>
        </p:nvSpPr>
        <p:spPr>
          <a:xfrm>
            <a:off x="1946538" y="3485175"/>
            <a:ext cx="2111113" cy="665560"/>
          </a:xfrm>
        </p:spPr>
        <p:txBody>
          <a:bodyPr/>
          <a:lstStyle>
            <a:lvl1pPr marL="0" indent="0">
              <a:buNone/>
              <a:defRPr sz="1050" b="0"/>
            </a:lvl1pPr>
            <a:lvl2pPr marL="86916" indent="-82154">
              <a:buClr>
                <a:schemeClr val="tx1"/>
              </a:buClr>
              <a:tabLst/>
              <a:defRPr sz="900"/>
            </a:lvl2pPr>
          </a:lstStyle>
          <a:p>
            <a:pPr lvl="0"/>
            <a:r>
              <a:rPr lang="en-US"/>
              <a:t>Click to edit Master text styles</a:t>
            </a:r>
          </a:p>
          <a:p>
            <a:pPr lvl="1"/>
            <a:r>
              <a:rPr lang="en-US"/>
              <a:t>Second level</a:t>
            </a:r>
          </a:p>
        </p:txBody>
      </p:sp>
      <p:sp>
        <p:nvSpPr>
          <p:cNvPr id="41" name="Content Placeholder 5">
            <a:extLst>
              <a:ext uri="{FF2B5EF4-FFF2-40B4-BE49-F238E27FC236}">
                <a16:creationId xmlns:a16="http://schemas.microsoft.com/office/drawing/2014/main" id="{501AA02C-3DA5-8B4B-94BC-E4AC96A11C9E}"/>
              </a:ext>
            </a:extLst>
          </p:cNvPr>
          <p:cNvSpPr>
            <a:spLocks noGrp="1"/>
          </p:cNvSpPr>
          <p:nvPr>
            <p:ph sz="quarter" idx="20" hasCustomPrompt="1"/>
          </p:nvPr>
        </p:nvSpPr>
        <p:spPr>
          <a:xfrm>
            <a:off x="5268972" y="3061312"/>
            <a:ext cx="2157091" cy="423863"/>
          </a:xfrm>
        </p:spPr>
        <p:txBody>
          <a:bodyPr>
            <a:noAutofit/>
          </a:bodyPr>
          <a:lstStyle>
            <a:lvl1pPr marL="0" indent="0">
              <a:buNone/>
              <a:defRPr sz="2100">
                <a:latin typeface="Tiempos Fine Light" panose="02020303060303060403" pitchFamily="18" charset="77"/>
              </a:defRPr>
            </a:lvl1pPr>
          </a:lstStyle>
          <a:p>
            <a:pPr lvl="0"/>
            <a:r>
              <a:rPr lang="en-US"/>
              <a:t>Subhead</a:t>
            </a:r>
          </a:p>
        </p:txBody>
      </p:sp>
      <p:sp>
        <p:nvSpPr>
          <p:cNvPr id="42" name="Content Placeholder 7">
            <a:extLst>
              <a:ext uri="{FF2B5EF4-FFF2-40B4-BE49-F238E27FC236}">
                <a16:creationId xmlns:a16="http://schemas.microsoft.com/office/drawing/2014/main" id="{4B2E8646-3438-AE40-ACC7-D13448DB9976}"/>
              </a:ext>
            </a:extLst>
          </p:cNvPr>
          <p:cNvSpPr>
            <a:spLocks noGrp="1"/>
          </p:cNvSpPr>
          <p:nvPr>
            <p:ph sz="quarter" idx="21"/>
          </p:nvPr>
        </p:nvSpPr>
        <p:spPr>
          <a:xfrm>
            <a:off x="5272410" y="3485175"/>
            <a:ext cx="2157091" cy="665560"/>
          </a:xfrm>
        </p:spPr>
        <p:txBody>
          <a:bodyPr/>
          <a:lstStyle>
            <a:lvl1pPr marL="0" indent="0">
              <a:buClr>
                <a:schemeClr val="tx1"/>
              </a:buClr>
              <a:buNone/>
              <a:defRPr sz="1050" b="0"/>
            </a:lvl1pPr>
            <a:lvl2pPr marL="86916" indent="-82154">
              <a:buClr>
                <a:schemeClr val="tx1"/>
              </a:buClr>
              <a:tabLst/>
              <a:defRPr sz="900"/>
            </a:lvl2pPr>
          </a:lstStyle>
          <a:p>
            <a:pPr lvl="0"/>
            <a:r>
              <a:rPr lang="en-US"/>
              <a:t>Click to edit Master text styles</a:t>
            </a:r>
          </a:p>
          <a:p>
            <a:pPr lvl="1"/>
            <a:r>
              <a:rPr lang="en-US"/>
              <a:t>Second level</a:t>
            </a:r>
          </a:p>
        </p:txBody>
      </p:sp>
      <p:sp>
        <p:nvSpPr>
          <p:cNvPr id="14" name="Rectangle 13">
            <a:extLst>
              <a:ext uri="{FF2B5EF4-FFF2-40B4-BE49-F238E27FC236}">
                <a16:creationId xmlns:a16="http://schemas.microsoft.com/office/drawing/2014/main" id="{127799BB-5778-3A48-A22B-75C0658604FE}"/>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Rectangle 14">
            <a:extLst>
              <a:ext uri="{FF2B5EF4-FFF2-40B4-BE49-F238E27FC236}">
                <a16:creationId xmlns:a16="http://schemas.microsoft.com/office/drawing/2014/main" id="{BA204862-D506-BB40-BF9C-1EE41814B1AC}"/>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4008633672"/>
      </p:ext>
    </p:extLst>
  </p:cSld>
  <p:clrMapOvr>
    <a:masterClrMapping/>
  </p:clrMapOvr>
  <p:extLst>
    <p:ext uri="{DCECCB84-F9BA-43D5-87BE-67443E8EF086}">
      <p15:sldGuideLst xmlns:p15="http://schemas.microsoft.com/office/powerpoint/2012/main">
        <p15:guide id="2" orient="horz" pos="2160">
          <p15:clr>
            <a:srgbClr val="FBAE40"/>
          </p15:clr>
        </p15:guide>
        <p15:guide id="4" orient="horz" pos="792">
          <p15:clr>
            <a:srgbClr val="FBAE40"/>
          </p15:clr>
        </p15:guide>
        <p15:guide id="5" orient="horz" pos="4032">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Divider - Image Full Blee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84AE63F-D0B7-F348-B311-C0DB3BA2213D}"/>
              </a:ext>
            </a:extLst>
          </p:cNvPr>
          <p:cNvSpPr>
            <a:spLocks noGrp="1"/>
          </p:cNvSpPr>
          <p:nvPr>
            <p:ph type="pic" sz="quarter" idx="13" hasCustomPrompt="1"/>
          </p:nvPr>
        </p:nvSpPr>
        <p:spPr>
          <a:xfrm>
            <a:off x="1" y="0"/>
            <a:ext cx="9143999" cy="5143500"/>
          </a:xfrm>
        </p:spPr>
        <p:txBody>
          <a:bodyPr/>
          <a:lstStyle/>
          <a:p>
            <a:r>
              <a:rPr lang="en-US"/>
              <a:t>Click icon to add a picture</a:t>
            </a:r>
          </a:p>
        </p:txBody>
      </p:sp>
      <p:sp>
        <p:nvSpPr>
          <p:cNvPr id="2" name="Title 1">
            <a:extLst>
              <a:ext uri="{FF2B5EF4-FFF2-40B4-BE49-F238E27FC236}">
                <a16:creationId xmlns:a16="http://schemas.microsoft.com/office/drawing/2014/main" id="{5A228EDA-4D66-1C4A-AD4C-60EF084C755D}"/>
              </a:ext>
            </a:extLst>
          </p:cNvPr>
          <p:cNvSpPr>
            <a:spLocks noGrp="1"/>
          </p:cNvSpPr>
          <p:nvPr>
            <p:ph type="title" hasCustomPrompt="1"/>
          </p:nvPr>
        </p:nvSpPr>
        <p:spPr>
          <a:xfrm>
            <a:off x="4879078" y="342900"/>
            <a:ext cx="3807722" cy="4229100"/>
          </a:xfrm>
        </p:spPr>
        <p:txBody>
          <a:bodyPr anchor="ctr" anchorCtr="0">
            <a:noAutofit/>
          </a:bodyPr>
          <a:lstStyle>
            <a:lvl1pPr>
              <a:defRPr sz="3600" b="0" i="0" spc="0" baseline="0">
                <a:solidFill>
                  <a:schemeClr val="bg1"/>
                </a:solidFill>
                <a:effectLst>
                  <a:outerShdw blurRad="139700" sx="101000" sy="101000" algn="ctr" rotWithShape="0">
                    <a:prstClr val="black">
                      <a:alpha val="40000"/>
                    </a:prstClr>
                  </a:outerShdw>
                </a:effectLst>
                <a:latin typeface="Tiempos Fine Light" panose="02020303060303060403" pitchFamily="18" charset="77"/>
                <a:cs typeface="Times New Roman" panose="02020603050405020304" pitchFamily="18" charset="0"/>
              </a:defRPr>
            </a:lvl1pPr>
          </a:lstStyle>
          <a:p>
            <a:r>
              <a:rPr lang="en-US"/>
              <a:t>Key takeaway concept</a:t>
            </a:r>
          </a:p>
        </p:txBody>
      </p:sp>
      <p:sp>
        <p:nvSpPr>
          <p:cNvPr id="6" name="Slide Number Placeholder 5">
            <a:extLst>
              <a:ext uri="{FF2B5EF4-FFF2-40B4-BE49-F238E27FC236}">
                <a16:creationId xmlns:a16="http://schemas.microsoft.com/office/drawing/2014/main" id="{70D41B7F-2CC2-0E4A-BFCA-F7C39A8F9A48}"/>
              </a:ext>
            </a:extLst>
          </p:cNvPr>
          <p:cNvSpPr>
            <a:spLocks noGrp="1"/>
          </p:cNvSpPr>
          <p:nvPr>
            <p:ph type="sldNum" sz="quarter" idx="15"/>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9" name="Rectangle 8">
            <a:extLst>
              <a:ext uri="{FF2B5EF4-FFF2-40B4-BE49-F238E27FC236}">
                <a16:creationId xmlns:a16="http://schemas.microsoft.com/office/drawing/2014/main" id="{FC7DDC7B-EA1B-C64D-90A2-DAE3109B2607}"/>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1630268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A33AE-A174-C747-A9C4-621ABBDD1A28}"/>
              </a:ext>
            </a:extLst>
          </p:cNvPr>
          <p:cNvSpPr>
            <a:spLocks noGrp="1"/>
          </p:cNvSpPr>
          <p:nvPr>
            <p:ph type="title" hasCustomPrompt="1"/>
          </p:nvPr>
        </p:nvSpPr>
        <p:spPr>
          <a:xfrm>
            <a:off x="478435" y="377190"/>
            <a:ext cx="8208365" cy="542925"/>
          </a:xfrm>
        </p:spPr>
        <p:txBody>
          <a:bodyPr>
            <a:noAutofit/>
          </a:bodyPr>
          <a:lstStyle>
            <a:lvl1pPr>
              <a:defRPr sz="2700" b="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Text Placeholder 2">
            <a:extLst>
              <a:ext uri="{FF2B5EF4-FFF2-40B4-BE49-F238E27FC236}">
                <a16:creationId xmlns:a16="http://schemas.microsoft.com/office/drawing/2014/main" id="{43A40ECA-9F97-2A42-A046-CE08FCE05E5F}"/>
              </a:ext>
            </a:extLst>
          </p:cNvPr>
          <p:cNvSpPr>
            <a:spLocks noGrp="1"/>
          </p:cNvSpPr>
          <p:nvPr>
            <p:ph type="body" idx="1"/>
          </p:nvPr>
        </p:nvSpPr>
        <p:spPr>
          <a:xfrm>
            <a:off x="459487" y="1151772"/>
            <a:ext cx="3758453" cy="339328"/>
          </a:xfrm>
        </p:spPr>
        <p:txBody>
          <a:bodyPr anchor="t" anchorCtr="0">
            <a:noAutofit/>
          </a:bodyPr>
          <a:lstStyle>
            <a:lvl1pPr marL="0" indent="0">
              <a:lnSpc>
                <a:spcPct val="100000"/>
              </a:lnSpc>
              <a:spcBef>
                <a:spcPts val="0"/>
              </a:spcBef>
              <a:spcAft>
                <a:spcPts val="225"/>
              </a:spcAft>
              <a:buNone/>
              <a:defRPr sz="1500" b="1">
                <a:latin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06CB4B2-F760-D848-BFE9-73B4D59662D8}"/>
              </a:ext>
            </a:extLst>
          </p:cNvPr>
          <p:cNvSpPr>
            <a:spLocks noGrp="1"/>
          </p:cNvSpPr>
          <p:nvPr>
            <p:ph sz="half" idx="2"/>
          </p:nvPr>
        </p:nvSpPr>
        <p:spPr>
          <a:xfrm>
            <a:off x="459487" y="1600200"/>
            <a:ext cx="3758453" cy="2763441"/>
          </a:xfrm>
        </p:spPr>
        <p:txBody>
          <a:bodyPr>
            <a:noAutofit/>
          </a:bodyPr>
          <a:lstStyle>
            <a:lvl1pPr>
              <a:defRPr sz="1800">
                <a:latin typeface="Arial" panose="020B0604020202020204" pitchFamily="34" charset="0"/>
                <a:cs typeface="Arial" panose="020B0604020202020204" pitchFamily="34" charset="0"/>
              </a:defRPr>
            </a:lvl1pPr>
            <a:lvl2pPr>
              <a:defRPr sz="1500">
                <a:latin typeface="Arial" panose="020B0604020202020204" pitchFamily="34" charset="0"/>
                <a:cs typeface="Arial" panose="020B0604020202020204" pitchFamily="34" charset="0"/>
              </a:defRPr>
            </a:lvl2pPr>
            <a:lvl3pPr>
              <a:defRPr sz="135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BF32A1-ADAD-5D46-82B9-912442021FC4}"/>
              </a:ext>
            </a:extLst>
          </p:cNvPr>
          <p:cNvSpPr>
            <a:spLocks noGrp="1"/>
          </p:cNvSpPr>
          <p:nvPr>
            <p:ph type="body" sz="quarter" idx="3"/>
          </p:nvPr>
        </p:nvSpPr>
        <p:spPr>
          <a:xfrm>
            <a:off x="4871197" y="1151772"/>
            <a:ext cx="3815603" cy="339328"/>
          </a:xfrm>
        </p:spPr>
        <p:txBody>
          <a:bodyPr anchor="t" anchorCtr="0">
            <a:noAutofit/>
          </a:bodyPr>
          <a:lstStyle>
            <a:lvl1pPr marL="0" indent="0">
              <a:lnSpc>
                <a:spcPct val="100000"/>
              </a:lnSpc>
              <a:spcBef>
                <a:spcPts val="0"/>
              </a:spcBef>
              <a:spcAft>
                <a:spcPts val="225"/>
              </a:spcAft>
              <a:buNone/>
              <a:defRPr sz="1500" b="1">
                <a:latin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D5E701E9-0976-1341-8B2E-17BCA6D39707}"/>
              </a:ext>
            </a:extLst>
          </p:cNvPr>
          <p:cNvSpPr>
            <a:spLocks noGrp="1"/>
          </p:cNvSpPr>
          <p:nvPr>
            <p:ph sz="quarter" idx="4"/>
          </p:nvPr>
        </p:nvSpPr>
        <p:spPr>
          <a:xfrm>
            <a:off x="4871197" y="1600200"/>
            <a:ext cx="3815603" cy="2763441"/>
          </a:xfrm>
        </p:spPr>
        <p:txBody>
          <a:bodyPr>
            <a:noAutofit/>
          </a:bodyPr>
          <a:lstStyle>
            <a:lvl1pPr>
              <a:defRPr sz="1800">
                <a:latin typeface="Arial" panose="020B0604020202020204" pitchFamily="34" charset="0"/>
                <a:cs typeface="Arial" panose="020B0604020202020204" pitchFamily="34" charset="0"/>
              </a:defRPr>
            </a:lvl1pPr>
            <a:lvl2pPr>
              <a:defRPr sz="1500">
                <a:latin typeface="Arial" panose="020B0604020202020204" pitchFamily="34" charset="0"/>
                <a:cs typeface="Arial" panose="020B0604020202020204" pitchFamily="34" charset="0"/>
              </a:defRPr>
            </a:lvl2pPr>
            <a:lvl3pPr>
              <a:defRPr sz="135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DD3B74A9-6402-F84F-9E79-049106F67A3C}"/>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9" name="Rectangle 8">
            <a:extLst>
              <a:ext uri="{FF2B5EF4-FFF2-40B4-BE49-F238E27FC236}">
                <a16:creationId xmlns:a16="http://schemas.microsoft.com/office/drawing/2014/main" id="{E29DDA5C-0D7D-B54F-A573-5B6672D4EC41}"/>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Rectangle 9">
            <a:extLst>
              <a:ext uri="{FF2B5EF4-FFF2-40B4-BE49-F238E27FC236}">
                <a16:creationId xmlns:a16="http://schemas.microsoft.com/office/drawing/2014/main" id="{471B3E61-D37A-FF4A-B5A9-269419286EE7}"/>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9775930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Content - Thre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8DDC4-2DA7-824E-9106-6A04FB63E7DB}"/>
              </a:ext>
            </a:extLst>
          </p:cNvPr>
          <p:cNvSpPr>
            <a:spLocks noGrp="1"/>
          </p:cNvSpPr>
          <p:nvPr>
            <p:ph type="title" hasCustomPrompt="1"/>
          </p:nvPr>
        </p:nvSpPr>
        <p:spPr>
          <a:xfrm>
            <a:off x="457200" y="379179"/>
            <a:ext cx="8115300" cy="639647"/>
          </a:xfrm>
        </p:spPr>
        <p:txBody>
          <a:bodyPr>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6" name="Text Placeholder 5">
            <a:extLst>
              <a:ext uri="{FF2B5EF4-FFF2-40B4-BE49-F238E27FC236}">
                <a16:creationId xmlns:a16="http://schemas.microsoft.com/office/drawing/2014/main" id="{A18CE1B8-67CC-BA48-8A60-E107BA4CBF13}"/>
              </a:ext>
            </a:extLst>
          </p:cNvPr>
          <p:cNvSpPr>
            <a:spLocks noGrp="1"/>
          </p:cNvSpPr>
          <p:nvPr>
            <p:ph type="body" sz="quarter" idx="13"/>
          </p:nvPr>
        </p:nvSpPr>
        <p:spPr>
          <a:xfrm>
            <a:off x="459486" y="1152144"/>
            <a:ext cx="2435733" cy="2743200"/>
          </a:xfrm>
        </p:spPr>
        <p:txBody>
          <a:bodyPr>
            <a:noAutofit/>
          </a:bodyPr>
          <a:lstStyle>
            <a:lvl1pPr>
              <a:defRPr sz="1800">
                <a:latin typeface="Arial" panose="020B0604020202020204" pitchFamily="34" charset="0"/>
                <a:cs typeface="Arial" panose="020B0604020202020204" pitchFamily="34" charset="0"/>
              </a:defRPr>
            </a:lvl1pPr>
            <a:lvl2pPr>
              <a:defRPr sz="1500">
                <a:latin typeface="Arial" panose="020B0604020202020204" pitchFamily="34" charset="0"/>
                <a:cs typeface="Arial" panose="020B0604020202020204" pitchFamily="34" charset="0"/>
              </a:defRPr>
            </a:lvl2pPr>
            <a:lvl3pPr>
              <a:defRPr sz="135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a:extLst>
              <a:ext uri="{FF2B5EF4-FFF2-40B4-BE49-F238E27FC236}">
                <a16:creationId xmlns:a16="http://schemas.microsoft.com/office/drawing/2014/main" id="{04A7FF5E-EB53-5541-AA4B-F9D26F15568E}"/>
              </a:ext>
            </a:extLst>
          </p:cNvPr>
          <p:cNvSpPr>
            <a:spLocks noGrp="1"/>
          </p:cNvSpPr>
          <p:nvPr>
            <p:ph type="body" sz="quarter" idx="14"/>
          </p:nvPr>
        </p:nvSpPr>
        <p:spPr>
          <a:xfrm>
            <a:off x="3346872" y="1153085"/>
            <a:ext cx="2434590" cy="2743200"/>
          </a:xfrm>
        </p:spPr>
        <p:txBody>
          <a:bodyPr>
            <a:noAutofit/>
          </a:bodyPr>
          <a:lstStyle>
            <a:lvl1pPr>
              <a:defRPr sz="1800">
                <a:latin typeface="Arial" panose="020B0604020202020204" pitchFamily="34" charset="0"/>
                <a:cs typeface="Arial" panose="020B0604020202020204" pitchFamily="34" charset="0"/>
              </a:defRPr>
            </a:lvl1pPr>
            <a:lvl2pPr>
              <a:defRPr sz="1500">
                <a:latin typeface="Arial" panose="020B0604020202020204" pitchFamily="34" charset="0"/>
                <a:cs typeface="Arial" panose="020B0604020202020204" pitchFamily="34" charset="0"/>
              </a:defRPr>
            </a:lvl2pPr>
            <a:lvl3pPr>
              <a:defRPr sz="135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a:extLst>
              <a:ext uri="{FF2B5EF4-FFF2-40B4-BE49-F238E27FC236}">
                <a16:creationId xmlns:a16="http://schemas.microsoft.com/office/drawing/2014/main" id="{A97E2CE7-EAC2-BC4A-A73E-8C1141F2BA6E}"/>
              </a:ext>
            </a:extLst>
          </p:cNvPr>
          <p:cNvSpPr>
            <a:spLocks noGrp="1"/>
          </p:cNvSpPr>
          <p:nvPr>
            <p:ph type="body" sz="quarter" idx="15"/>
          </p:nvPr>
        </p:nvSpPr>
        <p:spPr>
          <a:xfrm>
            <a:off x="6235401" y="1153085"/>
            <a:ext cx="2434590" cy="2743200"/>
          </a:xfrm>
        </p:spPr>
        <p:txBody>
          <a:bodyPr>
            <a:noAutofit/>
          </a:bodyPr>
          <a:lstStyle>
            <a:lvl1pPr>
              <a:defRPr sz="1800">
                <a:latin typeface="Arial" panose="020B0604020202020204" pitchFamily="34" charset="0"/>
                <a:cs typeface="Arial" panose="020B0604020202020204" pitchFamily="34" charset="0"/>
              </a:defRPr>
            </a:lvl1pPr>
            <a:lvl2pPr>
              <a:defRPr sz="1500">
                <a:latin typeface="Arial" panose="020B0604020202020204" pitchFamily="34" charset="0"/>
                <a:cs typeface="Arial" panose="020B0604020202020204" pitchFamily="34" charset="0"/>
              </a:defRPr>
            </a:lvl2pPr>
            <a:lvl3pPr>
              <a:defRPr sz="135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CB5ACB37-2374-6E42-9FA2-88A6C67EB117}"/>
              </a:ext>
            </a:extLst>
          </p:cNvPr>
          <p:cNvSpPr>
            <a:spLocks noGrp="1"/>
          </p:cNvSpPr>
          <p:nvPr>
            <p:ph type="sldNum" sz="quarter" idx="17"/>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7" name="Rectangle 6">
            <a:extLst>
              <a:ext uri="{FF2B5EF4-FFF2-40B4-BE49-F238E27FC236}">
                <a16:creationId xmlns:a16="http://schemas.microsoft.com/office/drawing/2014/main" id="{CCC8F84D-55A0-384F-9A0F-7B6850969F85}"/>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Rectangle 7">
            <a:extLst>
              <a:ext uri="{FF2B5EF4-FFF2-40B4-BE49-F238E27FC236}">
                <a16:creationId xmlns:a16="http://schemas.microsoft.com/office/drawing/2014/main" id="{337BB421-E985-0A4C-9B17-8E144C6F10F4}"/>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416562033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5_Agenda Divider Styl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CA945D4-C3F0-BC45-9CBF-F3ED8E1238D3}"/>
              </a:ext>
            </a:extLst>
          </p:cNvPr>
          <p:cNvSpPr>
            <a:spLocks noGrp="1"/>
          </p:cNvSpPr>
          <p:nvPr>
            <p:ph type="pic" sz="quarter" idx="12" hasCustomPrompt="1"/>
          </p:nvPr>
        </p:nvSpPr>
        <p:spPr>
          <a:xfrm>
            <a:off x="0" y="0"/>
            <a:ext cx="9144000" cy="5143500"/>
          </a:xfrm>
        </p:spPr>
        <p:txBody>
          <a:bodyPr/>
          <a:lstStyle/>
          <a:p>
            <a:r>
              <a:rPr lang="en-US"/>
              <a:t>Full Bleed Image</a:t>
            </a:r>
          </a:p>
        </p:txBody>
      </p:sp>
      <p:sp>
        <p:nvSpPr>
          <p:cNvPr id="13" name="Title 12">
            <a:extLst>
              <a:ext uri="{FF2B5EF4-FFF2-40B4-BE49-F238E27FC236}">
                <a16:creationId xmlns:a16="http://schemas.microsoft.com/office/drawing/2014/main" id="{D62D1ED0-5E68-F345-8BE6-04F7FD218169}"/>
              </a:ext>
            </a:extLst>
          </p:cNvPr>
          <p:cNvSpPr>
            <a:spLocks noGrp="1"/>
          </p:cNvSpPr>
          <p:nvPr>
            <p:ph type="title" hasCustomPrompt="1"/>
          </p:nvPr>
        </p:nvSpPr>
        <p:spPr>
          <a:xfrm>
            <a:off x="5086350" y="342900"/>
            <a:ext cx="3600450" cy="4114800"/>
          </a:xfrm>
        </p:spPr>
        <p:txBody>
          <a:bodyPr anchor="ctr" anchorCtr="0">
            <a:noAutofit/>
          </a:bodyPr>
          <a:lstStyle>
            <a:lvl1pPr>
              <a:lnSpc>
                <a:spcPct val="80000"/>
              </a:lnSpc>
              <a:defRPr sz="4050" b="0" spc="0" baseline="0">
                <a:solidFill>
                  <a:schemeClr val="bg1"/>
                </a:solidFill>
                <a:latin typeface="Tiempos Fine Light" panose="02020303060303060403" pitchFamily="18" charset="77"/>
                <a:cs typeface="Times New Roman" panose="02020603050405020304" pitchFamily="18" charset="0"/>
              </a:defRPr>
            </a:lvl1pPr>
          </a:lstStyle>
          <a:p>
            <a:r>
              <a:rPr lang="en-US"/>
              <a:t>Single key idea or concept text</a:t>
            </a:r>
          </a:p>
        </p:txBody>
      </p:sp>
      <p:sp>
        <p:nvSpPr>
          <p:cNvPr id="3" name="Slide Number Placeholder 2">
            <a:extLst>
              <a:ext uri="{FF2B5EF4-FFF2-40B4-BE49-F238E27FC236}">
                <a16:creationId xmlns:a16="http://schemas.microsoft.com/office/drawing/2014/main" id="{36731BC2-F24E-2B4C-8F97-17AB784B90E5}"/>
              </a:ext>
            </a:extLst>
          </p:cNvPr>
          <p:cNvSpPr>
            <a:spLocks noGrp="1"/>
          </p:cNvSpPr>
          <p:nvPr>
            <p:ph type="sldNum" sz="quarter" idx="11"/>
          </p:nvPr>
        </p:nvSpPr>
        <p:spPr/>
        <p:txBody>
          <a:bodyPr/>
          <a:lstStyle>
            <a:lvl1pPr>
              <a:defRPr>
                <a:solidFill>
                  <a:schemeClr val="bg1"/>
                </a:solidFill>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8" name="Footer Placeholder 1">
            <a:extLst>
              <a:ext uri="{FF2B5EF4-FFF2-40B4-BE49-F238E27FC236}">
                <a16:creationId xmlns:a16="http://schemas.microsoft.com/office/drawing/2014/main" id="{A9DEA4A9-2EDA-BD45-9FB3-9598127696ED}"/>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PROPRIETARY AND CONFIDENTIAL © </a:t>
            </a:r>
            <a:r>
              <a:rPr lang="en-US" sz="525" err="1">
                <a:solidFill>
                  <a:schemeClr val="bg1"/>
                </a:solidFill>
                <a:latin typeface="Arial"/>
                <a:ea typeface="Arial"/>
                <a:cs typeface="Arial"/>
                <a:sym typeface="Arial"/>
              </a:rPr>
              <a:t>FranklinCovey</a:t>
            </a:r>
            <a:r>
              <a:rPr lang="en-US" sz="525">
                <a:solidFill>
                  <a:schemeClr val="bg1"/>
                </a:solidFill>
                <a:latin typeface="Arial"/>
                <a:ea typeface="Arial"/>
                <a:cs typeface="Arial"/>
                <a:sym typeface="Arial"/>
              </a:rPr>
              <a:t> Co. All rights reserved.</a:t>
            </a:r>
            <a:endParaRPr lang="en-US" sz="525">
              <a:solidFill>
                <a:schemeClr val="bg1"/>
              </a:solidFill>
            </a:endParaRPr>
          </a:p>
        </p:txBody>
      </p:sp>
      <p:pic>
        <p:nvPicPr>
          <p:cNvPr id="14" name="Picture 13" descr="A picture containing text, clipart&#10;&#10;Description automatically generated">
            <a:extLst>
              <a:ext uri="{FF2B5EF4-FFF2-40B4-BE49-F238E27FC236}">
                <a16:creationId xmlns:a16="http://schemas.microsoft.com/office/drawing/2014/main" id="{10CD35D0-F6EE-8F4A-882A-0942F98119FA}"/>
              </a:ext>
            </a:extLst>
          </p:cNvPr>
          <p:cNvPicPr>
            <a:picLocks noChangeAspect="1"/>
          </p:cNvPicPr>
          <p:nvPr userDrawn="1"/>
        </p:nvPicPr>
        <p:blipFill>
          <a:blip r:embed="rId2"/>
          <a:stretch>
            <a:fillRect/>
          </a:stretch>
        </p:blipFill>
        <p:spPr>
          <a:xfrm>
            <a:off x="457200" y="4804811"/>
            <a:ext cx="742950" cy="110067"/>
          </a:xfrm>
          <a:prstGeom prst="rect">
            <a:avLst/>
          </a:prstGeom>
        </p:spPr>
      </p:pic>
    </p:spTree>
    <p:extLst>
      <p:ext uri="{BB962C8B-B14F-4D97-AF65-F5344CB8AC3E}">
        <p14:creationId xmlns:p14="http://schemas.microsoft.com/office/powerpoint/2010/main" val="83296163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DB1C5-FA02-1E48-B7D5-6923BC25E08E}"/>
              </a:ext>
            </a:extLst>
          </p:cNvPr>
          <p:cNvSpPr>
            <a:spLocks noGrp="1"/>
          </p:cNvSpPr>
          <p:nvPr>
            <p:ph type="title" hasCustomPrompt="1"/>
          </p:nvPr>
        </p:nvSpPr>
        <p:spPr>
          <a:xfrm>
            <a:off x="482519" y="377190"/>
            <a:ext cx="8034022" cy="600075"/>
          </a:xfrm>
        </p:spPr>
        <p:txBody>
          <a:bodyPr anchor="t" anchorCtr="0">
            <a:noAutofit/>
          </a:bodyPr>
          <a:lstStyle>
            <a:lvl1pPr>
              <a:defRPr sz="2700" b="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241775C2-E077-C042-9DBD-CD3B309CADD8}"/>
              </a:ext>
            </a:extLst>
          </p:cNvPr>
          <p:cNvSpPr>
            <a:spLocks noGrp="1"/>
          </p:cNvSpPr>
          <p:nvPr>
            <p:ph idx="1"/>
          </p:nvPr>
        </p:nvSpPr>
        <p:spPr>
          <a:xfrm>
            <a:off x="4572000" y="1143000"/>
            <a:ext cx="3944541" cy="3252788"/>
          </a:xfrm>
        </p:spPr>
        <p:txBody>
          <a:bodyPr>
            <a:noAutofit/>
          </a:bodyPr>
          <a:lstStyle>
            <a:lvl1pPr>
              <a:defRPr sz="21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500">
                <a:latin typeface="Arial" panose="020B0604020202020204" pitchFamily="34" charset="0"/>
                <a:cs typeface="Arial" panose="020B0604020202020204" pitchFamily="34" charset="0"/>
              </a:defRPr>
            </a:lvl3pPr>
            <a:lvl4pPr>
              <a:defRPr sz="1350">
                <a:latin typeface="Arial" panose="020B0604020202020204" pitchFamily="34" charset="0"/>
                <a:cs typeface="Arial" panose="020B0604020202020204" pitchFamily="34" charset="0"/>
              </a:defRPr>
            </a:lvl4pPr>
            <a:lvl5pPr>
              <a:defRPr sz="1350">
                <a:latin typeface="Arial" panose="020B0604020202020204" pitchFamily="34" charset="0"/>
                <a:cs typeface="Arial" panose="020B0604020202020204" pitchFamily="34" charset="0"/>
              </a:defRPr>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3D1DD3-707B-8949-8282-CC31D5491270}"/>
              </a:ext>
            </a:extLst>
          </p:cNvPr>
          <p:cNvSpPr>
            <a:spLocks noGrp="1"/>
          </p:cNvSpPr>
          <p:nvPr>
            <p:ph type="body" sz="half" idx="2"/>
          </p:nvPr>
        </p:nvSpPr>
        <p:spPr>
          <a:xfrm>
            <a:off x="482520" y="1151404"/>
            <a:ext cx="3364865" cy="3252788"/>
          </a:xfrm>
        </p:spPr>
        <p:txBody>
          <a:bodyPr anchor="ctr" anchorCtr="0">
            <a:noAutofit/>
          </a:bodyPr>
          <a:lstStyle>
            <a:lvl1pPr marL="0" indent="0">
              <a:buNone/>
              <a:defRPr sz="2700" spc="0" baseline="0">
                <a:latin typeface="Tiempos Fine Light" panose="02020303060303060403" pitchFamily="18" charset="77"/>
                <a:cs typeface="Times New Roman" panose="02020603050405020304" pitchFamily="18"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Slide Number Placeholder 5">
            <a:extLst>
              <a:ext uri="{FF2B5EF4-FFF2-40B4-BE49-F238E27FC236}">
                <a16:creationId xmlns:a16="http://schemas.microsoft.com/office/drawing/2014/main" id="{141E5EB9-ADC8-A24A-BDF3-78B33A4D0ABB}"/>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7" name="Rectangle 6">
            <a:extLst>
              <a:ext uri="{FF2B5EF4-FFF2-40B4-BE49-F238E27FC236}">
                <a16:creationId xmlns:a16="http://schemas.microsoft.com/office/drawing/2014/main" id="{B087C134-782B-3146-AA51-E24DB4AD33B4}"/>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Rectangle 7">
            <a:extLst>
              <a:ext uri="{FF2B5EF4-FFF2-40B4-BE49-F238E27FC236}">
                <a16:creationId xmlns:a16="http://schemas.microsoft.com/office/drawing/2014/main" id="{40ABC657-DC3B-854B-BE21-3B7AF6E9BE68}"/>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42074762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FEFCD02-3911-B34F-A586-53722505948F}"/>
              </a:ext>
            </a:extLst>
          </p:cNvPr>
          <p:cNvSpPr>
            <a:spLocks noGrp="1"/>
          </p:cNvSpPr>
          <p:nvPr>
            <p:ph type="pic" idx="1"/>
          </p:nvPr>
        </p:nvSpPr>
        <p:spPr>
          <a:xfrm>
            <a:off x="3886200" y="1"/>
            <a:ext cx="5257800" cy="5143499"/>
          </a:xfrm>
        </p:spPr>
        <p:txBody>
          <a:bodyPr/>
          <a:lstStyle>
            <a:lvl1pPr marL="0" indent="0">
              <a:buNone/>
              <a:defRPr sz="2400" baseline="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2" name="Title 1">
            <a:extLst>
              <a:ext uri="{FF2B5EF4-FFF2-40B4-BE49-F238E27FC236}">
                <a16:creationId xmlns:a16="http://schemas.microsoft.com/office/drawing/2014/main" id="{AC5E8DDE-A0B1-6741-A8E3-7DF0E38D8DD8}"/>
              </a:ext>
            </a:extLst>
          </p:cNvPr>
          <p:cNvSpPr>
            <a:spLocks noGrp="1"/>
          </p:cNvSpPr>
          <p:nvPr>
            <p:ph type="title" hasCustomPrompt="1"/>
          </p:nvPr>
        </p:nvSpPr>
        <p:spPr>
          <a:xfrm>
            <a:off x="463184" y="342900"/>
            <a:ext cx="2949178" cy="1200150"/>
          </a:xfrm>
        </p:spPr>
        <p:txBody>
          <a:bodyPr anchor="t" anchorCtr="0">
            <a:noAutofit/>
          </a:bodyPr>
          <a:lstStyle>
            <a:lvl1pPr>
              <a:defRPr sz="2400" b="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4" name="Text Placeholder 3">
            <a:extLst>
              <a:ext uri="{FF2B5EF4-FFF2-40B4-BE49-F238E27FC236}">
                <a16:creationId xmlns:a16="http://schemas.microsoft.com/office/drawing/2014/main" id="{DB5DD8A1-54F8-194F-B7C4-95F357161D42}"/>
              </a:ext>
            </a:extLst>
          </p:cNvPr>
          <p:cNvSpPr>
            <a:spLocks noGrp="1"/>
          </p:cNvSpPr>
          <p:nvPr>
            <p:ph type="body" sz="half" idx="2"/>
          </p:nvPr>
        </p:nvSpPr>
        <p:spPr>
          <a:xfrm>
            <a:off x="463184" y="1543050"/>
            <a:ext cx="2949178" cy="2858691"/>
          </a:xfrm>
        </p:spPr>
        <p:txBody>
          <a:bodyPr>
            <a:noAutofit/>
          </a:bodyPr>
          <a:lstStyle>
            <a:lvl1pPr marL="0" indent="0">
              <a:buNone/>
              <a:defRPr sz="1200">
                <a:latin typeface="Arial" panose="020B0604020202020204" pitchFamily="34" charset="0"/>
                <a:cs typeface="Arial" panose="020B0604020202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Slide Number Placeholder 5">
            <a:extLst>
              <a:ext uri="{FF2B5EF4-FFF2-40B4-BE49-F238E27FC236}">
                <a16:creationId xmlns:a16="http://schemas.microsoft.com/office/drawing/2014/main" id="{C2EFBD9A-7817-2244-8510-BF1B12A94028}"/>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7" name="Rectangle 6">
            <a:extLst>
              <a:ext uri="{FF2B5EF4-FFF2-40B4-BE49-F238E27FC236}">
                <a16:creationId xmlns:a16="http://schemas.microsoft.com/office/drawing/2014/main" id="{78C30BBF-DB37-094B-96CA-929A8A1FE283}"/>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Rectangle 7">
            <a:extLst>
              <a:ext uri="{FF2B5EF4-FFF2-40B4-BE49-F238E27FC236}">
                <a16:creationId xmlns:a16="http://schemas.microsoft.com/office/drawing/2014/main" id="{DC716144-EF52-7A43-9856-74DEE359C469}"/>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25217211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6_Vertical Title and Text">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54B2E543-9857-574C-9492-BC045DF7B3E8}"/>
              </a:ext>
            </a:extLst>
          </p:cNvPr>
          <p:cNvSpPr>
            <a:spLocks noGrp="1"/>
          </p:cNvSpPr>
          <p:nvPr>
            <p:ph type="sldNum" sz="quarter" idx="12"/>
          </p:nvPr>
        </p:nvSpPr>
        <p:spPr>
          <a:xfrm>
            <a:off x="301337" y="4697839"/>
            <a:ext cx="322551" cy="264860"/>
          </a:xfrm>
        </p:spPr>
        <p:txBody>
          <a:bodyPr/>
          <a:lstStyle>
            <a:lvl1pPr>
              <a:defRPr sz="600" b="1">
                <a:solidFill>
                  <a:schemeClr val="tx1"/>
                </a:solidFill>
              </a:defRPr>
            </a:lvl1pPr>
          </a:lstStyle>
          <a:p>
            <a:fld id="{B1A1BE98-182E-084E-9EBF-D0732FC8F83B}" type="slidenum">
              <a:rPr lang="en-US" smtClean="0"/>
              <a:pPr/>
              <a:t>‹#›</a:t>
            </a:fld>
            <a:endParaRPr lang="en-US"/>
          </a:p>
        </p:txBody>
      </p:sp>
      <p:sp>
        <p:nvSpPr>
          <p:cNvPr id="8" name="Content Placeholder 3">
            <a:extLst>
              <a:ext uri="{FF2B5EF4-FFF2-40B4-BE49-F238E27FC236}">
                <a16:creationId xmlns:a16="http://schemas.microsoft.com/office/drawing/2014/main" id="{BE8AE425-2F0E-6F49-B080-63928C3A4494}"/>
              </a:ext>
            </a:extLst>
          </p:cNvPr>
          <p:cNvSpPr>
            <a:spLocks noGrp="1"/>
          </p:cNvSpPr>
          <p:nvPr>
            <p:ph sz="quarter" idx="13"/>
          </p:nvPr>
        </p:nvSpPr>
        <p:spPr>
          <a:xfrm>
            <a:off x="634885" y="544606"/>
            <a:ext cx="7874231" cy="39006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306DD1C4-C48E-5976-BD6E-1E8339C41C6B}"/>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18845441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AB541D8-3C14-744C-96B1-B42C2A6DDB22}"/>
              </a:ext>
            </a:extLst>
          </p:cNvPr>
          <p:cNvSpPr>
            <a:spLocks noGrp="1"/>
          </p:cNvSpPr>
          <p:nvPr>
            <p:ph type="body" sz="quarter" idx="11" hasCustomPrompt="1"/>
          </p:nvPr>
        </p:nvSpPr>
        <p:spPr>
          <a:xfrm>
            <a:off x="416719" y="503612"/>
            <a:ext cx="2818210" cy="249408"/>
          </a:xfrm>
        </p:spPr>
        <p:txBody>
          <a:bodyPr anchor="ctr">
            <a:noAutofit/>
          </a:bodyPr>
          <a:lstStyle>
            <a:lvl1pPr marL="0" indent="0">
              <a:buNone/>
              <a:defRPr sz="900" b="1">
                <a:latin typeface="Rand" panose="020B0504010101010104" pitchFamily="34" charset="77"/>
                <a:cs typeface="Rand" panose="020B0504010101010104" pitchFamily="34" charset="77"/>
              </a:defRPr>
            </a:lvl1pPr>
            <a:lvl2pPr marL="342900" indent="0">
              <a:buNone/>
              <a:defRPr sz="1200" b="1">
                <a:latin typeface="Rand" panose="020B0504010101010104" pitchFamily="34" charset="77"/>
                <a:cs typeface="Rand" panose="020B0504010101010104" pitchFamily="34" charset="77"/>
              </a:defRPr>
            </a:lvl2pPr>
            <a:lvl3pPr>
              <a:defRPr sz="1050" b="1">
                <a:latin typeface="Rand" panose="020B0504010101010104" pitchFamily="34" charset="77"/>
                <a:cs typeface="Rand" panose="020B0504010101010104" pitchFamily="34" charset="77"/>
              </a:defRPr>
            </a:lvl3pPr>
            <a:lvl4pPr>
              <a:defRPr sz="900" b="1">
                <a:latin typeface="Rand" panose="020B0504010101010104" pitchFamily="34" charset="77"/>
                <a:cs typeface="Rand" panose="020B0504010101010104" pitchFamily="34" charset="77"/>
              </a:defRPr>
            </a:lvl4pPr>
            <a:lvl5pPr>
              <a:defRPr sz="900" b="1">
                <a:latin typeface="Rand" panose="020B0504010101010104" pitchFamily="34" charset="77"/>
                <a:cs typeface="Rand" panose="020B0504010101010104" pitchFamily="34" charset="77"/>
              </a:defRPr>
            </a:lvl5pPr>
          </a:lstStyle>
          <a:p>
            <a:pPr lvl="0"/>
            <a:r>
              <a:rPr lang="en-US"/>
              <a:t>CLICK TO EDIT SUPERHEADING</a:t>
            </a:r>
          </a:p>
        </p:txBody>
      </p:sp>
      <p:pic>
        <p:nvPicPr>
          <p:cNvPr id="7" name="Picture 6">
            <a:extLst>
              <a:ext uri="{FF2B5EF4-FFF2-40B4-BE49-F238E27FC236}">
                <a16:creationId xmlns:a16="http://schemas.microsoft.com/office/drawing/2014/main" id="{DE9B034D-9ACD-ED44-9FCE-5AD1B59B06F7}"/>
              </a:ext>
            </a:extLst>
          </p:cNvPr>
          <p:cNvPicPr>
            <a:picLocks noChangeAspect="1"/>
          </p:cNvPicPr>
          <p:nvPr userDrawn="1"/>
        </p:nvPicPr>
        <p:blipFill>
          <a:blip r:embed="rId2"/>
          <a:stretch>
            <a:fillRect/>
          </a:stretch>
        </p:blipFill>
        <p:spPr>
          <a:xfrm>
            <a:off x="0" y="0"/>
            <a:ext cx="9144000" cy="152400"/>
          </a:xfrm>
          <a:prstGeom prst="rect">
            <a:avLst/>
          </a:prstGeom>
        </p:spPr>
      </p:pic>
      <p:pic>
        <p:nvPicPr>
          <p:cNvPr id="9" name="Picture 8">
            <a:extLst>
              <a:ext uri="{FF2B5EF4-FFF2-40B4-BE49-F238E27FC236}">
                <a16:creationId xmlns:a16="http://schemas.microsoft.com/office/drawing/2014/main" id="{B4F2387D-7948-E944-A43B-15622C50632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220080" y="585628"/>
            <a:ext cx="342185" cy="342185"/>
          </a:xfrm>
          <a:prstGeom prst="rect">
            <a:avLst/>
          </a:prstGeom>
        </p:spPr>
      </p:pic>
      <p:sp>
        <p:nvSpPr>
          <p:cNvPr id="12" name="Title 1">
            <a:extLst>
              <a:ext uri="{FF2B5EF4-FFF2-40B4-BE49-F238E27FC236}">
                <a16:creationId xmlns:a16="http://schemas.microsoft.com/office/drawing/2014/main" id="{0647140C-142C-0748-A154-E5B625748B6C}"/>
              </a:ext>
            </a:extLst>
          </p:cNvPr>
          <p:cNvSpPr>
            <a:spLocks noGrp="1"/>
          </p:cNvSpPr>
          <p:nvPr>
            <p:ph type="ctrTitle" hasCustomPrompt="1"/>
          </p:nvPr>
        </p:nvSpPr>
        <p:spPr>
          <a:xfrm>
            <a:off x="416551" y="726678"/>
            <a:ext cx="5028906" cy="1248835"/>
          </a:xfrm>
        </p:spPr>
        <p:txBody>
          <a:bodyPr anchor="t">
            <a:normAutofit/>
          </a:bodyPr>
          <a:lstStyle>
            <a:lvl1pPr algn="l">
              <a:lnSpc>
                <a:spcPts val="3345"/>
              </a:lnSpc>
              <a:defRPr sz="2850" spc="-8" baseline="0">
                <a:solidFill>
                  <a:schemeClr val="tx1">
                    <a:lumMod val="85000"/>
                    <a:lumOff val="15000"/>
                  </a:schemeClr>
                </a:solidFill>
                <a:latin typeface="Tiempos Fine Light" panose="02020303060303060403" pitchFamily="18" charset="77"/>
              </a:defRPr>
            </a:lvl1pPr>
          </a:lstStyle>
          <a:p>
            <a:r>
              <a:rPr lang="en-US"/>
              <a:t>Insert Title</a:t>
            </a:r>
          </a:p>
        </p:txBody>
      </p:sp>
    </p:spTree>
    <p:extLst>
      <p:ext uri="{BB962C8B-B14F-4D97-AF65-F5344CB8AC3E}">
        <p14:creationId xmlns:p14="http://schemas.microsoft.com/office/powerpoint/2010/main" val="283892204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E9B034D-9ACD-ED44-9FCE-5AD1B59B06F7}"/>
              </a:ext>
            </a:extLst>
          </p:cNvPr>
          <p:cNvPicPr>
            <a:picLocks noChangeAspect="1"/>
          </p:cNvPicPr>
          <p:nvPr userDrawn="1"/>
        </p:nvPicPr>
        <p:blipFill>
          <a:blip r:embed="rId2"/>
          <a:stretch>
            <a:fillRect/>
          </a:stretch>
        </p:blipFill>
        <p:spPr>
          <a:xfrm>
            <a:off x="0" y="0"/>
            <a:ext cx="9144000" cy="152400"/>
          </a:xfrm>
          <a:prstGeom prst="rect">
            <a:avLst/>
          </a:prstGeom>
        </p:spPr>
      </p:pic>
      <p:sp>
        <p:nvSpPr>
          <p:cNvPr id="12" name="Title 1">
            <a:extLst>
              <a:ext uri="{FF2B5EF4-FFF2-40B4-BE49-F238E27FC236}">
                <a16:creationId xmlns:a16="http://schemas.microsoft.com/office/drawing/2014/main" id="{0647140C-142C-0748-A154-E5B625748B6C}"/>
              </a:ext>
            </a:extLst>
          </p:cNvPr>
          <p:cNvSpPr>
            <a:spLocks noGrp="1"/>
          </p:cNvSpPr>
          <p:nvPr>
            <p:ph type="ctrTitle" hasCustomPrompt="1"/>
          </p:nvPr>
        </p:nvSpPr>
        <p:spPr>
          <a:xfrm>
            <a:off x="416551" y="501487"/>
            <a:ext cx="3964424" cy="841124"/>
          </a:xfrm>
        </p:spPr>
        <p:txBody>
          <a:bodyPr anchor="t">
            <a:normAutofit/>
          </a:bodyPr>
          <a:lstStyle>
            <a:lvl1pPr algn="l">
              <a:lnSpc>
                <a:spcPts val="3345"/>
              </a:lnSpc>
              <a:defRPr sz="2850" spc="-8" baseline="0">
                <a:solidFill>
                  <a:schemeClr val="tx1">
                    <a:lumMod val="85000"/>
                    <a:lumOff val="15000"/>
                  </a:schemeClr>
                </a:solidFill>
                <a:latin typeface="Tiempos Fine Light" panose="02020303060303060403" pitchFamily="18" charset="77"/>
              </a:defRPr>
            </a:lvl1pPr>
          </a:lstStyle>
          <a:p>
            <a:r>
              <a:rPr lang="en-US"/>
              <a:t>Insert Title</a:t>
            </a:r>
          </a:p>
        </p:txBody>
      </p:sp>
      <p:sp>
        <p:nvSpPr>
          <p:cNvPr id="5" name="Rectangle 4">
            <a:extLst>
              <a:ext uri="{FF2B5EF4-FFF2-40B4-BE49-F238E27FC236}">
                <a16:creationId xmlns:a16="http://schemas.microsoft.com/office/drawing/2014/main" id="{B42EA7E6-EE92-D0DD-915E-65DC19BA571E}"/>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1240667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6">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F94E3C-683A-344B-8157-4D022B04CAFC}"/>
              </a:ext>
            </a:extLst>
          </p:cNvPr>
          <p:cNvPicPr>
            <a:picLocks noChangeAspect="1"/>
          </p:cNvPicPr>
          <p:nvPr userDrawn="1"/>
        </p:nvPicPr>
        <p:blipFill rotWithShape="1">
          <a:blip r:embed="rId2"/>
          <a:srcRect l="-4675" r="-4675"/>
          <a:stretch/>
        </p:blipFill>
        <p:spPr>
          <a:xfrm>
            <a:off x="4802886" y="148590"/>
            <a:ext cx="3718433" cy="4994910"/>
          </a:xfrm>
          <a:prstGeom prst="rect">
            <a:avLst/>
          </a:prstGeom>
        </p:spPr>
      </p:pic>
      <p:pic>
        <p:nvPicPr>
          <p:cNvPr id="10" name="Google Shape;105;p29">
            <a:extLst>
              <a:ext uri="{FF2B5EF4-FFF2-40B4-BE49-F238E27FC236}">
                <a16:creationId xmlns:a16="http://schemas.microsoft.com/office/drawing/2014/main" id="{80F65949-A966-3C45-B14B-D3B3485F499F}"/>
              </a:ext>
            </a:extLst>
          </p:cNvPr>
          <p:cNvPicPr preferRelativeResize="0"/>
          <p:nvPr userDrawn="1"/>
        </p:nvPicPr>
        <p:blipFill rotWithShape="1">
          <a:blip r:embed="rId3">
            <a:alphaModFix/>
          </a:blip>
          <a:srcRect/>
          <a:stretch/>
        </p:blipFill>
        <p:spPr>
          <a:xfrm>
            <a:off x="457200" y="371471"/>
            <a:ext cx="2366443" cy="420624"/>
          </a:xfrm>
          <a:prstGeom prst="rect">
            <a:avLst/>
          </a:prstGeom>
          <a:noFill/>
          <a:ln>
            <a:noFill/>
          </a:ln>
        </p:spPr>
      </p:pic>
      <p:sp>
        <p:nvSpPr>
          <p:cNvPr id="8" name="Title 3">
            <a:extLst>
              <a:ext uri="{FF2B5EF4-FFF2-40B4-BE49-F238E27FC236}">
                <a16:creationId xmlns:a16="http://schemas.microsoft.com/office/drawing/2014/main" id="{10F29065-8592-8E4E-A267-F7B07904EE0E}"/>
              </a:ext>
            </a:extLst>
          </p:cNvPr>
          <p:cNvSpPr>
            <a:spLocks noGrp="1"/>
          </p:cNvSpPr>
          <p:nvPr>
            <p:ph type="title" hasCustomPrompt="1"/>
          </p:nvPr>
        </p:nvSpPr>
        <p:spPr>
          <a:xfrm>
            <a:off x="973836" y="792095"/>
            <a:ext cx="3829050" cy="3714751"/>
          </a:xfrm>
        </p:spPr>
        <p:txBody>
          <a:bodyPr anchor="ctr" anchorCtr="0">
            <a:noAutofit/>
          </a:bodyPr>
          <a:lstStyle>
            <a:lvl1pPr>
              <a:defRPr sz="405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6" name="Footer Placeholder 1">
            <a:extLst>
              <a:ext uri="{FF2B5EF4-FFF2-40B4-BE49-F238E27FC236}">
                <a16:creationId xmlns:a16="http://schemas.microsoft.com/office/drawing/2014/main" id="{B115400A-5AD4-694E-9124-5EF531EC80F5}"/>
              </a:ext>
            </a:extLst>
          </p:cNvPr>
          <p:cNvSpPr txBox="1">
            <a:spLocks/>
          </p:cNvSpPr>
          <p:nvPr userDrawn="1"/>
        </p:nvSpPr>
        <p:spPr>
          <a:xfrm>
            <a:off x="971550" y="4767374"/>
            <a:ext cx="3028950" cy="160095"/>
          </a:xfrm>
          <a:prstGeom prst="rect">
            <a:avLst/>
          </a:prstGeom>
        </p:spPr>
        <p:txBody>
          <a:bodyPr vert="horz" lIns="0" tIns="0" rIns="0" bIns="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
                <a:srgbClr val="000000"/>
              </a:buClr>
              <a:buSzPts val="700"/>
            </a:pPr>
            <a:r>
              <a:rPr lang="en-US" sz="525">
                <a:latin typeface="Arial"/>
                <a:ea typeface="Arial"/>
                <a:cs typeface="Arial"/>
                <a:sym typeface="Arial"/>
              </a:rPr>
              <a:t>© </a:t>
            </a:r>
            <a:r>
              <a:rPr lang="en-US" sz="525" err="1">
                <a:latin typeface="Arial"/>
                <a:ea typeface="Arial"/>
                <a:cs typeface="Arial"/>
                <a:sym typeface="Arial"/>
              </a:rPr>
              <a:t>FranklinCovey</a:t>
            </a:r>
            <a:r>
              <a:rPr lang="en-US" sz="525">
                <a:latin typeface="Arial"/>
                <a:ea typeface="Arial"/>
                <a:cs typeface="Arial"/>
                <a:sym typeface="Arial"/>
              </a:rPr>
              <a:t> Co. All rights reserved. PROPRIETARY AND CONFIDENTIAL </a:t>
            </a:r>
            <a:endParaRPr lang="en-US" sz="525"/>
          </a:p>
        </p:txBody>
      </p:sp>
    </p:spTree>
    <p:extLst>
      <p:ext uri="{BB962C8B-B14F-4D97-AF65-F5344CB8AC3E}">
        <p14:creationId xmlns:p14="http://schemas.microsoft.com/office/powerpoint/2010/main" val="1311360325"/>
      </p:ext>
    </p:extLst>
  </p:cSld>
  <p:clrMapOvr>
    <a:masterClrMapping/>
  </p:clrMapOvr>
  <p:extLst>
    <p:ext uri="{DCECCB84-F9BA-43D5-87BE-67443E8EF086}">
      <p15:sldGuideLst xmlns:p15="http://schemas.microsoft.com/office/powerpoint/2012/main">
        <p15:guide id="2" orient="horz" pos="2160">
          <p15:clr>
            <a:srgbClr val="FBAE40"/>
          </p15:clr>
        </p15:guide>
        <p15:guide id="4" orient="horz" pos="792">
          <p15:clr>
            <a:srgbClr val="FBAE40"/>
          </p15:clr>
        </p15:guide>
        <p15:guide id="5" orient="horz" pos="4032">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2_Title with 6 Rounded Rectangles and Tex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371475"/>
            <a:ext cx="8122024" cy="485775"/>
          </a:xfrm>
        </p:spPr>
        <p:txBody>
          <a:bodyPr anchor="t" anchorCtr="0">
            <a:noAutofit/>
          </a:bodyPr>
          <a:lstStyle>
            <a:lvl1pPr>
              <a:defRPr sz="2175"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Text Placeholder 5">
            <a:extLst>
              <a:ext uri="{FF2B5EF4-FFF2-40B4-BE49-F238E27FC236}">
                <a16:creationId xmlns:a16="http://schemas.microsoft.com/office/drawing/2014/main" id="{4A34E86F-C569-9647-9E50-D6B395BFDCE4}"/>
              </a:ext>
            </a:extLst>
          </p:cNvPr>
          <p:cNvSpPr>
            <a:spLocks noGrp="1"/>
          </p:cNvSpPr>
          <p:nvPr>
            <p:ph type="body" sz="quarter" idx="17" hasCustomPrompt="1"/>
          </p:nvPr>
        </p:nvSpPr>
        <p:spPr>
          <a:xfrm>
            <a:off x="472106" y="1523807"/>
            <a:ext cx="308715" cy="347595"/>
          </a:xfrm>
        </p:spPr>
        <p:txBody>
          <a:bodyPr>
            <a:noAutofit/>
          </a:bodyPr>
          <a:lstStyle>
            <a:lvl1pPr marL="0" indent="0">
              <a:lnSpc>
                <a:spcPct val="100000"/>
              </a:lnSpc>
              <a:spcBef>
                <a:spcPts val="0"/>
              </a:spcBef>
              <a:spcAft>
                <a:spcPts val="225"/>
              </a:spcAft>
              <a:buClr>
                <a:schemeClr val="tx1"/>
              </a:buClr>
              <a:buNone/>
              <a:defRPr sz="18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1</a:t>
            </a:r>
          </a:p>
        </p:txBody>
      </p:sp>
      <p:sp>
        <p:nvSpPr>
          <p:cNvPr id="32" name="Text Placeholder 5">
            <a:extLst>
              <a:ext uri="{FF2B5EF4-FFF2-40B4-BE49-F238E27FC236}">
                <a16:creationId xmlns:a16="http://schemas.microsoft.com/office/drawing/2014/main" id="{5F078004-3293-5A45-B4D7-04019775152A}"/>
              </a:ext>
            </a:extLst>
          </p:cNvPr>
          <p:cNvSpPr>
            <a:spLocks noGrp="1"/>
          </p:cNvSpPr>
          <p:nvPr>
            <p:ph type="body" sz="quarter" idx="18"/>
          </p:nvPr>
        </p:nvSpPr>
        <p:spPr>
          <a:xfrm>
            <a:off x="473811" y="1921960"/>
            <a:ext cx="2315727" cy="648703"/>
          </a:xfrm>
        </p:spPr>
        <p:txBody>
          <a:bodyPr>
            <a:noAutofit/>
          </a:bodyPr>
          <a:lstStyle>
            <a:lvl1pPr marL="132160" indent="-132160">
              <a:lnSpc>
                <a:spcPct val="95000"/>
              </a:lnSpc>
              <a:spcBef>
                <a:spcPts val="0"/>
              </a:spcBef>
              <a:spcAft>
                <a:spcPts val="225"/>
              </a:spcAft>
              <a:buClr>
                <a:schemeClr val="accent1"/>
              </a:buClr>
              <a:buFont typeface="Arial" panose="020B0604020202020204" pitchFamily="34" charset="0"/>
              <a:buChar char="•"/>
              <a:tabLst/>
              <a:defRPr sz="975" b="0">
                <a:latin typeface="Arial" panose="020B0604020202020204" pitchFamily="34" charset="0"/>
                <a:cs typeface="Arial" panose="020B0604020202020204" pitchFamily="34" charset="0"/>
              </a:defRPr>
            </a:lvl1pPr>
            <a:lvl2pPr marL="264319" indent="-132160">
              <a:lnSpc>
                <a:spcPct val="100000"/>
              </a:lnSpc>
              <a:spcBef>
                <a:spcPts val="0"/>
              </a:spcBef>
              <a:spcAft>
                <a:spcPts val="225"/>
              </a:spcAft>
              <a:buClr>
                <a:schemeClr val="accent1"/>
              </a:buClr>
              <a:buFont typeface="Arial" panose="020B0604020202020204" pitchFamily="34" charset="0"/>
              <a:buChar char="•"/>
              <a:tabLst/>
              <a:defRPr sz="900"/>
            </a:lvl2pPr>
            <a:lvl3pPr marL="388144" indent="-123825">
              <a:buClr>
                <a:schemeClr val="accent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42692A7E-A3E2-7F48-A608-0F4684AE63B7}"/>
              </a:ext>
            </a:extLst>
          </p:cNvPr>
          <p:cNvSpPr>
            <a:spLocks noGrp="1"/>
          </p:cNvSpPr>
          <p:nvPr>
            <p:ph type="body" sz="quarter" idx="19" hasCustomPrompt="1"/>
          </p:nvPr>
        </p:nvSpPr>
        <p:spPr>
          <a:xfrm>
            <a:off x="715216" y="1580844"/>
            <a:ext cx="1898444" cy="285750"/>
          </a:xfrm>
        </p:spPr>
        <p:txBody>
          <a:bodyPr>
            <a:noAutofit/>
          </a:bodyPr>
          <a:lstStyle>
            <a:lvl1pPr marL="0" indent="0">
              <a:buNone/>
              <a:defRPr sz="150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45" name="Text Placeholder 5">
            <a:extLst>
              <a:ext uri="{FF2B5EF4-FFF2-40B4-BE49-F238E27FC236}">
                <a16:creationId xmlns:a16="http://schemas.microsoft.com/office/drawing/2014/main" id="{42981D73-20E8-9542-9600-7AB3BFC72814}"/>
              </a:ext>
            </a:extLst>
          </p:cNvPr>
          <p:cNvSpPr>
            <a:spLocks noGrp="1"/>
          </p:cNvSpPr>
          <p:nvPr>
            <p:ph type="body" sz="quarter" idx="20" hasCustomPrompt="1"/>
          </p:nvPr>
        </p:nvSpPr>
        <p:spPr>
          <a:xfrm>
            <a:off x="3211377" y="1523807"/>
            <a:ext cx="308715" cy="347595"/>
          </a:xfrm>
        </p:spPr>
        <p:txBody>
          <a:bodyPr>
            <a:noAutofit/>
          </a:bodyPr>
          <a:lstStyle>
            <a:lvl1pPr marL="0" indent="0">
              <a:lnSpc>
                <a:spcPct val="100000"/>
              </a:lnSpc>
              <a:spcBef>
                <a:spcPts val="0"/>
              </a:spcBef>
              <a:spcAft>
                <a:spcPts val="225"/>
              </a:spcAft>
              <a:buClr>
                <a:schemeClr val="tx1"/>
              </a:buClr>
              <a:buNone/>
              <a:defRPr sz="18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2</a:t>
            </a:r>
          </a:p>
        </p:txBody>
      </p:sp>
      <p:sp>
        <p:nvSpPr>
          <p:cNvPr id="46" name="Text Placeholder 5">
            <a:extLst>
              <a:ext uri="{FF2B5EF4-FFF2-40B4-BE49-F238E27FC236}">
                <a16:creationId xmlns:a16="http://schemas.microsoft.com/office/drawing/2014/main" id="{6817F7BE-F41D-D34E-BB29-799A75A944CC}"/>
              </a:ext>
            </a:extLst>
          </p:cNvPr>
          <p:cNvSpPr>
            <a:spLocks noGrp="1"/>
          </p:cNvSpPr>
          <p:nvPr>
            <p:ph type="body" sz="quarter" idx="21"/>
          </p:nvPr>
        </p:nvSpPr>
        <p:spPr>
          <a:xfrm>
            <a:off x="3213082" y="1921960"/>
            <a:ext cx="2616218" cy="648703"/>
          </a:xfrm>
        </p:spPr>
        <p:txBody>
          <a:bodyPr>
            <a:noAutofit/>
          </a:bodyPr>
          <a:lstStyle>
            <a:lvl1pPr marL="0" indent="0">
              <a:lnSpc>
                <a:spcPct val="95000"/>
              </a:lnSpc>
              <a:spcBef>
                <a:spcPts val="0"/>
              </a:spcBef>
              <a:spcAft>
                <a:spcPts val="225"/>
              </a:spcAft>
              <a:buClr>
                <a:schemeClr val="tx1"/>
              </a:buClr>
              <a:buNone/>
              <a:defRPr sz="975"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47" name="Text Placeholder 4">
            <a:extLst>
              <a:ext uri="{FF2B5EF4-FFF2-40B4-BE49-F238E27FC236}">
                <a16:creationId xmlns:a16="http://schemas.microsoft.com/office/drawing/2014/main" id="{BA101FE4-EBBF-9A4E-9D85-ACD346D6B76F}"/>
              </a:ext>
            </a:extLst>
          </p:cNvPr>
          <p:cNvSpPr>
            <a:spLocks noGrp="1"/>
          </p:cNvSpPr>
          <p:nvPr>
            <p:ph type="body" sz="quarter" idx="22" hasCustomPrompt="1"/>
          </p:nvPr>
        </p:nvSpPr>
        <p:spPr>
          <a:xfrm>
            <a:off x="3454488" y="1580844"/>
            <a:ext cx="1898444" cy="285750"/>
          </a:xfrm>
        </p:spPr>
        <p:txBody>
          <a:bodyPr>
            <a:noAutofit/>
          </a:bodyPr>
          <a:lstStyle>
            <a:lvl1pPr marL="0" indent="0">
              <a:buNone/>
              <a:defRPr sz="150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48" name="Text Placeholder 5">
            <a:extLst>
              <a:ext uri="{FF2B5EF4-FFF2-40B4-BE49-F238E27FC236}">
                <a16:creationId xmlns:a16="http://schemas.microsoft.com/office/drawing/2014/main" id="{0937124C-26E8-5942-8EB3-3F29D5E5283D}"/>
              </a:ext>
            </a:extLst>
          </p:cNvPr>
          <p:cNvSpPr>
            <a:spLocks noGrp="1"/>
          </p:cNvSpPr>
          <p:nvPr>
            <p:ph type="body" sz="quarter" idx="23" hasCustomPrompt="1"/>
          </p:nvPr>
        </p:nvSpPr>
        <p:spPr>
          <a:xfrm>
            <a:off x="3216524" y="2705662"/>
            <a:ext cx="308715" cy="347595"/>
          </a:xfrm>
        </p:spPr>
        <p:txBody>
          <a:bodyPr>
            <a:noAutofit/>
          </a:bodyPr>
          <a:lstStyle>
            <a:lvl1pPr marL="0" indent="0">
              <a:lnSpc>
                <a:spcPct val="100000"/>
              </a:lnSpc>
              <a:spcBef>
                <a:spcPts val="0"/>
              </a:spcBef>
              <a:spcAft>
                <a:spcPts val="225"/>
              </a:spcAft>
              <a:buClr>
                <a:schemeClr val="tx1"/>
              </a:buClr>
              <a:buNone/>
              <a:defRPr sz="18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3</a:t>
            </a:r>
          </a:p>
        </p:txBody>
      </p:sp>
      <p:sp>
        <p:nvSpPr>
          <p:cNvPr id="49" name="Text Placeholder 5">
            <a:extLst>
              <a:ext uri="{FF2B5EF4-FFF2-40B4-BE49-F238E27FC236}">
                <a16:creationId xmlns:a16="http://schemas.microsoft.com/office/drawing/2014/main" id="{E8D6CA2E-D424-ED4F-BE6A-59B2EFE5295E}"/>
              </a:ext>
            </a:extLst>
          </p:cNvPr>
          <p:cNvSpPr>
            <a:spLocks noGrp="1"/>
          </p:cNvSpPr>
          <p:nvPr>
            <p:ph type="body" sz="quarter" idx="24"/>
          </p:nvPr>
        </p:nvSpPr>
        <p:spPr>
          <a:xfrm>
            <a:off x="3218229" y="3103815"/>
            <a:ext cx="2648523" cy="648703"/>
          </a:xfrm>
        </p:spPr>
        <p:txBody>
          <a:bodyPr>
            <a:noAutofit/>
          </a:bodyPr>
          <a:lstStyle>
            <a:lvl1pPr marL="128588" indent="-128588">
              <a:lnSpc>
                <a:spcPct val="95000"/>
              </a:lnSpc>
              <a:spcBef>
                <a:spcPts val="0"/>
              </a:spcBef>
              <a:spcAft>
                <a:spcPts val="225"/>
              </a:spcAft>
              <a:buClr>
                <a:schemeClr val="tx1"/>
              </a:buClr>
              <a:buFont typeface="Arial" panose="020B0604020202020204" pitchFamily="34" charset="0"/>
              <a:buChar char="•"/>
              <a:tabLst/>
              <a:defRPr sz="975" b="0">
                <a:latin typeface="Arial" panose="020B0604020202020204" pitchFamily="34" charset="0"/>
                <a:cs typeface="Arial" panose="020B0604020202020204" pitchFamily="34" charset="0"/>
              </a:defRPr>
            </a:lvl1pPr>
            <a:lvl2pPr marL="258366" indent="-129779">
              <a:lnSpc>
                <a:spcPct val="100000"/>
              </a:lnSpc>
              <a:spcBef>
                <a:spcPts val="0"/>
              </a:spcBef>
              <a:spcAft>
                <a:spcPts val="225"/>
              </a:spcAft>
              <a:buClr>
                <a:schemeClr val="tx1"/>
              </a:buClr>
              <a:buFont typeface="Arial" panose="020B0604020202020204" pitchFamily="34" charset="0"/>
              <a:buChar char="•"/>
              <a:tabLst/>
              <a:defRPr sz="900"/>
            </a:lvl2pPr>
            <a:lvl3pPr marL="388144" indent="-129779">
              <a:buClr>
                <a:schemeClr val="tx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50" name="Text Placeholder 4">
            <a:extLst>
              <a:ext uri="{FF2B5EF4-FFF2-40B4-BE49-F238E27FC236}">
                <a16:creationId xmlns:a16="http://schemas.microsoft.com/office/drawing/2014/main" id="{24951284-D928-7E44-9DF4-2DEC1C307BAB}"/>
              </a:ext>
            </a:extLst>
          </p:cNvPr>
          <p:cNvSpPr>
            <a:spLocks noGrp="1"/>
          </p:cNvSpPr>
          <p:nvPr>
            <p:ph type="body" sz="quarter" idx="25" hasCustomPrompt="1"/>
          </p:nvPr>
        </p:nvSpPr>
        <p:spPr>
          <a:xfrm>
            <a:off x="3459635" y="2762699"/>
            <a:ext cx="1898444" cy="285750"/>
          </a:xfrm>
        </p:spPr>
        <p:txBody>
          <a:bodyPr>
            <a:noAutofit/>
          </a:bodyPr>
          <a:lstStyle>
            <a:lvl1pPr marL="0" indent="0">
              <a:buNone/>
              <a:defRPr sz="150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23" name="Rectangle 22">
            <a:extLst>
              <a:ext uri="{FF2B5EF4-FFF2-40B4-BE49-F238E27FC236}">
                <a16:creationId xmlns:a16="http://schemas.microsoft.com/office/drawing/2014/main" id="{935BCED5-DCFE-7443-8641-87874DE6941B}"/>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7" name="Rectangle 26">
            <a:extLst>
              <a:ext uri="{FF2B5EF4-FFF2-40B4-BE49-F238E27FC236}">
                <a16:creationId xmlns:a16="http://schemas.microsoft.com/office/drawing/2014/main" id="{9AFEB787-5D7D-4E97-4CB2-48F0E8DB23C7}"/>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18" name="Straight Connector 17">
            <a:extLst>
              <a:ext uri="{FF2B5EF4-FFF2-40B4-BE49-F238E27FC236}">
                <a16:creationId xmlns:a16="http://schemas.microsoft.com/office/drawing/2014/main" id="{F5ECD686-B284-6BAB-0B63-8028E494FD51}"/>
              </a:ext>
            </a:extLst>
          </p:cNvPr>
          <p:cNvCxnSpPr>
            <a:cxnSpLocks/>
          </p:cNvCxnSpPr>
          <p:nvPr userDrawn="1"/>
        </p:nvCxnSpPr>
        <p:spPr>
          <a:xfrm>
            <a:off x="472106" y="1850069"/>
            <a:ext cx="2297846"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06BB603-4A57-D15B-B1D3-FAEA694AA2F0}"/>
              </a:ext>
            </a:extLst>
          </p:cNvPr>
          <p:cNvCxnSpPr>
            <a:cxnSpLocks/>
          </p:cNvCxnSpPr>
          <p:nvPr userDrawn="1"/>
        </p:nvCxnSpPr>
        <p:spPr>
          <a:xfrm>
            <a:off x="3204210" y="1850069"/>
            <a:ext cx="2300560"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C6A7439-04AE-9008-1B31-0462A301BCE7}"/>
              </a:ext>
            </a:extLst>
          </p:cNvPr>
          <p:cNvCxnSpPr>
            <a:cxnSpLocks/>
          </p:cNvCxnSpPr>
          <p:nvPr userDrawn="1"/>
        </p:nvCxnSpPr>
        <p:spPr>
          <a:xfrm>
            <a:off x="3204210" y="3023186"/>
            <a:ext cx="2300560"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00C7027B-AA56-B37B-5CBE-295F76BC86AE}"/>
              </a:ext>
            </a:extLst>
          </p:cNvPr>
          <p:cNvSpPr>
            <a:spLocks noGrp="1"/>
          </p:cNvSpPr>
          <p:nvPr>
            <p:ph type="body" sz="quarter" idx="26"/>
          </p:nvPr>
        </p:nvSpPr>
        <p:spPr>
          <a:xfrm>
            <a:off x="479823" y="820694"/>
            <a:ext cx="7559278" cy="419100"/>
          </a:xfrm>
        </p:spPr>
        <p:txBody>
          <a:bodyPr>
            <a:noAutofit/>
          </a:bodyPr>
          <a:lstStyle>
            <a:lvl1pPr marL="0" indent="0">
              <a:lnSpc>
                <a:spcPct val="95000"/>
              </a:lnSpc>
              <a:spcBef>
                <a:spcPts val="0"/>
              </a:spcBef>
              <a:spcAft>
                <a:spcPts val="450"/>
              </a:spcAft>
              <a:buNone/>
              <a:defRPr sz="975"/>
            </a:lvl1pPr>
            <a:lvl2pPr marL="128588" indent="-121444">
              <a:tabLst/>
              <a:defRPr sz="900"/>
            </a:lvl2pPr>
          </a:lstStyle>
          <a:p>
            <a:pPr lvl="0"/>
            <a:r>
              <a:rPr lang="en-US"/>
              <a:t>Click to edit Master text styles</a:t>
            </a:r>
          </a:p>
          <a:p>
            <a:pPr lvl="1"/>
            <a:r>
              <a:rPr lang="en-US"/>
              <a:t>Second level</a:t>
            </a:r>
          </a:p>
        </p:txBody>
      </p:sp>
      <p:sp>
        <p:nvSpPr>
          <p:cNvPr id="2" name="TextBox 1">
            <a:extLst>
              <a:ext uri="{FF2B5EF4-FFF2-40B4-BE49-F238E27FC236}">
                <a16:creationId xmlns:a16="http://schemas.microsoft.com/office/drawing/2014/main" id="{1F392DE7-291B-82CB-2DF6-1EEB16FEF7D7}"/>
              </a:ext>
            </a:extLst>
          </p:cNvPr>
          <p:cNvSpPr txBox="1"/>
          <p:nvPr userDrawn="1"/>
        </p:nvSpPr>
        <p:spPr>
          <a:xfrm rot="16200000">
            <a:off x="8463188" y="4392820"/>
            <a:ext cx="1211580" cy="173124"/>
          </a:xfrm>
          <a:prstGeom prst="rect">
            <a:avLst/>
          </a:prstGeom>
          <a:noFill/>
        </p:spPr>
        <p:txBody>
          <a:bodyPr wrap="square" rtlCol="0">
            <a:spAutoFit/>
          </a:bodyPr>
          <a:lstStyle/>
          <a:p>
            <a:r>
              <a:rPr lang="en-US" sz="525">
                <a:solidFill>
                  <a:schemeClr val="bg1">
                    <a:lumMod val="95000"/>
                  </a:schemeClr>
                </a:solidFill>
              </a:rPr>
              <a:t>MRK22111900</a:t>
            </a:r>
          </a:p>
        </p:txBody>
      </p:sp>
    </p:spTree>
    <p:extLst>
      <p:ext uri="{BB962C8B-B14F-4D97-AF65-F5344CB8AC3E}">
        <p14:creationId xmlns:p14="http://schemas.microsoft.com/office/powerpoint/2010/main" val="879792718"/>
      </p:ext>
    </p:extLst>
  </p:cSld>
  <p:clrMapOvr>
    <a:masterClrMapping/>
  </p:clrMapOvr>
  <p:extLst>
    <p:ext uri="{DCECCB84-F9BA-43D5-87BE-67443E8EF086}">
      <p15:sldGuideLst xmlns:p15="http://schemas.microsoft.com/office/powerpoint/2012/main">
        <p15:guide id="2" orient="horz" pos="2160">
          <p15:clr>
            <a:srgbClr val="FBAE40"/>
          </p15:clr>
        </p15:guide>
        <p15:guide id="4" orient="horz" pos="792">
          <p15:clr>
            <a:srgbClr val="FBAE40"/>
          </p15:clr>
        </p15:guide>
        <p15:guide id="5" orient="horz" pos="4032">
          <p15:clr>
            <a:srgbClr val="FBAE40"/>
          </p15:clr>
        </p15:guide>
        <p15:guide id="6" pos="5376">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IJ - 6 CTR MOD-CONC.">
    <p:spTree>
      <p:nvGrpSpPr>
        <p:cNvPr id="1" name=""/>
        <p:cNvGrpSpPr/>
        <p:nvPr/>
      </p:nvGrpSpPr>
      <p:grpSpPr>
        <a:xfrm>
          <a:off x="0" y="0"/>
          <a:ext cx="0" cy="0"/>
          <a:chOff x="0" y="0"/>
          <a:chExt cx="0" cy="0"/>
        </a:xfrm>
      </p:grpSpPr>
      <p:sp>
        <p:nvSpPr>
          <p:cNvPr id="63" name="Text Placeholder 56">
            <a:extLst>
              <a:ext uri="{FF2B5EF4-FFF2-40B4-BE49-F238E27FC236}">
                <a16:creationId xmlns:a16="http://schemas.microsoft.com/office/drawing/2014/main" id="{64F8439D-DC02-9AD9-4739-A6001614CCE5}"/>
              </a:ext>
            </a:extLst>
          </p:cNvPr>
          <p:cNvSpPr>
            <a:spLocks noGrp="1"/>
          </p:cNvSpPr>
          <p:nvPr>
            <p:ph type="body" sz="quarter" idx="19"/>
          </p:nvPr>
        </p:nvSpPr>
        <p:spPr>
          <a:xfrm>
            <a:off x="2791293" y="3100014"/>
            <a:ext cx="1014984"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1"/>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5" name="Text Placeholder 56">
            <a:extLst>
              <a:ext uri="{FF2B5EF4-FFF2-40B4-BE49-F238E27FC236}">
                <a16:creationId xmlns:a16="http://schemas.microsoft.com/office/drawing/2014/main" id="{A9200937-5F69-AFE5-6980-34751121FFB7}"/>
              </a:ext>
            </a:extLst>
          </p:cNvPr>
          <p:cNvSpPr>
            <a:spLocks noGrp="1"/>
          </p:cNvSpPr>
          <p:nvPr>
            <p:ph type="body" sz="quarter" idx="21"/>
          </p:nvPr>
        </p:nvSpPr>
        <p:spPr>
          <a:xfrm>
            <a:off x="3856981" y="3105986"/>
            <a:ext cx="1014984"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1"/>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7" name="Text Placeholder 56">
            <a:extLst>
              <a:ext uri="{FF2B5EF4-FFF2-40B4-BE49-F238E27FC236}">
                <a16:creationId xmlns:a16="http://schemas.microsoft.com/office/drawing/2014/main" id="{B631BB3D-A6C6-1939-265E-31465E24F17C}"/>
              </a:ext>
            </a:extLst>
          </p:cNvPr>
          <p:cNvSpPr>
            <a:spLocks noGrp="1"/>
          </p:cNvSpPr>
          <p:nvPr>
            <p:ph type="body" sz="quarter" idx="23"/>
          </p:nvPr>
        </p:nvSpPr>
        <p:spPr>
          <a:xfrm>
            <a:off x="4939823" y="3090746"/>
            <a:ext cx="1014984" cy="572113"/>
          </a:xfrm>
        </p:spPr>
        <p:txBody>
          <a:bodyPr anchor="ctr" anchorCtr="0">
            <a:noAutofit/>
          </a:bodyPr>
          <a:lstStyle>
            <a:lvl1pPr marL="0" indent="0" algn="ctr">
              <a:lnSpc>
                <a:spcPct val="100000"/>
              </a:lnSpc>
              <a:spcBef>
                <a:spcPts val="225"/>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1"/>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5" name="Slide Number Placeholder 4">
            <a:extLst>
              <a:ext uri="{FF2B5EF4-FFF2-40B4-BE49-F238E27FC236}">
                <a16:creationId xmlns:a16="http://schemas.microsoft.com/office/drawing/2014/main" id="{194DB845-764A-8C47-B0D2-7578A6920B8D}"/>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Rectangle 5">
            <a:extLst>
              <a:ext uri="{FF2B5EF4-FFF2-40B4-BE49-F238E27FC236}">
                <a16:creationId xmlns:a16="http://schemas.microsoft.com/office/drawing/2014/main" id="{BF7AAD2E-185E-284D-A254-C205E3DD04EC}"/>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6">
            <a:extLst>
              <a:ext uri="{FF2B5EF4-FFF2-40B4-BE49-F238E27FC236}">
                <a16:creationId xmlns:a16="http://schemas.microsoft.com/office/drawing/2014/main" id="{BE0D910A-E6DF-1248-82C8-F9069B5274B5}"/>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7" name="Text Placeholder 56">
            <a:extLst>
              <a:ext uri="{FF2B5EF4-FFF2-40B4-BE49-F238E27FC236}">
                <a16:creationId xmlns:a16="http://schemas.microsoft.com/office/drawing/2014/main" id="{473E1E2D-BD76-8A79-8678-8A726E67EF5E}"/>
              </a:ext>
            </a:extLst>
          </p:cNvPr>
          <p:cNvSpPr>
            <a:spLocks noGrp="1"/>
          </p:cNvSpPr>
          <p:nvPr>
            <p:ph type="body" sz="quarter" idx="14"/>
          </p:nvPr>
        </p:nvSpPr>
        <p:spPr>
          <a:xfrm>
            <a:off x="2791294" y="2420772"/>
            <a:ext cx="1013393"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1"/>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4" name="Text Placeholder 56">
            <a:extLst>
              <a:ext uri="{FF2B5EF4-FFF2-40B4-BE49-F238E27FC236}">
                <a16:creationId xmlns:a16="http://schemas.microsoft.com/office/drawing/2014/main" id="{1B02A2D7-82BB-73D9-CF3F-E523AAF230C2}"/>
              </a:ext>
            </a:extLst>
          </p:cNvPr>
          <p:cNvSpPr>
            <a:spLocks noGrp="1"/>
          </p:cNvSpPr>
          <p:nvPr>
            <p:ph type="body" sz="quarter" idx="20"/>
          </p:nvPr>
        </p:nvSpPr>
        <p:spPr>
          <a:xfrm>
            <a:off x="3863161" y="2420772"/>
            <a:ext cx="1014984"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1"/>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6" name="Text Placeholder 56">
            <a:extLst>
              <a:ext uri="{FF2B5EF4-FFF2-40B4-BE49-F238E27FC236}">
                <a16:creationId xmlns:a16="http://schemas.microsoft.com/office/drawing/2014/main" id="{AD6B53E0-493C-8FBB-2A9A-50F4DD3DF619}"/>
              </a:ext>
            </a:extLst>
          </p:cNvPr>
          <p:cNvSpPr>
            <a:spLocks noGrp="1"/>
          </p:cNvSpPr>
          <p:nvPr>
            <p:ph type="body" sz="quarter" idx="22"/>
          </p:nvPr>
        </p:nvSpPr>
        <p:spPr>
          <a:xfrm>
            <a:off x="4949609" y="2420772"/>
            <a:ext cx="1014984"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1"/>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9" name="Text Placeholder 68">
            <a:extLst>
              <a:ext uri="{FF2B5EF4-FFF2-40B4-BE49-F238E27FC236}">
                <a16:creationId xmlns:a16="http://schemas.microsoft.com/office/drawing/2014/main" id="{0E073A21-468C-5BCA-7B72-224C56348D38}"/>
              </a:ext>
            </a:extLst>
          </p:cNvPr>
          <p:cNvSpPr>
            <a:spLocks noGrp="1"/>
          </p:cNvSpPr>
          <p:nvPr>
            <p:ph type="body" sz="quarter" idx="24" hasCustomPrompt="1"/>
          </p:nvPr>
        </p:nvSpPr>
        <p:spPr>
          <a:xfrm>
            <a:off x="569269" y="1146572"/>
            <a:ext cx="1584722" cy="390525"/>
          </a:xfrm>
        </p:spPr>
        <p:txBody>
          <a:bodyPr anchor="ctr" anchorCtr="0">
            <a:normAutofit/>
          </a:bodyPr>
          <a:lstStyle>
            <a:lvl1pPr marL="0" indent="0">
              <a:buNone/>
              <a:defRPr sz="900" b="1"/>
            </a:lvl1pPr>
          </a:lstStyle>
          <a:p>
            <a:pPr lvl="0"/>
            <a:r>
              <a:rPr lang="en-US"/>
              <a:t>WEEK PERIOD HERE</a:t>
            </a:r>
          </a:p>
        </p:txBody>
      </p:sp>
      <p:sp>
        <p:nvSpPr>
          <p:cNvPr id="70" name="Text Placeholder 68">
            <a:extLst>
              <a:ext uri="{FF2B5EF4-FFF2-40B4-BE49-F238E27FC236}">
                <a16:creationId xmlns:a16="http://schemas.microsoft.com/office/drawing/2014/main" id="{F8DAB486-47E4-E3A2-1064-841A9C317E2F}"/>
              </a:ext>
            </a:extLst>
          </p:cNvPr>
          <p:cNvSpPr>
            <a:spLocks noGrp="1"/>
          </p:cNvSpPr>
          <p:nvPr>
            <p:ph type="body" sz="quarter" idx="25" hasCustomPrompt="1"/>
          </p:nvPr>
        </p:nvSpPr>
        <p:spPr>
          <a:xfrm>
            <a:off x="2496454" y="1146572"/>
            <a:ext cx="1584722" cy="390525"/>
          </a:xfrm>
        </p:spPr>
        <p:txBody>
          <a:bodyPr anchor="ctr" anchorCtr="0">
            <a:normAutofit/>
          </a:bodyPr>
          <a:lstStyle>
            <a:lvl1pPr marL="0" indent="0">
              <a:buNone/>
              <a:defRPr sz="900" b="1"/>
            </a:lvl1pPr>
          </a:lstStyle>
          <a:p>
            <a:pPr lvl="0"/>
            <a:r>
              <a:rPr lang="en-US"/>
              <a:t>ADD WEEK PERIOD HERE</a:t>
            </a:r>
          </a:p>
        </p:txBody>
      </p:sp>
      <p:sp>
        <p:nvSpPr>
          <p:cNvPr id="71" name="Text Placeholder 68">
            <a:extLst>
              <a:ext uri="{FF2B5EF4-FFF2-40B4-BE49-F238E27FC236}">
                <a16:creationId xmlns:a16="http://schemas.microsoft.com/office/drawing/2014/main" id="{AE761CC6-0B60-8927-3ABF-58D4B5862FC4}"/>
              </a:ext>
            </a:extLst>
          </p:cNvPr>
          <p:cNvSpPr>
            <a:spLocks noGrp="1"/>
          </p:cNvSpPr>
          <p:nvPr>
            <p:ph type="body" sz="quarter" idx="26" hasCustomPrompt="1"/>
          </p:nvPr>
        </p:nvSpPr>
        <p:spPr>
          <a:xfrm>
            <a:off x="6637297" y="1146572"/>
            <a:ext cx="1584722" cy="390525"/>
          </a:xfrm>
        </p:spPr>
        <p:txBody>
          <a:bodyPr anchor="ctr" anchorCtr="0">
            <a:normAutofit/>
          </a:bodyPr>
          <a:lstStyle>
            <a:lvl1pPr marL="0" indent="0">
              <a:buNone/>
              <a:defRPr sz="900" b="1"/>
            </a:lvl1pPr>
          </a:lstStyle>
          <a:p>
            <a:pPr lvl="0"/>
            <a:r>
              <a:rPr lang="en-US"/>
              <a:t>ADD WEEK PERIOD HERE</a:t>
            </a:r>
          </a:p>
        </p:txBody>
      </p:sp>
      <p:sp>
        <p:nvSpPr>
          <p:cNvPr id="4" name="Text Placeholder 3">
            <a:extLst>
              <a:ext uri="{FF2B5EF4-FFF2-40B4-BE49-F238E27FC236}">
                <a16:creationId xmlns:a16="http://schemas.microsoft.com/office/drawing/2014/main" id="{330D9DE4-8B36-BBAE-4901-CF6B622ED0B1}"/>
              </a:ext>
            </a:extLst>
          </p:cNvPr>
          <p:cNvSpPr>
            <a:spLocks noGrp="1"/>
          </p:cNvSpPr>
          <p:nvPr>
            <p:ph type="body" sz="quarter" idx="28" hasCustomPrompt="1"/>
          </p:nvPr>
        </p:nvSpPr>
        <p:spPr>
          <a:xfrm>
            <a:off x="561976" y="1588294"/>
            <a:ext cx="1822847" cy="221456"/>
          </a:xfrm>
        </p:spPr>
        <p:txBody>
          <a:bodyPr anchor="ctr" anchorCtr="0">
            <a:normAutofit/>
          </a:bodyPr>
          <a:lstStyle>
            <a:lvl1pPr marL="0" indent="0" algn="ctr">
              <a:buNone/>
              <a:defRPr sz="1013" b="1">
                <a:solidFill>
                  <a:schemeClr val="bg1"/>
                </a:solidFill>
              </a:defRPr>
            </a:lvl1pPr>
          </a:lstStyle>
          <a:p>
            <a:pPr lvl="0"/>
            <a:r>
              <a:rPr lang="en-US"/>
              <a:t>Editable</a:t>
            </a:r>
          </a:p>
        </p:txBody>
      </p:sp>
      <p:sp>
        <p:nvSpPr>
          <p:cNvPr id="8" name="Text Placeholder 2">
            <a:extLst>
              <a:ext uri="{FF2B5EF4-FFF2-40B4-BE49-F238E27FC236}">
                <a16:creationId xmlns:a16="http://schemas.microsoft.com/office/drawing/2014/main" id="{9A5FBAA9-4EE0-6C01-C2B8-0957EE9024A6}"/>
              </a:ext>
            </a:extLst>
          </p:cNvPr>
          <p:cNvSpPr>
            <a:spLocks noGrp="1"/>
          </p:cNvSpPr>
          <p:nvPr>
            <p:ph type="body" sz="quarter" idx="17"/>
          </p:nvPr>
        </p:nvSpPr>
        <p:spPr>
          <a:xfrm>
            <a:off x="7315200" y="3274068"/>
            <a:ext cx="1213931" cy="477332"/>
          </a:xfrm>
        </p:spPr>
        <p:txBody>
          <a:bodyPr anchor="ctr" anchorCtr="0">
            <a:noAutofit/>
          </a:bodyPr>
          <a:lstStyle>
            <a:lvl1pPr marL="0" indent="0">
              <a:buNone/>
              <a:defRPr sz="825" b="0"/>
            </a:lvl1pPr>
            <a:lvl2pPr marL="8335" indent="0">
              <a:spcBef>
                <a:spcPts val="0"/>
              </a:spcBef>
              <a:buNone/>
              <a:tabLst/>
              <a:defRPr sz="788" i="1"/>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9" name="Text Placeholder 2">
            <a:extLst>
              <a:ext uri="{FF2B5EF4-FFF2-40B4-BE49-F238E27FC236}">
                <a16:creationId xmlns:a16="http://schemas.microsoft.com/office/drawing/2014/main" id="{BEE496A7-A12B-1389-A874-4ED67064E133}"/>
              </a:ext>
            </a:extLst>
          </p:cNvPr>
          <p:cNvSpPr>
            <a:spLocks noGrp="1"/>
          </p:cNvSpPr>
          <p:nvPr>
            <p:ph type="body" sz="quarter" idx="12"/>
          </p:nvPr>
        </p:nvSpPr>
        <p:spPr>
          <a:xfrm>
            <a:off x="1033493" y="2632309"/>
            <a:ext cx="1085582" cy="360380"/>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10" name="Text Placeholder 2">
            <a:extLst>
              <a:ext uri="{FF2B5EF4-FFF2-40B4-BE49-F238E27FC236}">
                <a16:creationId xmlns:a16="http://schemas.microsoft.com/office/drawing/2014/main" id="{40CBB147-4D26-29FB-3EB5-C559A09275D3}"/>
              </a:ext>
            </a:extLst>
          </p:cNvPr>
          <p:cNvSpPr>
            <a:spLocks noGrp="1"/>
          </p:cNvSpPr>
          <p:nvPr>
            <p:ph type="body" sz="quarter" idx="13"/>
          </p:nvPr>
        </p:nvSpPr>
        <p:spPr>
          <a:xfrm>
            <a:off x="1033493" y="3132222"/>
            <a:ext cx="1085582" cy="359102"/>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80786304"/>
      </p:ext>
    </p:extLst>
  </p:cSld>
  <p:clrMapOvr>
    <a:masterClrMapping/>
  </p:clrMapOvr>
  <p:extLst>
    <p:ext uri="{DCECCB84-F9BA-43D5-87BE-67443E8EF086}">
      <p15:sldGuideLst xmlns:p15="http://schemas.microsoft.com/office/powerpoint/2012/main">
        <p15:guide id="3" orient="horz" pos="312">
          <p15:clr>
            <a:srgbClr val="FBAE40"/>
          </p15:clr>
        </p15:guide>
        <p15:guide id="4" orient="horz" pos="792">
          <p15:clr>
            <a:srgbClr val="FBAE40"/>
          </p15:clr>
        </p15:guide>
        <p15:guide id="5" orient="horz" pos="4032">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IJ Template - 6 CENTER MODULES">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94DB845-764A-8C47-B0D2-7578A6920B8D}"/>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Rectangle 5">
            <a:extLst>
              <a:ext uri="{FF2B5EF4-FFF2-40B4-BE49-F238E27FC236}">
                <a16:creationId xmlns:a16="http://schemas.microsoft.com/office/drawing/2014/main" id="{BF7AAD2E-185E-284D-A254-C205E3DD04EC}"/>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6">
            <a:extLst>
              <a:ext uri="{FF2B5EF4-FFF2-40B4-BE49-F238E27FC236}">
                <a16:creationId xmlns:a16="http://schemas.microsoft.com/office/drawing/2014/main" id="{BE0D910A-E6DF-1248-82C8-F9069B5274B5}"/>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7" name="Text Placeholder 56">
            <a:extLst>
              <a:ext uri="{FF2B5EF4-FFF2-40B4-BE49-F238E27FC236}">
                <a16:creationId xmlns:a16="http://schemas.microsoft.com/office/drawing/2014/main" id="{473E1E2D-BD76-8A79-8678-8A726E67EF5E}"/>
              </a:ext>
            </a:extLst>
          </p:cNvPr>
          <p:cNvSpPr>
            <a:spLocks noGrp="1"/>
          </p:cNvSpPr>
          <p:nvPr>
            <p:ph type="body" sz="quarter" idx="14"/>
          </p:nvPr>
        </p:nvSpPr>
        <p:spPr>
          <a:xfrm>
            <a:off x="2791294" y="2420772"/>
            <a:ext cx="105918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3" name="Text Placeholder 56">
            <a:extLst>
              <a:ext uri="{FF2B5EF4-FFF2-40B4-BE49-F238E27FC236}">
                <a16:creationId xmlns:a16="http://schemas.microsoft.com/office/drawing/2014/main" id="{64F8439D-DC02-9AD9-4739-A6001614CCE5}"/>
              </a:ext>
            </a:extLst>
          </p:cNvPr>
          <p:cNvSpPr>
            <a:spLocks noGrp="1"/>
          </p:cNvSpPr>
          <p:nvPr>
            <p:ph type="body" sz="quarter" idx="19"/>
          </p:nvPr>
        </p:nvSpPr>
        <p:spPr>
          <a:xfrm>
            <a:off x="2791294" y="3100014"/>
            <a:ext cx="105156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4" name="Text Placeholder 56">
            <a:extLst>
              <a:ext uri="{FF2B5EF4-FFF2-40B4-BE49-F238E27FC236}">
                <a16:creationId xmlns:a16="http://schemas.microsoft.com/office/drawing/2014/main" id="{1B02A2D7-82BB-73D9-CF3F-E523AAF230C2}"/>
              </a:ext>
            </a:extLst>
          </p:cNvPr>
          <p:cNvSpPr>
            <a:spLocks noGrp="1"/>
          </p:cNvSpPr>
          <p:nvPr>
            <p:ph type="body" sz="quarter" idx="20"/>
          </p:nvPr>
        </p:nvSpPr>
        <p:spPr>
          <a:xfrm>
            <a:off x="3964774" y="2420772"/>
            <a:ext cx="107442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5" name="Text Placeholder 56">
            <a:extLst>
              <a:ext uri="{FF2B5EF4-FFF2-40B4-BE49-F238E27FC236}">
                <a16:creationId xmlns:a16="http://schemas.microsoft.com/office/drawing/2014/main" id="{A9200937-5F69-AFE5-6980-34751121FFB7}"/>
              </a:ext>
            </a:extLst>
          </p:cNvPr>
          <p:cNvSpPr>
            <a:spLocks noGrp="1"/>
          </p:cNvSpPr>
          <p:nvPr>
            <p:ph type="body" sz="quarter" idx="21"/>
          </p:nvPr>
        </p:nvSpPr>
        <p:spPr>
          <a:xfrm>
            <a:off x="3964774" y="3115254"/>
            <a:ext cx="106680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6" name="Text Placeholder 56">
            <a:extLst>
              <a:ext uri="{FF2B5EF4-FFF2-40B4-BE49-F238E27FC236}">
                <a16:creationId xmlns:a16="http://schemas.microsoft.com/office/drawing/2014/main" id="{AD6B53E0-493C-8FBB-2A9A-50F4DD3DF619}"/>
              </a:ext>
            </a:extLst>
          </p:cNvPr>
          <p:cNvSpPr>
            <a:spLocks noGrp="1"/>
          </p:cNvSpPr>
          <p:nvPr>
            <p:ph type="body" sz="quarter" idx="22"/>
          </p:nvPr>
        </p:nvSpPr>
        <p:spPr>
          <a:xfrm>
            <a:off x="5153494" y="2420772"/>
            <a:ext cx="107442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7" name="Text Placeholder 56">
            <a:extLst>
              <a:ext uri="{FF2B5EF4-FFF2-40B4-BE49-F238E27FC236}">
                <a16:creationId xmlns:a16="http://schemas.microsoft.com/office/drawing/2014/main" id="{B631BB3D-A6C6-1939-265E-31465E24F17C}"/>
              </a:ext>
            </a:extLst>
          </p:cNvPr>
          <p:cNvSpPr>
            <a:spLocks noGrp="1"/>
          </p:cNvSpPr>
          <p:nvPr>
            <p:ph type="body" sz="quarter" idx="23"/>
          </p:nvPr>
        </p:nvSpPr>
        <p:spPr>
          <a:xfrm>
            <a:off x="5161114" y="3100014"/>
            <a:ext cx="1051560" cy="572113"/>
          </a:xfrm>
        </p:spPr>
        <p:txBody>
          <a:bodyPr anchor="ctr" anchorCtr="0">
            <a:noAutofit/>
          </a:bodyPr>
          <a:lstStyle>
            <a:lvl1pPr marL="0" indent="0" algn="ctr">
              <a:lnSpc>
                <a:spcPct val="100000"/>
              </a:lnSpc>
              <a:spcBef>
                <a:spcPts val="225"/>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9" name="Text Placeholder 68">
            <a:extLst>
              <a:ext uri="{FF2B5EF4-FFF2-40B4-BE49-F238E27FC236}">
                <a16:creationId xmlns:a16="http://schemas.microsoft.com/office/drawing/2014/main" id="{0E073A21-468C-5BCA-7B72-224C56348D38}"/>
              </a:ext>
            </a:extLst>
          </p:cNvPr>
          <p:cNvSpPr>
            <a:spLocks noGrp="1"/>
          </p:cNvSpPr>
          <p:nvPr>
            <p:ph type="body" sz="quarter" idx="24" hasCustomPrompt="1"/>
          </p:nvPr>
        </p:nvSpPr>
        <p:spPr>
          <a:xfrm>
            <a:off x="569269" y="1146572"/>
            <a:ext cx="1584722" cy="390525"/>
          </a:xfrm>
        </p:spPr>
        <p:txBody>
          <a:bodyPr anchor="ctr" anchorCtr="0">
            <a:normAutofit/>
          </a:bodyPr>
          <a:lstStyle>
            <a:lvl1pPr marL="0" indent="0">
              <a:buNone/>
              <a:defRPr sz="900" b="1"/>
            </a:lvl1pPr>
          </a:lstStyle>
          <a:p>
            <a:pPr lvl="0"/>
            <a:r>
              <a:rPr lang="en-US"/>
              <a:t>WEEK PERIOD HERE</a:t>
            </a:r>
          </a:p>
        </p:txBody>
      </p:sp>
      <p:sp>
        <p:nvSpPr>
          <p:cNvPr id="70" name="Text Placeholder 68">
            <a:extLst>
              <a:ext uri="{FF2B5EF4-FFF2-40B4-BE49-F238E27FC236}">
                <a16:creationId xmlns:a16="http://schemas.microsoft.com/office/drawing/2014/main" id="{F8DAB486-47E4-E3A2-1064-841A9C317E2F}"/>
              </a:ext>
            </a:extLst>
          </p:cNvPr>
          <p:cNvSpPr>
            <a:spLocks noGrp="1"/>
          </p:cNvSpPr>
          <p:nvPr>
            <p:ph type="body" sz="quarter" idx="25" hasCustomPrompt="1"/>
          </p:nvPr>
        </p:nvSpPr>
        <p:spPr>
          <a:xfrm>
            <a:off x="2496454" y="1146572"/>
            <a:ext cx="1584722" cy="390525"/>
          </a:xfrm>
        </p:spPr>
        <p:txBody>
          <a:bodyPr anchor="ctr" anchorCtr="0">
            <a:normAutofit/>
          </a:bodyPr>
          <a:lstStyle>
            <a:lvl1pPr marL="0" indent="0">
              <a:buNone/>
              <a:defRPr sz="900" b="1"/>
            </a:lvl1pPr>
          </a:lstStyle>
          <a:p>
            <a:pPr lvl="0"/>
            <a:r>
              <a:rPr lang="en-US"/>
              <a:t>ADD WEEK PERIOD HERE</a:t>
            </a:r>
          </a:p>
        </p:txBody>
      </p:sp>
      <p:sp>
        <p:nvSpPr>
          <p:cNvPr id="71" name="Text Placeholder 68">
            <a:extLst>
              <a:ext uri="{FF2B5EF4-FFF2-40B4-BE49-F238E27FC236}">
                <a16:creationId xmlns:a16="http://schemas.microsoft.com/office/drawing/2014/main" id="{AE761CC6-0B60-8927-3ABF-58D4B5862FC4}"/>
              </a:ext>
            </a:extLst>
          </p:cNvPr>
          <p:cNvSpPr>
            <a:spLocks noGrp="1"/>
          </p:cNvSpPr>
          <p:nvPr>
            <p:ph type="body" sz="quarter" idx="26" hasCustomPrompt="1"/>
          </p:nvPr>
        </p:nvSpPr>
        <p:spPr>
          <a:xfrm>
            <a:off x="6637297" y="1146572"/>
            <a:ext cx="1584722" cy="390525"/>
          </a:xfrm>
        </p:spPr>
        <p:txBody>
          <a:bodyPr anchor="ctr" anchorCtr="0">
            <a:normAutofit/>
          </a:bodyPr>
          <a:lstStyle>
            <a:lvl1pPr marL="0" indent="0">
              <a:buNone/>
              <a:defRPr sz="900" b="1"/>
            </a:lvl1pPr>
          </a:lstStyle>
          <a:p>
            <a:pPr lvl="0"/>
            <a:r>
              <a:rPr lang="en-US"/>
              <a:t>ADD WEEK PERIOD HERE</a:t>
            </a:r>
          </a:p>
        </p:txBody>
      </p:sp>
      <p:sp>
        <p:nvSpPr>
          <p:cNvPr id="2" name="Text Placeholder 3">
            <a:extLst>
              <a:ext uri="{FF2B5EF4-FFF2-40B4-BE49-F238E27FC236}">
                <a16:creationId xmlns:a16="http://schemas.microsoft.com/office/drawing/2014/main" id="{68CD165F-19A5-68D7-3211-87E351F89288}"/>
              </a:ext>
            </a:extLst>
          </p:cNvPr>
          <p:cNvSpPr>
            <a:spLocks noGrp="1"/>
          </p:cNvSpPr>
          <p:nvPr>
            <p:ph type="body" sz="quarter" idx="28" hasCustomPrompt="1"/>
          </p:nvPr>
        </p:nvSpPr>
        <p:spPr>
          <a:xfrm>
            <a:off x="561976" y="1588294"/>
            <a:ext cx="1822847" cy="221456"/>
          </a:xfrm>
        </p:spPr>
        <p:txBody>
          <a:bodyPr anchor="ctr" anchorCtr="0">
            <a:normAutofit/>
          </a:bodyPr>
          <a:lstStyle>
            <a:lvl1pPr marL="0" indent="0" algn="ctr">
              <a:buNone/>
              <a:defRPr sz="1013" b="1">
                <a:solidFill>
                  <a:schemeClr val="bg1"/>
                </a:solidFill>
              </a:defRPr>
            </a:lvl1pPr>
          </a:lstStyle>
          <a:p>
            <a:pPr lvl="0"/>
            <a:r>
              <a:rPr lang="en-US"/>
              <a:t>Editable</a:t>
            </a:r>
          </a:p>
        </p:txBody>
      </p:sp>
      <p:sp>
        <p:nvSpPr>
          <p:cNvPr id="3" name="Text Placeholder 2">
            <a:extLst>
              <a:ext uri="{FF2B5EF4-FFF2-40B4-BE49-F238E27FC236}">
                <a16:creationId xmlns:a16="http://schemas.microsoft.com/office/drawing/2014/main" id="{D87A5FEC-C947-9D63-0B06-1D7E78860DAA}"/>
              </a:ext>
            </a:extLst>
          </p:cNvPr>
          <p:cNvSpPr>
            <a:spLocks noGrp="1"/>
          </p:cNvSpPr>
          <p:nvPr>
            <p:ph type="body" sz="quarter" idx="17"/>
          </p:nvPr>
        </p:nvSpPr>
        <p:spPr>
          <a:xfrm>
            <a:off x="7315200" y="3274068"/>
            <a:ext cx="1213931" cy="477332"/>
          </a:xfrm>
        </p:spPr>
        <p:txBody>
          <a:bodyPr anchor="ctr" anchorCtr="0">
            <a:noAutofit/>
          </a:bodyPr>
          <a:lstStyle>
            <a:lvl1pPr marL="0" indent="0">
              <a:buNone/>
              <a:defRPr sz="825" b="0"/>
            </a:lvl1pPr>
            <a:lvl2pPr marL="8335" indent="0">
              <a:spcBef>
                <a:spcPts val="0"/>
              </a:spcBef>
              <a:buNone/>
              <a:tabLst/>
              <a:defRPr sz="788" i="1"/>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4" name="Text Placeholder 2">
            <a:extLst>
              <a:ext uri="{FF2B5EF4-FFF2-40B4-BE49-F238E27FC236}">
                <a16:creationId xmlns:a16="http://schemas.microsoft.com/office/drawing/2014/main" id="{693DF8D4-B291-AFA7-0C4B-1897738D28BE}"/>
              </a:ext>
            </a:extLst>
          </p:cNvPr>
          <p:cNvSpPr>
            <a:spLocks noGrp="1"/>
          </p:cNvSpPr>
          <p:nvPr>
            <p:ph type="body" sz="quarter" idx="12"/>
          </p:nvPr>
        </p:nvSpPr>
        <p:spPr>
          <a:xfrm>
            <a:off x="1033493" y="2632309"/>
            <a:ext cx="1085582" cy="360380"/>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8" name="Text Placeholder 2">
            <a:extLst>
              <a:ext uri="{FF2B5EF4-FFF2-40B4-BE49-F238E27FC236}">
                <a16:creationId xmlns:a16="http://schemas.microsoft.com/office/drawing/2014/main" id="{7D48630A-06AB-5F6C-F00E-65BBF3D5F1F5}"/>
              </a:ext>
            </a:extLst>
          </p:cNvPr>
          <p:cNvSpPr>
            <a:spLocks noGrp="1"/>
          </p:cNvSpPr>
          <p:nvPr>
            <p:ph type="body" sz="quarter" idx="13"/>
          </p:nvPr>
        </p:nvSpPr>
        <p:spPr>
          <a:xfrm>
            <a:off x="1033493" y="3132222"/>
            <a:ext cx="1085582" cy="359102"/>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256607665"/>
      </p:ext>
    </p:extLst>
  </p:cSld>
  <p:clrMapOvr>
    <a:masterClrMapping/>
  </p:clrMapOvr>
  <p:extLst>
    <p:ext uri="{DCECCB84-F9BA-43D5-87BE-67443E8EF086}">
      <p15:sldGuideLst xmlns:p15="http://schemas.microsoft.com/office/powerpoint/2012/main">
        <p15:guide id="3" orient="horz" pos="312">
          <p15:clr>
            <a:srgbClr val="FBAE40"/>
          </p15:clr>
        </p15:guide>
        <p15:guide id="4" orient="horz" pos="792">
          <p15:clr>
            <a:srgbClr val="FBAE40"/>
          </p15:clr>
        </p15:guide>
        <p15:guide id="5" orient="horz" pos="4032">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IJ JOURNEY 8 MODULES">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94DB845-764A-8C47-B0D2-7578A6920B8D}"/>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Rectangle 5">
            <a:extLst>
              <a:ext uri="{FF2B5EF4-FFF2-40B4-BE49-F238E27FC236}">
                <a16:creationId xmlns:a16="http://schemas.microsoft.com/office/drawing/2014/main" id="{BF7AAD2E-185E-284D-A254-C205E3DD04EC}"/>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6">
            <a:extLst>
              <a:ext uri="{FF2B5EF4-FFF2-40B4-BE49-F238E27FC236}">
                <a16:creationId xmlns:a16="http://schemas.microsoft.com/office/drawing/2014/main" id="{BE0D910A-E6DF-1248-82C8-F9069B5274B5}"/>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7" name="Text Placeholder 56">
            <a:extLst>
              <a:ext uri="{FF2B5EF4-FFF2-40B4-BE49-F238E27FC236}">
                <a16:creationId xmlns:a16="http://schemas.microsoft.com/office/drawing/2014/main" id="{473E1E2D-BD76-8A79-8678-8A726E67EF5E}"/>
              </a:ext>
            </a:extLst>
          </p:cNvPr>
          <p:cNvSpPr>
            <a:spLocks noGrp="1"/>
          </p:cNvSpPr>
          <p:nvPr>
            <p:ph type="body" sz="quarter" idx="14"/>
          </p:nvPr>
        </p:nvSpPr>
        <p:spPr>
          <a:xfrm>
            <a:off x="2376529" y="2420772"/>
            <a:ext cx="886900" cy="572113"/>
          </a:xfrm>
        </p:spPr>
        <p:txBody>
          <a:bodyPr anchor="ctr" anchorCtr="0">
            <a:noAutofit/>
          </a:bodyPr>
          <a:lstStyle>
            <a:lvl1pPr marL="0" indent="0" algn="ctr">
              <a:spcBef>
                <a:spcPts val="0"/>
              </a:spcBef>
              <a:buNone/>
              <a:defRPr sz="675" b="0" i="1"/>
            </a:lvl1pPr>
            <a:lvl2pPr marL="0" indent="0" algn="ctr">
              <a:lnSpc>
                <a:spcPct val="100000"/>
              </a:lnSpc>
              <a:spcBef>
                <a:spcPts val="225"/>
              </a:spcBef>
              <a:buNone/>
              <a:tabLst/>
              <a:defRPr sz="675" b="1"/>
            </a:lvl2pPr>
            <a:lvl3pPr marL="0" indent="0" algn="ctr">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4" name="Text Placeholder 56">
            <a:extLst>
              <a:ext uri="{FF2B5EF4-FFF2-40B4-BE49-F238E27FC236}">
                <a16:creationId xmlns:a16="http://schemas.microsoft.com/office/drawing/2014/main" id="{1B02A2D7-82BB-73D9-CF3F-E523AAF230C2}"/>
              </a:ext>
            </a:extLst>
          </p:cNvPr>
          <p:cNvSpPr>
            <a:spLocks noGrp="1"/>
          </p:cNvSpPr>
          <p:nvPr>
            <p:ph type="body" sz="quarter" idx="20"/>
          </p:nvPr>
        </p:nvSpPr>
        <p:spPr>
          <a:xfrm>
            <a:off x="3428434" y="2420772"/>
            <a:ext cx="845648" cy="572113"/>
          </a:xfrm>
        </p:spPr>
        <p:txBody>
          <a:bodyPr anchor="ctr" anchorCtr="0">
            <a:noAutofit/>
          </a:bodyPr>
          <a:lstStyle>
            <a:lvl1pPr marL="0" indent="0" algn="ctr">
              <a:spcBef>
                <a:spcPts val="0"/>
              </a:spcBef>
              <a:buNone/>
              <a:defRPr sz="675" b="0" i="1"/>
            </a:lvl1pPr>
            <a:lvl2pPr marL="0" indent="0" algn="ctr">
              <a:lnSpc>
                <a:spcPct val="100000"/>
              </a:lnSpc>
              <a:spcBef>
                <a:spcPts val="225"/>
              </a:spcBef>
              <a:buNone/>
              <a:tabLst/>
              <a:defRPr sz="675" b="1"/>
            </a:lvl2pPr>
            <a:lvl3pPr marL="0" indent="0" algn="ctr">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6" name="Text Placeholder 56">
            <a:extLst>
              <a:ext uri="{FF2B5EF4-FFF2-40B4-BE49-F238E27FC236}">
                <a16:creationId xmlns:a16="http://schemas.microsoft.com/office/drawing/2014/main" id="{AD6B53E0-493C-8FBB-2A9A-50F4DD3DF619}"/>
              </a:ext>
            </a:extLst>
          </p:cNvPr>
          <p:cNvSpPr>
            <a:spLocks noGrp="1"/>
          </p:cNvSpPr>
          <p:nvPr>
            <p:ph type="body" sz="quarter" idx="22"/>
          </p:nvPr>
        </p:nvSpPr>
        <p:spPr>
          <a:xfrm>
            <a:off x="4444685" y="2420160"/>
            <a:ext cx="896319" cy="572113"/>
          </a:xfrm>
        </p:spPr>
        <p:txBody>
          <a:bodyPr anchor="ctr" anchorCtr="0">
            <a:noAutofit/>
          </a:bodyPr>
          <a:lstStyle>
            <a:lvl1pPr marL="0" indent="0" algn="ctr">
              <a:spcBef>
                <a:spcPts val="0"/>
              </a:spcBef>
              <a:buNone/>
              <a:defRPr sz="675" b="0" i="1"/>
            </a:lvl1pPr>
            <a:lvl2pPr marL="0" indent="0" algn="ctr">
              <a:lnSpc>
                <a:spcPct val="100000"/>
              </a:lnSpc>
              <a:spcBef>
                <a:spcPts val="225"/>
              </a:spcBef>
              <a:buNone/>
              <a:tabLst/>
              <a:defRPr sz="675" b="1"/>
            </a:lvl2pPr>
            <a:lvl3pPr marL="0" indent="0" algn="ctr">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9" name="Text Placeholder 68">
            <a:extLst>
              <a:ext uri="{FF2B5EF4-FFF2-40B4-BE49-F238E27FC236}">
                <a16:creationId xmlns:a16="http://schemas.microsoft.com/office/drawing/2014/main" id="{0E073A21-468C-5BCA-7B72-224C56348D38}"/>
              </a:ext>
            </a:extLst>
          </p:cNvPr>
          <p:cNvSpPr>
            <a:spLocks noGrp="1"/>
          </p:cNvSpPr>
          <p:nvPr>
            <p:ph type="body" sz="quarter" idx="24" hasCustomPrompt="1"/>
          </p:nvPr>
        </p:nvSpPr>
        <p:spPr>
          <a:xfrm>
            <a:off x="569269" y="1146572"/>
            <a:ext cx="1584722" cy="390525"/>
          </a:xfrm>
        </p:spPr>
        <p:txBody>
          <a:bodyPr anchor="ctr" anchorCtr="0">
            <a:normAutofit/>
          </a:bodyPr>
          <a:lstStyle>
            <a:lvl1pPr marL="0" indent="0">
              <a:buNone/>
              <a:defRPr sz="900" b="1"/>
            </a:lvl1pPr>
          </a:lstStyle>
          <a:p>
            <a:pPr lvl="0"/>
            <a:r>
              <a:rPr lang="en-US"/>
              <a:t>WEEK PERIOD HERE</a:t>
            </a:r>
          </a:p>
        </p:txBody>
      </p:sp>
      <p:sp>
        <p:nvSpPr>
          <p:cNvPr id="70" name="Text Placeholder 68">
            <a:extLst>
              <a:ext uri="{FF2B5EF4-FFF2-40B4-BE49-F238E27FC236}">
                <a16:creationId xmlns:a16="http://schemas.microsoft.com/office/drawing/2014/main" id="{F8DAB486-47E4-E3A2-1064-841A9C317E2F}"/>
              </a:ext>
            </a:extLst>
          </p:cNvPr>
          <p:cNvSpPr>
            <a:spLocks noGrp="1"/>
          </p:cNvSpPr>
          <p:nvPr>
            <p:ph type="body" sz="quarter" idx="25" hasCustomPrompt="1"/>
          </p:nvPr>
        </p:nvSpPr>
        <p:spPr>
          <a:xfrm>
            <a:off x="2351674" y="1146572"/>
            <a:ext cx="1584722" cy="390525"/>
          </a:xfrm>
        </p:spPr>
        <p:txBody>
          <a:bodyPr anchor="ctr" anchorCtr="0">
            <a:normAutofit/>
          </a:bodyPr>
          <a:lstStyle>
            <a:lvl1pPr marL="0" indent="0">
              <a:buNone/>
              <a:defRPr sz="900" b="1"/>
            </a:lvl1pPr>
          </a:lstStyle>
          <a:p>
            <a:pPr lvl="0"/>
            <a:r>
              <a:rPr lang="en-US"/>
              <a:t>ADD WEEK PERIOD HERE</a:t>
            </a:r>
          </a:p>
        </p:txBody>
      </p:sp>
      <p:sp>
        <p:nvSpPr>
          <p:cNvPr id="71" name="Text Placeholder 68">
            <a:extLst>
              <a:ext uri="{FF2B5EF4-FFF2-40B4-BE49-F238E27FC236}">
                <a16:creationId xmlns:a16="http://schemas.microsoft.com/office/drawing/2014/main" id="{AE761CC6-0B60-8927-3ABF-58D4B5862FC4}"/>
              </a:ext>
            </a:extLst>
          </p:cNvPr>
          <p:cNvSpPr>
            <a:spLocks noGrp="1"/>
          </p:cNvSpPr>
          <p:nvPr>
            <p:ph type="body" sz="quarter" idx="26" hasCustomPrompt="1"/>
          </p:nvPr>
        </p:nvSpPr>
        <p:spPr>
          <a:xfrm>
            <a:off x="6637297" y="1146572"/>
            <a:ext cx="1584722" cy="390525"/>
          </a:xfrm>
        </p:spPr>
        <p:txBody>
          <a:bodyPr anchor="ctr" anchorCtr="0">
            <a:normAutofit/>
          </a:bodyPr>
          <a:lstStyle>
            <a:lvl1pPr marL="0" indent="0">
              <a:buNone/>
              <a:defRPr sz="900" b="1"/>
            </a:lvl1pPr>
          </a:lstStyle>
          <a:p>
            <a:pPr lvl="0"/>
            <a:r>
              <a:rPr lang="en-US"/>
              <a:t>ADD WEEK PERIOD HERE</a:t>
            </a:r>
          </a:p>
        </p:txBody>
      </p:sp>
      <p:sp>
        <p:nvSpPr>
          <p:cNvPr id="38" name="Text Placeholder 56">
            <a:extLst>
              <a:ext uri="{FF2B5EF4-FFF2-40B4-BE49-F238E27FC236}">
                <a16:creationId xmlns:a16="http://schemas.microsoft.com/office/drawing/2014/main" id="{A3E77DF7-C9F8-96FA-038F-6D4D81556FC2}"/>
              </a:ext>
            </a:extLst>
          </p:cNvPr>
          <p:cNvSpPr>
            <a:spLocks noGrp="1"/>
          </p:cNvSpPr>
          <p:nvPr>
            <p:ph type="body" sz="quarter" idx="32"/>
          </p:nvPr>
        </p:nvSpPr>
        <p:spPr>
          <a:xfrm>
            <a:off x="5467901" y="2420772"/>
            <a:ext cx="912682" cy="572113"/>
          </a:xfrm>
        </p:spPr>
        <p:txBody>
          <a:bodyPr anchor="ctr" anchorCtr="0">
            <a:noAutofit/>
          </a:bodyPr>
          <a:lstStyle>
            <a:lvl1pPr marL="0" indent="0" algn="ctr">
              <a:spcBef>
                <a:spcPts val="0"/>
              </a:spcBef>
              <a:buNone/>
              <a:defRPr sz="675" b="0" i="1"/>
            </a:lvl1pPr>
            <a:lvl2pPr marL="0" indent="0" algn="ctr">
              <a:lnSpc>
                <a:spcPct val="100000"/>
              </a:lnSpc>
              <a:spcBef>
                <a:spcPts val="225"/>
              </a:spcBef>
              <a:buNone/>
              <a:tabLst/>
              <a:defRPr sz="675" b="1"/>
            </a:lvl2pPr>
            <a:lvl3pPr marL="0" indent="0" algn="ctr">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44" name="Text Placeholder 56">
            <a:extLst>
              <a:ext uri="{FF2B5EF4-FFF2-40B4-BE49-F238E27FC236}">
                <a16:creationId xmlns:a16="http://schemas.microsoft.com/office/drawing/2014/main" id="{AA96D6E4-B392-3529-A2FF-6ED97D5A5B5E}"/>
              </a:ext>
            </a:extLst>
          </p:cNvPr>
          <p:cNvSpPr>
            <a:spLocks noGrp="1"/>
          </p:cNvSpPr>
          <p:nvPr>
            <p:ph type="body" sz="quarter" idx="33"/>
          </p:nvPr>
        </p:nvSpPr>
        <p:spPr>
          <a:xfrm>
            <a:off x="2361289" y="3105150"/>
            <a:ext cx="886900" cy="572113"/>
          </a:xfrm>
        </p:spPr>
        <p:txBody>
          <a:bodyPr anchor="ctr" anchorCtr="0">
            <a:noAutofit/>
          </a:bodyPr>
          <a:lstStyle>
            <a:lvl1pPr marL="0" indent="0" algn="ctr">
              <a:spcBef>
                <a:spcPts val="0"/>
              </a:spcBef>
              <a:buNone/>
              <a:defRPr sz="675" b="0" i="1"/>
            </a:lvl1pPr>
            <a:lvl2pPr marL="0" indent="0" algn="ctr">
              <a:lnSpc>
                <a:spcPct val="100000"/>
              </a:lnSpc>
              <a:spcBef>
                <a:spcPts val="225"/>
              </a:spcBef>
              <a:buNone/>
              <a:tabLst/>
              <a:defRPr sz="675" b="1"/>
            </a:lvl2pPr>
            <a:lvl3pPr marL="0" indent="0" algn="ctr">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45" name="Text Placeholder 56">
            <a:extLst>
              <a:ext uri="{FF2B5EF4-FFF2-40B4-BE49-F238E27FC236}">
                <a16:creationId xmlns:a16="http://schemas.microsoft.com/office/drawing/2014/main" id="{A667A740-B2BF-8AE5-7F50-7F33BFEF7861}"/>
              </a:ext>
            </a:extLst>
          </p:cNvPr>
          <p:cNvSpPr>
            <a:spLocks noGrp="1"/>
          </p:cNvSpPr>
          <p:nvPr>
            <p:ph type="body" sz="quarter" idx="34"/>
          </p:nvPr>
        </p:nvSpPr>
        <p:spPr>
          <a:xfrm>
            <a:off x="3428434" y="3105150"/>
            <a:ext cx="845648" cy="572113"/>
          </a:xfrm>
        </p:spPr>
        <p:txBody>
          <a:bodyPr anchor="ctr" anchorCtr="0">
            <a:noAutofit/>
          </a:bodyPr>
          <a:lstStyle>
            <a:lvl1pPr marL="0" indent="0" algn="ctr">
              <a:spcBef>
                <a:spcPts val="0"/>
              </a:spcBef>
              <a:buNone/>
              <a:defRPr sz="675" b="0" i="1"/>
            </a:lvl1pPr>
            <a:lvl2pPr marL="0" indent="0" algn="ctr">
              <a:lnSpc>
                <a:spcPct val="100000"/>
              </a:lnSpc>
              <a:spcBef>
                <a:spcPts val="225"/>
              </a:spcBef>
              <a:buNone/>
              <a:tabLst/>
              <a:defRPr sz="675" b="1"/>
            </a:lvl2pPr>
            <a:lvl3pPr marL="0" indent="0" algn="ctr">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46" name="Text Placeholder 56">
            <a:extLst>
              <a:ext uri="{FF2B5EF4-FFF2-40B4-BE49-F238E27FC236}">
                <a16:creationId xmlns:a16="http://schemas.microsoft.com/office/drawing/2014/main" id="{699730A3-6C7D-D127-E8EF-46C755F0778A}"/>
              </a:ext>
            </a:extLst>
          </p:cNvPr>
          <p:cNvSpPr>
            <a:spLocks noGrp="1"/>
          </p:cNvSpPr>
          <p:nvPr>
            <p:ph type="body" sz="quarter" idx="35"/>
          </p:nvPr>
        </p:nvSpPr>
        <p:spPr>
          <a:xfrm>
            <a:off x="4444685" y="3104538"/>
            <a:ext cx="896319" cy="572113"/>
          </a:xfrm>
        </p:spPr>
        <p:txBody>
          <a:bodyPr anchor="ctr" anchorCtr="0">
            <a:noAutofit/>
          </a:bodyPr>
          <a:lstStyle>
            <a:lvl1pPr marL="0" indent="0" algn="ctr">
              <a:spcBef>
                <a:spcPts val="0"/>
              </a:spcBef>
              <a:buNone/>
              <a:defRPr sz="675" b="0" i="1"/>
            </a:lvl1pPr>
            <a:lvl2pPr marL="0" indent="0" algn="ctr">
              <a:lnSpc>
                <a:spcPct val="100000"/>
              </a:lnSpc>
              <a:spcBef>
                <a:spcPts val="225"/>
              </a:spcBef>
              <a:buNone/>
              <a:tabLst/>
              <a:defRPr sz="675" b="1"/>
            </a:lvl2pPr>
            <a:lvl3pPr marL="0" indent="0" algn="ctr">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47" name="Text Placeholder 56">
            <a:extLst>
              <a:ext uri="{FF2B5EF4-FFF2-40B4-BE49-F238E27FC236}">
                <a16:creationId xmlns:a16="http://schemas.microsoft.com/office/drawing/2014/main" id="{5D8EC1A3-0835-1171-9DE9-99995CA50106}"/>
              </a:ext>
            </a:extLst>
          </p:cNvPr>
          <p:cNvSpPr>
            <a:spLocks noGrp="1"/>
          </p:cNvSpPr>
          <p:nvPr>
            <p:ph type="body" sz="quarter" idx="36"/>
          </p:nvPr>
        </p:nvSpPr>
        <p:spPr>
          <a:xfrm>
            <a:off x="5467901" y="3105150"/>
            <a:ext cx="912682" cy="572113"/>
          </a:xfrm>
        </p:spPr>
        <p:txBody>
          <a:bodyPr anchor="ctr" anchorCtr="0">
            <a:noAutofit/>
          </a:bodyPr>
          <a:lstStyle>
            <a:lvl1pPr marL="0" indent="0" algn="ctr">
              <a:spcBef>
                <a:spcPts val="0"/>
              </a:spcBef>
              <a:buNone/>
              <a:defRPr sz="675" b="0" i="1"/>
            </a:lvl1pPr>
            <a:lvl2pPr marL="0" indent="0" algn="ctr">
              <a:lnSpc>
                <a:spcPct val="100000"/>
              </a:lnSpc>
              <a:spcBef>
                <a:spcPts val="225"/>
              </a:spcBef>
              <a:buNone/>
              <a:tabLst/>
              <a:defRPr sz="675" b="1"/>
            </a:lvl2pPr>
            <a:lvl3pPr marL="0" indent="0" algn="ctr">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2" name="Text Placeholder 3">
            <a:extLst>
              <a:ext uri="{FF2B5EF4-FFF2-40B4-BE49-F238E27FC236}">
                <a16:creationId xmlns:a16="http://schemas.microsoft.com/office/drawing/2014/main" id="{EB0082BF-142A-AB96-BBA2-99833E52FF19}"/>
              </a:ext>
            </a:extLst>
          </p:cNvPr>
          <p:cNvSpPr>
            <a:spLocks noGrp="1"/>
          </p:cNvSpPr>
          <p:nvPr>
            <p:ph type="body" sz="quarter" idx="28" hasCustomPrompt="1"/>
          </p:nvPr>
        </p:nvSpPr>
        <p:spPr>
          <a:xfrm>
            <a:off x="561976" y="1588294"/>
            <a:ext cx="1822847" cy="221456"/>
          </a:xfrm>
        </p:spPr>
        <p:txBody>
          <a:bodyPr anchor="ctr" anchorCtr="0">
            <a:normAutofit/>
          </a:bodyPr>
          <a:lstStyle>
            <a:lvl1pPr marL="0" indent="0" algn="ctr">
              <a:buNone/>
              <a:defRPr sz="1013" b="1">
                <a:solidFill>
                  <a:schemeClr val="bg1"/>
                </a:solidFill>
              </a:defRPr>
            </a:lvl1pPr>
          </a:lstStyle>
          <a:p>
            <a:pPr lvl="0"/>
            <a:r>
              <a:rPr lang="en-US"/>
              <a:t>Editable</a:t>
            </a:r>
          </a:p>
        </p:txBody>
      </p:sp>
      <p:sp>
        <p:nvSpPr>
          <p:cNvPr id="3" name="Text Placeholder 2">
            <a:extLst>
              <a:ext uri="{FF2B5EF4-FFF2-40B4-BE49-F238E27FC236}">
                <a16:creationId xmlns:a16="http://schemas.microsoft.com/office/drawing/2014/main" id="{1BAC31D6-388D-8359-95E5-316E19A5F490}"/>
              </a:ext>
            </a:extLst>
          </p:cNvPr>
          <p:cNvSpPr>
            <a:spLocks noGrp="1"/>
          </p:cNvSpPr>
          <p:nvPr>
            <p:ph type="body" sz="quarter" idx="17"/>
          </p:nvPr>
        </p:nvSpPr>
        <p:spPr>
          <a:xfrm>
            <a:off x="7315200" y="3274068"/>
            <a:ext cx="1213931" cy="477332"/>
          </a:xfrm>
        </p:spPr>
        <p:txBody>
          <a:bodyPr anchor="ctr" anchorCtr="0">
            <a:noAutofit/>
          </a:bodyPr>
          <a:lstStyle>
            <a:lvl1pPr marL="0" indent="0">
              <a:buNone/>
              <a:defRPr sz="825" b="0"/>
            </a:lvl1pPr>
            <a:lvl2pPr marL="8335" indent="0">
              <a:spcBef>
                <a:spcPts val="0"/>
              </a:spcBef>
              <a:buNone/>
              <a:tabLst/>
              <a:defRPr sz="788" i="1"/>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4" name="Text Placeholder 2">
            <a:extLst>
              <a:ext uri="{FF2B5EF4-FFF2-40B4-BE49-F238E27FC236}">
                <a16:creationId xmlns:a16="http://schemas.microsoft.com/office/drawing/2014/main" id="{D4BE6658-8231-2A96-4326-FE1CCC48708F}"/>
              </a:ext>
            </a:extLst>
          </p:cNvPr>
          <p:cNvSpPr>
            <a:spLocks noGrp="1"/>
          </p:cNvSpPr>
          <p:nvPr>
            <p:ph type="body" sz="quarter" idx="12"/>
          </p:nvPr>
        </p:nvSpPr>
        <p:spPr>
          <a:xfrm>
            <a:off x="1033493" y="2632309"/>
            <a:ext cx="1085582" cy="360380"/>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8" name="Text Placeholder 2">
            <a:extLst>
              <a:ext uri="{FF2B5EF4-FFF2-40B4-BE49-F238E27FC236}">
                <a16:creationId xmlns:a16="http://schemas.microsoft.com/office/drawing/2014/main" id="{60A2F548-F8CE-62F7-F29F-FC5F52D06B04}"/>
              </a:ext>
            </a:extLst>
          </p:cNvPr>
          <p:cNvSpPr>
            <a:spLocks noGrp="1"/>
          </p:cNvSpPr>
          <p:nvPr>
            <p:ph type="body" sz="quarter" idx="13"/>
          </p:nvPr>
        </p:nvSpPr>
        <p:spPr>
          <a:xfrm>
            <a:off x="1033493" y="3132222"/>
            <a:ext cx="1085582" cy="359102"/>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687043851"/>
      </p:ext>
    </p:extLst>
  </p:cSld>
  <p:clrMapOvr>
    <a:masterClrMapping/>
  </p:clrMapOvr>
  <p:extLst>
    <p:ext uri="{DCECCB84-F9BA-43D5-87BE-67443E8EF086}">
      <p15:sldGuideLst xmlns:p15="http://schemas.microsoft.com/office/powerpoint/2012/main">
        <p15:guide id="3" orient="horz" pos="1872">
          <p15:clr>
            <a:srgbClr val="FBAE40"/>
          </p15:clr>
        </p15:guide>
        <p15:guide id="4" orient="horz" pos="2736">
          <p15:clr>
            <a:srgbClr val="FBAE40"/>
          </p15:clr>
        </p15:guide>
        <p15:guide id="5" orient="horz" pos="4032">
          <p15:clr>
            <a:srgbClr val="FBAE40"/>
          </p15:clr>
        </p15:guide>
        <p15:guide id="6" pos="2040">
          <p15:clr>
            <a:srgbClr val="FBAE40"/>
          </p15:clr>
        </p15:guide>
        <p15:guide id="7" pos="2832">
          <p15:clr>
            <a:srgbClr val="FBAE40"/>
          </p15:clr>
        </p15:guide>
        <p15:guide id="8" pos="5448">
          <p15:clr>
            <a:srgbClr val="FBAE40"/>
          </p15:clr>
        </p15:guide>
        <p15:guide id="9" pos="2904">
          <p15:clr>
            <a:srgbClr val="FBAE40"/>
          </p15:clr>
        </p15:guide>
        <p15:guide id="10" pos="3792">
          <p15:clr>
            <a:srgbClr val="FBAE40"/>
          </p15:clr>
        </p15:guide>
        <p15:guide id="11" pos="4584">
          <p15:clr>
            <a:srgbClr val="FBAE40"/>
          </p15:clr>
        </p15:guide>
        <p15:guide id="12" orient="horz" pos="2640">
          <p15:clr>
            <a:srgbClr val="FBAE40"/>
          </p15:clr>
        </p15:guide>
        <p15:guide id="13" orient="horz" pos="3216">
          <p15:clr>
            <a:srgbClr val="FBAE40"/>
          </p15:clr>
        </p15:guide>
        <p15:guide id="14" orient="horz" pos="3792">
          <p15:clr>
            <a:srgbClr val="FBAE40"/>
          </p15:clr>
        </p15:guide>
        <p15:guide id="15" orient="horz" pos="3312">
          <p15:clr>
            <a:srgbClr val="FBAE40"/>
          </p15:clr>
        </p15:guide>
        <p15:guide id="16" pos="3696">
          <p15:clr>
            <a:srgbClr val="FBAE40"/>
          </p15:clr>
        </p15:guide>
        <p15:guide id="17" pos="4656">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IJ - 3 CTR MOD+APP CHAL - smal header">
    <p:spTree>
      <p:nvGrpSpPr>
        <p:cNvPr id="1" name=""/>
        <p:cNvGrpSpPr/>
        <p:nvPr/>
      </p:nvGrpSpPr>
      <p:grpSpPr>
        <a:xfrm>
          <a:off x="0" y="0"/>
          <a:ext cx="0" cy="0"/>
          <a:chOff x="0" y="0"/>
          <a:chExt cx="0" cy="0"/>
        </a:xfrm>
      </p:grpSpPr>
      <p:sp>
        <p:nvSpPr>
          <p:cNvPr id="57" name="Text Placeholder 56">
            <a:extLst>
              <a:ext uri="{FF2B5EF4-FFF2-40B4-BE49-F238E27FC236}">
                <a16:creationId xmlns:a16="http://schemas.microsoft.com/office/drawing/2014/main" id="{473E1E2D-BD76-8A79-8678-8A726E67EF5E}"/>
              </a:ext>
            </a:extLst>
          </p:cNvPr>
          <p:cNvSpPr>
            <a:spLocks noGrp="1"/>
          </p:cNvSpPr>
          <p:nvPr>
            <p:ph type="body" sz="quarter" idx="14"/>
          </p:nvPr>
        </p:nvSpPr>
        <p:spPr>
          <a:xfrm>
            <a:off x="2562695" y="2769688"/>
            <a:ext cx="105918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1"/>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6" name="Text Placeholder 56">
            <a:extLst>
              <a:ext uri="{FF2B5EF4-FFF2-40B4-BE49-F238E27FC236}">
                <a16:creationId xmlns:a16="http://schemas.microsoft.com/office/drawing/2014/main" id="{AD6B53E0-493C-8FBB-2A9A-50F4DD3DF619}"/>
              </a:ext>
            </a:extLst>
          </p:cNvPr>
          <p:cNvSpPr>
            <a:spLocks noGrp="1"/>
          </p:cNvSpPr>
          <p:nvPr>
            <p:ph type="body" sz="quarter" idx="22"/>
          </p:nvPr>
        </p:nvSpPr>
        <p:spPr>
          <a:xfrm>
            <a:off x="4918878" y="2769688"/>
            <a:ext cx="107442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1"/>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4" name="Text Placeholder 56">
            <a:extLst>
              <a:ext uri="{FF2B5EF4-FFF2-40B4-BE49-F238E27FC236}">
                <a16:creationId xmlns:a16="http://schemas.microsoft.com/office/drawing/2014/main" id="{1B02A2D7-82BB-73D9-CF3F-E523AAF230C2}"/>
              </a:ext>
            </a:extLst>
          </p:cNvPr>
          <p:cNvSpPr>
            <a:spLocks noGrp="1"/>
          </p:cNvSpPr>
          <p:nvPr>
            <p:ph type="body" sz="quarter" idx="20"/>
          </p:nvPr>
        </p:nvSpPr>
        <p:spPr>
          <a:xfrm>
            <a:off x="3730160" y="2769688"/>
            <a:ext cx="107442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1"/>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5" name="Slide Number Placeholder 4">
            <a:extLst>
              <a:ext uri="{FF2B5EF4-FFF2-40B4-BE49-F238E27FC236}">
                <a16:creationId xmlns:a16="http://schemas.microsoft.com/office/drawing/2014/main" id="{194DB845-764A-8C47-B0D2-7578A6920B8D}"/>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Rectangle 5">
            <a:extLst>
              <a:ext uri="{FF2B5EF4-FFF2-40B4-BE49-F238E27FC236}">
                <a16:creationId xmlns:a16="http://schemas.microsoft.com/office/drawing/2014/main" id="{BF7AAD2E-185E-284D-A254-C205E3DD04EC}"/>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6">
            <a:extLst>
              <a:ext uri="{FF2B5EF4-FFF2-40B4-BE49-F238E27FC236}">
                <a16:creationId xmlns:a16="http://schemas.microsoft.com/office/drawing/2014/main" id="{BE0D910A-E6DF-1248-82C8-F9069B5274B5}"/>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9" name="Text Placeholder 68">
            <a:extLst>
              <a:ext uri="{FF2B5EF4-FFF2-40B4-BE49-F238E27FC236}">
                <a16:creationId xmlns:a16="http://schemas.microsoft.com/office/drawing/2014/main" id="{0E073A21-468C-5BCA-7B72-224C56348D38}"/>
              </a:ext>
            </a:extLst>
          </p:cNvPr>
          <p:cNvSpPr>
            <a:spLocks noGrp="1"/>
          </p:cNvSpPr>
          <p:nvPr>
            <p:ph type="body" sz="quarter" idx="24" hasCustomPrompt="1"/>
          </p:nvPr>
        </p:nvSpPr>
        <p:spPr>
          <a:xfrm>
            <a:off x="569269" y="1146572"/>
            <a:ext cx="1584722" cy="390525"/>
          </a:xfrm>
        </p:spPr>
        <p:txBody>
          <a:bodyPr anchor="ctr" anchorCtr="0">
            <a:normAutofit/>
          </a:bodyPr>
          <a:lstStyle>
            <a:lvl1pPr marL="0" indent="0">
              <a:buNone/>
              <a:defRPr sz="900" b="1"/>
            </a:lvl1pPr>
          </a:lstStyle>
          <a:p>
            <a:pPr lvl="0"/>
            <a:r>
              <a:rPr lang="en-US"/>
              <a:t>WEEK PERIOD HERE</a:t>
            </a:r>
          </a:p>
        </p:txBody>
      </p:sp>
      <p:sp>
        <p:nvSpPr>
          <p:cNvPr id="70" name="Text Placeholder 68">
            <a:extLst>
              <a:ext uri="{FF2B5EF4-FFF2-40B4-BE49-F238E27FC236}">
                <a16:creationId xmlns:a16="http://schemas.microsoft.com/office/drawing/2014/main" id="{F8DAB486-47E4-E3A2-1064-841A9C317E2F}"/>
              </a:ext>
            </a:extLst>
          </p:cNvPr>
          <p:cNvSpPr>
            <a:spLocks noGrp="1"/>
          </p:cNvSpPr>
          <p:nvPr>
            <p:ph type="body" sz="quarter" idx="25" hasCustomPrompt="1"/>
          </p:nvPr>
        </p:nvSpPr>
        <p:spPr>
          <a:xfrm>
            <a:off x="2496454" y="1146572"/>
            <a:ext cx="1584722" cy="390525"/>
          </a:xfrm>
        </p:spPr>
        <p:txBody>
          <a:bodyPr anchor="ctr" anchorCtr="0">
            <a:normAutofit/>
          </a:bodyPr>
          <a:lstStyle>
            <a:lvl1pPr marL="0" indent="0">
              <a:buNone/>
              <a:defRPr sz="900" b="1"/>
            </a:lvl1pPr>
          </a:lstStyle>
          <a:p>
            <a:pPr lvl="0"/>
            <a:r>
              <a:rPr lang="en-US"/>
              <a:t>ADD WEEK PERIOD HERE</a:t>
            </a:r>
          </a:p>
        </p:txBody>
      </p:sp>
      <p:sp>
        <p:nvSpPr>
          <p:cNvPr id="71" name="Text Placeholder 68">
            <a:extLst>
              <a:ext uri="{FF2B5EF4-FFF2-40B4-BE49-F238E27FC236}">
                <a16:creationId xmlns:a16="http://schemas.microsoft.com/office/drawing/2014/main" id="{AE761CC6-0B60-8927-3ABF-58D4B5862FC4}"/>
              </a:ext>
            </a:extLst>
          </p:cNvPr>
          <p:cNvSpPr>
            <a:spLocks noGrp="1"/>
          </p:cNvSpPr>
          <p:nvPr>
            <p:ph type="body" sz="quarter" idx="26" hasCustomPrompt="1"/>
          </p:nvPr>
        </p:nvSpPr>
        <p:spPr>
          <a:xfrm>
            <a:off x="6637297" y="1146572"/>
            <a:ext cx="1584722" cy="390525"/>
          </a:xfrm>
        </p:spPr>
        <p:txBody>
          <a:bodyPr anchor="ctr" anchorCtr="0">
            <a:normAutofit/>
          </a:bodyPr>
          <a:lstStyle>
            <a:lvl1pPr marL="0" indent="0">
              <a:buNone/>
              <a:defRPr sz="900" b="1"/>
            </a:lvl1pPr>
          </a:lstStyle>
          <a:p>
            <a:pPr lvl="0"/>
            <a:r>
              <a:rPr lang="en-US"/>
              <a:t>ADD WEEK PERIOD HERE</a:t>
            </a:r>
          </a:p>
        </p:txBody>
      </p:sp>
      <p:sp>
        <p:nvSpPr>
          <p:cNvPr id="2" name="Text Placeholder 3">
            <a:extLst>
              <a:ext uri="{FF2B5EF4-FFF2-40B4-BE49-F238E27FC236}">
                <a16:creationId xmlns:a16="http://schemas.microsoft.com/office/drawing/2014/main" id="{BC68025D-5524-FF3F-8DE1-E4D442715C29}"/>
              </a:ext>
            </a:extLst>
          </p:cNvPr>
          <p:cNvSpPr>
            <a:spLocks noGrp="1"/>
          </p:cNvSpPr>
          <p:nvPr>
            <p:ph type="body" sz="quarter" idx="28" hasCustomPrompt="1"/>
          </p:nvPr>
        </p:nvSpPr>
        <p:spPr>
          <a:xfrm>
            <a:off x="561976" y="1588294"/>
            <a:ext cx="1822847" cy="221456"/>
          </a:xfrm>
        </p:spPr>
        <p:txBody>
          <a:bodyPr anchor="ctr" anchorCtr="0">
            <a:normAutofit/>
          </a:bodyPr>
          <a:lstStyle>
            <a:lvl1pPr marL="0" indent="0" algn="ctr">
              <a:buNone/>
              <a:defRPr sz="1013" b="1">
                <a:solidFill>
                  <a:schemeClr val="bg1"/>
                </a:solidFill>
              </a:defRPr>
            </a:lvl1pPr>
          </a:lstStyle>
          <a:p>
            <a:pPr lvl="0"/>
            <a:r>
              <a:rPr lang="en-US"/>
              <a:t>Editable</a:t>
            </a:r>
          </a:p>
        </p:txBody>
      </p:sp>
      <p:sp>
        <p:nvSpPr>
          <p:cNvPr id="3" name="Text Placeholder 2">
            <a:extLst>
              <a:ext uri="{FF2B5EF4-FFF2-40B4-BE49-F238E27FC236}">
                <a16:creationId xmlns:a16="http://schemas.microsoft.com/office/drawing/2014/main" id="{86C778D1-DADB-1264-2788-72552BCB4337}"/>
              </a:ext>
            </a:extLst>
          </p:cNvPr>
          <p:cNvSpPr>
            <a:spLocks noGrp="1"/>
          </p:cNvSpPr>
          <p:nvPr>
            <p:ph type="body" sz="quarter" idx="17"/>
          </p:nvPr>
        </p:nvSpPr>
        <p:spPr>
          <a:xfrm>
            <a:off x="7315200" y="3274068"/>
            <a:ext cx="1213931" cy="477332"/>
          </a:xfrm>
        </p:spPr>
        <p:txBody>
          <a:bodyPr anchor="ctr" anchorCtr="0">
            <a:noAutofit/>
          </a:bodyPr>
          <a:lstStyle>
            <a:lvl1pPr marL="0" indent="0">
              <a:buNone/>
              <a:defRPr sz="825" b="0"/>
            </a:lvl1pPr>
            <a:lvl2pPr marL="8335" indent="0">
              <a:spcBef>
                <a:spcPts val="0"/>
              </a:spcBef>
              <a:buNone/>
              <a:tabLst/>
              <a:defRPr sz="788" i="1"/>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4" name="Text Placeholder 2">
            <a:extLst>
              <a:ext uri="{FF2B5EF4-FFF2-40B4-BE49-F238E27FC236}">
                <a16:creationId xmlns:a16="http://schemas.microsoft.com/office/drawing/2014/main" id="{81F29FFC-8B93-37C1-66A3-B9A626CD22D3}"/>
              </a:ext>
            </a:extLst>
          </p:cNvPr>
          <p:cNvSpPr>
            <a:spLocks noGrp="1"/>
          </p:cNvSpPr>
          <p:nvPr>
            <p:ph type="body" sz="quarter" idx="12"/>
          </p:nvPr>
        </p:nvSpPr>
        <p:spPr>
          <a:xfrm>
            <a:off x="1033493" y="2632309"/>
            <a:ext cx="1085582" cy="360380"/>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8" name="Text Placeholder 2">
            <a:extLst>
              <a:ext uri="{FF2B5EF4-FFF2-40B4-BE49-F238E27FC236}">
                <a16:creationId xmlns:a16="http://schemas.microsoft.com/office/drawing/2014/main" id="{0A41120F-6887-195B-AFC8-969E9EE163BE}"/>
              </a:ext>
            </a:extLst>
          </p:cNvPr>
          <p:cNvSpPr>
            <a:spLocks noGrp="1"/>
          </p:cNvSpPr>
          <p:nvPr>
            <p:ph type="body" sz="quarter" idx="13"/>
          </p:nvPr>
        </p:nvSpPr>
        <p:spPr>
          <a:xfrm>
            <a:off x="1033493" y="3132222"/>
            <a:ext cx="1085582" cy="359102"/>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390524403"/>
      </p:ext>
    </p:extLst>
  </p:cSld>
  <p:clrMapOvr>
    <a:masterClrMapping/>
  </p:clrMapOvr>
  <p:extLst>
    <p:ext uri="{DCECCB84-F9BA-43D5-87BE-67443E8EF086}">
      <p15:sldGuideLst xmlns:p15="http://schemas.microsoft.com/office/powerpoint/2012/main">
        <p15:guide id="3" orient="horz" pos="312">
          <p15:clr>
            <a:srgbClr val="FBAE40"/>
          </p15:clr>
        </p15:guide>
        <p15:guide id="4" orient="horz" pos="792">
          <p15:clr>
            <a:srgbClr val="FBAE40"/>
          </p15:clr>
        </p15:guide>
        <p15:guide id="5" orient="horz" pos="4032">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IJ - 3 CENTER MODULES-sml hea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94DB845-764A-8C47-B0D2-7578A6920B8D}"/>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Rectangle 5">
            <a:extLst>
              <a:ext uri="{FF2B5EF4-FFF2-40B4-BE49-F238E27FC236}">
                <a16:creationId xmlns:a16="http://schemas.microsoft.com/office/drawing/2014/main" id="{BF7AAD2E-185E-284D-A254-C205E3DD04EC}"/>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6">
            <a:extLst>
              <a:ext uri="{FF2B5EF4-FFF2-40B4-BE49-F238E27FC236}">
                <a16:creationId xmlns:a16="http://schemas.microsoft.com/office/drawing/2014/main" id="{BE0D910A-E6DF-1248-82C8-F9069B5274B5}"/>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7" name="Text Placeholder 56">
            <a:extLst>
              <a:ext uri="{FF2B5EF4-FFF2-40B4-BE49-F238E27FC236}">
                <a16:creationId xmlns:a16="http://schemas.microsoft.com/office/drawing/2014/main" id="{473E1E2D-BD76-8A79-8678-8A726E67EF5E}"/>
              </a:ext>
            </a:extLst>
          </p:cNvPr>
          <p:cNvSpPr>
            <a:spLocks noGrp="1"/>
          </p:cNvSpPr>
          <p:nvPr>
            <p:ph type="body" sz="quarter" idx="14"/>
          </p:nvPr>
        </p:nvSpPr>
        <p:spPr>
          <a:xfrm>
            <a:off x="2791294" y="2769688"/>
            <a:ext cx="105918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0"/>
              </a:spcBef>
              <a:buNone/>
              <a:tabLst/>
              <a:defRPr sz="675" b="1"/>
            </a:lvl2pPr>
            <a:lvl3pPr marL="0" indent="0" algn="ctr">
              <a:lnSpc>
                <a:spcPct val="100000"/>
              </a:lnSpc>
              <a:spcBef>
                <a:spcPts val="75"/>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4" name="Text Placeholder 56">
            <a:extLst>
              <a:ext uri="{FF2B5EF4-FFF2-40B4-BE49-F238E27FC236}">
                <a16:creationId xmlns:a16="http://schemas.microsoft.com/office/drawing/2014/main" id="{1B02A2D7-82BB-73D9-CF3F-E523AAF230C2}"/>
              </a:ext>
            </a:extLst>
          </p:cNvPr>
          <p:cNvSpPr>
            <a:spLocks noGrp="1"/>
          </p:cNvSpPr>
          <p:nvPr>
            <p:ph type="body" sz="quarter" idx="20"/>
          </p:nvPr>
        </p:nvSpPr>
        <p:spPr>
          <a:xfrm>
            <a:off x="3964774" y="2769688"/>
            <a:ext cx="107442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0"/>
              </a:spcBef>
              <a:buNone/>
              <a:tabLst/>
              <a:defRPr sz="675" b="1"/>
            </a:lvl2pPr>
            <a:lvl3pPr marL="0" indent="0" algn="ctr">
              <a:lnSpc>
                <a:spcPct val="100000"/>
              </a:lnSpc>
              <a:spcBef>
                <a:spcPts val="75"/>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6" name="Text Placeholder 56">
            <a:extLst>
              <a:ext uri="{FF2B5EF4-FFF2-40B4-BE49-F238E27FC236}">
                <a16:creationId xmlns:a16="http://schemas.microsoft.com/office/drawing/2014/main" id="{AD6B53E0-493C-8FBB-2A9A-50F4DD3DF619}"/>
              </a:ext>
            </a:extLst>
          </p:cNvPr>
          <p:cNvSpPr>
            <a:spLocks noGrp="1"/>
          </p:cNvSpPr>
          <p:nvPr>
            <p:ph type="body" sz="quarter" idx="22"/>
          </p:nvPr>
        </p:nvSpPr>
        <p:spPr>
          <a:xfrm>
            <a:off x="5153494" y="2769688"/>
            <a:ext cx="107442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0"/>
              </a:spcBef>
              <a:buNone/>
              <a:tabLst/>
              <a:defRPr sz="675" b="1"/>
            </a:lvl2pPr>
            <a:lvl3pPr marL="0" indent="0" algn="ctr">
              <a:lnSpc>
                <a:spcPct val="100000"/>
              </a:lnSpc>
              <a:spcBef>
                <a:spcPts val="75"/>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9" name="Text Placeholder 68">
            <a:extLst>
              <a:ext uri="{FF2B5EF4-FFF2-40B4-BE49-F238E27FC236}">
                <a16:creationId xmlns:a16="http://schemas.microsoft.com/office/drawing/2014/main" id="{0E073A21-468C-5BCA-7B72-224C56348D38}"/>
              </a:ext>
            </a:extLst>
          </p:cNvPr>
          <p:cNvSpPr>
            <a:spLocks noGrp="1"/>
          </p:cNvSpPr>
          <p:nvPr>
            <p:ph type="body" sz="quarter" idx="24" hasCustomPrompt="1"/>
          </p:nvPr>
        </p:nvSpPr>
        <p:spPr>
          <a:xfrm>
            <a:off x="569269" y="1146572"/>
            <a:ext cx="1584722" cy="390525"/>
          </a:xfrm>
        </p:spPr>
        <p:txBody>
          <a:bodyPr anchor="ctr" anchorCtr="0">
            <a:normAutofit/>
          </a:bodyPr>
          <a:lstStyle>
            <a:lvl1pPr marL="0" indent="0">
              <a:buNone/>
              <a:defRPr sz="900" b="1"/>
            </a:lvl1pPr>
          </a:lstStyle>
          <a:p>
            <a:pPr lvl="0"/>
            <a:r>
              <a:rPr lang="en-US"/>
              <a:t>WEEK PERIOD HERE</a:t>
            </a:r>
          </a:p>
        </p:txBody>
      </p:sp>
      <p:sp>
        <p:nvSpPr>
          <p:cNvPr id="70" name="Text Placeholder 68">
            <a:extLst>
              <a:ext uri="{FF2B5EF4-FFF2-40B4-BE49-F238E27FC236}">
                <a16:creationId xmlns:a16="http://schemas.microsoft.com/office/drawing/2014/main" id="{F8DAB486-47E4-E3A2-1064-841A9C317E2F}"/>
              </a:ext>
            </a:extLst>
          </p:cNvPr>
          <p:cNvSpPr>
            <a:spLocks noGrp="1"/>
          </p:cNvSpPr>
          <p:nvPr>
            <p:ph type="body" sz="quarter" idx="25" hasCustomPrompt="1"/>
          </p:nvPr>
        </p:nvSpPr>
        <p:spPr>
          <a:xfrm>
            <a:off x="2496454" y="1146572"/>
            <a:ext cx="1584722" cy="390525"/>
          </a:xfrm>
        </p:spPr>
        <p:txBody>
          <a:bodyPr anchor="ctr" anchorCtr="0">
            <a:normAutofit/>
          </a:bodyPr>
          <a:lstStyle>
            <a:lvl1pPr marL="0" indent="0">
              <a:buNone/>
              <a:defRPr sz="900" b="1"/>
            </a:lvl1pPr>
          </a:lstStyle>
          <a:p>
            <a:pPr lvl="0"/>
            <a:r>
              <a:rPr lang="en-US"/>
              <a:t>ADD WEEK PERIOD HERE</a:t>
            </a:r>
          </a:p>
        </p:txBody>
      </p:sp>
      <p:sp>
        <p:nvSpPr>
          <p:cNvPr id="71" name="Text Placeholder 68">
            <a:extLst>
              <a:ext uri="{FF2B5EF4-FFF2-40B4-BE49-F238E27FC236}">
                <a16:creationId xmlns:a16="http://schemas.microsoft.com/office/drawing/2014/main" id="{AE761CC6-0B60-8927-3ABF-58D4B5862FC4}"/>
              </a:ext>
            </a:extLst>
          </p:cNvPr>
          <p:cNvSpPr>
            <a:spLocks noGrp="1"/>
          </p:cNvSpPr>
          <p:nvPr>
            <p:ph type="body" sz="quarter" idx="26" hasCustomPrompt="1"/>
          </p:nvPr>
        </p:nvSpPr>
        <p:spPr>
          <a:xfrm>
            <a:off x="6637297" y="1146572"/>
            <a:ext cx="1584722" cy="390525"/>
          </a:xfrm>
        </p:spPr>
        <p:txBody>
          <a:bodyPr anchor="ctr" anchorCtr="0">
            <a:normAutofit/>
          </a:bodyPr>
          <a:lstStyle>
            <a:lvl1pPr marL="0" indent="0">
              <a:buNone/>
              <a:defRPr sz="900" b="1"/>
            </a:lvl1pPr>
          </a:lstStyle>
          <a:p>
            <a:pPr lvl="0"/>
            <a:r>
              <a:rPr lang="en-US"/>
              <a:t>ADD WEEK PERIOD HERE</a:t>
            </a:r>
          </a:p>
        </p:txBody>
      </p:sp>
      <p:sp>
        <p:nvSpPr>
          <p:cNvPr id="2" name="Text Placeholder 3">
            <a:extLst>
              <a:ext uri="{FF2B5EF4-FFF2-40B4-BE49-F238E27FC236}">
                <a16:creationId xmlns:a16="http://schemas.microsoft.com/office/drawing/2014/main" id="{A09F0867-6171-AFC2-4531-593C28749D73}"/>
              </a:ext>
            </a:extLst>
          </p:cNvPr>
          <p:cNvSpPr>
            <a:spLocks noGrp="1"/>
          </p:cNvSpPr>
          <p:nvPr>
            <p:ph type="body" sz="quarter" idx="28" hasCustomPrompt="1"/>
          </p:nvPr>
        </p:nvSpPr>
        <p:spPr>
          <a:xfrm>
            <a:off x="561976" y="1588294"/>
            <a:ext cx="1822847" cy="221456"/>
          </a:xfrm>
        </p:spPr>
        <p:txBody>
          <a:bodyPr anchor="ctr" anchorCtr="0">
            <a:normAutofit/>
          </a:bodyPr>
          <a:lstStyle>
            <a:lvl1pPr marL="0" indent="0" algn="ctr">
              <a:buNone/>
              <a:defRPr sz="1013" b="1">
                <a:solidFill>
                  <a:schemeClr val="bg1"/>
                </a:solidFill>
              </a:defRPr>
            </a:lvl1pPr>
          </a:lstStyle>
          <a:p>
            <a:pPr lvl="0"/>
            <a:r>
              <a:rPr lang="en-US"/>
              <a:t>Editable</a:t>
            </a:r>
          </a:p>
        </p:txBody>
      </p:sp>
      <p:sp>
        <p:nvSpPr>
          <p:cNvPr id="3" name="Text Placeholder 2">
            <a:extLst>
              <a:ext uri="{FF2B5EF4-FFF2-40B4-BE49-F238E27FC236}">
                <a16:creationId xmlns:a16="http://schemas.microsoft.com/office/drawing/2014/main" id="{B2440EA8-E6ED-56DA-F526-030728FFD8B4}"/>
              </a:ext>
            </a:extLst>
          </p:cNvPr>
          <p:cNvSpPr>
            <a:spLocks noGrp="1"/>
          </p:cNvSpPr>
          <p:nvPr>
            <p:ph type="body" sz="quarter" idx="17"/>
          </p:nvPr>
        </p:nvSpPr>
        <p:spPr>
          <a:xfrm>
            <a:off x="7315200" y="3274068"/>
            <a:ext cx="1213931" cy="477332"/>
          </a:xfrm>
        </p:spPr>
        <p:txBody>
          <a:bodyPr anchor="ctr" anchorCtr="0">
            <a:noAutofit/>
          </a:bodyPr>
          <a:lstStyle>
            <a:lvl1pPr marL="0" indent="0">
              <a:buNone/>
              <a:defRPr sz="825" b="0"/>
            </a:lvl1pPr>
            <a:lvl2pPr marL="8335" indent="0">
              <a:spcBef>
                <a:spcPts val="0"/>
              </a:spcBef>
              <a:buNone/>
              <a:tabLst/>
              <a:defRPr sz="788" i="1"/>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4" name="Text Placeholder 2">
            <a:extLst>
              <a:ext uri="{FF2B5EF4-FFF2-40B4-BE49-F238E27FC236}">
                <a16:creationId xmlns:a16="http://schemas.microsoft.com/office/drawing/2014/main" id="{E222BF10-B3ED-E7E1-8A88-B68BF0C5B1C3}"/>
              </a:ext>
            </a:extLst>
          </p:cNvPr>
          <p:cNvSpPr>
            <a:spLocks noGrp="1"/>
          </p:cNvSpPr>
          <p:nvPr>
            <p:ph type="body" sz="quarter" idx="12"/>
          </p:nvPr>
        </p:nvSpPr>
        <p:spPr>
          <a:xfrm>
            <a:off x="1033493" y="2632309"/>
            <a:ext cx="1085582" cy="360380"/>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8" name="Text Placeholder 2">
            <a:extLst>
              <a:ext uri="{FF2B5EF4-FFF2-40B4-BE49-F238E27FC236}">
                <a16:creationId xmlns:a16="http://schemas.microsoft.com/office/drawing/2014/main" id="{84C1A3CB-D917-BD75-FC27-CDF36A905880}"/>
              </a:ext>
            </a:extLst>
          </p:cNvPr>
          <p:cNvSpPr>
            <a:spLocks noGrp="1"/>
          </p:cNvSpPr>
          <p:nvPr>
            <p:ph type="body" sz="quarter" idx="13"/>
          </p:nvPr>
        </p:nvSpPr>
        <p:spPr>
          <a:xfrm>
            <a:off x="1033493" y="3132222"/>
            <a:ext cx="1085582" cy="359102"/>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16734322"/>
      </p:ext>
    </p:extLst>
  </p:cSld>
  <p:clrMapOvr>
    <a:masterClrMapping/>
  </p:clrMapOvr>
  <p:extLst>
    <p:ext uri="{DCECCB84-F9BA-43D5-87BE-67443E8EF086}">
      <p15:sldGuideLst xmlns:p15="http://schemas.microsoft.com/office/powerpoint/2012/main">
        <p15:guide id="3" orient="horz" pos="312">
          <p15:clr>
            <a:srgbClr val="FBAE40"/>
          </p15:clr>
        </p15:guide>
        <p15:guide id="4" orient="horz" pos="792">
          <p15:clr>
            <a:srgbClr val="FBAE40"/>
          </p15:clr>
        </p15:guide>
        <p15:guide id="5" orient="horz" pos="4032">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IJ - 6 CTR MOD - sml hdr">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94DB845-764A-8C47-B0D2-7578A6920B8D}"/>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Rectangle 5">
            <a:extLst>
              <a:ext uri="{FF2B5EF4-FFF2-40B4-BE49-F238E27FC236}">
                <a16:creationId xmlns:a16="http://schemas.microsoft.com/office/drawing/2014/main" id="{BF7AAD2E-185E-284D-A254-C205E3DD04EC}"/>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6">
            <a:extLst>
              <a:ext uri="{FF2B5EF4-FFF2-40B4-BE49-F238E27FC236}">
                <a16:creationId xmlns:a16="http://schemas.microsoft.com/office/drawing/2014/main" id="{BE0D910A-E6DF-1248-82C8-F9069B5274B5}"/>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7" name="Text Placeholder 56">
            <a:extLst>
              <a:ext uri="{FF2B5EF4-FFF2-40B4-BE49-F238E27FC236}">
                <a16:creationId xmlns:a16="http://schemas.microsoft.com/office/drawing/2014/main" id="{473E1E2D-BD76-8A79-8678-8A726E67EF5E}"/>
              </a:ext>
            </a:extLst>
          </p:cNvPr>
          <p:cNvSpPr>
            <a:spLocks noGrp="1"/>
          </p:cNvSpPr>
          <p:nvPr>
            <p:ph type="body" sz="quarter" idx="14"/>
          </p:nvPr>
        </p:nvSpPr>
        <p:spPr>
          <a:xfrm>
            <a:off x="2791294" y="2420772"/>
            <a:ext cx="105918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3" name="Text Placeholder 56">
            <a:extLst>
              <a:ext uri="{FF2B5EF4-FFF2-40B4-BE49-F238E27FC236}">
                <a16:creationId xmlns:a16="http://schemas.microsoft.com/office/drawing/2014/main" id="{64F8439D-DC02-9AD9-4739-A6001614CCE5}"/>
              </a:ext>
            </a:extLst>
          </p:cNvPr>
          <p:cNvSpPr>
            <a:spLocks noGrp="1"/>
          </p:cNvSpPr>
          <p:nvPr>
            <p:ph type="body" sz="quarter" idx="19"/>
          </p:nvPr>
        </p:nvSpPr>
        <p:spPr>
          <a:xfrm>
            <a:off x="2791294" y="3100014"/>
            <a:ext cx="105156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4" name="Text Placeholder 56">
            <a:extLst>
              <a:ext uri="{FF2B5EF4-FFF2-40B4-BE49-F238E27FC236}">
                <a16:creationId xmlns:a16="http://schemas.microsoft.com/office/drawing/2014/main" id="{1B02A2D7-82BB-73D9-CF3F-E523AAF230C2}"/>
              </a:ext>
            </a:extLst>
          </p:cNvPr>
          <p:cNvSpPr>
            <a:spLocks noGrp="1"/>
          </p:cNvSpPr>
          <p:nvPr>
            <p:ph type="body" sz="quarter" idx="20"/>
          </p:nvPr>
        </p:nvSpPr>
        <p:spPr>
          <a:xfrm>
            <a:off x="3964774" y="2420772"/>
            <a:ext cx="107442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5" name="Text Placeholder 56">
            <a:extLst>
              <a:ext uri="{FF2B5EF4-FFF2-40B4-BE49-F238E27FC236}">
                <a16:creationId xmlns:a16="http://schemas.microsoft.com/office/drawing/2014/main" id="{A9200937-5F69-AFE5-6980-34751121FFB7}"/>
              </a:ext>
            </a:extLst>
          </p:cNvPr>
          <p:cNvSpPr>
            <a:spLocks noGrp="1"/>
          </p:cNvSpPr>
          <p:nvPr>
            <p:ph type="body" sz="quarter" idx="21"/>
          </p:nvPr>
        </p:nvSpPr>
        <p:spPr>
          <a:xfrm>
            <a:off x="3964774" y="3115254"/>
            <a:ext cx="106680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6" name="Text Placeholder 56">
            <a:extLst>
              <a:ext uri="{FF2B5EF4-FFF2-40B4-BE49-F238E27FC236}">
                <a16:creationId xmlns:a16="http://schemas.microsoft.com/office/drawing/2014/main" id="{AD6B53E0-493C-8FBB-2A9A-50F4DD3DF619}"/>
              </a:ext>
            </a:extLst>
          </p:cNvPr>
          <p:cNvSpPr>
            <a:spLocks noGrp="1"/>
          </p:cNvSpPr>
          <p:nvPr>
            <p:ph type="body" sz="quarter" idx="22"/>
          </p:nvPr>
        </p:nvSpPr>
        <p:spPr>
          <a:xfrm>
            <a:off x="5153494" y="2420772"/>
            <a:ext cx="107442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7" name="Text Placeholder 56">
            <a:extLst>
              <a:ext uri="{FF2B5EF4-FFF2-40B4-BE49-F238E27FC236}">
                <a16:creationId xmlns:a16="http://schemas.microsoft.com/office/drawing/2014/main" id="{B631BB3D-A6C6-1939-265E-31465E24F17C}"/>
              </a:ext>
            </a:extLst>
          </p:cNvPr>
          <p:cNvSpPr>
            <a:spLocks noGrp="1"/>
          </p:cNvSpPr>
          <p:nvPr>
            <p:ph type="body" sz="quarter" idx="23"/>
          </p:nvPr>
        </p:nvSpPr>
        <p:spPr>
          <a:xfrm>
            <a:off x="5161114" y="3100014"/>
            <a:ext cx="1051560" cy="572113"/>
          </a:xfrm>
        </p:spPr>
        <p:txBody>
          <a:bodyPr anchor="ctr" anchorCtr="0">
            <a:noAutofit/>
          </a:bodyPr>
          <a:lstStyle>
            <a:lvl1pPr marL="0" indent="0" algn="ctr">
              <a:lnSpc>
                <a:spcPct val="100000"/>
              </a:lnSpc>
              <a:spcBef>
                <a:spcPts val="225"/>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9" name="Text Placeholder 68">
            <a:extLst>
              <a:ext uri="{FF2B5EF4-FFF2-40B4-BE49-F238E27FC236}">
                <a16:creationId xmlns:a16="http://schemas.microsoft.com/office/drawing/2014/main" id="{0E073A21-468C-5BCA-7B72-224C56348D38}"/>
              </a:ext>
            </a:extLst>
          </p:cNvPr>
          <p:cNvSpPr>
            <a:spLocks noGrp="1"/>
          </p:cNvSpPr>
          <p:nvPr>
            <p:ph type="body" sz="quarter" idx="24" hasCustomPrompt="1"/>
          </p:nvPr>
        </p:nvSpPr>
        <p:spPr>
          <a:xfrm>
            <a:off x="569269" y="1146572"/>
            <a:ext cx="1584722" cy="390525"/>
          </a:xfrm>
        </p:spPr>
        <p:txBody>
          <a:bodyPr anchor="ctr" anchorCtr="0">
            <a:normAutofit/>
          </a:bodyPr>
          <a:lstStyle>
            <a:lvl1pPr marL="0" indent="0">
              <a:buNone/>
              <a:defRPr sz="900" b="1"/>
            </a:lvl1pPr>
          </a:lstStyle>
          <a:p>
            <a:pPr lvl="0"/>
            <a:r>
              <a:rPr lang="en-US"/>
              <a:t>WEEK PERIOD HERE</a:t>
            </a:r>
          </a:p>
        </p:txBody>
      </p:sp>
      <p:sp>
        <p:nvSpPr>
          <p:cNvPr id="70" name="Text Placeholder 68">
            <a:extLst>
              <a:ext uri="{FF2B5EF4-FFF2-40B4-BE49-F238E27FC236}">
                <a16:creationId xmlns:a16="http://schemas.microsoft.com/office/drawing/2014/main" id="{F8DAB486-47E4-E3A2-1064-841A9C317E2F}"/>
              </a:ext>
            </a:extLst>
          </p:cNvPr>
          <p:cNvSpPr>
            <a:spLocks noGrp="1"/>
          </p:cNvSpPr>
          <p:nvPr>
            <p:ph type="body" sz="quarter" idx="25" hasCustomPrompt="1"/>
          </p:nvPr>
        </p:nvSpPr>
        <p:spPr>
          <a:xfrm>
            <a:off x="2496454" y="1146572"/>
            <a:ext cx="1584722" cy="390525"/>
          </a:xfrm>
        </p:spPr>
        <p:txBody>
          <a:bodyPr anchor="ctr" anchorCtr="0">
            <a:normAutofit/>
          </a:bodyPr>
          <a:lstStyle>
            <a:lvl1pPr marL="0" indent="0">
              <a:buNone/>
              <a:defRPr sz="900" b="1"/>
            </a:lvl1pPr>
          </a:lstStyle>
          <a:p>
            <a:pPr lvl="0"/>
            <a:r>
              <a:rPr lang="en-US"/>
              <a:t>ADD WEEK PERIOD HERE</a:t>
            </a:r>
          </a:p>
        </p:txBody>
      </p:sp>
      <p:sp>
        <p:nvSpPr>
          <p:cNvPr id="71" name="Text Placeholder 68">
            <a:extLst>
              <a:ext uri="{FF2B5EF4-FFF2-40B4-BE49-F238E27FC236}">
                <a16:creationId xmlns:a16="http://schemas.microsoft.com/office/drawing/2014/main" id="{AE761CC6-0B60-8927-3ABF-58D4B5862FC4}"/>
              </a:ext>
            </a:extLst>
          </p:cNvPr>
          <p:cNvSpPr>
            <a:spLocks noGrp="1"/>
          </p:cNvSpPr>
          <p:nvPr>
            <p:ph type="body" sz="quarter" idx="26" hasCustomPrompt="1"/>
          </p:nvPr>
        </p:nvSpPr>
        <p:spPr>
          <a:xfrm>
            <a:off x="6637297" y="1146572"/>
            <a:ext cx="1584722" cy="390525"/>
          </a:xfrm>
        </p:spPr>
        <p:txBody>
          <a:bodyPr anchor="ctr" anchorCtr="0">
            <a:normAutofit/>
          </a:bodyPr>
          <a:lstStyle>
            <a:lvl1pPr marL="0" indent="0">
              <a:buNone/>
              <a:defRPr sz="900" b="1"/>
            </a:lvl1pPr>
          </a:lstStyle>
          <a:p>
            <a:pPr lvl="0"/>
            <a:r>
              <a:rPr lang="en-US"/>
              <a:t>ADD WEEK PERIOD HERE</a:t>
            </a:r>
          </a:p>
        </p:txBody>
      </p:sp>
      <p:sp>
        <p:nvSpPr>
          <p:cNvPr id="2" name="Text Placeholder 3">
            <a:extLst>
              <a:ext uri="{FF2B5EF4-FFF2-40B4-BE49-F238E27FC236}">
                <a16:creationId xmlns:a16="http://schemas.microsoft.com/office/drawing/2014/main" id="{236DBAAB-318A-D771-9B42-AE46CB20C62A}"/>
              </a:ext>
            </a:extLst>
          </p:cNvPr>
          <p:cNvSpPr>
            <a:spLocks noGrp="1"/>
          </p:cNvSpPr>
          <p:nvPr>
            <p:ph type="body" sz="quarter" idx="28" hasCustomPrompt="1"/>
          </p:nvPr>
        </p:nvSpPr>
        <p:spPr>
          <a:xfrm>
            <a:off x="561976" y="1588294"/>
            <a:ext cx="1822847" cy="221456"/>
          </a:xfrm>
        </p:spPr>
        <p:txBody>
          <a:bodyPr anchor="ctr" anchorCtr="0">
            <a:normAutofit/>
          </a:bodyPr>
          <a:lstStyle>
            <a:lvl1pPr marL="0" indent="0" algn="ctr">
              <a:buNone/>
              <a:defRPr sz="1013" b="1">
                <a:solidFill>
                  <a:schemeClr val="bg1"/>
                </a:solidFill>
              </a:defRPr>
            </a:lvl1pPr>
          </a:lstStyle>
          <a:p>
            <a:pPr lvl="0"/>
            <a:r>
              <a:rPr lang="en-US"/>
              <a:t>Editable</a:t>
            </a:r>
          </a:p>
        </p:txBody>
      </p:sp>
      <p:sp>
        <p:nvSpPr>
          <p:cNvPr id="3" name="Text Placeholder 2">
            <a:extLst>
              <a:ext uri="{FF2B5EF4-FFF2-40B4-BE49-F238E27FC236}">
                <a16:creationId xmlns:a16="http://schemas.microsoft.com/office/drawing/2014/main" id="{0FBD0ABF-0615-EB75-B35B-B3C3737C5D64}"/>
              </a:ext>
            </a:extLst>
          </p:cNvPr>
          <p:cNvSpPr>
            <a:spLocks noGrp="1"/>
          </p:cNvSpPr>
          <p:nvPr>
            <p:ph type="body" sz="quarter" idx="17"/>
          </p:nvPr>
        </p:nvSpPr>
        <p:spPr>
          <a:xfrm>
            <a:off x="7315200" y="3274068"/>
            <a:ext cx="1213931" cy="477332"/>
          </a:xfrm>
        </p:spPr>
        <p:txBody>
          <a:bodyPr anchor="ctr" anchorCtr="0">
            <a:noAutofit/>
          </a:bodyPr>
          <a:lstStyle>
            <a:lvl1pPr marL="0" indent="0">
              <a:buNone/>
              <a:defRPr sz="825" b="0"/>
            </a:lvl1pPr>
            <a:lvl2pPr marL="8335" indent="0">
              <a:spcBef>
                <a:spcPts val="0"/>
              </a:spcBef>
              <a:buNone/>
              <a:tabLst/>
              <a:defRPr sz="788" i="1"/>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4" name="Text Placeholder 2">
            <a:extLst>
              <a:ext uri="{FF2B5EF4-FFF2-40B4-BE49-F238E27FC236}">
                <a16:creationId xmlns:a16="http://schemas.microsoft.com/office/drawing/2014/main" id="{E424DE1C-8048-F406-284C-1AD18D54135C}"/>
              </a:ext>
            </a:extLst>
          </p:cNvPr>
          <p:cNvSpPr>
            <a:spLocks noGrp="1"/>
          </p:cNvSpPr>
          <p:nvPr>
            <p:ph type="body" sz="quarter" idx="12"/>
          </p:nvPr>
        </p:nvSpPr>
        <p:spPr>
          <a:xfrm>
            <a:off x="1033493" y="2632309"/>
            <a:ext cx="1085582" cy="360380"/>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8" name="Text Placeholder 2">
            <a:extLst>
              <a:ext uri="{FF2B5EF4-FFF2-40B4-BE49-F238E27FC236}">
                <a16:creationId xmlns:a16="http://schemas.microsoft.com/office/drawing/2014/main" id="{45D65DA8-58FA-9FC0-102D-E727A6244531}"/>
              </a:ext>
            </a:extLst>
          </p:cNvPr>
          <p:cNvSpPr>
            <a:spLocks noGrp="1"/>
          </p:cNvSpPr>
          <p:nvPr>
            <p:ph type="body" sz="quarter" idx="13"/>
          </p:nvPr>
        </p:nvSpPr>
        <p:spPr>
          <a:xfrm>
            <a:off x="1033493" y="3132222"/>
            <a:ext cx="1085582" cy="359102"/>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877621806"/>
      </p:ext>
    </p:extLst>
  </p:cSld>
  <p:clrMapOvr>
    <a:masterClrMapping/>
  </p:clrMapOvr>
  <p:extLst>
    <p:ext uri="{DCECCB84-F9BA-43D5-87BE-67443E8EF086}">
      <p15:sldGuideLst xmlns:p15="http://schemas.microsoft.com/office/powerpoint/2012/main">
        <p15:guide id="3" orient="horz" pos="312">
          <p15:clr>
            <a:srgbClr val="FBAE40"/>
          </p15:clr>
        </p15:guide>
        <p15:guide id="4" orient="horz" pos="792">
          <p15:clr>
            <a:srgbClr val="FBAE40"/>
          </p15:clr>
        </p15:guide>
        <p15:guide id="5" orient="horz" pos="4032">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IJ 3 CENTER MODULES CONCENTRATED">
    <p:spTree>
      <p:nvGrpSpPr>
        <p:cNvPr id="1" name=""/>
        <p:cNvGrpSpPr/>
        <p:nvPr/>
      </p:nvGrpSpPr>
      <p:grpSpPr>
        <a:xfrm>
          <a:off x="0" y="0"/>
          <a:ext cx="0" cy="0"/>
          <a:chOff x="0" y="0"/>
          <a:chExt cx="0" cy="0"/>
        </a:xfrm>
      </p:grpSpPr>
      <p:sp>
        <p:nvSpPr>
          <p:cNvPr id="57" name="Text Placeholder 56">
            <a:extLst>
              <a:ext uri="{FF2B5EF4-FFF2-40B4-BE49-F238E27FC236}">
                <a16:creationId xmlns:a16="http://schemas.microsoft.com/office/drawing/2014/main" id="{473E1E2D-BD76-8A79-8678-8A726E67EF5E}"/>
              </a:ext>
            </a:extLst>
          </p:cNvPr>
          <p:cNvSpPr>
            <a:spLocks noGrp="1"/>
          </p:cNvSpPr>
          <p:nvPr>
            <p:ph type="body" sz="quarter" idx="14"/>
          </p:nvPr>
        </p:nvSpPr>
        <p:spPr>
          <a:xfrm>
            <a:off x="2562695" y="2782389"/>
            <a:ext cx="105918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6" name="Text Placeholder 56">
            <a:extLst>
              <a:ext uri="{FF2B5EF4-FFF2-40B4-BE49-F238E27FC236}">
                <a16:creationId xmlns:a16="http://schemas.microsoft.com/office/drawing/2014/main" id="{AD6B53E0-493C-8FBB-2A9A-50F4DD3DF619}"/>
              </a:ext>
            </a:extLst>
          </p:cNvPr>
          <p:cNvSpPr>
            <a:spLocks noGrp="1"/>
          </p:cNvSpPr>
          <p:nvPr>
            <p:ph type="body" sz="quarter" idx="22"/>
          </p:nvPr>
        </p:nvSpPr>
        <p:spPr>
          <a:xfrm>
            <a:off x="4918878" y="2782389"/>
            <a:ext cx="107442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4" name="Text Placeholder 56">
            <a:extLst>
              <a:ext uri="{FF2B5EF4-FFF2-40B4-BE49-F238E27FC236}">
                <a16:creationId xmlns:a16="http://schemas.microsoft.com/office/drawing/2014/main" id="{1B02A2D7-82BB-73D9-CF3F-E523AAF230C2}"/>
              </a:ext>
            </a:extLst>
          </p:cNvPr>
          <p:cNvSpPr>
            <a:spLocks noGrp="1"/>
          </p:cNvSpPr>
          <p:nvPr>
            <p:ph type="body" sz="quarter" idx="20"/>
          </p:nvPr>
        </p:nvSpPr>
        <p:spPr>
          <a:xfrm>
            <a:off x="3730160" y="2782389"/>
            <a:ext cx="107442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5" name="Slide Number Placeholder 4">
            <a:extLst>
              <a:ext uri="{FF2B5EF4-FFF2-40B4-BE49-F238E27FC236}">
                <a16:creationId xmlns:a16="http://schemas.microsoft.com/office/drawing/2014/main" id="{194DB845-764A-8C47-B0D2-7578A6920B8D}"/>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Rectangle 5">
            <a:extLst>
              <a:ext uri="{FF2B5EF4-FFF2-40B4-BE49-F238E27FC236}">
                <a16:creationId xmlns:a16="http://schemas.microsoft.com/office/drawing/2014/main" id="{BF7AAD2E-185E-284D-A254-C205E3DD04EC}"/>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6">
            <a:extLst>
              <a:ext uri="{FF2B5EF4-FFF2-40B4-BE49-F238E27FC236}">
                <a16:creationId xmlns:a16="http://schemas.microsoft.com/office/drawing/2014/main" id="{BE0D910A-E6DF-1248-82C8-F9069B5274B5}"/>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9" name="Text Placeholder 68">
            <a:extLst>
              <a:ext uri="{FF2B5EF4-FFF2-40B4-BE49-F238E27FC236}">
                <a16:creationId xmlns:a16="http://schemas.microsoft.com/office/drawing/2014/main" id="{0E073A21-468C-5BCA-7B72-224C56348D38}"/>
              </a:ext>
            </a:extLst>
          </p:cNvPr>
          <p:cNvSpPr>
            <a:spLocks noGrp="1"/>
          </p:cNvSpPr>
          <p:nvPr>
            <p:ph type="body" sz="quarter" idx="24" hasCustomPrompt="1"/>
          </p:nvPr>
        </p:nvSpPr>
        <p:spPr>
          <a:xfrm>
            <a:off x="569269" y="1146572"/>
            <a:ext cx="1584722" cy="390525"/>
          </a:xfrm>
        </p:spPr>
        <p:txBody>
          <a:bodyPr anchor="ctr" anchorCtr="0">
            <a:normAutofit/>
          </a:bodyPr>
          <a:lstStyle>
            <a:lvl1pPr marL="0" indent="0">
              <a:buNone/>
              <a:defRPr sz="900" b="1"/>
            </a:lvl1pPr>
          </a:lstStyle>
          <a:p>
            <a:pPr lvl="0"/>
            <a:r>
              <a:rPr lang="en-US"/>
              <a:t>WEEK PERIOD HERE</a:t>
            </a:r>
          </a:p>
        </p:txBody>
      </p:sp>
      <p:sp>
        <p:nvSpPr>
          <p:cNvPr id="70" name="Text Placeholder 68">
            <a:extLst>
              <a:ext uri="{FF2B5EF4-FFF2-40B4-BE49-F238E27FC236}">
                <a16:creationId xmlns:a16="http://schemas.microsoft.com/office/drawing/2014/main" id="{F8DAB486-47E4-E3A2-1064-841A9C317E2F}"/>
              </a:ext>
            </a:extLst>
          </p:cNvPr>
          <p:cNvSpPr>
            <a:spLocks noGrp="1"/>
          </p:cNvSpPr>
          <p:nvPr>
            <p:ph type="body" sz="quarter" idx="25" hasCustomPrompt="1"/>
          </p:nvPr>
        </p:nvSpPr>
        <p:spPr>
          <a:xfrm>
            <a:off x="2496454" y="1146572"/>
            <a:ext cx="1584722" cy="390525"/>
          </a:xfrm>
        </p:spPr>
        <p:txBody>
          <a:bodyPr anchor="ctr" anchorCtr="0">
            <a:normAutofit/>
          </a:bodyPr>
          <a:lstStyle>
            <a:lvl1pPr marL="0" indent="0">
              <a:buNone/>
              <a:defRPr sz="900" b="1"/>
            </a:lvl1pPr>
          </a:lstStyle>
          <a:p>
            <a:pPr lvl="0"/>
            <a:r>
              <a:rPr lang="en-US"/>
              <a:t>ADD WEEK PERIOD HERE</a:t>
            </a:r>
          </a:p>
        </p:txBody>
      </p:sp>
      <p:sp>
        <p:nvSpPr>
          <p:cNvPr id="71" name="Text Placeholder 68">
            <a:extLst>
              <a:ext uri="{FF2B5EF4-FFF2-40B4-BE49-F238E27FC236}">
                <a16:creationId xmlns:a16="http://schemas.microsoft.com/office/drawing/2014/main" id="{AE761CC6-0B60-8927-3ABF-58D4B5862FC4}"/>
              </a:ext>
            </a:extLst>
          </p:cNvPr>
          <p:cNvSpPr>
            <a:spLocks noGrp="1"/>
          </p:cNvSpPr>
          <p:nvPr>
            <p:ph type="body" sz="quarter" idx="26" hasCustomPrompt="1"/>
          </p:nvPr>
        </p:nvSpPr>
        <p:spPr>
          <a:xfrm>
            <a:off x="6637297" y="1146572"/>
            <a:ext cx="1584722" cy="390525"/>
          </a:xfrm>
        </p:spPr>
        <p:txBody>
          <a:bodyPr anchor="ctr" anchorCtr="0">
            <a:normAutofit/>
          </a:bodyPr>
          <a:lstStyle>
            <a:lvl1pPr marL="0" indent="0">
              <a:buNone/>
              <a:defRPr sz="900" b="1"/>
            </a:lvl1pPr>
          </a:lstStyle>
          <a:p>
            <a:pPr lvl="0"/>
            <a:r>
              <a:rPr lang="en-US"/>
              <a:t>ADD WEEK PERIOD HERE</a:t>
            </a:r>
          </a:p>
        </p:txBody>
      </p:sp>
      <p:sp>
        <p:nvSpPr>
          <p:cNvPr id="2" name="Text Placeholder 3">
            <a:extLst>
              <a:ext uri="{FF2B5EF4-FFF2-40B4-BE49-F238E27FC236}">
                <a16:creationId xmlns:a16="http://schemas.microsoft.com/office/drawing/2014/main" id="{427A7E55-83BD-C088-4D55-CA314C074D40}"/>
              </a:ext>
            </a:extLst>
          </p:cNvPr>
          <p:cNvSpPr>
            <a:spLocks noGrp="1"/>
          </p:cNvSpPr>
          <p:nvPr>
            <p:ph type="body" sz="quarter" idx="28" hasCustomPrompt="1"/>
          </p:nvPr>
        </p:nvSpPr>
        <p:spPr>
          <a:xfrm>
            <a:off x="561976" y="1588294"/>
            <a:ext cx="1822847" cy="221456"/>
          </a:xfrm>
        </p:spPr>
        <p:txBody>
          <a:bodyPr anchor="ctr" anchorCtr="0">
            <a:normAutofit/>
          </a:bodyPr>
          <a:lstStyle>
            <a:lvl1pPr marL="0" indent="0" algn="ctr">
              <a:buNone/>
              <a:defRPr sz="1013" b="1">
                <a:solidFill>
                  <a:schemeClr val="bg1"/>
                </a:solidFill>
              </a:defRPr>
            </a:lvl1pPr>
          </a:lstStyle>
          <a:p>
            <a:pPr lvl="0"/>
            <a:r>
              <a:rPr lang="en-US"/>
              <a:t>Editable</a:t>
            </a:r>
          </a:p>
        </p:txBody>
      </p:sp>
      <p:sp>
        <p:nvSpPr>
          <p:cNvPr id="3" name="Text Placeholder 2">
            <a:extLst>
              <a:ext uri="{FF2B5EF4-FFF2-40B4-BE49-F238E27FC236}">
                <a16:creationId xmlns:a16="http://schemas.microsoft.com/office/drawing/2014/main" id="{1130A162-4283-6A10-6496-EB6F3601CC4A}"/>
              </a:ext>
            </a:extLst>
          </p:cNvPr>
          <p:cNvSpPr>
            <a:spLocks noGrp="1"/>
          </p:cNvSpPr>
          <p:nvPr>
            <p:ph type="body" sz="quarter" idx="17"/>
          </p:nvPr>
        </p:nvSpPr>
        <p:spPr>
          <a:xfrm>
            <a:off x="7315200" y="3274068"/>
            <a:ext cx="1213931" cy="477332"/>
          </a:xfrm>
        </p:spPr>
        <p:txBody>
          <a:bodyPr anchor="ctr" anchorCtr="0">
            <a:noAutofit/>
          </a:bodyPr>
          <a:lstStyle>
            <a:lvl1pPr marL="0" indent="0">
              <a:buNone/>
              <a:defRPr sz="825" b="0"/>
            </a:lvl1pPr>
            <a:lvl2pPr marL="8335" indent="0">
              <a:spcBef>
                <a:spcPts val="0"/>
              </a:spcBef>
              <a:buNone/>
              <a:tabLst/>
              <a:defRPr sz="788" i="1"/>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4" name="Text Placeholder 2">
            <a:extLst>
              <a:ext uri="{FF2B5EF4-FFF2-40B4-BE49-F238E27FC236}">
                <a16:creationId xmlns:a16="http://schemas.microsoft.com/office/drawing/2014/main" id="{1C2DDFEB-48BD-2646-7753-1B1F8F5493A3}"/>
              </a:ext>
            </a:extLst>
          </p:cNvPr>
          <p:cNvSpPr>
            <a:spLocks noGrp="1"/>
          </p:cNvSpPr>
          <p:nvPr>
            <p:ph type="body" sz="quarter" idx="12"/>
          </p:nvPr>
        </p:nvSpPr>
        <p:spPr>
          <a:xfrm>
            <a:off x="1033493" y="2632309"/>
            <a:ext cx="1085582" cy="360380"/>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8" name="Text Placeholder 2">
            <a:extLst>
              <a:ext uri="{FF2B5EF4-FFF2-40B4-BE49-F238E27FC236}">
                <a16:creationId xmlns:a16="http://schemas.microsoft.com/office/drawing/2014/main" id="{7C91DB61-F575-2DE5-C362-053188CFAD77}"/>
              </a:ext>
            </a:extLst>
          </p:cNvPr>
          <p:cNvSpPr>
            <a:spLocks noGrp="1"/>
          </p:cNvSpPr>
          <p:nvPr>
            <p:ph type="body" sz="quarter" idx="13"/>
          </p:nvPr>
        </p:nvSpPr>
        <p:spPr>
          <a:xfrm>
            <a:off x="1033493" y="3132222"/>
            <a:ext cx="1085582" cy="359102"/>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970131046"/>
      </p:ext>
    </p:extLst>
  </p:cSld>
  <p:clrMapOvr>
    <a:masterClrMapping/>
  </p:clrMapOvr>
  <p:extLst>
    <p:ext uri="{DCECCB84-F9BA-43D5-87BE-67443E8EF086}">
      <p15:sldGuideLst xmlns:p15="http://schemas.microsoft.com/office/powerpoint/2012/main">
        <p15:guide id="3" orient="horz" pos="312">
          <p15:clr>
            <a:srgbClr val="FBAE40"/>
          </p15:clr>
        </p15:guide>
        <p15:guide id="4" orient="horz" pos="792">
          <p15:clr>
            <a:srgbClr val="FBAE40"/>
          </p15:clr>
        </p15:guide>
        <p15:guide id="5" orient="horz" pos="4032">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IJ Template - 3 CENTER MODULES - SP or O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94DB845-764A-8C47-B0D2-7578A6920B8D}"/>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Rectangle 5">
            <a:extLst>
              <a:ext uri="{FF2B5EF4-FFF2-40B4-BE49-F238E27FC236}">
                <a16:creationId xmlns:a16="http://schemas.microsoft.com/office/drawing/2014/main" id="{BF7AAD2E-185E-284D-A254-C205E3DD04EC}"/>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6">
            <a:extLst>
              <a:ext uri="{FF2B5EF4-FFF2-40B4-BE49-F238E27FC236}">
                <a16:creationId xmlns:a16="http://schemas.microsoft.com/office/drawing/2014/main" id="{BE0D910A-E6DF-1248-82C8-F9069B5274B5}"/>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7" name="Text Placeholder 56">
            <a:extLst>
              <a:ext uri="{FF2B5EF4-FFF2-40B4-BE49-F238E27FC236}">
                <a16:creationId xmlns:a16="http://schemas.microsoft.com/office/drawing/2014/main" id="{473E1E2D-BD76-8A79-8678-8A726E67EF5E}"/>
              </a:ext>
            </a:extLst>
          </p:cNvPr>
          <p:cNvSpPr>
            <a:spLocks noGrp="1"/>
          </p:cNvSpPr>
          <p:nvPr>
            <p:ph type="body" sz="quarter" idx="14"/>
          </p:nvPr>
        </p:nvSpPr>
        <p:spPr>
          <a:xfrm>
            <a:off x="2791294" y="2769688"/>
            <a:ext cx="105918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1"/>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4" name="Text Placeholder 56">
            <a:extLst>
              <a:ext uri="{FF2B5EF4-FFF2-40B4-BE49-F238E27FC236}">
                <a16:creationId xmlns:a16="http://schemas.microsoft.com/office/drawing/2014/main" id="{1B02A2D7-82BB-73D9-CF3F-E523AAF230C2}"/>
              </a:ext>
            </a:extLst>
          </p:cNvPr>
          <p:cNvSpPr>
            <a:spLocks noGrp="1"/>
          </p:cNvSpPr>
          <p:nvPr>
            <p:ph type="body" sz="quarter" idx="20"/>
          </p:nvPr>
        </p:nvSpPr>
        <p:spPr>
          <a:xfrm>
            <a:off x="3964774" y="2769688"/>
            <a:ext cx="107442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1"/>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6" name="Text Placeholder 56">
            <a:extLst>
              <a:ext uri="{FF2B5EF4-FFF2-40B4-BE49-F238E27FC236}">
                <a16:creationId xmlns:a16="http://schemas.microsoft.com/office/drawing/2014/main" id="{AD6B53E0-493C-8FBB-2A9A-50F4DD3DF619}"/>
              </a:ext>
            </a:extLst>
          </p:cNvPr>
          <p:cNvSpPr>
            <a:spLocks noGrp="1"/>
          </p:cNvSpPr>
          <p:nvPr>
            <p:ph type="body" sz="quarter" idx="22"/>
          </p:nvPr>
        </p:nvSpPr>
        <p:spPr>
          <a:xfrm>
            <a:off x="5153494" y="2769688"/>
            <a:ext cx="107442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1"/>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9" name="Text Placeholder 68">
            <a:extLst>
              <a:ext uri="{FF2B5EF4-FFF2-40B4-BE49-F238E27FC236}">
                <a16:creationId xmlns:a16="http://schemas.microsoft.com/office/drawing/2014/main" id="{0E073A21-468C-5BCA-7B72-224C56348D38}"/>
              </a:ext>
            </a:extLst>
          </p:cNvPr>
          <p:cNvSpPr>
            <a:spLocks noGrp="1"/>
          </p:cNvSpPr>
          <p:nvPr>
            <p:ph type="body" sz="quarter" idx="24" hasCustomPrompt="1"/>
          </p:nvPr>
        </p:nvSpPr>
        <p:spPr>
          <a:xfrm>
            <a:off x="569269" y="1146572"/>
            <a:ext cx="1584722" cy="390525"/>
          </a:xfrm>
        </p:spPr>
        <p:txBody>
          <a:bodyPr anchor="ctr" anchorCtr="0">
            <a:normAutofit/>
          </a:bodyPr>
          <a:lstStyle>
            <a:lvl1pPr marL="0" indent="0">
              <a:buNone/>
              <a:defRPr sz="900" b="1"/>
            </a:lvl1pPr>
          </a:lstStyle>
          <a:p>
            <a:pPr lvl="0"/>
            <a:r>
              <a:rPr lang="en-US"/>
              <a:t>WEEK PERIOD HERE</a:t>
            </a:r>
          </a:p>
        </p:txBody>
      </p:sp>
      <p:sp>
        <p:nvSpPr>
          <p:cNvPr id="70" name="Text Placeholder 68">
            <a:extLst>
              <a:ext uri="{FF2B5EF4-FFF2-40B4-BE49-F238E27FC236}">
                <a16:creationId xmlns:a16="http://schemas.microsoft.com/office/drawing/2014/main" id="{F8DAB486-47E4-E3A2-1064-841A9C317E2F}"/>
              </a:ext>
            </a:extLst>
          </p:cNvPr>
          <p:cNvSpPr>
            <a:spLocks noGrp="1"/>
          </p:cNvSpPr>
          <p:nvPr>
            <p:ph type="body" sz="quarter" idx="25" hasCustomPrompt="1"/>
          </p:nvPr>
        </p:nvSpPr>
        <p:spPr>
          <a:xfrm>
            <a:off x="2496454" y="1146572"/>
            <a:ext cx="1584722" cy="390525"/>
          </a:xfrm>
        </p:spPr>
        <p:txBody>
          <a:bodyPr anchor="ctr" anchorCtr="0">
            <a:normAutofit/>
          </a:bodyPr>
          <a:lstStyle>
            <a:lvl1pPr marL="0" indent="0">
              <a:buNone/>
              <a:defRPr sz="900" b="1"/>
            </a:lvl1pPr>
          </a:lstStyle>
          <a:p>
            <a:pPr lvl="0"/>
            <a:r>
              <a:rPr lang="en-US"/>
              <a:t>ADD WEEK PERIOD HERE</a:t>
            </a:r>
          </a:p>
        </p:txBody>
      </p:sp>
      <p:sp>
        <p:nvSpPr>
          <p:cNvPr id="71" name="Text Placeholder 68">
            <a:extLst>
              <a:ext uri="{FF2B5EF4-FFF2-40B4-BE49-F238E27FC236}">
                <a16:creationId xmlns:a16="http://schemas.microsoft.com/office/drawing/2014/main" id="{AE761CC6-0B60-8927-3ABF-58D4B5862FC4}"/>
              </a:ext>
            </a:extLst>
          </p:cNvPr>
          <p:cNvSpPr>
            <a:spLocks noGrp="1"/>
          </p:cNvSpPr>
          <p:nvPr>
            <p:ph type="body" sz="quarter" idx="26" hasCustomPrompt="1"/>
          </p:nvPr>
        </p:nvSpPr>
        <p:spPr>
          <a:xfrm>
            <a:off x="6637297" y="1146572"/>
            <a:ext cx="1584722" cy="390525"/>
          </a:xfrm>
        </p:spPr>
        <p:txBody>
          <a:bodyPr anchor="ctr" anchorCtr="0">
            <a:normAutofit/>
          </a:bodyPr>
          <a:lstStyle>
            <a:lvl1pPr marL="0" indent="0">
              <a:buNone/>
              <a:defRPr sz="900" b="1"/>
            </a:lvl1pPr>
          </a:lstStyle>
          <a:p>
            <a:pPr lvl="0"/>
            <a:r>
              <a:rPr lang="en-US"/>
              <a:t>ADD WEEK PERIOD HERE</a:t>
            </a:r>
          </a:p>
        </p:txBody>
      </p:sp>
      <p:sp>
        <p:nvSpPr>
          <p:cNvPr id="2" name="Text Placeholder 3">
            <a:extLst>
              <a:ext uri="{FF2B5EF4-FFF2-40B4-BE49-F238E27FC236}">
                <a16:creationId xmlns:a16="http://schemas.microsoft.com/office/drawing/2014/main" id="{FDB1230E-10B7-D4DE-F4F7-1D16937AA1A0}"/>
              </a:ext>
            </a:extLst>
          </p:cNvPr>
          <p:cNvSpPr>
            <a:spLocks noGrp="1"/>
          </p:cNvSpPr>
          <p:nvPr>
            <p:ph type="body" sz="quarter" idx="28" hasCustomPrompt="1"/>
          </p:nvPr>
        </p:nvSpPr>
        <p:spPr>
          <a:xfrm>
            <a:off x="561976" y="1588294"/>
            <a:ext cx="1822847" cy="221456"/>
          </a:xfrm>
        </p:spPr>
        <p:txBody>
          <a:bodyPr anchor="ctr" anchorCtr="0">
            <a:normAutofit/>
          </a:bodyPr>
          <a:lstStyle>
            <a:lvl1pPr marL="0" indent="0" algn="ctr">
              <a:buNone/>
              <a:defRPr sz="1013" b="1">
                <a:solidFill>
                  <a:schemeClr val="bg1"/>
                </a:solidFill>
              </a:defRPr>
            </a:lvl1pPr>
          </a:lstStyle>
          <a:p>
            <a:pPr lvl="0"/>
            <a:r>
              <a:rPr lang="en-US"/>
              <a:t>Editable</a:t>
            </a:r>
          </a:p>
        </p:txBody>
      </p:sp>
      <p:sp>
        <p:nvSpPr>
          <p:cNvPr id="3" name="Text Placeholder 2">
            <a:extLst>
              <a:ext uri="{FF2B5EF4-FFF2-40B4-BE49-F238E27FC236}">
                <a16:creationId xmlns:a16="http://schemas.microsoft.com/office/drawing/2014/main" id="{E3CB3EE4-4E24-E9D9-FB3A-A1AA0402866E}"/>
              </a:ext>
            </a:extLst>
          </p:cNvPr>
          <p:cNvSpPr>
            <a:spLocks noGrp="1"/>
          </p:cNvSpPr>
          <p:nvPr>
            <p:ph type="body" sz="quarter" idx="17"/>
          </p:nvPr>
        </p:nvSpPr>
        <p:spPr>
          <a:xfrm>
            <a:off x="7315200" y="3274068"/>
            <a:ext cx="1213931" cy="477332"/>
          </a:xfrm>
        </p:spPr>
        <p:txBody>
          <a:bodyPr anchor="ctr" anchorCtr="0">
            <a:noAutofit/>
          </a:bodyPr>
          <a:lstStyle>
            <a:lvl1pPr marL="0" indent="0">
              <a:buNone/>
              <a:defRPr sz="825" b="0"/>
            </a:lvl1pPr>
            <a:lvl2pPr marL="8335" indent="0">
              <a:spcBef>
                <a:spcPts val="0"/>
              </a:spcBef>
              <a:buNone/>
              <a:tabLst/>
              <a:defRPr sz="788" i="1"/>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4" name="Text Placeholder 2">
            <a:extLst>
              <a:ext uri="{FF2B5EF4-FFF2-40B4-BE49-F238E27FC236}">
                <a16:creationId xmlns:a16="http://schemas.microsoft.com/office/drawing/2014/main" id="{41D9E706-1257-35EE-37D3-20510E2800AA}"/>
              </a:ext>
            </a:extLst>
          </p:cNvPr>
          <p:cNvSpPr>
            <a:spLocks noGrp="1"/>
          </p:cNvSpPr>
          <p:nvPr>
            <p:ph type="body" sz="quarter" idx="12"/>
          </p:nvPr>
        </p:nvSpPr>
        <p:spPr>
          <a:xfrm>
            <a:off x="1033493" y="2632309"/>
            <a:ext cx="1085582" cy="360380"/>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8" name="Text Placeholder 2">
            <a:extLst>
              <a:ext uri="{FF2B5EF4-FFF2-40B4-BE49-F238E27FC236}">
                <a16:creationId xmlns:a16="http://schemas.microsoft.com/office/drawing/2014/main" id="{B8E4B163-27E6-8A42-3B49-513BAB2CDA1B}"/>
              </a:ext>
            </a:extLst>
          </p:cNvPr>
          <p:cNvSpPr>
            <a:spLocks noGrp="1"/>
          </p:cNvSpPr>
          <p:nvPr>
            <p:ph type="body" sz="quarter" idx="13"/>
          </p:nvPr>
        </p:nvSpPr>
        <p:spPr>
          <a:xfrm>
            <a:off x="1033493" y="3132222"/>
            <a:ext cx="1085582" cy="359102"/>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903592584"/>
      </p:ext>
    </p:extLst>
  </p:cSld>
  <p:clrMapOvr>
    <a:masterClrMapping/>
  </p:clrMapOvr>
  <p:extLst>
    <p:ext uri="{DCECCB84-F9BA-43D5-87BE-67443E8EF086}">
      <p15:sldGuideLst xmlns:p15="http://schemas.microsoft.com/office/powerpoint/2012/main">
        <p15:guide id="3" orient="horz" pos="312">
          <p15:clr>
            <a:srgbClr val="FBAE40"/>
          </p15:clr>
        </p15:guide>
        <p15:guide id="4" orient="horz" pos="792">
          <p15:clr>
            <a:srgbClr val="FBAE40"/>
          </p15:clr>
        </p15:guide>
        <p15:guide id="5" orient="horz" pos="4032">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IJ - 6 CTR MODULES-CONC. - sml hdr">
    <p:spTree>
      <p:nvGrpSpPr>
        <p:cNvPr id="1" name=""/>
        <p:cNvGrpSpPr/>
        <p:nvPr/>
      </p:nvGrpSpPr>
      <p:grpSpPr>
        <a:xfrm>
          <a:off x="0" y="0"/>
          <a:ext cx="0" cy="0"/>
          <a:chOff x="0" y="0"/>
          <a:chExt cx="0" cy="0"/>
        </a:xfrm>
      </p:grpSpPr>
      <p:sp>
        <p:nvSpPr>
          <p:cNvPr id="63" name="Text Placeholder 56">
            <a:extLst>
              <a:ext uri="{FF2B5EF4-FFF2-40B4-BE49-F238E27FC236}">
                <a16:creationId xmlns:a16="http://schemas.microsoft.com/office/drawing/2014/main" id="{64F8439D-DC02-9AD9-4739-A6001614CCE5}"/>
              </a:ext>
            </a:extLst>
          </p:cNvPr>
          <p:cNvSpPr>
            <a:spLocks noGrp="1"/>
          </p:cNvSpPr>
          <p:nvPr>
            <p:ph type="body" sz="quarter" idx="19"/>
          </p:nvPr>
        </p:nvSpPr>
        <p:spPr>
          <a:xfrm>
            <a:off x="2791293" y="3100014"/>
            <a:ext cx="1014984"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5" name="Text Placeholder 56">
            <a:extLst>
              <a:ext uri="{FF2B5EF4-FFF2-40B4-BE49-F238E27FC236}">
                <a16:creationId xmlns:a16="http://schemas.microsoft.com/office/drawing/2014/main" id="{A9200937-5F69-AFE5-6980-34751121FFB7}"/>
              </a:ext>
            </a:extLst>
          </p:cNvPr>
          <p:cNvSpPr>
            <a:spLocks noGrp="1"/>
          </p:cNvSpPr>
          <p:nvPr>
            <p:ph type="body" sz="quarter" idx="21"/>
          </p:nvPr>
        </p:nvSpPr>
        <p:spPr>
          <a:xfrm>
            <a:off x="3856981" y="3105986"/>
            <a:ext cx="1014984"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7" name="Text Placeholder 56">
            <a:extLst>
              <a:ext uri="{FF2B5EF4-FFF2-40B4-BE49-F238E27FC236}">
                <a16:creationId xmlns:a16="http://schemas.microsoft.com/office/drawing/2014/main" id="{B631BB3D-A6C6-1939-265E-31465E24F17C}"/>
              </a:ext>
            </a:extLst>
          </p:cNvPr>
          <p:cNvSpPr>
            <a:spLocks noGrp="1"/>
          </p:cNvSpPr>
          <p:nvPr>
            <p:ph type="body" sz="quarter" idx="23"/>
          </p:nvPr>
        </p:nvSpPr>
        <p:spPr>
          <a:xfrm>
            <a:off x="4939823" y="3090746"/>
            <a:ext cx="1014984" cy="572113"/>
          </a:xfrm>
        </p:spPr>
        <p:txBody>
          <a:bodyPr anchor="ctr" anchorCtr="0">
            <a:noAutofit/>
          </a:bodyPr>
          <a:lstStyle>
            <a:lvl1pPr marL="0" indent="0" algn="ctr">
              <a:lnSpc>
                <a:spcPct val="100000"/>
              </a:lnSpc>
              <a:spcBef>
                <a:spcPts val="225"/>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5" name="Slide Number Placeholder 4">
            <a:extLst>
              <a:ext uri="{FF2B5EF4-FFF2-40B4-BE49-F238E27FC236}">
                <a16:creationId xmlns:a16="http://schemas.microsoft.com/office/drawing/2014/main" id="{194DB845-764A-8C47-B0D2-7578A6920B8D}"/>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Rectangle 5">
            <a:extLst>
              <a:ext uri="{FF2B5EF4-FFF2-40B4-BE49-F238E27FC236}">
                <a16:creationId xmlns:a16="http://schemas.microsoft.com/office/drawing/2014/main" id="{BF7AAD2E-185E-284D-A254-C205E3DD04EC}"/>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6">
            <a:extLst>
              <a:ext uri="{FF2B5EF4-FFF2-40B4-BE49-F238E27FC236}">
                <a16:creationId xmlns:a16="http://schemas.microsoft.com/office/drawing/2014/main" id="{BE0D910A-E6DF-1248-82C8-F9069B5274B5}"/>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7" name="Text Placeholder 56">
            <a:extLst>
              <a:ext uri="{FF2B5EF4-FFF2-40B4-BE49-F238E27FC236}">
                <a16:creationId xmlns:a16="http://schemas.microsoft.com/office/drawing/2014/main" id="{473E1E2D-BD76-8A79-8678-8A726E67EF5E}"/>
              </a:ext>
            </a:extLst>
          </p:cNvPr>
          <p:cNvSpPr>
            <a:spLocks noGrp="1"/>
          </p:cNvSpPr>
          <p:nvPr>
            <p:ph type="body" sz="quarter" idx="14"/>
          </p:nvPr>
        </p:nvSpPr>
        <p:spPr>
          <a:xfrm>
            <a:off x="2791294" y="2420772"/>
            <a:ext cx="1013393"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4" name="Text Placeholder 56">
            <a:extLst>
              <a:ext uri="{FF2B5EF4-FFF2-40B4-BE49-F238E27FC236}">
                <a16:creationId xmlns:a16="http://schemas.microsoft.com/office/drawing/2014/main" id="{1B02A2D7-82BB-73D9-CF3F-E523AAF230C2}"/>
              </a:ext>
            </a:extLst>
          </p:cNvPr>
          <p:cNvSpPr>
            <a:spLocks noGrp="1"/>
          </p:cNvSpPr>
          <p:nvPr>
            <p:ph type="body" sz="quarter" idx="20"/>
          </p:nvPr>
        </p:nvSpPr>
        <p:spPr>
          <a:xfrm>
            <a:off x="3863161" y="2420772"/>
            <a:ext cx="1014984"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6" name="Text Placeholder 56">
            <a:extLst>
              <a:ext uri="{FF2B5EF4-FFF2-40B4-BE49-F238E27FC236}">
                <a16:creationId xmlns:a16="http://schemas.microsoft.com/office/drawing/2014/main" id="{AD6B53E0-493C-8FBB-2A9A-50F4DD3DF619}"/>
              </a:ext>
            </a:extLst>
          </p:cNvPr>
          <p:cNvSpPr>
            <a:spLocks noGrp="1"/>
          </p:cNvSpPr>
          <p:nvPr>
            <p:ph type="body" sz="quarter" idx="22"/>
          </p:nvPr>
        </p:nvSpPr>
        <p:spPr>
          <a:xfrm>
            <a:off x="4949609" y="2420772"/>
            <a:ext cx="1014984"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9" name="Text Placeholder 68">
            <a:extLst>
              <a:ext uri="{FF2B5EF4-FFF2-40B4-BE49-F238E27FC236}">
                <a16:creationId xmlns:a16="http://schemas.microsoft.com/office/drawing/2014/main" id="{0E073A21-468C-5BCA-7B72-224C56348D38}"/>
              </a:ext>
            </a:extLst>
          </p:cNvPr>
          <p:cNvSpPr>
            <a:spLocks noGrp="1"/>
          </p:cNvSpPr>
          <p:nvPr>
            <p:ph type="body" sz="quarter" idx="24" hasCustomPrompt="1"/>
          </p:nvPr>
        </p:nvSpPr>
        <p:spPr>
          <a:xfrm>
            <a:off x="569269" y="1146572"/>
            <a:ext cx="1584722" cy="390525"/>
          </a:xfrm>
        </p:spPr>
        <p:txBody>
          <a:bodyPr anchor="ctr" anchorCtr="0">
            <a:normAutofit/>
          </a:bodyPr>
          <a:lstStyle>
            <a:lvl1pPr marL="0" indent="0">
              <a:buNone/>
              <a:defRPr sz="900" b="1"/>
            </a:lvl1pPr>
          </a:lstStyle>
          <a:p>
            <a:pPr lvl="0"/>
            <a:r>
              <a:rPr lang="en-US"/>
              <a:t>WEEK PERIOD HERE</a:t>
            </a:r>
          </a:p>
        </p:txBody>
      </p:sp>
      <p:sp>
        <p:nvSpPr>
          <p:cNvPr id="70" name="Text Placeholder 68">
            <a:extLst>
              <a:ext uri="{FF2B5EF4-FFF2-40B4-BE49-F238E27FC236}">
                <a16:creationId xmlns:a16="http://schemas.microsoft.com/office/drawing/2014/main" id="{F8DAB486-47E4-E3A2-1064-841A9C317E2F}"/>
              </a:ext>
            </a:extLst>
          </p:cNvPr>
          <p:cNvSpPr>
            <a:spLocks noGrp="1"/>
          </p:cNvSpPr>
          <p:nvPr>
            <p:ph type="body" sz="quarter" idx="25" hasCustomPrompt="1"/>
          </p:nvPr>
        </p:nvSpPr>
        <p:spPr>
          <a:xfrm>
            <a:off x="2496454" y="1146572"/>
            <a:ext cx="1584722" cy="390525"/>
          </a:xfrm>
        </p:spPr>
        <p:txBody>
          <a:bodyPr anchor="ctr" anchorCtr="0">
            <a:normAutofit/>
          </a:bodyPr>
          <a:lstStyle>
            <a:lvl1pPr marL="0" indent="0">
              <a:buNone/>
              <a:defRPr sz="900" b="1"/>
            </a:lvl1pPr>
          </a:lstStyle>
          <a:p>
            <a:pPr lvl="0"/>
            <a:r>
              <a:rPr lang="en-US"/>
              <a:t>ADD WEEK PERIOD HERE</a:t>
            </a:r>
          </a:p>
        </p:txBody>
      </p:sp>
      <p:sp>
        <p:nvSpPr>
          <p:cNvPr id="71" name="Text Placeholder 68">
            <a:extLst>
              <a:ext uri="{FF2B5EF4-FFF2-40B4-BE49-F238E27FC236}">
                <a16:creationId xmlns:a16="http://schemas.microsoft.com/office/drawing/2014/main" id="{AE761CC6-0B60-8927-3ABF-58D4B5862FC4}"/>
              </a:ext>
            </a:extLst>
          </p:cNvPr>
          <p:cNvSpPr>
            <a:spLocks noGrp="1"/>
          </p:cNvSpPr>
          <p:nvPr>
            <p:ph type="body" sz="quarter" idx="26" hasCustomPrompt="1"/>
          </p:nvPr>
        </p:nvSpPr>
        <p:spPr>
          <a:xfrm>
            <a:off x="6637297" y="1146572"/>
            <a:ext cx="1584722" cy="390525"/>
          </a:xfrm>
        </p:spPr>
        <p:txBody>
          <a:bodyPr anchor="ctr" anchorCtr="0">
            <a:normAutofit/>
          </a:bodyPr>
          <a:lstStyle>
            <a:lvl1pPr marL="0" indent="0">
              <a:buNone/>
              <a:defRPr sz="900" b="1"/>
            </a:lvl1pPr>
          </a:lstStyle>
          <a:p>
            <a:pPr lvl="0"/>
            <a:r>
              <a:rPr lang="en-US"/>
              <a:t>ADD WEEK PERIOD HERE</a:t>
            </a:r>
          </a:p>
        </p:txBody>
      </p:sp>
      <p:sp>
        <p:nvSpPr>
          <p:cNvPr id="2" name="Text Placeholder 3">
            <a:extLst>
              <a:ext uri="{FF2B5EF4-FFF2-40B4-BE49-F238E27FC236}">
                <a16:creationId xmlns:a16="http://schemas.microsoft.com/office/drawing/2014/main" id="{DB1E42B1-6AF5-3DFC-0492-02CF6A5F5E92}"/>
              </a:ext>
            </a:extLst>
          </p:cNvPr>
          <p:cNvSpPr>
            <a:spLocks noGrp="1"/>
          </p:cNvSpPr>
          <p:nvPr>
            <p:ph type="body" sz="quarter" idx="28" hasCustomPrompt="1"/>
          </p:nvPr>
        </p:nvSpPr>
        <p:spPr>
          <a:xfrm>
            <a:off x="561976" y="1588294"/>
            <a:ext cx="1822847" cy="221456"/>
          </a:xfrm>
        </p:spPr>
        <p:txBody>
          <a:bodyPr anchor="ctr" anchorCtr="0">
            <a:normAutofit/>
          </a:bodyPr>
          <a:lstStyle>
            <a:lvl1pPr marL="0" indent="0" algn="ctr">
              <a:buNone/>
              <a:defRPr sz="1013" b="1">
                <a:solidFill>
                  <a:schemeClr val="bg1"/>
                </a:solidFill>
              </a:defRPr>
            </a:lvl1pPr>
          </a:lstStyle>
          <a:p>
            <a:pPr lvl="0"/>
            <a:r>
              <a:rPr lang="en-US"/>
              <a:t>Editable</a:t>
            </a:r>
          </a:p>
        </p:txBody>
      </p:sp>
      <p:sp>
        <p:nvSpPr>
          <p:cNvPr id="3" name="Text Placeholder 2">
            <a:extLst>
              <a:ext uri="{FF2B5EF4-FFF2-40B4-BE49-F238E27FC236}">
                <a16:creationId xmlns:a16="http://schemas.microsoft.com/office/drawing/2014/main" id="{AFD434DD-5929-09BE-DF1F-BD39261CD84D}"/>
              </a:ext>
            </a:extLst>
          </p:cNvPr>
          <p:cNvSpPr>
            <a:spLocks noGrp="1"/>
          </p:cNvSpPr>
          <p:nvPr>
            <p:ph type="body" sz="quarter" idx="17"/>
          </p:nvPr>
        </p:nvSpPr>
        <p:spPr>
          <a:xfrm>
            <a:off x="7315200" y="3274068"/>
            <a:ext cx="1213931" cy="477332"/>
          </a:xfrm>
        </p:spPr>
        <p:txBody>
          <a:bodyPr anchor="ctr" anchorCtr="0">
            <a:noAutofit/>
          </a:bodyPr>
          <a:lstStyle>
            <a:lvl1pPr marL="0" indent="0">
              <a:buNone/>
              <a:defRPr sz="825" b="0"/>
            </a:lvl1pPr>
            <a:lvl2pPr marL="8335" indent="0">
              <a:spcBef>
                <a:spcPts val="0"/>
              </a:spcBef>
              <a:buNone/>
              <a:tabLst/>
              <a:defRPr sz="788" i="1"/>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4" name="Text Placeholder 2">
            <a:extLst>
              <a:ext uri="{FF2B5EF4-FFF2-40B4-BE49-F238E27FC236}">
                <a16:creationId xmlns:a16="http://schemas.microsoft.com/office/drawing/2014/main" id="{B0A53693-6B96-C120-7CC6-1446763FCB25}"/>
              </a:ext>
            </a:extLst>
          </p:cNvPr>
          <p:cNvSpPr>
            <a:spLocks noGrp="1"/>
          </p:cNvSpPr>
          <p:nvPr>
            <p:ph type="body" sz="quarter" idx="12"/>
          </p:nvPr>
        </p:nvSpPr>
        <p:spPr>
          <a:xfrm>
            <a:off x="1033493" y="2632309"/>
            <a:ext cx="1085582" cy="360380"/>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8" name="Text Placeholder 2">
            <a:extLst>
              <a:ext uri="{FF2B5EF4-FFF2-40B4-BE49-F238E27FC236}">
                <a16:creationId xmlns:a16="http://schemas.microsoft.com/office/drawing/2014/main" id="{BCDCD383-DFAF-AC36-7574-22041FCED835}"/>
              </a:ext>
            </a:extLst>
          </p:cNvPr>
          <p:cNvSpPr>
            <a:spLocks noGrp="1"/>
          </p:cNvSpPr>
          <p:nvPr>
            <p:ph type="body" sz="quarter" idx="13"/>
          </p:nvPr>
        </p:nvSpPr>
        <p:spPr>
          <a:xfrm>
            <a:off x="1033493" y="3132222"/>
            <a:ext cx="1085582" cy="359102"/>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144880231"/>
      </p:ext>
    </p:extLst>
  </p:cSld>
  <p:clrMapOvr>
    <a:masterClrMapping/>
  </p:clrMapOvr>
  <p:extLst>
    <p:ext uri="{DCECCB84-F9BA-43D5-87BE-67443E8EF086}">
      <p15:sldGuideLst xmlns:p15="http://schemas.microsoft.com/office/powerpoint/2012/main">
        <p15:guide id="3" orient="horz" pos="312">
          <p15:clr>
            <a:srgbClr val="FBAE40"/>
          </p15:clr>
        </p15:guide>
        <p15:guide id="4" orient="horz" pos="792">
          <p15:clr>
            <a:srgbClr val="FBAE40"/>
          </p15:clr>
        </p15:guide>
        <p15:guide id="5" orient="horz" pos="403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 First Slide">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3FF056E0-0E13-2246-9B78-DFABC8A2BE29}"/>
              </a:ext>
            </a:extLst>
          </p:cNvPr>
          <p:cNvSpPr>
            <a:spLocks noGrp="1"/>
          </p:cNvSpPr>
          <p:nvPr>
            <p:ph type="pic" sz="quarter" idx="13" hasCustomPrompt="1"/>
          </p:nvPr>
        </p:nvSpPr>
        <p:spPr>
          <a:xfrm>
            <a:off x="4572000" y="7723"/>
            <a:ext cx="4572000" cy="5143500"/>
          </a:xfrm>
        </p:spPr>
        <p:txBody>
          <a:bodyPr/>
          <a:lstStyle/>
          <a:p>
            <a:r>
              <a:rPr lang="en-US"/>
              <a:t>Click icon to add a picture</a:t>
            </a:r>
          </a:p>
        </p:txBody>
      </p:sp>
      <p:pic>
        <p:nvPicPr>
          <p:cNvPr id="7" name="Google Shape;105;p29">
            <a:extLst>
              <a:ext uri="{FF2B5EF4-FFF2-40B4-BE49-F238E27FC236}">
                <a16:creationId xmlns:a16="http://schemas.microsoft.com/office/drawing/2014/main" id="{E01CA421-FF5E-E441-B65A-B7A02D090BD3}"/>
              </a:ext>
            </a:extLst>
          </p:cNvPr>
          <p:cNvPicPr preferRelativeResize="0"/>
          <p:nvPr userDrawn="1"/>
        </p:nvPicPr>
        <p:blipFill rotWithShape="1">
          <a:blip r:embed="rId2">
            <a:alphaModFix/>
          </a:blip>
          <a:srcRect/>
          <a:stretch/>
        </p:blipFill>
        <p:spPr>
          <a:xfrm>
            <a:off x="457200" y="371471"/>
            <a:ext cx="2366443" cy="420624"/>
          </a:xfrm>
          <a:prstGeom prst="rect">
            <a:avLst/>
          </a:prstGeom>
          <a:noFill/>
          <a:ln>
            <a:noFill/>
          </a:ln>
        </p:spPr>
      </p:pic>
      <p:sp>
        <p:nvSpPr>
          <p:cNvPr id="10" name="Title 3">
            <a:extLst>
              <a:ext uri="{FF2B5EF4-FFF2-40B4-BE49-F238E27FC236}">
                <a16:creationId xmlns:a16="http://schemas.microsoft.com/office/drawing/2014/main" id="{8F702724-2E3D-7843-8119-58718F61EAAB}"/>
              </a:ext>
            </a:extLst>
          </p:cNvPr>
          <p:cNvSpPr>
            <a:spLocks noGrp="1"/>
          </p:cNvSpPr>
          <p:nvPr>
            <p:ph type="title" hasCustomPrompt="1"/>
          </p:nvPr>
        </p:nvSpPr>
        <p:spPr>
          <a:xfrm>
            <a:off x="973836" y="912114"/>
            <a:ext cx="3314700" cy="3714751"/>
          </a:xfrm>
        </p:spPr>
        <p:txBody>
          <a:bodyPr anchor="ctr" anchorCtr="0">
            <a:noAutofit/>
          </a:bodyPr>
          <a:lstStyle>
            <a:lvl1pPr>
              <a:defRPr sz="405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5" name="Footer Placeholder 1">
            <a:extLst>
              <a:ext uri="{FF2B5EF4-FFF2-40B4-BE49-F238E27FC236}">
                <a16:creationId xmlns:a16="http://schemas.microsoft.com/office/drawing/2014/main" id="{24FD4EED-366A-7642-A340-822EF6018D90}"/>
              </a:ext>
            </a:extLst>
          </p:cNvPr>
          <p:cNvSpPr txBox="1">
            <a:spLocks/>
          </p:cNvSpPr>
          <p:nvPr userDrawn="1"/>
        </p:nvSpPr>
        <p:spPr>
          <a:xfrm>
            <a:off x="971550" y="4767374"/>
            <a:ext cx="3028950" cy="160095"/>
          </a:xfrm>
          <a:prstGeom prst="rect">
            <a:avLst/>
          </a:prstGeom>
        </p:spPr>
        <p:txBody>
          <a:bodyPr vert="horz" lIns="0" tIns="0" rIns="0" bIns="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
                <a:srgbClr val="000000"/>
              </a:buClr>
              <a:buSzPts val="700"/>
            </a:pPr>
            <a:r>
              <a:rPr lang="en-US" sz="525">
                <a:latin typeface="Arial"/>
                <a:ea typeface="Arial"/>
                <a:cs typeface="Arial"/>
                <a:sym typeface="Arial"/>
              </a:rPr>
              <a:t>© </a:t>
            </a:r>
            <a:r>
              <a:rPr lang="en-US" sz="525" err="1">
                <a:latin typeface="Arial"/>
                <a:ea typeface="Arial"/>
                <a:cs typeface="Arial"/>
                <a:sym typeface="Arial"/>
              </a:rPr>
              <a:t>FranklinCovey</a:t>
            </a:r>
            <a:r>
              <a:rPr lang="en-US" sz="525">
                <a:latin typeface="Arial"/>
                <a:ea typeface="Arial"/>
                <a:cs typeface="Arial"/>
                <a:sym typeface="Arial"/>
              </a:rPr>
              <a:t> Co. All rights reserved. PROPRIETARY AND CONFIDENTIAL </a:t>
            </a:r>
            <a:endParaRPr lang="en-US" sz="525"/>
          </a:p>
        </p:txBody>
      </p:sp>
    </p:spTree>
    <p:extLst>
      <p:ext uri="{BB962C8B-B14F-4D97-AF65-F5344CB8AC3E}">
        <p14:creationId xmlns:p14="http://schemas.microsoft.com/office/powerpoint/2010/main" val="608449997"/>
      </p:ext>
    </p:extLst>
  </p:cSld>
  <p:clrMapOvr>
    <a:masterClrMapping/>
  </p:clrMapOvr>
  <p:extLst>
    <p:ext uri="{DCECCB84-F9BA-43D5-87BE-67443E8EF086}">
      <p15:sldGuideLst xmlns:p15="http://schemas.microsoft.com/office/powerpoint/2012/main">
        <p15:guide id="2" orient="horz" pos="2160">
          <p15:clr>
            <a:srgbClr val="FBAE40"/>
          </p15:clr>
        </p15:guide>
        <p15:guide id="4" orient="horz" pos="792">
          <p15:clr>
            <a:srgbClr val="FBAE40"/>
          </p15:clr>
        </p15:guide>
        <p15:guide id="5" orient="horz" pos="4032">
          <p15:clr>
            <a:srgbClr val="FBAE40"/>
          </p15:clr>
        </p15:guide>
        <p15:guide id="6" pos="384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_IJ JOURNEY 8 MODULES">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94DB845-764A-8C47-B0D2-7578A6920B8D}"/>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Rectangle 5">
            <a:extLst>
              <a:ext uri="{FF2B5EF4-FFF2-40B4-BE49-F238E27FC236}">
                <a16:creationId xmlns:a16="http://schemas.microsoft.com/office/drawing/2014/main" id="{BF7AAD2E-185E-284D-A254-C205E3DD04EC}"/>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6">
            <a:extLst>
              <a:ext uri="{FF2B5EF4-FFF2-40B4-BE49-F238E27FC236}">
                <a16:creationId xmlns:a16="http://schemas.microsoft.com/office/drawing/2014/main" id="{BE0D910A-E6DF-1248-82C8-F9069B5274B5}"/>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7" name="Text Placeholder 56">
            <a:extLst>
              <a:ext uri="{FF2B5EF4-FFF2-40B4-BE49-F238E27FC236}">
                <a16:creationId xmlns:a16="http://schemas.microsoft.com/office/drawing/2014/main" id="{473E1E2D-BD76-8A79-8678-8A726E67EF5E}"/>
              </a:ext>
            </a:extLst>
          </p:cNvPr>
          <p:cNvSpPr>
            <a:spLocks noGrp="1"/>
          </p:cNvSpPr>
          <p:nvPr>
            <p:ph type="body" sz="quarter" idx="14"/>
          </p:nvPr>
        </p:nvSpPr>
        <p:spPr>
          <a:xfrm>
            <a:off x="2376529" y="2420772"/>
            <a:ext cx="886900" cy="572113"/>
          </a:xfrm>
        </p:spPr>
        <p:txBody>
          <a:bodyPr anchor="ctr" anchorCtr="0">
            <a:noAutofit/>
          </a:bodyPr>
          <a:lstStyle>
            <a:lvl1pPr marL="0" indent="0" algn="ctr">
              <a:spcBef>
                <a:spcPts val="0"/>
              </a:spcBef>
              <a:buNone/>
              <a:defRPr sz="675" b="0" i="1"/>
            </a:lvl1pPr>
            <a:lvl2pPr marL="0" indent="0" algn="ctr">
              <a:lnSpc>
                <a:spcPct val="100000"/>
              </a:lnSpc>
              <a:spcBef>
                <a:spcPts val="225"/>
              </a:spcBef>
              <a:buNone/>
              <a:tabLst/>
              <a:defRPr sz="675" b="1"/>
            </a:lvl2pPr>
            <a:lvl3pPr marL="0" indent="0" algn="ctr">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4" name="Text Placeholder 56">
            <a:extLst>
              <a:ext uri="{FF2B5EF4-FFF2-40B4-BE49-F238E27FC236}">
                <a16:creationId xmlns:a16="http://schemas.microsoft.com/office/drawing/2014/main" id="{1B02A2D7-82BB-73D9-CF3F-E523AAF230C2}"/>
              </a:ext>
            </a:extLst>
          </p:cNvPr>
          <p:cNvSpPr>
            <a:spLocks noGrp="1"/>
          </p:cNvSpPr>
          <p:nvPr>
            <p:ph type="body" sz="quarter" idx="20"/>
          </p:nvPr>
        </p:nvSpPr>
        <p:spPr>
          <a:xfrm>
            <a:off x="3428434" y="2420772"/>
            <a:ext cx="845648" cy="572113"/>
          </a:xfrm>
        </p:spPr>
        <p:txBody>
          <a:bodyPr anchor="ctr" anchorCtr="0">
            <a:noAutofit/>
          </a:bodyPr>
          <a:lstStyle>
            <a:lvl1pPr marL="0" indent="0" algn="ctr">
              <a:spcBef>
                <a:spcPts val="0"/>
              </a:spcBef>
              <a:buNone/>
              <a:defRPr sz="675" b="0" i="1"/>
            </a:lvl1pPr>
            <a:lvl2pPr marL="0" indent="0" algn="ctr">
              <a:lnSpc>
                <a:spcPct val="100000"/>
              </a:lnSpc>
              <a:spcBef>
                <a:spcPts val="225"/>
              </a:spcBef>
              <a:buNone/>
              <a:tabLst/>
              <a:defRPr sz="675" b="1"/>
            </a:lvl2pPr>
            <a:lvl3pPr marL="0" indent="0" algn="ctr">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6" name="Text Placeholder 56">
            <a:extLst>
              <a:ext uri="{FF2B5EF4-FFF2-40B4-BE49-F238E27FC236}">
                <a16:creationId xmlns:a16="http://schemas.microsoft.com/office/drawing/2014/main" id="{AD6B53E0-493C-8FBB-2A9A-50F4DD3DF619}"/>
              </a:ext>
            </a:extLst>
          </p:cNvPr>
          <p:cNvSpPr>
            <a:spLocks noGrp="1"/>
          </p:cNvSpPr>
          <p:nvPr>
            <p:ph type="body" sz="quarter" idx="22"/>
          </p:nvPr>
        </p:nvSpPr>
        <p:spPr>
          <a:xfrm>
            <a:off x="4444685" y="2420160"/>
            <a:ext cx="896319" cy="572113"/>
          </a:xfrm>
        </p:spPr>
        <p:txBody>
          <a:bodyPr anchor="ctr" anchorCtr="0">
            <a:noAutofit/>
          </a:bodyPr>
          <a:lstStyle>
            <a:lvl1pPr marL="0" indent="0" algn="ctr">
              <a:spcBef>
                <a:spcPts val="0"/>
              </a:spcBef>
              <a:buNone/>
              <a:defRPr sz="675" b="0" i="1"/>
            </a:lvl1pPr>
            <a:lvl2pPr marL="0" indent="0" algn="ctr">
              <a:lnSpc>
                <a:spcPct val="100000"/>
              </a:lnSpc>
              <a:spcBef>
                <a:spcPts val="225"/>
              </a:spcBef>
              <a:buNone/>
              <a:tabLst/>
              <a:defRPr sz="675" b="1"/>
            </a:lvl2pPr>
            <a:lvl3pPr marL="0" indent="0" algn="ctr">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9" name="Text Placeholder 68">
            <a:extLst>
              <a:ext uri="{FF2B5EF4-FFF2-40B4-BE49-F238E27FC236}">
                <a16:creationId xmlns:a16="http://schemas.microsoft.com/office/drawing/2014/main" id="{0E073A21-468C-5BCA-7B72-224C56348D38}"/>
              </a:ext>
            </a:extLst>
          </p:cNvPr>
          <p:cNvSpPr>
            <a:spLocks noGrp="1"/>
          </p:cNvSpPr>
          <p:nvPr>
            <p:ph type="body" sz="quarter" idx="24" hasCustomPrompt="1"/>
          </p:nvPr>
        </p:nvSpPr>
        <p:spPr>
          <a:xfrm>
            <a:off x="569269" y="1146572"/>
            <a:ext cx="1584722" cy="390525"/>
          </a:xfrm>
        </p:spPr>
        <p:txBody>
          <a:bodyPr anchor="ctr" anchorCtr="0">
            <a:normAutofit/>
          </a:bodyPr>
          <a:lstStyle>
            <a:lvl1pPr marL="0" indent="0">
              <a:buNone/>
              <a:defRPr sz="900" b="1"/>
            </a:lvl1pPr>
          </a:lstStyle>
          <a:p>
            <a:pPr lvl="0"/>
            <a:r>
              <a:rPr lang="en-US"/>
              <a:t>WEEK PERIOD HERE</a:t>
            </a:r>
          </a:p>
        </p:txBody>
      </p:sp>
      <p:sp>
        <p:nvSpPr>
          <p:cNvPr id="70" name="Text Placeholder 68">
            <a:extLst>
              <a:ext uri="{FF2B5EF4-FFF2-40B4-BE49-F238E27FC236}">
                <a16:creationId xmlns:a16="http://schemas.microsoft.com/office/drawing/2014/main" id="{F8DAB486-47E4-E3A2-1064-841A9C317E2F}"/>
              </a:ext>
            </a:extLst>
          </p:cNvPr>
          <p:cNvSpPr>
            <a:spLocks noGrp="1"/>
          </p:cNvSpPr>
          <p:nvPr>
            <p:ph type="body" sz="quarter" idx="25" hasCustomPrompt="1"/>
          </p:nvPr>
        </p:nvSpPr>
        <p:spPr>
          <a:xfrm>
            <a:off x="2351674" y="1146572"/>
            <a:ext cx="1584722" cy="390525"/>
          </a:xfrm>
        </p:spPr>
        <p:txBody>
          <a:bodyPr anchor="ctr" anchorCtr="0">
            <a:normAutofit/>
          </a:bodyPr>
          <a:lstStyle>
            <a:lvl1pPr marL="0" indent="0">
              <a:buNone/>
              <a:defRPr sz="900" b="1"/>
            </a:lvl1pPr>
          </a:lstStyle>
          <a:p>
            <a:pPr lvl="0"/>
            <a:r>
              <a:rPr lang="en-US"/>
              <a:t>ADD WEEK PERIOD HERE</a:t>
            </a:r>
          </a:p>
        </p:txBody>
      </p:sp>
      <p:sp>
        <p:nvSpPr>
          <p:cNvPr id="71" name="Text Placeholder 68">
            <a:extLst>
              <a:ext uri="{FF2B5EF4-FFF2-40B4-BE49-F238E27FC236}">
                <a16:creationId xmlns:a16="http://schemas.microsoft.com/office/drawing/2014/main" id="{AE761CC6-0B60-8927-3ABF-58D4B5862FC4}"/>
              </a:ext>
            </a:extLst>
          </p:cNvPr>
          <p:cNvSpPr>
            <a:spLocks noGrp="1"/>
          </p:cNvSpPr>
          <p:nvPr>
            <p:ph type="body" sz="quarter" idx="26" hasCustomPrompt="1"/>
          </p:nvPr>
        </p:nvSpPr>
        <p:spPr>
          <a:xfrm>
            <a:off x="6637297" y="1146572"/>
            <a:ext cx="1584722" cy="390525"/>
          </a:xfrm>
        </p:spPr>
        <p:txBody>
          <a:bodyPr anchor="ctr" anchorCtr="0">
            <a:normAutofit/>
          </a:bodyPr>
          <a:lstStyle>
            <a:lvl1pPr marL="0" indent="0">
              <a:buNone/>
              <a:defRPr sz="900" b="1"/>
            </a:lvl1pPr>
          </a:lstStyle>
          <a:p>
            <a:pPr lvl="0"/>
            <a:r>
              <a:rPr lang="en-US"/>
              <a:t>ADD WEEK PERIOD HERE</a:t>
            </a:r>
          </a:p>
        </p:txBody>
      </p:sp>
      <p:sp>
        <p:nvSpPr>
          <p:cNvPr id="38" name="Text Placeholder 56">
            <a:extLst>
              <a:ext uri="{FF2B5EF4-FFF2-40B4-BE49-F238E27FC236}">
                <a16:creationId xmlns:a16="http://schemas.microsoft.com/office/drawing/2014/main" id="{A3E77DF7-C9F8-96FA-038F-6D4D81556FC2}"/>
              </a:ext>
            </a:extLst>
          </p:cNvPr>
          <p:cNvSpPr>
            <a:spLocks noGrp="1"/>
          </p:cNvSpPr>
          <p:nvPr>
            <p:ph type="body" sz="quarter" idx="32"/>
          </p:nvPr>
        </p:nvSpPr>
        <p:spPr>
          <a:xfrm>
            <a:off x="5467901" y="2420772"/>
            <a:ext cx="912682" cy="572113"/>
          </a:xfrm>
        </p:spPr>
        <p:txBody>
          <a:bodyPr anchor="ctr" anchorCtr="0">
            <a:noAutofit/>
          </a:bodyPr>
          <a:lstStyle>
            <a:lvl1pPr marL="0" indent="0" algn="ctr">
              <a:spcBef>
                <a:spcPts val="0"/>
              </a:spcBef>
              <a:buNone/>
              <a:defRPr sz="675" b="0" i="1"/>
            </a:lvl1pPr>
            <a:lvl2pPr marL="0" indent="0" algn="ctr">
              <a:lnSpc>
                <a:spcPct val="100000"/>
              </a:lnSpc>
              <a:spcBef>
                <a:spcPts val="225"/>
              </a:spcBef>
              <a:buNone/>
              <a:tabLst/>
              <a:defRPr sz="675" b="1"/>
            </a:lvl2pPr>
            <a:lvl3pPr marL="0" indent="0" algn="ctr">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44" name="Text Placeholder 56">
            <a:extLst>
              <a:ext uri="{FF2B5EF4-FFF2-40B4-BE49-F238E27FC236}">
                <a16:creationId xmlns:a16="http://schemas.microsoft.com/office/drawing/2014/main" id="{AA96D6E4-B392-3529-A2FF-6ED97D5A5B5E}"/>
              </a:ext>
            </a:extLst>
          </p:cNvPr>
          <p:cNvSpPr>
            <a:spLocks noGrp="1"/>
          </p:cNvSpPr>
          <p:nvPr>
            <p:ph type="body" sz="quarter" idx="33"/>
          </p:nvPr>
        </p:nvSpPr>
        <p:spPr>
          <a:xfrm>
            <a:off x="2361289" y="3105150"/>
            <a:ext cx="886900" cy="572113"/>
          </a:xfrm>
        </p:spPr>
        <p:txBody>
          <a:bodyPr anchor="ctr" anchorCtr="0">
            <a:noAutofit/>
          </a:bodyPr>
          <a:lstStyle>
            <a:lvl1pPr marL="0" indent="0" algn="ctr">
              <a:spcBef>
                <a:spcPts val="0"/>
              </a:spcBef>
              <a:buNone/>
              <a:defRPr sz="675" b="0" i="1"/>
            </a:lvl1pPr>
            <a:lvl2pPr marL="0" indent="0" algn="ctr">
              <a:lnSpc>
                <a:spcPct val="100000"/>
              </a:lnSpc>
              <a:spcBef>
                <a:spcPts val="225"/>
              </a:spcBef>
              <a:buNone/>
              <a:tabLst/>
              <a:defRPr sz="675" b="1"/>
            </a:lvl2pPr>
            <a:lvl3pPr marL="0" indent="0" algn="ctr">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45" name="Text Placeholder 56">
            <a:extLst>
              <a:ext uri="{FF2B5EF4-FFF2-40B4-BE49-F238E27FC236}">
                <a16:creationId xmlns:a16="http://schemas.microsoft.com/office/drawing/2014/main" id="{A667A740-B2BF-8AE5-7F50-7F33BFEF7861}"/>
              </a:ext>
            </a:extLst>
          </p:cNvPr>
          <p:cNvSpPr>
            <a:spLocks noGrp="1"/>
          </p:cNvSpPr>
          <p:nvPr>
            <p:ph type="body" sz="quarter" idx="34"/>
          </p:nvPr>
        </p:nvSpPr>
        <p:spPr>
          <a:xfrm>
            <a:off x="3428434" y="3105150"/>
            <a:ext cx="845648" cy="572113"/>
          </a:xfrm>
        </p:spPr>
        <p:txBody>
          <a:bodyPr anchor="ctr" anchorCtr="0">
            <a:noAutofit/>
          </a:bodyPr>
          <a:lstStyle>
            <a:lvl1pPr marL="0" indent="0" algn="ctr">
              <a:spcBef>
                <a:spcPts val="0"/>
              </a:spcBef>
              <a:buNone/>
              <a:defRPr sz="675" b="0" i="1"/>
            </a:lvl1pPr>
            <a:lvl2pPr marL="0" indent="0" algn="ctr">
              <a:lnSpc>
                <a:spcPct val="100000"/>
              </a:lnSpc>
              <a:spcBef>
                <a:spcPts val="225"/>
              </a:spcBef>
              <a:buNone/>
              <a:tabLst/>
              <a:defRPr sz="675" b="1"/>
            </a:lvl2pPr>
            <a:lvl3pPr marL="0" indent="0" algn="ctr">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46" name="Text Placeholder 56">
            <a:extLst>
              <a:ext uri="{FF2B5EF4-FFF2-40B4-BE49-F238E27FC236}">
                <a16:creationId xmlns:a16="http://schemas.microsoft.com/office/drawing/2014/main" id="{699730A3-6C7D-D127-E8EF-46C755F0778A}"/>
              </a:ext>
            </a:extLst>
          </p:cNvPr>
          <p:cNvSpPr>
            <a:spLocks noGrp="1"/>
          </p:cNvSpPr>
          <p:nvPr>
            <p:ph type="body" sz="quarter" idx="35"/>
          </p:nvPr>
        </p:nvSpPr>
        <p:spPr>
          <a:xfrm>
            <a:off x="4444685" y="3104538"/>
            <a:ext cx="896319" cy="572113"/>
          </a:xfrm>
        </p:spPr>
        <p:txBody>
          <a:bodyPr anchor="ctr" anchorCtr="0">
            <a:noAutofit/>
          </a:bodyPr>
          <a:lstStyle>
            <a:lvl1pPr marL="0" indent="0" algn="ctr">
              <a:spcBef>
                <a:spcPts val="0"/>
              </a:spcBef>
              <a:buNone/>
              <a:defRPr sz="675" b="0" i="1"/>
            </a:lvl1pPr>
            <a:lvl2pPr marL="0" indent="0" algn="ctr">
              <a:lnSpc>
                <a:spcPct val="100000"/>
              </a:lnSpc>
              <a:spcBef>
                <a:spcPts val="225"/>
              </a:spcBef>
              <a:buNone/>
              <a:tabLst/>
              <a:defRPr sz="675" b="1"/>
            </a:lvl2pPr>
            <a:lvl3pPr marL="0" indent="0" algn="ctr">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47" name="Text Placeholder 56">
            <a:extLst>
              <a:ext uri="{FF2B5EF4-FFF2-40B4-BE49-F238E27FC236}">
                <a16:creationId xmlns:a16="http://schemas.microsoft.com/office/drawing/2014/main" id="{5D8EC1A3-0835-1171-9DE9-99995CA50106}"/>
              </a:ext>
            </a:extLst>
          </p:cNvPr>
          <p:cNvSpPr>
            <a:spLocks noGrp="1"/>
          </p:cNvSpPr>
          <p:nvPr>
            <p:ph type="body" sz="quarter" idx="36"/>
          </p:nvPr>
        </p:nvSpPr>
        <p:spPr>
          <a:xfrm>
            <a:off x="5467901" y="3105150"/>
            <a:ext cx="912682" cy="572113"/>
          </a:xfrm>
        </p:spPr>
        <p:txBody>
          <a:bodyPr anchor="ctr" anchorCtr="0">
            <a:noAutofit/>
          </a:bodyPr>
          <a:lstStyle>
            <a:lvl1pPr marL="0" indent="0" algn="ctr">
              <a:spcBef>
                <a:spcPts val="0"/>
              </a:spcBef>
              <a:buNone/>
              <a:defRPr sz="675" b="0" i="1"/>
            </a:lvl1pPr>
            <a:lvl2pPr marL="0" indent="0" algn="ctr">
              <a:lnSpc>
                <a:spcPct val="100000"/>
              </a:lnSpc>
              <a:spcBef>
                <a:spcPts val="225"/>
              </a:spcBef>
              <a:buNone/>
              <a:tabLst/>
              <a:defRPr sz="675" b="1"/>
            </a:lvl2pPr>
            <a:lvl3pPr marL="0" indent="0" algn="ctr">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2" name="Text Placeholder 3">
            <a:extLst>
              <a:ext uri="{FF2B5EF4-FFF2-40B4-BE49-F238E27FC236}">
                <a16:creationId xmlns:a16="http://schemas.microsoft.com/office/drawing/2014/main" id="{A85CB7D9-F1BF-EC28-3171-0DC7336B8CA9}"/>
              </a:ext>
            </a:extLst>
          </p:cNvPr>
          <p:cNvSpPr>
            <a:spLocks noGrp="1"/>
          </p:cNvSpPr>
          <p:nvPr>
            <p:ph type="body" sz="quarter" idx="28" hasCustomPrompt="1"/>
          </p:nvPr>
        </p:nvSpPr>
        <p:spPr>
          <a:xfrm>
            <a:off x="561976" y="1588294"/>
            <a:ext cx="1822847" cy="221456"/>
          </a:xfrm>
        </p:spPr>
        <p:txBody>
          <a:bodyPr anchor="ctr" anchorCtr="0">
            <a:normAutofit/>
          </a:bodyPr>
          <a:lstStyle>
            <a:lvl1pPr marL="0" indent="0" algn="ctr">
              <a:buNone/>
              <a:defRPr sz="1013" b="1">
                <a:solidFill>
                  <a:schemeClr val="bg1"/>
                </a:solidFill>
              </a:defRPr>
            </a:lvl1pPr>
          </a:lstStyle>
          <a:p>
            <a:pPr lvl="0"/>
            <a:r>
              <a:rPr lang="en-US"/>
              <a:t>Editable</a:t>
            </a:r>
          </a:p>
        </p:txBody>
      </p:sp>
      <p:sp>
        <p:nvSpPr>
          <p:cNvPr id="3" name="Text Placeholder 2">
            <a:extLst>
              <a:ext uri="{FF2B5EF4-FFF2-40B4-BE49-F238E27FC236}">
                <a16:creationId xmlns:a16="http://schemas.microsoft.com/office/drawing/2014/main" id="{0A7A6618-BE71-3BBD-E7CA-3099B495F2BF}"/>
              </a:ext>
            </a:extLst>
          </p:cNvPr>
          <p:cNvSpPr>
            <a:spLocks noGrp="1"/>
          </p:cNvSpPr>
          <p:nvPr>
            <p:ph type="body" sz="quarter" idx="17"/>
          </p:nvPr>
        </p:nvSpPr>
        <p:spPr>
          <a:xfrm>
            <a:off x="7315200" y="3274068"/>
            <a:ext cx="1213931" cy="477332"/>
          </a:xfrm>
        </p:spPr>
        <p:txBody>
          <a:bodyPr anchor="ctr" anchorCtr="0">
            <a:noAutofit/>
          </a:bodyPr>
          <a:lstStyle>
            <a:lvl1pPr marL="0" indent="0">
              <a:buNone/>
              <a:defRPr sz="825" b="0"/>
            </a:lvl1pPr>
            <a:lvl2pPr marL="8335" indent="0">
              <a:spcBef>
                <a:spcPts val="0"/>
              </a:spcBef>
              <a:buNone/>
              <a:tabLst/>
              <a:defRPr sz="788" i="1"/>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4" name="Text Placeholder 2">
            <a:extLst>
              <a:ext uri="{FF2B5EF4-FFF2-40B4-BE49-F238E27FC236}">
                <a16:creationId xmlns:a16="http://schemas.microsoft.com/office/drawing/2014/main" id="{54A23DCB-1474-CA2D-C93B-BF39C5C931F1}"/>
              </a:ext>
            </a:extLst>
          </p:cNvPr>
          <p:cNvSpPr>
            <a:spLocks noGrp="1"/>
          </p:cNvSpPr>
          <p:nvPr>
            <p:ph type="body" sz="quarter" idx="12"/>
          </p:nvPr>
        </p:nvSpPr>
        <p:spPr>
          <a:xfrm>
            <a:off x="1033493" y="2632309"/>
            <a:ext cx="1085582" cy="360380"/>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8" name="Text Placeholder 2">
            <a:extLst>
              <a:ext uri="{FF2B5EF4-FFF2-40B4-BE49-F238E27FC236}">
                <a16:creationId xmlns:a16="http://schemas.microsoft.com/office/drawing/2014/main" id="{D80AFDBD-B0D6-4BB8-B499-700FBB28D40C}"/>
              </a:ext>
            </a:extLst>
          </p:cNvPr>
          <p:cNvSpPr>
            <a:spLocks noGrp="1"/>
          </p:cNvSpPr>
          <p:nvPr>
            <p:ph type="body" sz="quarter" idx="13"/>
          </p:nvPr>
        </p:nvSpPr>
        <p:spPr>
          <a:xfrm>
            <a:off x="1033493" y="3132222"/>
            <a:ext cx="1085582" cy="359102"/>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880797235"/>
      </p:ext>
    </p:extLst>
  </p:cSld>
  <p:clrMapOvr>
    <a:masterClrMapping/>
  </p:clrMapOvr>
  <p:extLst>
    <p:ext uri="{DCECCB84-F9BA-43D5-87BE-67443E8EF086}">
      <p15:sldGuideLst xmlns:p15="http://schemas.microsoft.com/office/powerpoint/2012/main">
        <p15:guide id="3" orient="horz" pos="1872">
          <p15:clr>
            <a:srgbClr val="FBAE40"/>
          </p15:clr>
        </p15:guide>
        <p15:guide id="4" orient="horz" pos="2736">
          <p15:clr>
            <a:srgbClr val="FBAE40"/>
          </p15:clr>
        </p15:guide>
        <p15:guide id="5" orient="horz" pos="4032">
          <p15:clr>
            <a:srgbClr val="FBAE40"/>
          </p15:clr>
        </p15:guide>
        <p15:guide id="6" pos="2040">
          <p15:clr>
            <a:srgbClr val="FBAE40"/>
          </p15:clr>
        </p15:guide>
        <p15:guide id="7" pos="2832">
          <p15:clr>
            <a:srgbClr val="FBAE40"/>
          </p15:clr>
        </p15:guide>
        <p15:guide id="8" pos="5448">
          <p15:clr>
            <a:srgbClr val="FBAE40"/>
          </p15:clr>
        </p15:guide>
        <p15:guide id="9" pos="2904">
          <p15:clr>
            <a:srgbClr val="FBAE40"/>
          </p15:clr>
        </p15:guide>
        <p15:guide id="10" pos="3792">
          <p15:clr>
            <a:srgbClr val="FBAE40"/>
          </p15:clr>
        </p15:guide>
        <p15:guide id="11" pos="4584">
          <p15:clr>
            <a:srgbClr val="FBAE40"/>
          </p15:clr>
        </p15:guide>
        <p15:guide id="12" orient="horz" pos="2640">
          <p15:clr>
            <a:srgbClr val="FBAE40"/>
          </p15:clr>
        </p15:guide>
        <p15:guide id="13" orient="horz" pos="3216">
          <p15:clr>
            <a:srgbClr val="FBAE40"/>
          </p15:clr>
        </p15:guide>
        <p15:guide id="14" orient="horz" pos="3792">
          <p15:clr>
            <a:srgbClr val="FBAE40"/>
          </p15:clr>
        </p15:guide>
        <p15:guide id="15" orient="horz" pos="3312">
          <p15:clr>
            <a:srgbClr val="FBAE40"/>
          </p15:clr>
        </p15:guide>
        <p15:guide id="16" pos="3696">
          <p15:clr>
            <a:srgbClr val="FBAE40"/>
          </p15:clr>
        </p15:guide>
        <p15:guide id="17" pos="4656">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IJ Template - 1 CENTER MODULE CONC">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94DB845-764A-8C47-B0D2-7578A6920B8D}"/>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Rectangle 5">
            <a:extLst>
              <a:ext uri="{FF2B5EF4-FFF2-40B4-BE49-F238E27FC236}">
                <a16:creationId xmlns:a16="http://schemas.microsoft.com/office/drawing/2014/main" id="{BF7AAD2E-185E-284D-A254-C205E3DD04EC}"/>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6">
            <a:extLst>
              <a:ext uri="{FF2B5EF4-FFF2-40B4-BE49-F238E27FC236}">
                <a16:creationId xmlns:a16="http://schemas.microsoft.com/office/drawing/2014/main" id="{BE0D910A-E6DF-1248-82C8-F9069B5274B5}"/>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4" name="Text Placeholder 56">
            <a:extLst>
              <a:ext uri="{FF2B5EF4-FFF2-40B4-BE49-F238E27FC236}">
                <a16:creationId xmlns:a16="http://schemas.microsoft.com/office/drawing/2014/main" id="{1B02A2D7-82BB-73D9-CF3F-E523AAF230C2}"/>
              </a:ext>
            </a:extLst>
          </p:cNvPr>
          <p:cNvSpPr>
            <a:spLocks noGrp="1"/>
          </p:cNvSpPr>
          <p:nvPr>
            <p:ph type="body" sz="quarter" idx="20"/>
          </p:nvPr>
        </p:nvSpPr>
        <p:spPr>
          <a:xfrm>
            <a:off x="3964774" y="2769688"/>
            <a:ext cx="107442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1"/>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9" name="Text Placeholder 68">
            <a:extLst>
              <a:ext uri="{FF2B5EF4-FFF2-40B4-BE49-F238E27FC236}">
                <a16:creationId xmlns:a16="http://schemas.microsoft.com/office/drawing/2014/main" id="{0E073A21-468C-5BCA-7B72-224C56348D38}"/>
              </a:ext>
            </a:extLst>
          </p:cNvPr>
          <p:cNvSpPr>
            <a:spLocks noGrp="1"/>
          </p:cNvSpPr>
          <p:nvPr>
            <p:ph type="body" sz="quarter" idx="24" hasCustomPrompt="1"/>
          </p:nvPr>
        </p:nvSpPr>
        <p:spPr>
          <a:xfrm>
            <a:off x="569269" y="1146572"/>
            <a:ext cx="1584722" cy="390525"/>
          </a:xfrm>
        </p:spPr>
        <p:txBody>
          <a:bodyPr anchor="ctr" anchorCtr="0">
            <a:normAutofit/>
          </a:bodyPr>
          <a:lstStyle>
            <a:lvl1pPr marL="0" indent="0">
              <a:buNone/>
              <a:defRPr sz="900" b="1"/>
            </a:lvl1pPr>
          </a:lstStyle>
          <a:p>
            <a:pPr lvl="0"/>
            <a:r>
              <a:rPr lang="en-US"/>
              <a:t>WEEK PERIOD HERE</a:t>
            </a:r>
          </a:p>
        </p:txBody>
      </p:sp>
      <p:sp>
        <p:nvSpPr>
          <p:cNvPr id="70" name="Text Placeholder 68">
            <a:extLst>
              <a:ext uri="{FF2B5EF4-FFF2-40B4-BE49-F238E27FC236}">
                <a16:creationId xmlns:a16="http://schemas.microsoft.com/office/drawing/2014/main" id="{F8DAB486-47E4-E3A2-1064-841A9C317E2F}"/>
              </a:ext>
            </a:extLst>
          </p:cNvPr>
          <p:cNvSpPr>
            <a:spLocks noGrp="1"/>
          </p:cNvSpPr>
          <p:nvPr>
            <p:ph type="body" sz="quarter" idx="25" hasCustomPrompt="1"/>
          </p:nvPr>
        </p:nvSpPr>
        <p:spPr>
          <a:xfrm>
            <a:off x="2496454" y="1146572"/>
            <a:ext cx="1584722" cy="390525"/>
          </a:xfrm>
        </p:spPr>
        <p:txBody>
          <a:bodyPr anchor="ctr" anchorCtr="0">
            <a:normAutofit/>
          </a:bodyPr>
          <a:lstStyle>
            <a:lvl1pPr marL="0" indent="0">
              <a:buNone/>
              <a:defRPr sz="900" b="1"/>
            </a:lvl1pPr>
          </a:lstStyle>
          <a:p>
            <a:pPr lvl="0"/>
            <a:r>
              <a:rPr lang="en-US"/>
              <a:t>ADD WEEK PERIOD HERE</a:t>
            </a:r>
          </a:p>
        </p:txBody>
      </p:sp>
      <p:sp>
        <p:nvSpPr>
          <p:cNvPr id="71" name="Text Placeholder 68">
            <a:extLst>
              <a:ext uri="{FF2B5EF4-FFF2-40B4-BE49-F238E27FC236}">
                <a16:creationId xmlns:a16="http://schemas.microsoft.com/office/drawing/2014/main" id="{AE761CC6-0B60-8927-3ABF-58D4B5862FC4}"/>
              </a:ext>
            </a:extLst>
          </p:cNvPr>
          <p:cNvSpPr>
            <a:spLocks noGrp="1"/>
          </p:cNvSpPr>
          <p:nvPr>
            <p:ph type="body" sz="quarter" idx="26" hasCustomPrompt="1"/>
          </p:nvPr>
        </p:nvSpPr>
        <p:spPr>
          <a:xfrm>
            <a:off x="6637297" y="1146572"/>
            <a:ext cx="1584722" cy="390525"/>
          </a:xfrm>
        </p:spPr>
        <p:txBody>
          <a:bodyPr anchor="ctr" anchorCtr="0">
            <a:normAutofit/>
          </a:bodyPr>
          <a:lstStyle>
            <a:lvl1pPr marL="0" indent="0">
              <a:buNone/>
              <a:defRPr sz="900" b="1"/>
            </a:lvl1pPr>
          </a:lstStyle>
          <a:p>
            <a:pPr lvl="0"/>
            <a:r>
              <a:rPr lang="en-US"/>
              <a:t>ADD WEEK PERIOD HERE</a:t>
            </a:r>
          </a:p>
        </p:txBody>
      </p:sp>
      <p:sp>
        <p:nvSpPr>
          <p:cNvPr id="2" name="Text Placeholder 3">
            <a:extLst>
              <a:ext uri="{FF2B5EF4-FFF2-40B4-BE49-F238E27FC236}">
                <a16:creationId xmlns:a16="http://schemas.microsoft.com/office/drawing/2014/main" id="{C3030432-EC3F-3991-5121-3477A9B7EF94}"/>
              </a:ext>
            </a:extLst>
          </p:cNvPr>
          <p:cNvSpPr>
            <a:spLocks noGrp="1"/>
          </p:cNvSpPr>
          <p:nvPr>
            <p:ph type="body" sz="quarter" idx="28" hasCustomPrompt="1"/>
          </p:nvPr>
        </p:nvSpPr>
        <p:spPr>
          <a:xfrm>
            <a:off x="561976" y="1588294"/>
            <a:ext cx="1822847" cy="221456"/>
          </a:xfrm>
        </p:spPr>
        <p:txBody>
          <a:bodyPr anchor="ctr" anchorCtr="0">
            <a:normAutofit/>
          </a:bodyPr>
          <a:lstStyle>
            <a:lvl1pPr marL="0" indent="0" algn="ctr">
              <a:buNone/>
              <a:defRPr sz="1013" b="1">
                <a:solidFill>
                  <a:schemeClr val="bg1"/>
                </a:solidFill>
              </a:defRPr>
            </a:lvl1pPr>
          </a:lstStyle>
          <a:p>
            <a:pPr lvl="0"/>
            <a:r>
              <a:rPr lang="en-US"/>
              <a:t>Editable</a:t>
            </a:r>
          </a:p>
        </p:txBody>
      </p:sp>
      <p:sp>
        <p:nvSpPr>
          <p:cNvPr id="3" name="Text Placeholder 2">
            <a:extLst>
              <a:ext uri="{FF2B5EF4-FFF2-40B4-BE49-F238E27FC236}">
                <a16:creationId xmlns:a16="http://schemas.microsoft.com/office/drawing/2014/main" id="{ABB7C879-C0CA-78C1-FFB8-94AE9FF6AC75}"/>
              </a:ext>
            </a:extLst>
          </p:cNvPr>
          <p:cNvSpPr>
            <a:spLocks noGrp="1"/>
          </p:cNvSpPr>
          <p:nvPr>
            <p:ph type="body" sz="quarter" idx="17"/>
          </p:nvPr>
        </p:nvSpPr>
        <p:spPr>
          <a:xfrm>
            <a:off x="7315200" y="3274068"/>
            <a:ext cx="1213931" cy="477332"/>
          </a:xfrm>
        </p:spPr>
        <p:txBody>
          <a:bodyPr anchor="ctr" anchorCtr="0">
            <a:noAutofit/>
          </a:bodyPr>
          <a:lstStyle>
            <a:lvl1pPr marL="0" indent="0">
              <a:buNone/>
              <a:defRPr sz="825" b="0"/>
            </a:lvl1pPr>
            <a:lvl2pPr marL="8335" indent="0">
              <a:spcBef>
                <a:spcPts val="0"/>
              </a:spcBef>
              <a:buNone/>
              <a:tabLst/>
              <a:defRPr sz="788" i="1"/>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4" name="Text Placeholder 2">
            <a:extLst>
              <a:ext uri="{FF2B5EF4-FFF2-40B4-BE49-F238E27FC236}">
                <a16:creationId xmlns:a16="http://schemas.microsoft.com/office/drawing/2014/main" id="{3082DAC5-F7E0-62B4-C497-20E45529699A}"/>
              </a:ext>
            </a:extLst>
          </p:cNvPr>
          <p:cNvSpPr>
            <a:spLocks noGrp="1"/>
          </p:cNvSpPr>
          <p:nvPr>
            <p:ph type="body" sz="quarter" idx="12"/>
          </p:nvPr>
        </p:nvSpPr>
        <p:spPr>
          <a:xfrm>
            <a:off x="1033493" y="2632309"/>
            <a:ext cx="1085582" cy="360380"/>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8" name="Text Placeholder 2">
            <a:extLst>
              <a:ext uri="{FF2B5EF4-FFF2-40B4-BE49-F238E27FC236}">
                <a16:creationId xmlns:a16="http://schemas.microsoft.com/office/drawing/2014/main" id="{D70EAEEA-CCCB-1290-FE21-CD349847808B}"/>
              </a:ext>
            </a:extLst>
          </p:cNvPr>
          <p:cNvSpPr>
            <a:spLocks noGrp="1"/>
          </p:cNvSpPr>
          <p:nvPr>
            <p:ph type="body" sz="quarter" idx="13"/>
          </p:nvPr>
        </p:nvSpPr>
        <p:spPr>
          <a:xfrm>
            <a:off x="1033493" y="3132222"/>
            <a:ext cx="1085582" cy="359102"/>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777917833"/>
      </p:ext>
    </p:extLst>
  </p:cSld>
  <p:clrMapOvr>
    <a:masterClrMapping/>
  </p:clrMapOvr>
  <p:extLst>
    <p:ext uri="{DCECCB84-F9BA-43D5-87BE-67443E8EF086}">
      <p15:sldGuideLst xmlns:p15="http://schemas.microsoft.com/office/powerpoint/2012/main">
        <p15:guide id="3" orient="horz" pos="312">
          <p15:clr>
            <a:srgbClr val="FBAE40"/>
          </p15:clr>
        </p15:guide>
        <p15:guide id="4" orient="horz" pos="792">
          <p15:clr>
            <a:srgbClr val="FBAE40"/>
          </p15:clr>
        </p15:guide>
        <p15:guide id="5" orient="horz" pos="4032">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IJ Template - 1 CENTER MODULE - addon">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94DB845-764A-8C47-B0D2-7578A6920B8D}"/>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Rectangle 5">
            <a:extLst>
              <a:ext uri="{FF2B5EF4-FFF2-40B4-BE49-F238E27FC236}">
                <a16:creationId xmlns:a16="http://schemas.microsoft.com/office/drawing/2014/main" id="{BF7AAD2E-185E-284D-A254-C205E3DD04EC}"/>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6">
            <a:extLst>
              <a:ext uri="{FF2B5EF4-FFF2-40B4-BE49-F238E27FC236}">
                <a16:creationId xmlns:a16="http://schemas.microsoft.com/office/drawing/2014/main" id="{BE0D910A-E6DF-1248-82C8-F9069B5274B5}"/>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4" name="Text Placeholder 56">
            <a:extLst>
              <a:ext uri="{FF2B5EF4-FFF2-40B4-BE49-F238E27FC236}">
                <a16:creationId xmlns:a16="http://schemas.microsoft.com/office/drawing/2014/main" id="{1B02A2D7-82BB-73D9-CF3F-E523AAF230C2}"/>
              </a:ext>
            </a:extLst>
          </p:cNvPr>
          <p:cNvSpPr>
            <a:spLocks noGrp="1"/>
          </p:cNvSpPr>
          <p:nvPr>
            <p:ph type="body" sz="quarter" idx="20"/>
          </p:nvPr>
        </p:nvSpPr>
        <p:spPr>
          <a:xfrm>
            <a:off x="3964774" y="2769688"/>
            <a:ext cx="107442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1"/>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9" name="Text Placeholder 68">
            <a:extLst>
              <a:ext uri="{FF2B5EF4-FFF2-40B4-BE49-F238E27FC236}">
                <a16:creationId xmlns:a16="http://schemas.microsoft.com/office/drawing/2014/main" id="{0E073A21-468C-5BCA-7B72-224C56348D38}"/>
              </a:ext>
            </a:extLst>
          </p:cNvPr>
          <p:cNvSpPr>
            <a:spLocks noGrp="1"/>
          </p:cNvSpPr>
          <p:nvPr>
            <p:ph type="body" sz="quarter" idx="24" hasCustomPrompt="1"/>
          </p:nvPr>
        </p:nvSpPr>
        <p:spPr>
          <a:xfrm>
            <a:off x="569269" y="1146572"/>
            <a:ext cx="1584722" cy="390525"/>
          </a:xfrm>
        </p:spPr>
        <p:txBody>
          <a:bodyPr anchor="ctr" anchorCtr="0">
            <a:normAutofit/>
          </a:bodyPr>
          <a:lstStyle>
            <a:lvl1pPr marL="0" indent="0">
              <a:buNone/>
              <a:defRPr sz="900" b="1"/>
            </a:lvl1pPr>
          </a:lstStyle>
          <a:p>
            <a:pPr lvl="0"/>
            <a:r>
              <a:rPr lang="en-US"/>
              <a:t>WEEK PERIOD HERE</a:t>
            </a:r>
          </a:p>
        </p:txBody>
      </p:sp>
      <p:sp>
        <p:nvSpPr>
          <p:cNvPr id="70" name="Text Placeholder 68">
            <a:extLst>
              <a:ext uri="{FF2B5EF4-FFF2-40B4-BE49-F238E27FC236}">
                <a16:creationId xmlns:a16="http://schemas.microsoft.com/office/drawing/2014/main" id="{F8DAB486-47E4-E3A2-1064-841A9C317E2F}"/>
              </a:ext>
            </a:extLst>
          </p:cNvPr>
          <p:cNvSpPr>
            <a:spLocks noGrp="1"/>
          </p:cNvSpPr>
          <p:nvPr>
            <p:ph type="body" sz="quarter" idx="25" hasCustomPrompt="1"/>
          </p:nvPr>
        </p:nvSpPr>
        <p:spPr>
          <a:xfrm>
            <a:off x="2496454" y="1146572"/>
            <a:ext cx="1584722" cy="390525"/>
          </a:xfrm>
        </p:spPr>
        <p:txBody>
          <a:bodyPr anchor="ctr" anchorCtr="0">
            <a:normAutofit/>
          </a:bodyPr>
          <a:lstStyle>
            <a:lvl1pPr marL="0" indent="0">
              <a:buNone/>
              <a:defRPr sz="900" b="1"/>
            </a:lvl1pPr>
          </a:lstStyle>
          <a:p>
            <a:pPr lvl="0"/>
            <a:r>
              <a:rPr lang="en-US"/>
              <a:t>ADD WEEK PERIOD HERE</a:t>
            </a:r>
          </a:p>
        </p:txBody>
      </p:sp>
      <p:sp>
        <p:nvSpPr>
          <p:cNvPr id="71" name="Text Placeholder 68">
            <a:extLst>
              <a:ext uri="{FF2B5EF4-FFF2-40B4-BE49-F238E27FC236}">
                <a16:creationId xmlns:a16="http://schemas.microsoft.com/office/drawing/2014/main" id="{AE761CC6-0B60-8927-3ABF-58D4B5862FC4}"/>
              </a:ext>
            </a:extLst>
          </p:cNvPr>
          <p:cNvSpPr>
            <a:spLocks noGrp="1"/>
          </p:cNvSpPr>
          <p:nvPr>
            <p:ph type="body" sz="quarter" idx="26" hasCustomPrompt="1"/>
          </p:nvPr>
        </p:nvSpPr>
        <p:spPr>
          <a:xfrm>
            <a:off x="6637297" y="1146572"/>
            <a:ext cx="1584722" cy="390525"/>
          </a:xfrm>
        </p:spPr>
        <p:txBody>
          <a:bodyPr anchor="ctr" anchorCtr="0">
            <a:normAutofit/>
          </a:bodyPr>
          <a:lstStyle>
            <a:lvl1pPr marL="0" indent="0">
              <a:buNone/>
              <a:defRPr sz="900" b="1"/>
            </a:lvl1pPr>
          </a:lstStyle>
          <a:p>
            <a:pPr lvl="0"/>
            <a:r>
              <a:rPr lang="en-US"/>
              <a:t>ADD WEEK PERIOD HERE</a:t>
            </a:r>
          </a:p>
        </p:txBody>
      </p:sp>
      <p:sp>
        <p:nvSpPr>
          <p:cNvPr id="2" name="Text Placeholder 3">
            <a:extLst>
              <a:ext uri="{FF2B5EF4-FFF2-40B4-BE49-F238E27FC236}">
                <a16:creationId xmlns:a16="http://schemas.microsoft.com/office/drawing/2014/main" id="{8BC3CF11-328C-AC92-44A1-DFE08F5EFA68}"/>
              </a:ext>
            </a:extLst>
          </p:cNvPr>
          <p:cNvSpPr>
            <a:spLocks noGrp="1"/>
          </p:cNvSpPr>
          <p:nvPr>
            <p:ph type="body" sz="quarter" idx="28" hasCustomPrompt="1"/>
          </p:nvPr>
        </p:nvSpPr>
        <p:spPr>
          <a:xfrm>
            <a:off x="561976" y="1588294"/>
            <a:ext cx="1822847" cy="221456"/>
          </a:xfrm>
        </p:spPr>
        <p:txBody>
          <a:bodyPr anchor="ctr" anchorCtr="0">
            <a:normAutofit/>
          </a:bodyPr>
          <a:lstStyle>
            <a:lvl1pPr marL="0" indent="0" algn="ctr">
              <a:buNone/>
              <a:defRPr sz="1013" b="1">
                <a:solidFill>
                  <a:schemeClr val="bg1"/>
                </a:solidFill>
              </a:defRPr>
            </a:lvl1pPr>
          </a:lstStyle>
          <a:p>
            <a:pPr lvl="0"/>
            <a:r>
              <a:rPr lang="en-US"/>
              <a:t>Editable</a:t>
            </a:r>
          </a:p>
        </p:txBody>
      </p:sp>
      <p:sp>
        <p:nvSpPr>
          <p:cNvPr id="3" name="Text Placeholder 2">
            <a:extLst>
              <a:ext uri="{FF2B5EF4-FFF2-40B4-BE49-F238E27FC236}">
                <a16:creationId xmlns:a16="http://schemas.microsoft.com/office/drawing/2014/main" id="{1B57F565-3F4C-6C7E-E7FB-6F530382019A}"/>
              </a:ext>
            </a:extLst>
          </p:cNvPr>
          <p:cNvSpPr>
            <a:spLocks noGrp="1"/>
          </p:cNvSpPr>
          <p:nvPr>
            <p:ph type="body" sz="quarter" idx="17"/>
          </p:nvPr>
        </p:nvSpPr>
        <p:spPr>
          <a:xfrm>
            <a:off x="7315200" y="3274068"/>
            <a:ext cx="1213931" cy="477332"/>
          </a:xfrm>
        </p:spPr>
        <p:txBody>
          <a:bodyPr anchor="ctr" anchorCtr="0">
            <a:noAutofit/>
          </a:bodyPr>
          <a:lstStyle>
            <a:lvl1pPr marL="0" indent="0">
              <a:buNone/>
              <a:defRPr sz="825" b="0"/>
            </a:lvl1pPr>
            <a:lvl2pPr marL="8335" indent="0">
              <a:spcBef>
                <a:spcPts val="0"/>
              </a:spcBef>
              <a:buNone/>
              <a:tabLst/>
              <a:defRPr sz="788" i="1"/>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4" name="Text Placeholder 2">
            <a:extLst>
              <a:ext uri="{FF2B5EF4-FFF2-40B4-BE49-F238E27FC236}">
                <a16:creationId xmlns:a16="http://schemas.microsoft.com/office/drawing/2014/main" id="{2EFAD0DF-DA70-416F-E657-684ABA2BC3DA}"/>
              </a:ext>
            </a:extLst>
          </p:cNvPr>
          <p:cNvSpPr>
            <a:spLocks noGrp="1"/>
          </p:cNvSpPr>
          <p:nvPr>
            <p:ph type="body" sz="quarter" idx="12"/>
          </p:nvPr>
        </p:nvSpPr>
        <p:spPr>
          <a:xfrm>
            <a:off x="1033493" y="2632309"/>
            <a:ext cx="1085582" cy="360380"/>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8" name="Text Placeholder 2">
            <a:extLst>
              <a:ext uri="{FF2B5EF4-FFF2-40B4-BE49-F238E27FC236}">
                <a16:creationId xmlns:a16="http://schemas.microsoft.com/office/drawing/2014/main" id="{16A1B64F-FACE-6799-F919-6F648566E276}"/>
              </a:ext>
            </a:extLst>
          </p:cNvPr>
          <p:cNvSpPr>
            <a:spLocks noGrp="1"/>
          </p:cNvSpPr>
          <p:nvPr>
            <p:ph type="body" sz="quarter" idx="13"/>
          </p:nvPr>
        </p:nvSpPr>
        <p:spPr>
          <a:xfrm>
            <a:off x="1033493" y="3132222"/>
            <a:ext cx="1085582" cy="359102"/>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756869560"/>
      </p:ext>
    </p:extLst>
  </p:cSld>
  <p:clrMapOvr>
    <a:masterClrMapping/>
  </p:clrMapOvr>
  <p:extLst>
    <p:ext uri="{DCECCB84-F9BA-43D5-87BE-67443E8EF086}">
      <p15:sldGuideLst xmlns:p15="http://schemas.microsoft.com/office/powerpoint/2012/main">
        <p15:guide id="3" orient="horz" pos="312">
          <p15:clr>
            <a:srgbClr val="FBAE40"/>
          </p15:clr>
        </p15:guide>
        <p15:guide id="4" orient="horz" pos="792">
          <p15:clr>
            <a:srgbClr val="FBAE40"/>
          </p15:clr>
        </p15:guide>
        <p15:guide id="5" orient="horz" pos="4032">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IJ - 3 CTR MODULES+APP CHAL">
    <p:spTree>
      <p:nvGrpSpPr>
        <p:cNvPr id="1" name=""/>
        <p:cNvGrpSpPr/>
        <p:nvPr/>
      </p:nvGrpSpPr>
      <p:grpSpPr>
        <a:xfrm>
          <a:off x="0" y="0"/>
          <a:ext cx="0" cy="0"/>
          <a:chOff x="0" y="0"/>
          <a:chExt cx="0" cy="0"/>
        </a:xfrm>
      </p:grpSpPr>
      <p:sp>
        <p:nvSpPr>
          <p:cNvPr id="57" name="Text Placeholder 56">
            <a:extLst>
              <a:ext uri="{FF2B5EF4-FFF2-40B4-BE49-F238E27FC236}">
                <a16:creationId xmlns:a16="http://schemas.microsoft.com/office/drawing/2014/main" id="{473E1E2D-BD76-8A79-8678-8A726E67EF5E}"/>
              </a:ext>
            </a:extLst>
          </p:cNvPr>
          <p:cNvSpPr>
            <a:spLocks noGrp="1"/>
          </p:cNvSpPr>
          <p:nvPr>
            <p:ph type="body" sz="quarter" idx="14"/>
          </p:nvPr>
        </p:nvSpPr>
        <p:spPr>
          <a:xfrm>
            <a:off x="2562695" y="2769688"/>
            <a:ext cx="105918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1"/>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6" name="Text Placeholder 56">
            <a:extLst>
              <a:ext uri="{FF2B5EF4-FFF2-40B4-BE49-F238E27FC236}">
                <a16:creationId xmlns:a16="http://schemas.microsoft.com/office/drawing/2014/main" id="{AD6B53E0-493C-8FBB-2A9A-50F4DD3DF619}"/>
              </a:ext>
            </a:extLst>
          </p:cNvPr>
          <p:cNvSpPr>
            <a:spLocks noGrp="1"/>
          </p:cNvSpPr>
          <p:nvPr>
            <p:ph type="body" sz="quarter" idx="22"/>
          </p:nvPr>
        </p:nvSpPr>
        <p:spPr>
          <a:xfrm>
            <a:off x="4918878" y="2769688"/>
            <a:ext cx="107442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1"/>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4" name="Text Placeholder 56">
            <a:extLst>
              <a:ext uri="{FF2B5EF4-FFF2-40B4-BE49-F238E27FC236}">
                <a16:creationId xmlns:a16="http://schemas.microsoft.com/office/drawing/2014/main" id="{1B02A2D7-82BB-73D9-CF3F-E523AAF230C2}"/>
              </a:ext>
            </a:extLst>
          </p:cNvPr>
          <p:cNvSpPr>
            <a:spLocks noGrp="1"/>
          </p:cNvSpPr>
          <p:nvPr>
            <p:ph type="body" sz="quarter" idx="20"/>
          </p:nvPr>
        </p:nvSpPr>
        <p:spPr>
          <a:xfrm>
            <a:off x="3730160" y="2769688"/>
            <a:ext cx="107442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5" name="Slide Number Placeholder 4">
            <a:extLst>
              <a:ext uri="{FF2B5EF4-FFF2-40B4-BE49-F238E27FC236}">
                <a16:creationId xmlns:a16="http://schemas.microsoft.com/office/drawing/2014/main" id="{194DB845-764A-8C47-B0D2-7578A6920B8D}"/>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Rectangle 5">
            <a:extLst>
              <a:ext uri="{FF2B5EF4-FFF2-40B4-BE49-F238E27FC236}">
                <a16:creationId xmlns:a16="http://schemas.microsoft.com/office/drawing/2014/main" id="{BF7AAD2E-185E-284D-A254-C205E3DD04EC}"/>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6">
            <a:extLst>
              <a:ext uri="{FF2B5EF4-FFF2-40B4-BE49-F238E27FC236}">
                <a16:creationId xmlns:a16="http://schemas.microsoft.com/office/drawing/2014/main" id="{BE0D910A-E6DF-1248-82C8-F9069B5274B5}"/>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9" name="Text Placeholder 68">
            <a:extLst>
              <a:ext uri="{FF2B5EF4-FFF2-40B4-BE49-F238E27FC236}">
                <a16:creationId xmlns:a16="http://schemas.microsoft.com/office/drawing/2014/main" id="{0E073A21-468C-5BCA-7B72-224C56348D38}"/>
              </a:ext>
            </a:extLst>
          </p:cNvPr>
          <p:cNvSpPr>
            <a:spLocks noGrp="1"/>
          </p:cNvSpPr>
          <p:nvPr>
            <p:ph type="body" sz="quarter" idx="24" hasCustomPrompt="1"/>
          </p:nvPr>
        </p:nvSpPr>
        <p:spPr>
          <a:xfrm>
            <a:off x="569269" y="1146572"/>
            <a:ext cx="1584722" cy="390525"/>
          </a:xfrm>
        </p:spPr>
        <p:txBody>
          <a:bodyPr anchor="ctr" anchorCtr="0">
            <a:normAutofit/>
          </a:bodyPr>
          <a:lstStyle>
            <a:lvl1pPr marL="0" indent="0">
              <a:buNone/>
              <a:defRPr sz="900" b="1"/>
            </a:lvl1pPr>
          </a:lstStyle>
          <a:p>
            <a:pPr lvl="0"/>
            <a:r>
              <a:rPr lang="en-US"/>
              <a:t>WEEK PERIOD HERE</a:t>
            </a:r>
          </a:p>
        </p:txBody>
      </p:sp>
      <p:sp>
        <p:nvSpPr>
          <p:cNvPr id="70" name="Text Placeholder 68">
            <a:extLst>
              <a:ext uri="{FF2B5EF4-FFF2-40B4-BE49-F238E27FC236}">
                <a16:creationId xmlns:a16="http://schemas.microsoft.com/office/drawing/2014/main" id="{F8DAB486-47E4-E3A2-1064-841A9C317E2F}"/>
              </a:ext>
            </a:extLst>
          </p:cNvPr>
          <p:cNvSpPr>
            <a:spLocks noGrp="1"/>
          </p:cNvSpPr>
          <p:nvPr>
            <p:ph type="body" sz="quarter" idx="25" hasCustomPrompt="1"/>
          </p:nvPr>
        </p:nvSpPr>
        <p:spPr>
          <a:xfrm>
            <a:off x="2496454" y="1146572"/>
            <a:ext cx="1584722" cy="390525"/>
          </a:xfrm>
        </p:spPr>
        <p:txBody>
          <a:bodyPr anchor="ctr" anchorCtr="0">
            <a:normAutofit/>
          </a:bodyPr>
          <a:lstStyle>
            <a:lvl1pPr marL="0" indent="0">
              <a:buNone/>
              <a:defRPr sz="900" b="1"/>
            </a:lvl1pPr>
          </a:lstStyle>
          <a:p>
            <a:pPr lvl="0"/>
            <a:r>
              <a:rPr lang="en-US"/>
              <a:t>ADD WEEK PERIOD HERE</a:t>
            </a:r>
          </a:p>
        </p:txBody>
      </p:sp>
      <p:sp>
        <p:nvSpPr>
          <p:cNvPr id="71" name="Text Placeholder 68">
            <a:extLst>
              <a:ext uri="{FF2B5EF4-FFF2-40B4-BE49-F238E27FC236}">
                <a16:creationId xmlns:a16="http://schemas.microsoft.com/office/drawing/2014/main" id="{AE761CC6-0B60-8927-3ABF-58D4B5862FC4}"/>
              </a:ext>
            </a:extLst>
          </p:cNvPr>
          <p:cNvSpPr>
            <a:spLocks noGrp="1"/>
          </p:cNvSpPr>
          <p:nvPr>
            <p:ph type="body" sz="quarter" idx="26" hasCustomPrompt="1"/>
          </p:nvPr>
        </p:nvSpPr>
        <p:spPr>
          <a:xfrm>
            <a:off x="6637297" y="1146572"/>
            <a:ext cx="1584722" cy="390525"/>
          </a:xfrm>
        </p:spPr>
        <p:txBody>
          <a:bodyPr anchor="ctr" anchorCtr="0">
            <a:normAutofit/>
          </a:bodyPr>
          <a:lstStyle>
            <a:lvl1pPr marL="0" indent="0">
              <a:buNone/>
              <a:defRPr sz="900" b="1"/>
            </a:lvl1pPr>
          </a:lstStyle>
          <a:p>
            <a:pPr lvl="0"/>
            <a:r>
              <a:rPr lang="en-US"/>
              <a:t>ADD WEEK PERIOD HERE</a:t>
            </a:r>
          </a:p>
        </p:txBody>
      </p:sp>
      <p:sp>
        <p:nvSpPr>
          <p:cNvPr id="2" name="Text Placeholder 3">
            <a:extLst>
              <a:ext uri="{FF2B5EF4-FFF2-40B4-BE49-F238E27FC236}">
                <a16:creationId xmlns:a16="http://schemas.microsoft.com/office/drawing/2014/main" id="{A3805609-1C2B-6620-6896-8BA945B334AA}"/>
              </a:ext>
            </a:extLst>
          </p:cNvPr>
          <p:cNvSpPr>
            <a:spLocks noGrp="1"/>
          </p:cNvSpPr>
          <p:nvPr>
            <p:ph type="body" sz="quarter" idx="28" hasCustomPrompt="1"/>
          </p:nvPr>
        </p:nvSpPr>
        <p:spPr>
          <a:xfrm>
            <a:off x="561976" y="1588294"/>
            <a:ext cx="1822847" cy="221456"/>
          </a:xfrm>
        </p:spPr>
        <p:txBody>
          <a:bodyPr anchor="ctr" anchorCtr="0">
            <a:normAutofit/>
          </a:bodyPr>
          <a:lstStyle>
            <a:lvl1pPr marL="0" indent="0" algn="ctr">
              <a:buNone/>
              <a:defRPr sz="1013" b="1">
                <a:solidFill>
                  <a:schemeClr val="bg1"/>
                </a:solidFill>
              </a:defRPr>
            </a:lvl1pPr>
          </a:lstStyle>
          <a:p>
            <a:pPr lvl="0"/>
            <a:r>
              <a:rPr lang="en-US"/>
              <a:t>Editable</a:t>
            </a:r>
          </a:p>
        </p:txBody>
      </p:sp>
      <p:sp>
        <p:nvSpPr>
          <p:cNvPr id="3" name="Text Placeholder 2">
            <a:extLst>
              <a:ext uri="{FF2B5EF4-FFF2-40B4-BE49-F238E27FC236}">
                <a16:creationId xmlns:a16="http://schemas.microsoft.com/office/drawing/2014/main" id="{710DB925-B18E-904C-A4EB-6B0103492D85}"/>
              </a:ext>
            </a:extLst>
          </p:cNvPr>
          <p:cNvSpPr>
            <a:spLocks noGrp="1"/>
          </p:cNvSpPr>
          <p:nvPr>
            <p:ph type="body" sz="quarter" idx="17"/>
          </p:nvPr>
        </p:nvSpPr>
        <p:spPr>
          <a:xfrm>
            <a:off x="7315200" y="3274068"/>
            <a:ext cx="1213931" cy="477332"/>
          </a:xfrm>
        </p:spPr>
        <p:txBody>
          <a:bodyPr anchor="ctr" anchorCtr="0">
            <a:noAutofit/>
          </a:bodyPr>
          <a:lstStyle>
            <a:lvl1pPr marL="0" indent="0">
              <a:buNone/>
              <a:defRPr sz="825" b="0"/>
            </a:lvl1pPr>
            <a:lvl2pPr marL="8335" indent="0">
              <a:spcBef>
                <a:spcPts val="0"/>
              </a:spcBef>
              <a:buNone/>
              <a:tabLst/>
              <a:defRPr sz="788" i="1"/>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4" name="Text Placeholder 2">
            <a:extLst>
              <a:ext uri="{FF2B5EF4-FFF2-40B4-BE49-F238E27FC236}">
                <a16:creationId xmlns:a16="http://schemas.microsoft.com/office/drawing/2014/main" id="{0F854545-9462-F78C-2775-E0D1D67637B0}"/>
              </a:ext>
            </a:extLst>
          </p:cNvPr>
          <p:cNvSpPr>
            <a:spLocks noGrp="1"/>
          </p:cNvSpPr>
          <p:nvPr>
            <p:ph type="body" sz="quarter" idx="12"/>
          </p:nvPr>
        </p:nvSpPr>
        <p:spPr>
          <a:xfrm>
            <a:off x="1033493" y="2632309"/>
            <a:ext cx="1085582" cy="360380"/>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8" name="Text Placeholder 2">
            <a:extLst>
              <a:ext uri="{FF2B5EF4-FFF2-40B4-BE49-F238E27FC236}">
                <a16:creationId xmlns:a16="http://schemas.microsoft.com/office/drawing/2014/main" id="{BC005F85-2959-4CBB-CB90-858B5B5CF98F}"/>
              </a:ext>
            </a:extLst>
          </p:cNvPr>
          <p:cNvSpPr>
            <a:spLocks noGrp="1"/>
          </p:cNvSpPr>
          <p:nvPr>
            <p:ph type="body" sz="quarter" idx="13"/>
          </p:nvPr>
        </p:nvSpPr>
        <p:spPr>
          <a:xfrm>
            <a:off x="1033493" y="3132222"/>
            <a:ext cx="1085582" cy="359102"/>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516782394"/>
      </p:ext>
    </p:extLst>
  </p:cSld>
  <p:clrMapOvr>
    <a:masterClrMapping/>
  </p:clrMapOvr>
  <p:extLst>
    <p:ext uri="{DCECCB84-F9BA-43D5-87BE-67443E8EF086}">
      <p15:sldGuideLst xmlns:p15="http://schemas.microsoft.com/office/powerpoint/2012/main">
        <p15:guide id="3" orient="horz" pos="312">
          <p15:clr>
            <a:srgbClr val="FBAE40"/>
          </p15:clr>
        </p15:guide>
        <p15:guide id="4" orient="horz" pos="792">
          <p15:clr>
            <a:srgbClr val="FBAE40"/>
          </p15:clr>
        </p15:guide>
        <p15:guide id="5" orient="horz" pos="4032">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IJ 3 CENTER MODULES CONC sml headline">
    <p:spTree>
      <p:nvGrpSpPr>
        <p:cNvPr id="1" name=""/>
        <p:cNvGrpSpPr/>
        <p:nvPr/>
      </p:nvGrpSpPr>
      <p:grpSpPr>
        <a:xfrm>
          <a:off x="0" y="0"/>
          <a:ext cx="0" cy="0"/>
          <a:chOff x="0" y="0"/>
          <a:chExt cx="0" cy="0"/>
        </a:xfrm>
      </p:grpSpPr>
      <p:sp>
        <p:nvSpPr>
          <p:cNvPr id="57" name="Text Placeholder 56">
            <a:extLst>
              <a:ext uri="{FF2B5EF4-FFF2-40B4-BE49-F238E27FC236}">
                <a16:creationId xmlns:a16="http://schemas.microsoft.com/office/drawing/2014/main" id="{473E1E2D-BD76-8A79-8678-8A726E67EF5E}"/>
              </a:ext>
            </a:extLst>
          </p:cNvPr>
          <p:cNvSpPr>
            <a:spLocks noGrp="1"/>
          </p:cNvSpPr>
          <p:nvPr>
            <p:ph type="body" sz="quarter" idx="14"/>
          </p:nvPr>
        </p:nvSpPr>
        <p:spPr>
          <a:xfrm>
            <a:off x="2562695" y="2782389"/>
            <a:ext cx="105918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1"/>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6" name="Text Placeholder 56">
            <a:extLst>
              <a:ext uri="{FF2B5EF4-FFF2-40B4-BE49-F238E27FC236}">
                <a16:creationId xmlns:a16="http://schemas.microsoft.com/office/drawing/2014/main" id="{AD6B53E0-493C-8FBB-2A9A-50F4DD3DF619}"/>
              </a:ext>
            </a:extLst>
          </p:cNvPr>
          <p:cNvSpPr>
            <a:spLocks noGrp="1"/>
          </p:cNvSpPr>
          <p:nvPr>
            <p:ph type="body" sz="quarter" idx="22"/>
          </p:nvPr>
        </p:nvSpPr>
        <p:spPr>
          <a:xfrm>
            <a:off x="4918878" y="2782389"/>
            <a:ext cx="107442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1"/>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4" name="Text Placeholder 56">
            <a:extLst>
              <a:ext uri="{FF2B5EF4-FFF2-40B4-BE49-F238E27FC236}">
                <a16:creationId xmlns:a16="http://schemas.microsoft.com/office/drawing/2014/main" id="{1B02A2D7-82BB-73D9-CF3F-E523AAF230C2}"/>
              </a:ext>
            </a:extLst>
          </p:cNvPr>
          <p:cNvSpPr>
            <a:spLocks noGrp="1"/>
          </p:cNvSpPr>
          <p:nvPr>
            <p:ph type="body" sz="quarter" idx="20"/>
          </p:nvPr>
        </p:nvSpPr>
        <p:spPr>
          <a:xfrm>
            <a:off x="3730160" y="2782389"/>
            <a:ext cx="107442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1"/>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5" name="Slide Number Placeholder 4">
            <a:extLst>
              <a:ext uri="{FF2B5EF4-FFF2-40B4-BE49-F238E27FC236}">
                <a16:creationId xmlns:a16="http://schemas.microsoft.com/office/drawing/2014/main" id="{194DB845-764A-8C47-B0D2-7578A6920B8D}"/>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Rectangle 5">
            <a:extLst>
              <a:ext uri="{FF2B5EF4-FFF2-40B4-BE49-F238E27FC236}">
                <a16:creationId xmlns:a16="http://schemas.microsoft.com/office/drawing/2014/main" id="{BF7AAD2E-185E-284D-A254-C205E3DD04EC}"/>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6">
            <a:extLst>
              <a:ext uri="{FF2B5EF4-FFF2-40B4-BE49-F238E27FC236}">
                <a16:creationId xmlns:a16="http://schemas.microsoft.com/office/drawing/2014/main" id="{BE0D910A-E6DF-1248-82C8-F9069B5274B5}"/>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9" name="Text Placeholder 68">
            <a:extLst>
              <a:ext uri="{FF2B5EF4-FFF2-40B4-BE49-F238E27FC236}">
                <a16:creationId xmlns:a16="http://schemas.microsoft.com/office/drawing/2014/main" id="{0E073A21-468C-5BCA-7B72-224C56348D38}"/>
              </a:ext>
            </a:extLst>
          </p:cNvPr>
          <p:cNvSpPr>
            <a:spLocks noGrp="1"/>
          </p:cNvSpPr>
          <p:nvPr>
            <p:ph type="body" sz="quarter" idx="24" hasCustomPrompt="1"/>
          </p:nvPr>
        </p:nvSpPr>
        <p:spPr>
          <a:xfrm>
            <a:off x="569269" y="1146572"/>
            <a:ext cx="1584722" cy="390525"/>
          </a:xfrm>
        </p:spPr>
        <p:txBody>
          <a:bodyPr anchor="ctr" anchorCtr="0">
            <a:normAutofit/>
          </a:bodyPr>
          <a:lstStyle>
            <a:lvl1pPr marL="0" indent="0">
              <a:buNone/>
              <a:defRPr sz="900" b="1"/>
            </a:lvl1pPr>
          </a:lstStyle>
          <a:p>
            <a:pPr lvl="0"/>
            <a:r>
              <a:rPr lang="en-US"/>
              <a:t>WEEK PERIOD HERE</a:t>
            </a:r>
          </a:p>
        </p:txBody>
      </p:sp>
      <p:sp>
        <p:nvSpPr>
          <p:cNvPr id="70" name="Text Placeholder 68">
            <a:extLst>
              <a:ext uri="{FF2B5EF4-FFF2-40B4-BE49-F238E27FC236}">
                <a16:creationId xmlns:a16="http://schemas.microsoft.com/office/drawing/2014/main" id="{F8DAB486-47E4-E3A2-1064-841A9C317E2F}"/>
              </a:ext>
            </a:extLst>
          </p:cNvPr>
          <p:cNvSpPr>
            <a:spLocks noGrp="1"/>
          </p:cNvSpPr>
          <p:nvPr>
            <p:ph type="body" sz="quarter" idx="25" hasCustomPrompt="1"/>
          </p:nvPr>
        </p:nvSpPr>
        <p:spPr>
          <a:xfrm>
            <a:off x="2496454" y="1146572"/>
            <a:ext cx="1584722" cy="390525"/>
          </a:xfrm>
        </p:spPr>
        <p:txBody>
          <a:bodyPr anchor="ctr" anchorCtr="0">
            <a:normAutofit/>
          </a:bodyPr>
          <a:lstStyle>
            <a:lvl1pPr marL="0" indent="0">
              <a:buNone/>
              <a:defRPr sz="900" b="1"/>
            </a:lvl1pPr>
          </a:lstStyle>
          <a:p>
            <a:pPr lvl="0"/>
            <a:r>
              <a:rPr lang="en-US"/>
              <a:t>ADD WEEK PERIOD HERE</a:t>
            </a:r>
          </a:p>
        </p:txBody>
      </p:sp>
      <p:sp>
        <p:nvSpPr>
          <p:cNvPr id="71" name="Text Placeholder 68">
            <a:extLst>
              <a:ext uri="{FF2B5EF4-FFF2-40B4-BE49-F238E27FC236}">
                <a16:creationId xmlns:a16="http://schemas.microsoft.com/office/drawing/2014/main" id="{AE761CC6-0B60-8927-3ABF-58D4B5862FC4}"/>
              </a:ext>
            </a:extLst>
          </p:cNvPr>
          <p:cNvSpPr>
            <a:spLocks noGrp="1"/>
          </p:cNvSpPr>
          <p:nvPr>
            <p:ph type="body" sz="quarter" idx="26" hasCustomPrompt="1"/>
          </p:nvPr>
        </p:nvSpPr>
        <p:spPr>
          <a:xfrm>
            <a:off x="6637297" y="1146572"/>
            <a:ext cx="1584722" cy="390525"/>
          </a:xfrm>
        </p:spPr>
        <p:txBody>
          <a:bodyPr anchor="ctr" anchorCtr="0">
            <a:normAutofit/>
          </a:bodyPr>
          <a:lstStyle>
            <a:lvl1pPr marL="0" indent="0">
              <a:buNone/>
              <a:defRPr sz="900" b="1"/>
            </a:lvl1pPr>
          </a:lstStyle>
          <a:p>
            <a:pPr lvl="0"/>
            <a:r>
              <a:rPr lang="en-US"/>
              <a:t>ADD WEEK PERIOD HERE</a:t>
            </a:r>
          </a:p>
        </p:txBody>
      </p:sp>
      <p:sp>
        <p:nvSpPr>
          <p:cNvPr id="2" name="Text Placeholder 3">
            <a:extLst>
              <a:ext uri="{FF2B5EF4-FFF2-40B4-BE49-F238E27FC236}">
                <a16:creationId xmlns:a16="http://schemas.microsoft.com/office/drawing/2014/main" id="{C6C0C6D4-2D1A-002F-935B-C4520F09BAFE}"/>
              </a:ext>
            </a:extLst>
          </p:cNvPr>
          <p:cNvSpPr>
            <a:spLocks noGrp="1"/>
          </p:cNvSpPr>
          <p:nvPr>
            <p:ph type="body" sz="quarter" idx="28" hasCustomPrompt="1"/>
          </p:nvPr>
        </p:nvSpPr>
        <p:spPr>
          <a:xfrm>
            <a:off x="561976" y="1588294"/>
            <a:ext cx="1822847" cy="221456"/>
          </a:xfrm>
        </p:spPr>
        <p:txBody>
          <a:bodyPr anchor="ctr" anchorCtr="0">
            <a:normAutofit/>
          </a:bodyPr>
          <a:lstStyle>
            <a:lvl1pPr marL="0" indent="0" algn="ctr">
              <a:buNone/>
              <a:defRPr sz="1013" b="1">
                <a:solidFill>
                  <a:schemeClr val="bg1"/>
                </a:solidFill>
              </a:defRPr>
            </a:lvl1pPr>
          </a:lstStyle>
          <a:p>
            <a:pPr lvl="0"/>
            <a:r>
              <a:rPr lang="en-US"/>
              <a:t>Editable</a:t>
            </a:r>
          </a:p>
        </p:txBody>
      </p:sp>
      <p:sp>
        <p:nvSpPr>
          <p:cNvPr id="3" name="Text Placeholder 2">
            <a:extLst>
              <a:ext uri="{FF2B5EF4-FFF2-40B4-BE49-F238E27FC236}">
                <a16:creationId xmlns:a16="http://schemas.microsoft.com/office/drawing/2014/main" id="{5A629751-38A1-5CFF-6EC1-D99BF9B4D074}"/>
              </a:ext>
            </a:extLst>
          </p:cNvPr>
          <p:cNvSpPr>
            <a:spLocks noGrp="1"/>
          </p:cNvSpPr>
          <p:nvPr>
            <p:ph type="body" sz="quarter" idx="17"/>
          </p:nvPr>
        </p:nvSpPr>
        <p:spPr>
          <a:xfrm>
            <a:off x="7315200" y="3274068"/>
            <a:ext cx="1213931" cy="477332"/>
          </a:xfrm>
        </p:spPr>
        <p:txBody>
          <a:bodyPr anchor="ctr" anchorCtr="0">
            <a:noAutofit/>
          </a:bodyPr>
          <a:lstStyle>
            <a:lvl1pPr marL="0" indent="0">
              <a:buNone/>
              <a:defRPr sz="825" b="0"/>
            </a:lvl1pPr>
            <a:lvl2pPr marL="8335" indent="0">
              <a:spcBef>
                <a:spcPts val="0"/>
              </a:spcBef>
              <a:buNone/>
              <a:tabLst/>
              <a:defRPr sz="788" i="1"/>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4" name="Text Placeholder 2">
            <a:extLst>
              <a:ext uri="{FF2B5EF4-FFF2-40B4-BE49-F238E27FC236}">
                <a16:creationId xmlns:a16="http://schemas.microsoft.com/office/drawing/2014/main" id="{7D141865-4409-29B6-38AB-E83744B8FEC6}"/>
              </a:ext>
            </a:extLst>
          </p:cNvPr>
          <p:cNvSpPr>
            <a:spLocks noGrp="1"/>
          </p:cNvSpPr>
          <p:nvPr>
            <p:ph type="body" sz="quarter" idx="12"/>
          </p:nvPr>
        </p:nvSpPr>
        <p:spPr>
          <a:xfrm>
            <a:off x="1033493" y="2632309"/>
            <a:ext cx="1085582" cy="360380"/>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8" name="Text Placeholder 2">
            <a:extLst>
              <a:ext uri="{FF2B5EF4-FFF2-40B4-BE49-F238E27FC236}">
                <a16:creationId xmlns:a16="http://schemas.microsoft.com/office/drawing/2014/main" id="{DB44FF0D-0AFC-C544-B1B9-5765D5C21A4C}"/>
              </a:ext>
            </a:extLst>
          </p:cNvPr>
          <p:cNvSpPr>
            <a:spLocks noGrp="1"/>
          </p:cNvSpPr>
          <p:nvPr>
            <p:ph type="body" sz="quarter" idx="13"/>
          </p:nvPr>
        </p:nvSpPr>
        <p:spPr>
          <a:xfrm>
            <a:off x="1033493" y="3132222"/>
            <a:ext cx="1085582" cy="359102"/>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542360735"/>
      </p:ext>
    </p:extLst>
  </p:cSld>
  <p:clrMapOvr>
    <a:masterClrMapping/>
  </p:clrMapOvr>
  <p:extLst>
    <p:ext uri="{DCECCB84-F9BA-43D5-87BE-67443E8EF086}">
      <p15:sldGuideLst xmlns:p15="http://schemas.microsoft.com/office/powerpoint/2012/main">
        <p15:guide id="3" orient="horz" pos="312">
          <p15:clr>
            <a:srgbClr val="FBAE40"/>
          </p15:clr>
        </p15:guide>
        <p15:guide id="4" orient="horz" pos="792">
          <p15:clr>
            <a:srgbClr val="FBAE40"/>
          </p15:clr>
        </p15:guide>
        <p15:guide id="5" orient="horz" pos="4032">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userDrawn="1">
  <p:cSld name="Blank Copyright Only">
    <p:spTree>
      <p:nvGrpSpPr>
        <p:cNvPr id="1" name=""/>
        <p:cNvGrpSpPr/>
        <p:nvPr/>
      </p:nvGrpSpPr>
      <p:grpSpPr>
        <a:xfrm>
          <a:off x="0" y="0"/>
          <a:ext cx="0" cy="0"/>
          <a:chOff x="0" y="0"/>
          <a:chExt cx="0" cy="0"/>
        </a:xfrm>
      </p:grpSpPr>
      <p:sp>
        <p:nvSpPr>
          <p:cNvPr id="14" name="Date Placeholder 3">
            <a:extLst>
              <a:ext uri="{FF2B5EF4-FFF2-40B4-BE49-F238E27FC236}">
                <a16:creationId xmlns:a16="http://schemas.microsoft.com/office/drawing/2014/main" id="{2BEEC746-17BA-4875-985D-9F5B113BC058}"/>
              </a:ext>
            </a:extLst>
          </p:cNvPr>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600">
                <a:solidFill>
                  <a:schemeClr val="tx1">
                    <a:tint val="75000"/>
                  </a:schemeClr>
                </a:solidFill>
              </a:defRPr>
            </a:lvl1pPr>
          </a:lstStyle>
          <a:p>
            <a:endParaRPr lang="en-US"/>
          </a:p>
        </p:txBody>
      </p:sp>
      <p:sp>
        <p:nvSpPr>
          <p:cNvPr id="15" name="Slide Number Placeholder 5">
            <a:extLst>
              <a:ext uri="{FF2B5EF4-FFF2-40B4-BE49-F238E27FC236}">
                <a16:creationId xmlns:a16="http://schemas.microsoft.com/office/drawing/2014/main" id="{92CEAE01-8A3C-4463-AE92-56D23BC2A479}"/>
              </a:ext>
            </a:extLst>
          </p:cNvPr>
          <p:cNvSpPr>
            <a:spLocks noGrp="1"/>
          </p:cNvSpPr>
          <p:nvPr>
            <p:ph type="sldNum" sz="quarter" idx="4"/>
          </p:nvPr>
        </p:nvSpPr>
        <p:spPr>
          <a:xfrm>
            <a:off x="6553201" y="4767264"/>
            <a:ext cx="2133600" cy="273844"/>
          </a:xfrm>
          <a:prstGeom prst="rect">
            <a:avLst/>
          </a:prstGeom>
        </p:spPr>
        <p:txBody>
          <a:bodyPr vert="horz" lIns="91440" tIns="45720" rIns="91440" bIns="45720" rtlCol="0" anchor="ctr"/>
          <a:lstStyle>
            <a:lvl1pPr algn="r">
              <a:defRPr sz="600">
                <a:solidFill>
                  <a:schemeClr val="tx1">
                    <a:tint val="75000"/>
                  </a:schemeClr>
                </a:solidFill>
              </a:defRPr>
            </a:lvl1pPr>
          </a:lstStyle>
          <a:p>
            <a:fld id="{FB434236-61EB-498D-B91C-BE3619E4B336}" type="slidenum">
              <a:rPr lang="en-US" smtClean="0"/>
              <a:pPr/>
              <a:t>‹#›</a:t>
            </a:fld>
            <a:endParaRPr lang="en-US"/>
          </a:p>
        </p:txBody>
      </p:sp>
    </p:spTree>
    <p:extLst>
      <p:ext uri="{BB962C8B-B14F-4D97-AF65-F5344CB8AC3E}">
        <p14:creationId xmlns:p14="http://schemas.microsoft.com/office/powerpoint/2010/main" val="3561509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1_Title Slide 1">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FA43885-B0BD-5443-8C2F-0F3836BCD086}"/>
              </a:ext>
            </a:extLst>
          </p:cNvPr>
          <p:cNvPicPr>
            <a:picLocks noChangeAspect="1"/>
          </p:cNvPicPr>
          <p:nvPr userDrawn="1"/>
        </p:nvPicPr>
        <p:blipFill rotWithShape="1">
          <a:blip r:embed="rId2"/>
          <a:srcRect t="801" b="320"/>
          <a:stretch/>
        </p:blipFill>
        <p:spPr>
          <a:xfrm>
            <a:off x="4792237" y="57150"/>
            <a:ext cx="4120691" cy="5086351"/>
          </a:xfrm>
          <a:prstGeom prst="rect">
            <a:avLst/>
          </a:prstGeom>
        </p:spPr>
      </p:pic>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971550" y="1669128"/>
            <a:ext cx="3829050" cy="1364219"/>
          </a:xfrm>
        </p:spPr>
        <p:txBody>
          <a:bodyPr anchor="t" anchorCtr="0">
            <a:noAutofit/>
          </a:bodyPr>
          <a:lstStyle>
            <a:lvl1pPr>
              <a:defRPr sz="405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pic>
        <p:nvPicPr>
          <p:cNvPr id="10" name="Google Shape;105;p29">
            <a:extLst>
              <a:ext uri="{FF2B5EF4-FFF2-40B4-BE49-F238E27FC236}">
                <a16:creationId xmlns:a16="http://schemas.microsoft.com/office/drawing/2014/main" id="{80F65949-A966-3C45-B14B-D3B3485F499F}"/>
              </a:ext>
            </a:extLst>
          </p:cNvPr>
          <p:cNvPicPr preferRelativeResize="0"/>
          <p:nvPr userDrawn="1"/>
        </p:nvPicPr>
        <p:blipFill rotWithShape="1">
          <a:blip r:embed="rId3">
            <a:alphaModFix/>
          </a:blip>
          <a:srcRect/>
          <a:stretch/>
        </p:blipFill>
        <p:spPr>
          <a:xfrm>
            <a:off x="457200" y="371471"/>
            <a:ext cx="2366443" cy="420624"/>
          </a:xfrm>
          <a:prstGeom prst="rect">
            <a:avLst/>
          </a:prstGeom>
          <a:noFill/>
          <a:ln>
            <a:noFill/>
          </a:ln>
        </p:spPr>
      </p:pic>
      <p:sp>
        <p:nvSpPr>
          <p:cNvPr id="6" name="Footer Placeholder 1">
            <a:extLst>
              <a:ext uri="{FF2B5EF4-FFF2-40B4-BE49-F238E27FC236}">
                <a16:creationId xmlns:a16="http://schemas.microsoft.com/office/drawing/2014/main" id="{A795D9A1-EBA6-9146-A2ED-D807154A4760}"/>
              </a:ext>
            </a:extLst>
          </p:cNvPr>
          <p:cNvSpPr txBox="1">
            <a:spLocks/>
          </p:cNvSpPr>
          <p:nvPr userDrawn="1"/>
        </p:nvSpPr>
        <p:spPr>
          <a:xfrm>
            <a:off x="971550" y="4767374"/>
            <a:ext cx="3028950" cy="160095"/>
          </a:xfrm>
          <a:prstGeom prst="rect">
            <a:avLst/>
          </a:prstGeom>
        </p:spPr>
        <p:txBody>
          <a:bodyPr vert="horz" lIns="0" tIns="0" rIns="0" bIns="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
                <a:srgbClr val="000000"/>
              </a:buClr>
              <a:buSzPts val="700"/>
            </a:pPr>
            <a:r>
              <a:rPr lang="en-US" sz="525">
                <a:latin typeface="Arial"/>
                <a:ea typeface="Arial"/>
                <a:cs typeface="Arial"/>
                <a:sym typeface="Arial"/>
              </a:rPr>
              <a:t>© </a:t>
            </a:r>
            <a:r>
              <a:rPr lang="en-US" sz="525" err="1">
                <a:latin typeface="Arial"/>
                <a:ea typeface="Arial"/>
                <a:cs typeface="Arial"/>
                <a:sym typeface="Arial"/>
              </a:rPr>
              <a:t>FranklinCovey</a:t>
            </a:r>
            <a:r>
              <a:rPr lang="en-US" sz="525">
                <a:latin typeface="Arial"/>
                <a:ea typeface="Arial"/>
                <a:cs typeface="Arial"/>
                <a:sym typeface="Arial"/>
              </a:rPr>
              <a:t> Co. All rights reserved. PROPRIETARY AND CONFIDENTIAL </a:t>
            </a:r>
            <a:endParaRPr lang="en-US" sz="525"/>
          </a:p>
        </p:txBody>
      </p:sp>
      <p:sp>
        <p:nvSpPr>
          <p:cNvPr id="3" name="Text Placeholder 2">
            <a:extLst>
              <a:ext uri="{FF2B5EF4-FFF2-40B4-BE49-F238E27FC236}">
                <a16:creationId xmlns:a16="http://schemas.microsoft.com/office/drawing/2014/main" id="{04C7C19A-3D69-03E5-8BBD-E0DDD14C4F10}"/>
              </a:ext>
            </a:extLst>
          </p:cNvPr>
          <p:cNvSpPr>
            <a:spLocks noGrp="1"/>
          </p:cNvSpPr>
          <p:nvPr>
            <p:ph type="body" sz="quarter" idx="10"/>
          </p:nvPr>
        </p:nvSpPr>
        <p:spPr>
          <a:xfrm>
            <a:off x="963216" y="3138488"/>
            <a:ext cx="3837384" cy="838200"/>
          </a:xfrm>
        </p:spPr>
        <p:txBody>
          <a:bodyPr/>
          <a:lstStyle>
            <a:lvl1pPr marL="5954" indent="0">
              <a:buNone/>
              <a:tabLst/>
              <a:defRPr b="1">
                <a:solidFill>
                  <a:schemeClr val="accent1"/>
                </a:solidFill>
              </a:defRPr>
            </a:lvl1pPr>
            <a:lvl2pPr marL="5954" indent="0">
              <a:buNone/>
              <a:tabLst/>
              <a:defRPr i="1"/>
            </a:lvl2pPr>
          </a:lstStyle>
          <a:p>
            <a:pPr lvl="0"/>
            <a:r>
              <a:rPr lang="en-US"/>
              <a:t>Click to edit Master text styles</a:t>
            </a:r>
          </a:p>
          <a:p>
            <a:pPr lvl="1"/>
            <a:r>
              <a:rPr lang="en-US"/>
              <a:t>Second level</a:t>
            </a:r>
          </a:p>
        </p:txBody>
      </p:sp>
      <p:sp>
        <p:nvSpPr>
          <p:cNvPr id="2" name="TextBox 1">
            <a:extLst>
              <a:ext uri="{FF2B5EF4-FFF2-40B4-BE49-F238E27FC236}">
                <a16:creationId xmlns:a16="http://schemas.microsoft.com/office/drawing/2014/main" id="{6E999A7D-45BD-9514-45A9-FB4F13C1DEDF}"/>
              </a:ext>
            </a:extLst>
          </p:cNvPr>
          <p:cNvSpPr txBox="1"/>
          <p:nvPr userDrawn="1"/>
        </p:nvSpPr>
        <p:spPr>
          <a:xfrm rot="16200000">
            <a:off x="8463188" y="4392820"/>
            <a:ext cx="1211580" cy="173124"/>
          </a:xfrm>
          <a:prstGeom prst="rect">
            <a:avLst/>
          </a:prstGeom>
          <a:noFill/>
        </p:spPr>
        <p:txBody>
          <a:bodyPr wrap="square" rtlCol="0">
            <a:spAutoFit/>
          </a:bodyPr>
          <a:lstStyle/>
          <a:p>
            <a:r>
              <a:rPr lang="en-US" sz="525">
                <a:solidFill>
                  <a:schemeClr val="bg1">
                    <a:lumMod val="95000"/>
                  </a:schemeClr>
                </a:solidFill>
              </a:rPr>
              <a:t>MRK22111900</a:t>
            </a:r>
          </a:p>
        </p:txBody>
      </p:sp>
    </p:spTree>
    <p:extLst>
      <p:ext uri="{BB962C8B-B14F-4D97-AF65-F5344CB8AC3E}">
        <p14:creationId xmlns:p14="http://schemas.microsoft.com/office/powerpoint/2010/main" val="49696401"/>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B18B77-0E46-784F-B356-9230234DAF02}"/>
              </a:ext>
            </a:extLst>
          </p:cNvPr>
          <p:cNvPicPr>
            <a:picLocks noChangeAspect="1"/>
          </p:cNvPicPr>
          <p:nvPr userDrawn="1"/>
        </p:nvPicPr>
        <p:blipFill>
          <a:blip r:embed="rId2"/>
          <a:srcRect t="1090" b="1090"/>
          <a:stretch/>
        </p:blipFill>
        <p:spPr>
          <a:xfrm>
            <a:off x="4698052" y="114301"/>
            <a:ext cx="4009657" cy="5029200"/>
          </a:xfrm>
          <a:prstGeom prst="rect">
            <a:avLst/>
          </a:prstGeom>
        </p:spPr>
      </p:pic>
      <p:pic>
        <p:nvPicPr>
          <p:cNvPr id="10" name="Google Shape;105;p29">
            <a:extLst>
              <a:ext uri="{FF2B5EF4-FFF2-40B4-BE49-F238E27FC236}">
                <a16:creationId xmlns:a16="http://schemas.microsoft.com/office/drawing/2014/main" id="{80F65949-A966-3C45-B14B-D3B3485F499F}"/>
              </a:ext>
            </a:extLst>
          </p:cNvPr>
          <p:cNvPicPr preferRelativeResize="0"/>
          <p:nvPr userDrawn="1"/>
        </p:nvPicPr>
        <p:blipFill rotWithShape="1">
          <a:blip r:embed="rId3">
            <a:alphaModFix/>
          </a:blip>
          <a:srcRect/>
          <a:stretch/>
        </p:blipFill>
        <p:spPr>
          <a:xfrm>
            <a:off x="457200" y="371471"/>
            <a:ext cx="2366443" cy="420624"/>
          </a:xfrm>
          <a:prstGeom prst="rect">
            <a:avLst/>
          </a:prstGeom>
          <a:noFill/>
          <a:ln>
            <a:noFill/>
          </a:ln>
        </p:spPr>
      </p:pic>
      <p:sp>
        <p:nvSpPr>
          <p:cNvPr id="6" name="Footer Placeholder 1">
            <a:extLst>
              <a:ext uri="{FF2B5EF4-FFF2-40B4-BE49-F238E27FC236}">
                <a16:creationId xmlns:a16="http://schemas.microsoft.com/office/drawing/2014/main" id="{EC14DA09-E924-6D4E-8F19-28451BD41494}"/>
              </a:ext>
            </a:extLst>
          </p:cNvPr>
          <p:cNvSpPr txBox="1">
            <a:spLocks/>
          </p:cNvSpPr>
          <p:nvPr userDrawn="1"/>
        </p:nvSpPr>
        <p:spPr>
          <a:xfrm>
            <a:off x="971550" y="4767374"/>
            <a:ext cx="3028950" cy="160095"/>
          </a:xfrm>
          <a:prstGeom prst="rect">
            <a:avLst/>
          </a:prstGeom>
        </p:spPr>
        <p:txBody>
          <a:bodyPr vert="horz" lIns="0" tIns="0" rIns="0" bIns="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
                <a:srgbClr val="000000"/>
              </a:buClr>
              <a:buSzPts val="700"/>
            </a:pPr>
            <a:r>
              <a:rPr lang="en-US" sz="525">
                <a:latin typeface="Arial"/>
                <a:ea typeface="Arial"/>
                <a:cs typeface="Arial"/>
                <a:sym typeface="Arial"/>
              </a:rPr>
              <a:t>© </a:t>
            </a:r>
            <a:r>
              <a:rPr lang="en-US" sz="525" err="1">
                <a:latin typeface="Arial"/>
                <a:ea typeface="Arial"/>
                <a:cs typeface="Arial"/>
                <a:sym typeface="Arial"/>
              </a:rPr>
              <a:t>FranklinCovey</a:t>
            </a:r>
            <a:r>
              <a:rPr lang="en-US" sz="525">
                <a:latin typeface="Arial"/>
                <a:ea typeface="Arial"/>
                <a:cs typeface="Arial"/>
                <a:sym typeface="Arial"/>
              </a:rPr>
              <a:t> Co. All rights reserved. PROPRIETARY AND CONFIDENTIAL </a:t>
            </a:r>
            <a:endParaRPr lang="en-US" sz="525"/>
          </a:p>
        </p:txBody>
      </p:sp>
      <p:sp>
        <p:nvSpPr>
          <p:cNvPr id="2" name="Title 3">
            <a:extLst>
              <a:ext uri="{FF2B5EF4-FFF2-40B4-BE49-F238E27FC236}">
                <a16:creationId xmlns:a16="http://schemas.microsoft.com/office/drawing/2014/main" id="{FFA284C8-DE04-CCC4-C530-8F16B53DF841}"/>
              </a:ext>
            </a:extLst>
          </p:cNvPr>
          <p:cNvSpPr>
            <a:spLocks noGrp="1"/>
          </p:cNvSpPr>
          <p:nvPr>
            <p:ph type="title" hasCustomPrompt="1"/>
          </p:nvPr>
        </p:nvSpPr>
        <p:spPr>
          <a:xfrm>
            <a:off x="971550" y="1669128"/>
            <a:ext cx="3829050" cy="1364219"/>
          </a:xfrm>
        </p:spPr>
        <p:txBody>
          <a:bodyPr anchor="t" anchorCtr="0">
            <a:noAutofit/>
          </a:bodyPr>
          <a:lstStyle>
            <a:lvl1pPr>
              <a:defRPr sz="405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4" name="Text Placeholder 2">
            <a:extLst>
              <a:ext uri="{FF2B5EF4-FFF2-40B4-BE49-F238E27FC236}">
                <a16:creationId xmlns:a16="http://schemas.microsoft.com/office/drawing/2014/main" id="{5F140507-F05F-E3F7-4B01-5778536396CE}"/>
              </a:ext>
            </a:extLst>
          </p:cNvPr>
          <p:cNvSpPr>
            <a:spLocks noGrp="1"/>
          </p:cNvSpPr>
          <p:nvPr>
            <p:ph type="body" sz="quarter" idx="10"/>
          </p:nvPr>
        </p:nvSpPr>
        <p:spPr>
          <a:xfrm>
            <a:off x="963216" y="3138488"/>
            <a:ext cx="3837384" cy="838200"/>
          </a:xfrm>
        </p:spPr>
        <p:txBody>
          <a:bodyPr/>
          <a:lstStyle>
            <a:lvl1pPr marL="5954" indent="0">
              <a:buNone/>
              <a:tabLst/>
              <a:defRPr b="1">
                <a:solidFill>
                  <a:schemeClr val="accent1"/>
                </a:solidFill>
              </a:defRPr>
            </a:lvl1pPr>
            <a:lvl2pPr marL="5954" indent="0">
              <a:buNone/>
              <a:tabLst/>
              <a:defRPr i="1"/>
            </a:lvl2pPr>
          </a:lstStyle>
          <a:p>
            <a:pPr lvl="0"/>
            <a:r>
              <a:rPr lang="en-US"/>
              <a:t>Click to edit Master text styles</a:t>
            </a:r>
          </a:p>
          <a:p>
            <a:pPr lvl="1"/>
            <a:r>
              <a:rPr lang="en-US"/>
              <a:t>Second level</a:t>
            </a:r>
          </a:p>
        </p:txBody>
      </p:sp>
      <p:sp>
        <p:nvSpPr>
          <p:cNvPr id="5" name="TextBox 4">
            <a:extLst>
              <a:ext uri="{FF2B5EF4-FFF2-40B4-BE49-F238E27FC236}">
                <a16:creationId xmlns:a16="http://schemas.microsoft.com/office/drawing/2014/main" id="{6C40EB2A-5F7D-3753-BEAA-432BE13A1259}"/>
              </a:ext>
            </a:extLst>
          </p:cNvPr>
          <p:cNvSpPr txBox="1"/>
          <p:nvPr userDrawn="1"/>
        </p:nvSpPr>
        <p:spPr>
          <a:xfrm rot="16200000">
            <a:off x="8463188" y="4392820"/>
            <a:ext cx="1211580" cy="173124"/>
          </a:xfrm>
          <a:prstGeom prst="rect">
            <a:avLst/>
          </a:prstGeom>
          <a:noFill/>
        </p:spPr>
        <p:txBody>
          <a:bodyPr wrap="square" rtlCol="0">
            <a:spAutoFit/>
          </a:bodyPr>
          <a:lstStyle/>
          <a:p>
            <a:r>
              <a:rPr lang="en-US" sz="525">
                <a:solidFill>
                  <a:schemeClr val="bg1">
                    <a:lumMod val="95000"/>
                  </a:schemeClr>
                </a:solidFill>
              </a:rPr>
              <a:t>MRK22111900</a:t>
            </a:r>
          </a:p>
        </p:txBody>
      </p:sp>
    </p:spTree>
    <p:extLst>
      <p:ext uri="{BB962C8B-B14F-4D97-AF65-F5344CB8AC3E}">
        <p14:creationId xmlns:p14="http://schemas.microsoft.com/office/powerpoint/2010/main" val="2040991161"/>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Title Slide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750592-35F9-3D48-BB93-0853DEBFDC58}"/>
              </a:ext>
            </a:extLst>
          </p:cNvPr>
          <p:cNvPicPr>
            <a:picLocks noChangeAspect="1"/>
          </p:cNvPicPr>
          <p:nvPr userDrawn="1"/>
        </p:nvPicPr>
        <p:blipFill>
          <a:blip r:embed="rId2"/>
          <a:srcRect t="2001" b="2001"/>
          <a:stretch/>
        </p:blipFill>
        <p:spPr>
          <a:xfrm>
            <a:off x="5314950" y="274319"/>
            <a:ext cx="2867407" cy="4869181"/>
          </a:xfrm>
          <a:prstGeom prst="rect">
            <a:avLst/>
          </a:prstGeom>
        </p:spPr>
      </p:pic>
      <p:pic>
        <p:nvPicPr>
          <p:cNvPr id="10" name="Google Shape;105;p29">
            <a:extLst>
              <a:ext uri="{FF2B5EF4-FFF2-40B4-BE49-F238E27FC236}">
                <a16:creationId xmlns:a16="http://schemas.microsoft.com/office/drawing/2014/main" id="{80F65949-A966-3C45-B14B-D3B3485F499F}"/>
              </a:ext>
            </a:extLst>
          </p:cNvPr>
          <p:cNvPicPr preferRelativeResize="0"/>
          <p:nvPr userDrawn="1"/>
        </p:nvPicPr>
        <p:blipFill rotWithShape="1">
          <a:blip r:embed="rId3">
            <a:alphaModFix/>
          </a:blip>
          <a:srcRect/>
          <a:stretch/>
        </p:blipFill>
        <p:spPr>
          <a:xfrm>
            <a:off x="457200" y="371471"/>
            <a:ext cx="2366443" cy="420624"/>
          </a:xfrm>
          <a:prstGeom prst="rect">
            <a:avLst/>
          </a:prstGeom>
          <a:noFill/>
          <a:ln>
            <a:noFill/>
          </a:ln>
        </p:spPr>
      </p:pic>
      <p:sp>
        <p:nvSpPr>
          <p:cNvPr id="6" name="Footer Placeholder 1">
            <a:extLst>
              <a:ext uri="{FF2B5EF4-FFF2-40B4-BE49-F238E27FC236}">
                <a16:creationId xmlns:a16="http://schemas.microsoft.com/office/drawing/2014/main" id="{F78BFF92-44A5-214C-A38F-FA5F2E3FE2A2}"/>
              </a:ext>
            </a:extLst>
          </p:cNvPr>
          <p:cNvSpPr txBox="1">
            <a:spLocks/>
          </p:cNvSpPr>
          <p:nvPr userDrawn="1"/>
        </p:nvSpPr>
        <p:spPr>
          <a:xfrm>
            <a:off x="971550" y="4767374"/>
            <a:ext cx="3028950" cy="160095"/>
          </a:xfrm>
          <a:prstGeom prst="rect">
            <a:avLst/>
          </a:prstGeom>
        </p:spPr>
        <p:txBody>
          <a:bodyPr vert="horz" lIns="0" tIns="0" rIns="0" bIns="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
                <a:srgbClr val="000000"/>
              </a:buClr>
              <a:buSzPts val="700"/>
            </a:pPr>
            <a:r>
              <a:rPr lang="en-US" sz="525">
                <a:latin typeface="Arial"/>
                <a:ea typeface="Arial"/>
                <a:cs typeface="Arial"/>
                <a:sym typeface="Arial"/>
              </a:rPr>
              <a:t>© </a:t>
            </a:r>
            <a:r>
              <a:rPr lang="en-US" sz="525" err="1">
                <a:latin typeface="Arial"/>
                <a:ea typeface="Arial"/>
                <a:cs typeface="Arial"/>
                <a:sym typeface="Arial"/>
              </a:rPr>
              <a:t>FranklinCovey</a:t>
            </a:r>
            <a:r>
              <a:rPr lang="en-US" sz="525">
                <a:latin typeface="Arial"/>
                <a:ea typeface="Arial"/>
                <a:cs typeface="Arial"/>
                <a:sym typeface="Arial"/>
              </a:rPr>
              <a:t> Co. All rights reserved. PROPRIETARY AND CONFIDENTIAL </a:t>
            </a:r>
            <a:endParaRPr lang="en-US" sz="525"/>
          </a:p>
        </p:txBody>
      </p:sp>
      <p:sp>
        <p:nvSpPr>
          <p:cNvPr id="2" name="Title 3">
            <a:extLst>
              <a:ext uri="{FF2B5EF4-FFF2-40B4-BE49-F238E27FC236}">
                <a16:creationId xmlns:a16="http://schemas.microsoft.com/office/drawing/2014/main" id="{E35269A8-398E-955F-E7F9-403D29FEA8CC}"/>
              </a:ext>
            </a:extLst>
          </p:cNvPr>
          <p:cNvSpPr>
            <a:spLocks noGrp="1"/>
          </p:cNvSpPr>
          <p:nvPr>
            <p:ph type="title" hasCustomPrompt="1"/>
          </p:nvPr>
        </p:nvSpPr>
        <p:spPr>
          <a:xfrm>
            <a:off x="971550" y="1669128"/>
            <a:ext cx="3829050" cy="1364219"/>
          </a:xfrm>
        </p:spPr>
        <p:txBody>
          <a:bodyPr anchor="t" anchorCtr="0">
            <a:noAutofit/>
          </a:bodyPr>
          <a:lstStyle>
            <a:lvl1pPr>
              <a:defRPr sz="405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4" name="Text Placeholder 2">
            <a:extLst>
              <a:ext uri="{FF2B5EF4-FFF2-40B4-BE49-F238E27FC236}">
                <a16:creationId xmlns:a16="http://schemas.microsoft.com/office/drawing/2014/main" id="{2CA38714-A73A-E34D-DBF0-F1FD39BFE13E}"/>
              </a:ext>
            </a:extLst>
          </p:cNvPr>
          <p:cNvSpPr>
            <a:spLocks noGrp="1"/>
          </p:cNvSpPr>
          <p:nvPr>
            <p:ph type="body" sz="quarter" idx="10"/>
          </p:nvPr>
        </p:nvSpPr>
        <p:spPr>
          <a:xfrm>
            <a:off x="963216" y="3138488"/>
            <a:ext cx="3837384" cy="838200"/>
          </a:xfrm>
        </p:spPr>
        <p:txBody>
          <a:bodyPr/>
          <a:lstStyle>
            <a:lvl1pPr marL="5954" indent="0">
              <a:buNone/>
              <a:tabLst/>
              <a:defRPr b="1">
                <a:solidFill>
                  <a:schemeClr val="accent1"/>
                </a:solidFill>
              </a:defRPr>
            </a:lvl1pPr>
            <a:lvl2pPr marL="5954" indent="0">
              <a:buNone/>
              <a:tabLst/>
              <a:defRPr i="1"/>
            </a:lvl2pPr>
          </a:lstStyle>
          <a:p>
            <a:pPr lvl="0"/>
            <a:r>
              <a:rPr lang="en-US"/>
              <a:t>Click to edit Master text styles</a:t>
            </a:r>
          </a:p>
          <a:p>
            <a:pPr lvl="1"/>
            <a:r>
              <a:rPr lang="en-US"/>
              <a:t>Second level</a:t>
            </a:r>
          </a:p>
        </p:txBody>
      </p:sp>
      <p:sp>
        <p:nvSpPr>
          <p:cNvPr id="5" name="TextBox 4">
            <a:extLst>
              <a:ext uri="{FF2B5EF4-FFF2-40B4-BE49-F238E27FC236}">
                <a16:creationId xmlns:a16="http://schemas.microsoft.com/office/drawing/2014/main" id="{2D70C66F-4E9C-3A13-DF9F-DA356F98ECE3}"/>
              </a:ext>
            </a:extLst>
          </p:cNvPr>
          <p:cNvSpPr txBox="1"/>
          <p:nvPr userDrawn="1"/>
        </p:nvSpPr>
        <p:spPr>
          <a:xfrm rot="16200000">
            <a:off x="8463188" y="4392820"/>
            <a:ext cx="1211580" cy="173124"/>
          </a:xfrm>
          <a:prstGeom prst="rect">
            <a:avLst/>
          </a:prstGeom>
          <a:noFill/>
        </p:spPr>
        <p:txBody>
          <a:bodyPr wrap="square" rtlCol="0">
            <a:spAutoFit/>
          </a:bodyPr>
          <a:lstStyle/>
          <a:p>
            <a:r>
              <a:rPr lang="en-US" sz="525">
                <a:solidFill>
                  <a:schemeClr val="bg1">
                    <a:lumMod val="95000"/>
                  </a:schemeClr>
                </a:solidFill>
              </a:rPr>
              <a:t>MRK22111900</a:t>
            </a:r>
          </a:p>
        </p:txBody>
      </p:sp>
    </p:spTree>
    <p:extLst>
      <p:ext uri="{BB962C8B-B14F-4D97-AF65-F5344CB8AC3E}">
        <p14:creationId xmlns:p14="http://schemas.microsoft.com/office/powerpoint/2010/main" val="914640600"/>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Title Slide 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2002A-6216-3A41-8BCF-E42A668C3C16}"/>
              </a:ext>
            </a:extLst>
          </p:cNvPr>
          <p:cNvPicPr>
            <a:picLocks noChangeAspect="1"/>
          </p:cNvPicPr>
          <p:nvPr userDrawn="1"/>
        </p:nvPicPr>
        <p:blipFill>
          <a:blip r:embed="rId2"/>
          <a:srcRect l="1335" r="1335"/>
          <a:stretch/>
        </p:blipFill>
        <p:spPr>
          <a:xfrm>
            <a:off x="4800600" y="13939"/>
            <a:ext cx="4114800" cy="5129562"/>
          </a:xfrm>
          <a:prstGeom prst="rect">
            <a:avLst/>
          </a:prstGeom>
        </p:spPr>
      </p:pic>
      <p:pic>
        <p:nvPicPr>
          <p:cNvPr id="10" name="Google Shape;105;p29">
            <a:extLst>
              <a:ext uri="{FF2B5EF4-FFF2-40B4-BE49-F238E27FC236}">
                <a16:creationId xmlns:a16="http://schemas.microsoft.com/office/drawing/2014/main" id="{80F65949-A966-3C45-B14B-D3B3485F499F}"/>
              </a:ext>
            </a:extLst>
          </p:cNvPr>
          <p:cNvPicPr preferRelativeResize="0"/>
          <p:nvPr userDrawn="1"/>
        </p:nvPicPr>
        <p:blipFill rotWithShape="1">
          <a:blip r:embed="rId3">
            <a:alphaModFix/>
          </a:blip>
          <a:srcRect/>
          <a:stretch/>
        </p:blipFill>
        <p:spPr>
          <a:xfrm>
            <a:off x="457200" y="371471"/>
            <a:ext cx="2366443" cy="420624"/>
          </a:xfrm>
          <a:prstGeom prst="rect">
            <a:avLst/>
          </a:prstGeom>
          <a:noFill/>
          <a:ln>
            <a:noFill/>
          </a:ln>
        </p:spPr>
      </p:pic>
      <p:sp>
        <p:nvSpPr>
          <p:cNvPr id="6" name="Footer Placeholder 1">
            <a:extLst>
              <a:ext uri="{FF2B5EF4-FFF2-40B4-BE49-F238E27FC236}">
                <a16:creationId xmlns:a16="http://schemas.microsoft.com/office/drawing/2014/main" id="{62C2D375-91B0-9F4D-8EF0-398E755BAC65}"/>
              </a:ext>
            </a:extLst>
          </p:cNvPr>
          <p:cNvSpPr txBox="1">
            <a:spLocks/>
          </p:cNvSpPr>
          <p:nvPr userDrawn="1"/>
        </p:nvSpPr>
        <p:spPr>
          <a:xfrm>
            <a:off x="971550" y="4767374"/>
            <a:ext cx="3028950" cy="160095"/>
          </a:xfrm>
          <a:prstGeom prst="rect">
            <a:avLst/>
          </a:prstGeom>
        </p:spPr>
        <p:txBody>
          <a:bodyPr vert="horz" lIns="0" tIns="0" rIns="0" bIns="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
                <a:srgbClr val="000000"/>
              </a:buClr>
              <a:buSzPts val="700"/>
            </a:pPr>
            <a:r>
              <a:rPr lang="en-US" sz="525">
                <a:latin typeface="Arial"/>
                <a:ea typeface="Arial"/>
                <a:cs typeface="Arial"/>
                <a:sym typeface="Arial"/>
              </a:rPr>
              <a:t>© </a:t>
            </a:r>
            <a:r>
              <a:rPr lang="en-US" sz="525" err="1">
                <a:latin typeface="Arial"/>
                <a:ea typeface="Arial"/>
                <a:cs typeface="Arial"/>
                <a:sym typeface="Arial"/>
              </a:rPr>
              <a:t>FranklinCovey</a:t>
            </a:r>
            <a:r>
              <a:rPr lang="en-US" sz="525">
                <a:latin typeface="Arial"/>
                <a:ea typeface="Arial"/>
                <a:cs typeface="Arial"/>
                <a:sym typeface="Arial"/>
              </a:rPr>
              <a:t> Co. All rights reserved. PROPRIETARY AND CONFIDENTIAL </a:t>
            </a:r>
            <a:endParaRPr lang="en-US" sz="525"/>
          </a:p>
        </p:txBody>
      </p:sp>
      <p:sp>
        <p:nvSpPr>
          <p:cNvPr id="2" name="Title 3">
            <a:extLst>
              <a:ext uri="{FF2B5EF4-FFF2-40B4-BE49-F238E27FC236}">
                <a16:creationId xmlns:a16="http://schemas.microsoft.com/office/drawing/2014/main" id="{A8D96418-52FC-52B5-EF21-C6F346690532}"/>
              </a:ext>
            </a:extLst>
          </p:cNvPr>
          <p:cNvSpPr>
            <a:spLocks noGrp="1"/>
          </p:cNvSpPr>
          <p:nvPr>
            <p:ph type="title" hasCustomPrompt="1"/>
          </p:nvPr>
        </p:nvSpPr>
        <p:spPr>
          <a:xfrm>
            <a:off x="971550" y="1669128"/>
            <a:ext cx="3829050" cy="1364219"/>
          </a:xfrm>
        </p:spPr>
        <p:txBody>
          <a:bodyPr anchor="t" anchorCtr="0">
            <a:noAutofit/>
          </a:bodyPr>
          <a:lstStyle>
            <a:lvl1pPr>
              <a:defRPr sz="405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4" name="Text Placeholder 2">
            <a:extLst>
              <a:ext uri="{FF2B5EF4-FFF2-40B4-BE49-F238E27FC236}">
                <a16:creationId xmlns:a16="http://schemas.microsoft.com/office/drawing/2014/main" id="{1FE4998D-3276-709E-9E9C-DDBFF9AB6AAA}"/>
              </a:ext>
            </a:extLst>
          </p:cNvPr>
          <p:cNvSpPr>
            <a:spLocks noGrp="1"/>
          </p:cNvSpPr>
          <p:nvPr>
            <p:ph type="body" sz="quarter" idx="10"/>
          </p:nvPr>
        </p:nvSpPr>
        <p:spPr>
          <a:xfrm>
            <a:off x="963216" y="3138488"/>
            <a:ext cx="3837384" cy="838200"/>
          </a:xfrm>
        </p:spPr>
        <p:txBody>
          <a:bodyPr/>
          <a:lstStyle>
            <a:lvl1pPr marL="5954" indent="0">
              <a:buNone/>
              <a:tabLst/>
              <a:defRPr b="1">
                <a:solidFill>
                  <a:schemeClr val="accent1"/>
                </a:solidFill>
              </a:defRPr>
            </a:lvl1pPr>
            <a:lvl2pPr marL="5954" indent="0">
              <a:buNone/>
              <a:tabLst/>
              <a:defRPr i="1"/>
            </a:lvl2pPr>
          </a:lstStyle>
          <a:p>
            <a:pPr lvl="0"/>
            <a:r>
              <a:rPr lang="en-US"/>
              <a:t>Click to edit Master text styles</a:t>
            </a:r>
          </a:p>
          <a:p>
            <a:pPr lvl="1"/>
            <a:r>
              <a:rPr lang="en-US"/>
              <a:t>Second level</a:t>
            </a:r>
          </a:p>
        </p:txBody>
      </p:sp>
      <p:sp>
        <p:nvSpPr>
          <p:cNvPr id="5" name="TextBox 4">
            <a:extLst>
              <a:ext uri="{FF2B5EF4-FFF2-40B4-BE49-F238E27FC236}">
                <a16:creationId xmlns:a16="http://schemas.microsoft.com/office/drawing/2014/main" id="{0F1566A7-D673-3BCE-7100-192ECB77081B}"/>
              </a:ext>
            </a:extLst>
          </p:cNvPr>
          <p:cNvSpPr txBox="1"/>
          <p:nvPr userDrawn="1"/>
        </p:nvSpPr>
        <p:spPr>
          <a:xfrm rot="16200000">
            <a:off x="8463188" y="4392820"/>
            <a:ext cx="1211580" cy="173124"/>
          </a:xfrm>
          <a:prstGeom prst="rect">
            <a:avLst/>
          </a:prstGeom>
          <a:noFill/>
        </p:spPr>
        <p:txBody>
          <a:bodyPr wrap="square" rtlCol="0">
            <a:spAutoFit/>
          </a:bodyPr>
          <a:lstStyle/>
          <a:p>
            <a:r>
              <a:rPr lang="en-US" sz="525">
                <a:solidFill>
                  <a:schemeClr val="bg1">
                    <a:lumMod val="95000"/>
                  </a:schemeClr>
                </a:solidFill>
              </a:rPr>
              <a:t>MRK22111900</a:t>
            </a:r>
          </a:p>
        </p:txBody>
      </p:sp>
    </p:spTree>
    <p:extLst>
      <p:ext uri="{BB962C8B-B14F-4D97-AF65-F5344CB8AC3E}">
        <p14:creationId xmlns:p14="http://schemas.microsoft.com/office/powerpoint/2010/main" val="2279360475"/>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image" Target="../media/image1.png"/><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18" Type="http://schemas.openxmlformats.org/officeDocument/2006/relationships/slideLayout" Target="../slideLayouts/slideLayout113.xml"/><Relationship Id="rId26" Type="http://schemas.openxmlformats.org/officeDocument/2006/relationships/slideLayout" Target="../slideLayouts/slideLayout121.xml"/><Relationship Id="rId3" Type="http://schemas.openxmlformats.org/officeDocument/2006/relationships/slideLayout" Target="../slideLayouts/slideLayout98.xml"/><Relationship Id="rId21" Type="http://schemas.openxmlformats.org/officeDocument/2006/relationships/slideLayout" Target="../slideLayouts/slideLayout116.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slideLayout" Target="../slideLayouts/slideLayout112.xml"/><Relationship Id="rId25" Type="http://schemas.openxmlformats.org/officeDocument/2006/relationships/slideLayout" Target="../slideLayouts/slideLayout120.xml"/><Relationship Id="rId2" Type="http://schemas.openxmlformats.org/officeDocument/2006/relationships/slideLayout" Target="../slideLayouts/slideLayout97.xml"/><Relationship Id="rId16" Type="http://schemas.openxmlformats.org/officeDocument/2006/relationships/slideLayout" Target="../slideLayouts/slideLayout111.xml"/><Relationship Id="rId20" Type="http://schemas.openxmlformats.org/officeDocument/2006/relationships/slideLayout" Target="../slideLayouts/slideLayout115.xml"/><Relationship Id="rId29" Type="http://schemas.openxmlformats.org/officeDocument/2006/relationships/theme" Target="../theme/theme2.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24" Type="http://schemas.openxmlformats.org/officeDocument/2006/relationships/slideLayout" Target="../slideLayouts/slideLayout119.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23" Type="http://schemas.openxmlformats.org/officeDocument/2006/relationships/slideLayout" Target="../slideLayouts/slideLayout118.xml"/><Relationship Id="rId28" Type="http://schemas.openxmlformats.org/officeDocument/2006/relationships/slideLayout" Target="../slideLayouts/slideLayout123.xml"/><Relationship Id="rId10" Type="http://schemas.openxmlformats.org/officeDocument/2006/relationships/slideLayout" Target="../slideLayouts/slideLayout105.xml"/><Relationship Id="rId19" Type="http://schemas.openxmlformats.org/officeDocument/2006/relationships/slideLayout" Target="../slideLayouts/slideLayout114.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 Id="rId22" Type="http://schemas.openxmlformats.org/officeDocument/2006/relationships/slideLayout" Target="../slideLayouts/slideLayout117.xml"/><Relationship Id="rId27" Type="http://schemas.openxmlformats.org/officeDocument/2006/relationships/slideLayout" Target="../slideLayouts/slideLayout122.xml"/><Relationship Id="rId30"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49.xml"/><Relationship Id="rId21" Type="http://schemas.openxmlformats.org/officeDocument/2006/relationships/slideLayout" Target="../slideLayouts/slideLayout144.xml"/><Relationship Id="rId42" Type="http://schemas.openxmlformats.org/officeDocument/2006/relationships/slideLayout" Target="../slideLayouts/slideLayout165.xml"/><Relationship Id="rId47" Type="http://schemas.openxmlformats.org/officeDocument/2006/relationships/slideLayout" Target="../slideLayouts/slideLayout170.xml"/><Relationship Id="rId63" Type="http://schemas.openxmlformats.org/officeDocument/2006/relationships/slideLayout" Target="../slideLayouts/slideLayout186.xml"/><Relationship Id="rId68" Type="http://schemas.openxmlformats.org/officeDocument/2006/relationships/slideLayout" Target="../slideLayouts/slideLayout191.xml"/><Relationship Id="rId84" Type="http://schemas.openxmlformats.org/officeDocument/2006/relationships/slideLayout" Target="../slideLayouts/slideLayout207.xml"/><Relationship Id="rId89" Type="http://schemas.openxmlformats.org/officeDocument/2006/relationships/slideLayout" Target="../slideLayouts/slideLayout212.xml"/><Relationship Id="rId112" Type="http://schemas.openxmlformats.org/officeDocument/2006/relationships/slideLayout" Target="../slideLayouts/slideLayout235.xml"/><Relationship Id="rId16" Type="http://schemas.openxmlformats.org/officeDocument/2006/relationships/slideLayout" Target="../slideLayouts/slideLayout139.xml"/><Relationship Id="rId107" Type="http://schemas.openxmlformats.org/officeDocument/2006/relationships/slideLayout" Target="../slideLayouts/slideLayout230.xml"/><Relationship Id="rId11" Type="http://schemas.openxmlformats.org/officeDocument/2006/relationships/slideLayout" Target="../slideLayouts/slideLayout134.xml"/><Relationship Id="rId32" Type="http://schemas.openxmlformats.org/officeDocument/2006/relationships/slideLayout" Target="../slideLayouts/slideLayout155.xml"/><Relationship Id="rId37" Type="http://schemas.openxmlformats.org/officeDocument/2006/relationships/slideLayout" Target="../slideLayouts/slideLayout160.xml"/><Relationship Id="rId53" Type="http://schemas.openxmlformats.org/officeDocument/2006/relationships/slideLayout" Target="../slideLayouts/slideLayout176.xml"/><Relationship Id="rId58" Type="http://schemas.openxmlformats.org/officeDocument/2006/relationships/slideLayout" Target="../slideLayouts/slideLayout181.xml"/><Relationship Id="rId74" Type="http://schemas.openxmlformats.org/officeDocument/2006/relationships/slideLayout" Target="../slideLayouts/slideLayout197.xml"/><Relationship Id="rId79" Type="http://schemas.openxmlformats.org/officeDocument/2006/relationships/slideLayout" Target="../slideLayouts/slideLayout202.xml"/><Relationship Id="rId102" Type="http://schemas.openxmlformats.org/officeDocument/2006/relationships/slideLayout" Target="../slideLayouts/slideLayout225.xml"/><Relationship Id="rId5" Type="http://schemas.openxmlformats.org/officeDocument/2006/relationships/slideLayout" Target="../slideLayouts/slideLayout128.xml"/><Relationship Id="rId90" Type="http://schemas.openxmlformats.org/officeDocument/2006/relationships/slideLayout" Target="../slideLayouts/slideLayout213.xml"/><Relationship Id="rId95" Type="http://schemas.openxmlformats.org/officeDocument/2006/relationships/slideLayout" Target="../slideLayouts/slideLayout218.xml"/><Relationship Id="rId22" Type="http://schemas.openxmlformats.org/officeDocument/2006/relationships/slideLayout" Target="../slideLayouts/slideLayout145.xml"/><Relationship Id="rId27" Type="http://schemas.openxmlformats.org/officeDocument/2006/relationships/slideLayout" Target="../slideLayouts/slideLayout150.xml"/><Relationship Id="rId43" Type="http://schemas.openxmlformats.org/officeDocument/2006/relationships/slideLayout" Target="../slideLayouts/slideLayout166.xml"/><Relationship Id="rId48" Type="http://schemas.openxmlformats.org/officeDocument/2006/relationships/slideLayout" Target="../slideLayouts/slideLayout171.xml"/><Relationship Id="rId64" Type="http://schemas.openxmlformats.org/officeDocument/2006/relationships/slideLayout" Target="../slideLayouts/slideLayout187.xml"/><Relationship Id="rId69" Type="http://schemas.openxmlformats.org/officeDocument/2006/relationships/slideLayout" Target="../slideLayouts/slideLayout192.xml"/><Relationship Id="rId113" Type="http://schemas.openxmlformats.org/officeDocument/2006/relationships/theme" Target="../theme/theme3.xml"/><Relationship Id="rId80" Type="http://schemas.openxmlformats.org/officeDocument/2006/relationships/slideLayout" Target="../slideLayouts/slideLayout203.xml"/><Relationship Id="rId85" Type="http://schemas.openxmlformats.org/officeDocument/2006/relationships/slideLayout" Target="../slideLayouts/slideLayout208.xml"/><Relationship Id="rId12" Type="http://schemas.openxmlformats.org/officeDocument/2006/relationships/slideLayout" Target="../slideLayouts/slideLayout135.xml"/><Relationship Id="rId17" Type="http://schemas.openxmlformats.org/officeDocument/2006/relationships/slideLayout" Target="../slideLayouts/slideLayout140.xml"/><Relationship Id="rId33" Type="http://schemas.openxmlformats.org/officeDocument/2006/relationships/slideLayout" Target="../slideLayouts/slideLayout156.xml"/><Relationship Id="rId38" Type="http://schemas.openxmlformats.org/officeDocument/2006/relationships/slideLayout" Target="../slideLayouts/slideLayout161.xml"/><Relationship Id="rId59" Type="http://schemas.openxmlformats.org/officeDocument/2006/relationships/slideLayout" Target="../slideLayouts/slideLayout182.xml"/><Relationship Id="rId103" Type="http://schemas.openxmlformats.org/officeDocument/2006/relationships/slideLayout" Target="../slideLayouts/slideLayout226.xml"/><Relationship Id="rId108" Type="http://schemas.openxmlformats.org/officeDocument/2006/relationships/slideLayout" Target="../slideLayouts/slideLayout231.xml"/><Relationship Id="rId54" Type="http://schemas.openxmlformats.org/officeDocument/2006/relationships/slideLayout" Target="../slideLayouts/slideLayout177.xml"/><Relationship Id="rId70" Type="http://schemas.openxmlformats.org/officeDocument/2006/relationships/slideLayout" Target="../slideLayouts/slideLayout193.xml"/><Relationship Id="rId75" Type="http://schemas.openxmlformats.org/officeDocument/2006/relationships/slideLayout" Target="../slideLayouts/slideLayout198.xml"/><Relationship Id="rId91" Type="http://schemas.openxmlformats.org/officeDocument/2006/relationships/slideLayout" Target="../slideLayouts/slideLayout214.xml"/><Relationship Id="rId96" Type="http://schemas.openxmlformats.org/officeDocument/2006/relationships/slideLayout" Target="../slideLayouts/slideLayout219.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5" Type="http://schemas.openxmlformats.org/officeDocument/2006/relationships/slideLayout" Target="../slideLayouts/slideLayout138.xml"/><Relationship Id="rId23" Type="http://schemas.openxmlformats.org/officeDocument/2006/relationships/slideLayout" Target="../slideLayouts/slideLayout146.xml"/><Relationship Id="rId28" Type="http://schemas.openxmlformats.org/officeDocument/2006/relationships/slideLayout" Target="../slideLayouts/slideLayout151.xml"/><Relationship Id="rId36" Type="http://schemas.openxmlformats.org/officeDocument/2006/relationships/slideLayout" Target="../slideLayouts/slideLayout159.xml"/><Relationship Id="rId49" Type="http://schemas.openxmlformats.org/officeDocument/2006/relationships/slideLayout" Target="../slideLayouts/slideLayout172.xml"/><Relationship Id="rId57" Type="http://schemas.openxmlformats.org/officeDocument/2006/relationships/slideLayout" Target="../slideLayouts/slideLayout180.xml"/><Relationship Id="rId106" Type="http://schemas.openxmlformats.org/officeDocument/2006/relationships/slideLayout" Target="../slideLayouts/slideLayout229.xml"/><Relationship Id="rId114" Type="http://schemas.openxmlformats.org/officeDocument/2006/relationships/image" Target="../media/image1.png"/><Relationship Id="rId10" Type="http://schemas.openxmlformats.org/officeDocument/2006/relationships/slideLayout" Target="../slideLayouts/slideLayout133.xml"/><Relationship Id="rId31" Type="http://schemas.openxmlformats.org/officeDocument/2006/relationships/slideLayout" Target="../slideLayouts/slideLayout154.xml"/><Relationship Id="rId44" Type="http://schemas.openxmlformats.org/officeDocument/2006/relationships/slideLayout" Target="../slideLayouts/slideLayout167.xml"/><Relationship Id="rId52" Type="http://schemas.openxmlformats.org/officeDocument/2006/relationships/slideLayout" Target="../slideLayouts/slideLayout175.xml"/><Relationship Id="rId60" Type="http://schemas.openxmlformats.org/officeDocument/2006/relationships/slideLayout" Target="../slideLayouts/slideLayout183.xml"/><Relationship Id="rId65" Type="http://schemas.openxmlformats.org/officeDocument/2006/relationships/slideLayout" Target="../slideLayouts/slideLayout188.xml"/><Relationship Id="rId73" Type="http://schemas.openxmlformats.org/officeDocument/2006/relationships/slideLayout" Target="../slideLayouts/slideLayout196.xml"/><Relationship Id="rId78" Type="http://schemas.openxmlformats.org/officeDocument/2006/relationships/slideLayout" Target="../slideLayouts/slideLayout201.xml"/><Relationship Id="rId81" Type="http://schemas.openxmlformats.org/officeDocument/2006/relationships/slideLayout" Target="../slideLayouts/slideLayout204.xml"/><Relationship Id="rId86" Type="http://schemas.openxmlformats.org/officeDocument/2006/relationships/slideLayout" Target="../slideLayouts/slideLayout209.xml"/><Relationship Id="rId94" Type="http://schemas.openxmlformats.org/officeDocument/2006/relationships/slideLayout" Target="../slideLayouts/slideLayout217.xml"/><Relationship Id="rId99" Type="http://schemas.openxmlformats.org/officeDocument/2006/relationships/slideLayout" Target="../slideLayouts/slideLayout222.xml"/><Relationship Id="rId101" Type="http://schemas.openxmlformats.org/officeDocument/2006/relationships/slideLayout" Target="../slideLayouts/slideLayout224.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3" Type="http://schemas.openxmlformats.org/officeDocument/2006/relationships/slideLayout" Target="../slideLayouts/slideLayout136.xml"/><Relationship Id="rId18" Type="http://schemas.openxmlformats.org/officeDocument/2006/relationships/slideLayout" Target="../slideLayouts/slideLayout141.xml"/><Relationship Id="rId39" Type="http://schemas.openxmlformats.org/officeDocument/2006/relationships/slideLayout" Target="../slideLayouts/slideLayout162.xml"/><Relationship Id="rId109" Type="http://schemas.openxmlformats.org/officeDocument/2006/relationships/slideLayout" Target="../slideLayouts/slideLayout232.xml"/><Relationship Id="rId34" Type="http://schemas.openxmlformats.org/officeDocument/2006/relationships/slideLayout" Target="../slideLayouts/slideLayout157.xml"/><Relationship Id="rId50" Type="http://schemas.openxmlformats.org/officeDocument/2006/relationships/slideLayout" Target="../slideLayouts/slideLayout173.xml"/><Relationship Id="rId55" Type="http://schemas.openxmlformats.org/officeDocument/2006/relationships/slideLayout" Target="../slideLayouts/slideLayout178.xml"/><Relationship Id="rId76" Type="http://schemas.openxmlformats.org/officeDocument/2006/relationships/slideLayout" Target="../slideLayouts/slideLayout199.xml"/><Relationship Id="rId97" Type="http://schemas.openxmlformats.org/officeDocument/2006/relationships/slideLayout" Target="../slideLayouts/slideLayout220.xml"/><Relationship Id="rId104" Type="http://schemas.openxmlformats.org/officeDocument/2006/relationships/slideLayout" Target="../slideLayouts/slideLayout227.xml"/><Relationship Id="rId7" Type="http://schemas.openxmlformats.org/officeDocument/2006/relationships/slideLayout" Target="../slideLayouts/slideLayout130.xml"/><Relationship Id="rId71" Type="http://schemas.openxmlformats.org/officeDocument/2006/relationships/slideLayout" Target="../slideLayouts/slideLayout194.xml"/><Relationship Id="rId92" Type="http://schemas.openxmlformats.org/officeDocument/2006/relationships/slideLayout" Target="../slideLayouts/slideLayout215.xml"/><Relationship Id="rId2" Type="http://schemas.openxmlformats.org/officeDocument/2006/relationships/slideLayout" Target="../slideLayouts/slideLayout125.xml"/><Relationship Id="rId29" Type="http://schemas.openxmlformats.org/officeDocument/2006/relationships/slideLayout" Target="../slideLayouts/slideLayout152.xml"/><Relationship Id="rId24" Type="http://schemas.openxmlformats.org/officeDocument/2006/relationships/slideLayout" Target="../slideLayouts/slideLayout147.xml"/><Relationship Id="rId40" Type="http://schemas.openxmlformats.org/officeDocument/2006/relationships/slideLayout" Target="../slideLayouts/slideLayout163.xml"/><Relationship Id="rId45" Type="http://schemas.openxmlformats.org/officeDocument/2006/relationships/slideLayout" Target="../slideLayouts/slideLayout168.xml"/><Relationship Id="rId66" Type="http://schemas.openxmlformats.org/officeDocument/2006/relationships/slideLayout" Target="../slideLayouts/slideLayout189.xml"/><Relationship Id="rId87" Type="http://schemas.openxmlformats.org/officeDocument/2006/relationships/slideLayout" Target="../slideLayouts/slideLayout210.xml"/><Relationship Id="rId110" Type="http://schemas.openxmlformats.org/officeDocument/2006/relationships/slideLayout" Target="../slideLayouts/slideLayout233.xml"/><Relationship Id="rId115" Type="http://schemas.openxmlformats.org/officeDocument/2006/relationships/image" Target="../media/image2.png"/><Relationship Id="rId61" Type="http://schemas.openxmlformats.org/officeDocument/2006/relationships/slideLayout" Target="../slideLayouts/slideLayout184.xml"/><Relationship Id="rId82" Type="http://schemas.openxmlformats.org/officeDocument/2006/relationships/slideLayout" Target="../slideLayouts/slideLayout205.xml"/><Relationship Id="rId19" Type="http://schemas.openxmlformats.org/officeDocument/2006/relationships/slideLayout" Target="../slideLayouts/slideLayout142.xml"/><Relationship Id="rId14" Type="http://schemas.openxmlformats.org/officeDocument/2006/relationships/slideLayout" Target="../slideLayouts/slideLayout137.xml"/><Relationship Id="rId30" Type="http://schemas.openxmlformats.org/officeDocument/2006/relationships/slideLayout" Target="../slideLayouts/slideLayout153.xml"/><Relationship Id="rId35" Type="http://schemas.openxmlformats.org/officeDocument/2006/relationships/slideLayout" Target="../slideLayouts/slideLayout158.xml"/><Relationship Id="rId56" Type="http://schemas.openxmlformats.org/officeDocument/2006/relationships/slideLayout" Target="../slideLayouts/slideLayout179.xml"/><Relationship Id="rId77" Type="http://schemas.openxmlformats.org/officeDocument/2006/relationships/slideLayout" Target="../slideLayouts/slideLayout200.xml"/><Relationship Id="rId100" Type="http://schemas.openxmlformats.org/officeDocument/2006/relationships/slideLayout" Target="../slideLayouts/slideLayout223.xml"/><Relationship Id="rId105" Type="http://schemas.openxmlformats.org/officeDocument/2006/relationships/slideLayout" Target="../slideLayouts/slideLayout228.xml"/><Relationship Id="rId8" Type="http://schemas.openxmlformats.org/officeDocument/2006/relationships/slideLayout" Target="../slideLayouts/slideLayout131.xml"/><Relationship Id="rId51" Type="http://schemas.openxmlformats.org/officeDocument/2006/relationships/slideLayout" Target="../slideLayouts/slideLayout174.xml"/><Relationship Id="rId72" Type="http://schemas.openxmlformats.org/officeDocument/2006/relationships/slideLayout" Target="../slideLayouts/slideLayout195.xml"/><Relationship Id="rId93" Type="http://schemas.openxmlformats.org/officeDocument/2006/relationships/slideLayout" Target="../slideLayouts/slideLayout216.xml"/><Relationship Id="rId98" Type="http://schemas.openxmlformats.org/officeDocument/2006/relationships/slideLayout" Target="../slideLayouts/slideLayout221.xml"/><Relationship Id="rId3" Type="http://schemas.openxmlformats.org/officeDocument/2006/relationships/slideLayout" Target="../slideLayouts/slideLayout126.xml"/><Relationship Id="rId25" Type="http://schemas.openxmlformats.org/officeDocument/2006/relationships/slideLayout" Target="../slideLayouts/slideLayout148.xml"/><Relationship Id="rId46" Type="http://schemas.openxmlformats.org/officeDocument/2006/relationships/slideLayout" Target="../slideLayouts/slideLayout169.xml"/><Relationship Id="rId67" Type="http://schemas.openxmlformats.org/officeDocument/2006/relationships/slideLayout" Target="../slideLayouts/slideLayout190.xml"/><Relationship Id="rId20" Type="http://schemas.openxmlformats.org/officeDocument/2006/relationships/slideLayout" Target="../slideLayouts/slideLayout143.xml"/><Relationship Id="rId41" Type="http://schemas.openxmlformats.org/officeDocument/2006/relationships/slideLayout" Target="../slideLayouts/slideLayout164.xml"/><Relationship Id="rId62" Type="http://schemas.openxmlformats.org/officeDocument/2006/relationships/slideLayout" Target="../slideLayouts/slideLayout185.xml"/><Relationship Id="rId83" Type="http://schemas.openxmlformats.org/officeDocument/2006/relationships/slideLayout" Target="../slideLayouts/slideLayout206.xml"/><Relationship Id="rId88" Type="http://schemas.openxmlformats.org/officeDocument/2006/relationships/slideLayout" Target="../slideLayouts/slideLayout211.xml"/><Relationship Id="rId111" Type="http://schemas.openxmlformats.org/officeDocument/2006/relationships/slideLayout" Target="../slideLayouts/slideLayout2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BB7647-E96E-DD4E-9440-312E1C3FBCDF}"/>
              </a:ext>
            </a:extLst>
          </p:cNvPr>
          <p:cNvSpPr>
            <a:spLocks noGrp="1"/>
          </p:cNvSpPr>
          <p:nvPr>
            <p:ph type="title"/>
          </p:nvPr>
        </p:nvSpPr>
        <p:spPr>
          <a:xfrm>
            <a:off x="457200" y="379179"/>
            <a:ext cx="8201025" cy="639647"/>
          </a:xfrm>
          <a:prstGeom prst="rect">
            <a:avLst/>
          </a:prstGeom>
        </p:spPr>
        <p:txBody>
          <a:bodyPr vert="horz" lIns="0" tIns="0" rIns="0" bIns="0" rtlCol="0" anchor="t"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57346BBD-B1C1-CA43-A659-50CD77042B97}"/>
              </a:ext>
            </a:extLst>
          </p:cNvPr>
          <p:cNvSpPr>
            <a:spLocks noGrp="1"/>
          </p:cNvSpPr>
          <p:nvPr>
            <p:ph type="body" idx="1"/>
          </p:nvPr>
        </p:nvSpPr>
        <p:spPr>
          <a:xfrm>
            <a:off x="457200" y="1120028"/>
            <a:ext cx="8229600" cy="3263504"/>
          </a:xfrm>
          <a:prstGeom prst="rect">
            <a:avLst/>
          </a:prstGeom>
        </p:spPr>
        <p:txBody>
          <a:bodyPr vert="horz" lIns="0" tIns="0" rIns="0" bIns="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4">
            <a:extLst>
              <a:ext uri="{FF2B5EF4-FFF2-40B4-BE49-F238E27FC236}">
                <a16:creationId xmlns:a16="http://schemas.microsoft.com/office/drawing/2014/main" id="{46143B46-18BC-0E42-AD2C-997BBE9B07A3}"/>
              </a:ext>
            </a:extLst>
          </p:cNvPr>
          <p:cNvSpPr>
            <a:spLocks noGrp="1"/>
          </p:cNvSpPr>
          <p:nvPr>
            <p:ph type="sldNum" sz="quarter" idx="4"/>
          </p:nvPr>
        </p:nvSpPr>
        <p:spPr>
          <a:xfrm>
            <a:off x="8343900" y="4800600"/>
            <a:ext cx="342900" cy="273844"/>
          </a:xfrm>
          <a:prstGeom prst="rect">
            <a:avLst/>
          </a:prstGeom>
        </p:spPr>
        <p:txBody>
          <a:bodyPr lIns="0" tIns="0" rIns="0" bIns="0"/>
          <a:lstStyle>
            <a:lvl1pPr algn="r">
              <a:defRPr sz="788">
                <a:solidFill>
                  <a:schemeClr val="tx1"/>
                </a:solidFill>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pic>
        <p:nvPicPr>
          <p:cNvPr id="7" name="Picture 6" descr="Shape&#10;&#10;Description automatically generated with medium confidence">
            <a:extLst>
              <a:ext uri="{FF2B5EF4-FFF2-40B4-BE49-F238E27FC236}">
                <a16:creationId xmlns:a16="http://schemas.microsoft.com/office/drawing/2014/main" id="{8FE52CF1-DBA9-BF43-A206-0BCA6F3898FF}"/>
              </a:ext>
            </a:extLst>
          </p:cNvPr>
          <p:cNvPicPr>
            <a:picLocks noChangeAspect="1"/>
          </p:cNvPicPr>
          <p:nvPr userDrawn="1"/>
        </p:nvPicPr>
        <p:blipFill>
          <a:blip r:embed="rId97"/>
          <a:stretch>
            <a:fillRect/>
          </a:stretch>
        </p:blipFill>
        <p:spPr>
          <a:xfrm>
            <a:off x="457200" y="4804812"/>
            <a:ext cx="742950" cy="110066"/>
          </a:xfrm>
          <a:prstGeom prst="rect">
            <a:avLst/>
          </a:prstGeom>
        </p:spPr>
      </p:pic>
      <p:cxnSp>
        <p:nvCxnSpPr>
          <p:cNvPr id="8" name="Straight Connector 7">
            <a:extLst>
              <a:ext uri="{FF2B5EF4-FFF2-40B4-BE49-F238E27FC236}">
                <a16:creationId xmlns:a16="http://schemas.microsoft.com/office/drawing/2014/main" id="{540C0270-3051-864C-9D3C-393BD31963F8}"/>
              </a:ext>
            </a:extLst>
          </p:cNvPr>
          <p:cNvCxnSpPr>
            <a:cxnSpLocks/>
          </p:cNvCxnSpPr>
          <p:nvPr userDrawn="1"/>
        </p:nvCxnSpPr>
        <p:spPr>
          <a:xfrm>
            <a:off x="457200" y="4743450"/>
            <a:ext cx="82296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descr="A picture containing text&#10;&#10;Description automatically generated">
            <a:extLst>
              <a:ext uri="{FF2B5EF4-FFF2-40B4-BE49-F238E27FC236}">
                <a16:creationId xmlns:a16="http://schemas.microsoft.com/office/drawing/2014/main" id="{59F8A9ED-4642-D843-BCDE-380437A6F693}"/>
              </a:ext>
            </a:extLst>
          </p:cNvPr>
          <p:cNvPicPr>
            <a:picLocks noChangeAspect="1"/>
          </p:cNvPicPr>
          <p:nvPr userDrawn="1"/>
        </p:nvPicPr>
        <p:blipFill>
          <a:blip r:embed="rId98"/>
          <a:stretch>
            <a:fillRect/>
          </a:stretch>
        </p:blipFill>
        <p:spPr>
          <a:xfrm>
            <a:off x="8201025" y="371475"/>
            <a:ext cx="485775" cy="485775"/>
          </a:xfrm>
          <a:prstGeom prst="rect">
            <a:avLst/>
          </a:prstGeom>
        </p:spPr>
      </p:pic>
      <p:sp>
        <p:nvSpPr>
          <p:cNvPr id="11" name="Footer Placeholder 1">
            <a:extLst>
              <a:ext uri="{FF2B5EF4-FFF2-40B4-BE49-F238E27FC236}">
                <a16:creationId xmlns:a16="http://schemas.microsoft.com/office/drawing/2014/main" id="{31E6F102-4966-CE49-8E97-C20B8585F3B3}"/>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latin typeface="Arial"/>
                <a:ea typeface="Arial"/>
                <a:cs typeface="Arial"/>
                <a:sym typeface="Arial"/>
              </a:rPr>
              <a:t>© </a:t>
            </a:r>
            <a:r>
              <a:rPr lang="en-US" sz="525" err="1">
                <a:latin typeface="Arial"/>
                <a:ea typeface="Arial"/>
                <a:cs typeface="Arial"/>
                <a:sym typeface="Arial"/>
              </a:rPr>
              <a:t>FranklinCovey</a:t>
            </a:r>
            <a:r>
              <a:rPr lang="en-US" sz="525">
                <a:latin typeface="Arial"/>
                <a:ea typeface="Arial"/>
                <a:cs typeface="Arial"/>
                <a:sym typeface="Arial"/>
              </a:rPr>
              <a:t> Co. All rights reserved. PROPRIETARY AND CONFIDENTIAL </a:t>
            </a:r>
            <a:endParaRPr lang="en-US" sz="525"/>
          </a:p>
        </p:txBody>
      </p:sp>
      <p:sp>
        <p:nvSpPr>
          <p:cNvPr id="12" name="Footer Placeholder 1">
            <a:extLst>
              <a:ext uri="{FF2B5EF4-FFF2-40B4-BE49-F238E27FC236}">
                <a16:creationId xmlns:a16="http://schemas.microsoft.com/office/drawing/2014/main" id="{F3E689F0-729B-AA7D-3C45-CC3324795F2D}"/>
              </a:ext>
            </a:extLst>
          </p:cNvPr>
          <p:cNvSpPr txBox="1">
            <a:spLocks/>
          </p:cNvSpPr>
          <p:nvPr userDrawn="1"/>
        </p:nvSpPr>
        <p:spPr>
          <a:xfrm>
            <a:off x="5143500" y="4979166"/>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450">
                <a:solidFill>
                  <a:schemeClr val="bg1">
                    <a:lumMod val="75000"/>
                  </a:schemeClr>
                </a:solidFill>
                <a:latin typeface="Arial"/>
                <a:ea typeface="Arial"/>
                <a:cs typeface="Arial"/>
                <a:sym typeface="Arial"/>
              </a:rPr>
              <a:t>MRK22119950</a:t>
            </a:r>
            <a:endParaRPr lang="en-US" sz="450">
              <a:solidFill>
                <a:schemeClr val="bg1">
                  <a:lumMod val="75000"/>
                </a:schemeClr>
              </a:solidFill>
            </a:endParaRPr>
          </a:p>
        </p:txBody>
      </p:sp>
    </p:spTree>
    <p:extLst>
      <p:ext uri="{BB962C8B-B14F-4D97-AF65-F5344CB8AC3E}">
        <p14:creationId xmlns:p14="http://schemas.microsoft.com/office/powerpoint/2010/main" val="2933578435"/>
      </p:ext>
    </p:extLst>
  </p:cSld>
  <p:clrMap bg1="lt1" tx1="dk1" bg2="lt2" tx2="dk2" accent1="accent1" accent2="accent2" accent3="accent3" accent4="accent4" accent5="accent5" accent6="accent6" hlink="hlink" folHlink="folHlink"/>
  <p:sldLayoutIdLst>
    <p:sldLayoutId id="2147484286" r:id="rId1"/>
    <p:sldLayoutId id="2147484288" r:id="rId2"/>
    <p:sldLayoutId id="2147484290" r:id="rId3"/>
    <p:sldLayoutId id="2147484292" r:id="rId4"/>
    <p:sldLayoutId id="2147484293" r:id="rId5"/>
    <p:sldLayoutId id="2147484294" r:id="rId6"/>
    <p:sldLayoutId id="2147484283" r:id="rId7"/>
    <p:sldLayoutId id="2147484284" r:id="rId8"/>
    <p:sldLayoutId id="2147484285" r:id="rId9"/>
    <p:sldLayoutId id="2147484287" r:id="rId10"/>
    <p:sldLayoutId id="2147484289" r:id="rId11"/>
    <p:sldLayoutId id="2147484281" r:id="rId12"/>
    <p:sldLayoutId id="2147484232" r:id="rId13"/>
    <p:sldLayoutId id="2147484246" r:id="rId14"/>
    <p:sldLayoutId id="2147483735" r:id="rId15"/>
    <p:sldLayoutId id="2147483736" r:id="rId16"/>
    <p:sldLayoutId id="2147484303" r:id="rId17"/>
    <p:sldLayoutId id="2147484248" r:id="rId18"/>
    <p:sldLayoutId id="2147484243" r:id="rId19"/>
    <p:sldLayoutId id="2147484305" r:id="rId20"/>
    <p:sldLayoutId id="2147484245" r:id="rId21"/>
    <p:sldLayoutId id="2147484307" r:id="rId22"/>
    <p:sldLayoutId id="2147484308" r:id="rId23"/>
    <p:sldLayoutId id="2147484249" r:id="rId24"/>
    <p:sldLayoutId id="2147484250" r:id="rId25"/>
    <p:sldLayoutId id="2147484235" r:id="rId26"/>
    <p:sldLayoutId id="2147484312" r:id="rId27"/>
    <p:sldLayoutId id="2147484313" r:id="rId28"/>
    <p:sldLayoutId id="2147484241" r:id="rId29"/>
    <p:sldLayoutId id="2147484247" r:id="rId30"/>
    <p:sldLayoutId id="2147484234" r:id="rId31"/>
    <p:sldLayoutId id="2147484244" r:id="rId32"/>
    <p:sldLayoutId id="2147484239" r:id="rId33"/>
    <p:sldLayoutId id="2147484242" r:id="rId34"/>
    <p:sldLayoutId id="2147484238" r:id="rId35"/>
    <p:sldLayoutId id="2147483756" r:id="rId36"/>
    <p:sldLayoutId id="2147484237" r:id="rId37"/>
    <p:sldLayoutId id="2147484236" r:id="rId38"/>
    <p:sldLayoutId id="2147484251" r:id="rId39"/>
    <p:sldLayoutId id="2147484301" r:id="rId40"/>
    <p:sldLayoutId id="2147484302" r:id="rId41"/>
    <p:sldLayoutId id="2147484226" r:id="rId42"/>
    <p:sldLayoutId id="2147484227" r:id="rId43"/>
    <p:sldLayoutId id="2147484228" r:id="rId44"/>
    <p:sldLayoutId id="2147484229" r:id="rId45"/>
    <p:sldLayoutId id="2147484230" r:id="rId46"/>
    <p:sldLayoutId id="2147484231" r:id="rId47"/>
    <p:sldLayoutId id="2147484233" r:id="rId48"/>
    <p:sldLayoutId id="2147484240" r:id="rId49"/>
    <p:sldLayoutId id="2147484252" r:id="rId50"/>
    <p:sldLayoutId id="2147484253" r:id="rId51"/>
    <p:sldLayoutId id="2147484254" r:id="rId52"/>
    <p:sldLayoutId id="2147484255" r:id="rId53"/>
    <p:sldLayoutId id="2147484256" r:id="rId54"/>
    <p:sldLayoutId id="2147484257" r:id="rId55"/>
    <p:sldLayoutId id="2147484258" r:id="rId56"/>
    <p:sldLayoutId id="2147484259" r:id="rId57"/>
    <p:sldLayoutId id="2147484260" r:id="rId58"/>
    <p:sldLayoutId id="2147484261" r:id="rId59"/>
    <p:sldLayoutId id="2147484262" r:id="rId60"/>
    <p:sldLayoutId id="2147484263" r:id="rId61"/>
    <p:sldLayoutId id="2147484264" r:id="rId62"/>
    <p:sldLayoutId id="2147484265" r:id="rId63"/>
    <p:sldLayoutId id="2147484266" r:id="rId64"/>
    <p:sldLayoutId id="2147484267" r:id="rId65"/>
    <p:sldLayoutId id="2147484295" r:id="rId66"/>
    <p:sldLayoutId id="2147484296" r:id="rId67"/>
    <p:sldLayoutId id="2147484272" r:id="rId68"/>
    <p:sldLayoutId id="2147484318" r:id="rId69"/>
    <p:sldLayoutId id="2147484319" r:id="rId70"/>
    <p:sldLayoutId id="2147483791" r:id="rId71"/>
    <p:sldLayoutId id="2147484320" r:id="rId72"/>
    <p:sldLayoutId id="2147484321" r:id="rId73"/>
    <p:sldLayoutId id="2147484322" r:id="rId74"/>
    <p:sldLayoutId id="2147484323" r:id="rId75"/>
    <p:sldLayoutId id="2147484324" r:id="rId76"/>
    <p:sldLayoutId id="2147483800" r:id="rId77"/>
    <p:sldLayoutId id="2147483802" r:id="rId78"/>
    <p:sldLayoutId id="2147483804" r:id="rId79"/>
    <p:sldLayoutId id="2147484158" r:id="rId80"/>
    <p:sldLayoutId id="2147484159" r:id="rId81"/>
    <p:sldLayoutId id="2147484160" r:id="rId82"/>
    <p:sldLayoutId id="2147484161" r:id="rId83"/>
    <p:sldLayoutId id="2147484162" r:id="rId84"/>
    <p:sldLayoutId id="2147484163" r:id="rId85"/>
    <p:sldLayoutId id="2147484164" r:id="rId86"/>
    <p:sldLayoutId id="2147484166" r:id="rId87"/>
    <p:sldLayoutId id="2147484167" r:id="rId88"/>
    <p:sldLayoutId id="2147484169" r:id="rId89"/>
    <p:sldLayoutId id="2147484170" r:id="rId90"/>
    <p:sldLayoutId id="2147484172" r:id="rId91"/>
    <p:sldLayoutId id="2147484173" r:id="rId92"/>
    <p:sldLayoutId id="2147484175" r:id="rId93"/>
    <p:sldLayoutId id="2147484176" r:id="rId94"/>
    <p:sldLayoutId id="2147484269" r:id="rId95"/>
  </p:sldLayoutIdLst>
  <p:hf hdr="0" ftr="0" dt="0"/>
  <p:txStyles>
    <p:titleStyle>
      <a:lvl1pPr algn="l" defTabSz="685800" rtl="0" eaLnBrk="1" latinLnBrk="0" hangingPunct="1">
        <a:lnSpc>
          <a:spcPct val="90000"/>
        </a:lnSpc>
        <a:spcBef>
          <a:spcPct val="0"/>
        </a:spcBef>
        <a:buNone/>
        <a:defRPr sz="2700" kern="1200" spc="0" baseline="0">
          <a:solidFill>
            <a:schemeClr val="tx1"/>
          </a:solidFill>
          <a:latin typeface="Tiempos Fine Light" panose="02020303060303060403" pitchFamily="18" charset="77"/>
          <a:ea typeface="+mj-ea"/>
          <a:cs typeface="Times New Roman" panose="02020603050405020304" pitchFamily="18" charset="0"/>
        </a:defRPr>
      </a:lvl1pPr>
    </p:titleStyle>
    <p:bodyStyle>
      <a:lvl1pPr marL="171450" indent="-171450" algn="l" defTabSz="685800" rtl="0" eaLnBrk="1" latinLnBrk="0" hangingPunct="1">
        <a:lnSpc>
          <a:spcPct val="90000"/>
        </a:lnSpc>
        <a:spcBef>
          <a:spcPts val="750"/>
        </a:spcBef>
        <a:buClr>
          <a:schemeClr val="bg2"/>
        </a:buClr>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bg2"/>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bg2"/>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bg2"/>
        </a:buClr>
        <a:buFont typeface="Arial" panose="020B0604020202020204" pitchFamily="34" charset="0"/>
        <a:buChar char="•"/>
        <a:defRPr sz="10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bg2"/>
        </a:buClr>
        <a:buFont typeface="Arial" panose="020B0604020202020204" pitchFamily="34" charset="0"/>
        <a:buChar char="•"/>
        <a:defRPr sz="10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7296">
          <p15:clr>
            <a:srgbClr val="F26B43"/>
          </p15:clr>
        </p15:guide>
        <p15:guide id="3" pos="384">
          <p15:clr>
            <a:srgbClr val="F26B43"/>
          </p15:clr>
        </p15:guide>
        <p15:guide id="5" orient="horz" pos="2160">
          <p15:clr>
            <a:srgbClr val="F26B43"/>
          </p15:clr>
        </p15:guide>
        <p15:guide id="6" orient="horz" pos="312">
          <p15:clr>
            <a:srgbClr val="F26B43"/>
          </p15:clr>
        </p15:guide>
        <p15:guide id="7" orient="horz" pos="960">
          <p15:clr>
            <a:srgbClr val="F26B43"/>
          </p15:clr>
        </p15:guide>
        <p15:guide id="8" orient="horz" pos="403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BB7647-E96E-DD4E-9440-312E1C3FBCDF}"/>
              </a:ext>
            </a:extLst>
          </p:cNvPr>
          <p:cNvSpPr>
            <a:spLocks noGrp="1"/>
          </p:cNvSpPr>
          <p:nvPr>
            <p:ph type="title"/>
          </p:nvPr>
        </p:nvSpPr>
        <p:spPr>
          <a:xfrm>
            <a:off x="457200" y="379179"/>
            <a:ext cx="7694195" cy="639647"/>
          </a:xfrm>
          <a:prstGeom prst="rect">
            <a:avLst/>
          </a:prstGeom>
        </p:spPr>
        <p:txBody>
          <a:bodyPr vert="horz" lIns="0" tIns="0" rIns="0" bIns="0" rtlCol="0" anchor="t"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57346BBD-B1C1-CA43-A659-50CD77042B97}"/>
              </a:ext>
            </a:extLst>
          </p:cNvPr>
          <p:cNvSpPr>
            <a:spLocks noGrp="1"/>
          </p:cNvSpPr>
          <p:nvPr>
            <p:ph type="body" idx="1"/>
          </p:nvPr>
        </p:nvSpPr>
        <p:spPr>
          <a:xfrm>
            <a:off x="457200" y="1120028"/>
            <a:ext cx="8229600" cy="3263504"/>
          </a:xfrm>
          <a:prstGeom prst="rect">
            <a:avLst/>
          </a:prstGeom>
        </p:spPr>
        <p:txBody>
          <a:bodyPr vert="horz" lIns="0" tIns="0" rIns="0" bIns="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4">
            <a:extLst>
              <a:ext uri="{FF2B5EF4-FFF2-40B4-BE49-F238E27FC236}">
                <a16:creationId xmlns:a16="http://schemas.microsoft.com/office/drawing/2014/main" id="{46143B46-18BC-0E42-AD2C-997BBE9B07A3}"/>
              </a:ext>
            </a:extLst>
          </p:cNvPr>
          <p:cNvSpPr>
            <a:spLocks noGrp="1"/>
          </p:cNvSpPr>
          <p:nvPr>
            <p:ph type="sldNum" sz="quarter" idx="4"/>
          </p:nvPr>
        </p:nvSpPr>
        <p:spPr>
          <a:xfrm>
            <a:off x="8343900" y="4800600"/>
            <a:ext cx="342900" cy="273844"/>
          </a:xfrm>
          <a:prstGeom prst="rect">
            <a:avLst/>
          </a:prstGeom>
        </p:spPr>
        <p:txBody>
          <a:bodyPr lIns="0" tIns="0" rIns="0" bIns="0"/>
          <a:lstStyle>
            <a:lvl1pPr algn="r">
              <a:defRPr sz="788">
                <a:solidFill>
                  <a:schemeClr val="tx1"/>
                </a:solidFill>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pic>
        <p:nvPicPr>
          <p:cNvPr id="7" name="Picture 6" descr="Shape&#10;&#10;Description automatically generated with medium confidence">
            <a:extLst>
              <a:ext uri="{FF2B5EF4-FFF2-40B4-BE49-F238E27FC236}">
                <a16:creationId xmlns:a16="http://schemas.microsoft.com/office/drawing/2014/main" id="{8FE52CF1-DBA9-BF43-A206-0BCA6F3898FF}"/>
              </a:ext>
            </a:extLst>
          </p:cNvPr>
          <p:cNvPicPr>
            <a:picLocks noChangeAspect="1"/>
          </p:cNvPicPr>
          <p:nvPr userDrawn="1"/>
        </p:nvPicPr>
        <p:blipFill>
          <a:blip r:embed="rId30"/>
          <a:stretch>
            <a:fillRect/>
          </a:stretch>
        </p:blipFill>
        <p:spPr>
          <a:xfrm>
            <a:off x="457200" y="4804812"/>
            <a:ext cx="742950" cy="110066"/>
          </a:xfrm>
          <a:prstGeom prst="rect">
            <a:avLst/>
          </a:prstGeom>
        </p:spPr>
      </p:pic>
      <p:cxnSp>
        <p:nvCxnSpPr>
          <p:cNvPr id="8" name="Straight Connector 7">
            <a:extLst>
              <a:ext uri="{FF2B5EF4-FFF2-40B4-BE49-F238E27FC236}">
                <a16:creationId xmlns:a16="http://schemas.microsoft.com/office/drawing/2014/main" id="{540C0270-3051-864C-9D3C-393BD31963F8}"/>
              </a:ext>
            </a:extLst>
          </p:cNvPr>
          <p:cNvCxnSpPr>
            <a:cxnSpLocks/>
          </p:cNvCxnSpPr>
          <p:nvPr userDrawn="1"/>
        </p:nvCxnSpPr>
        <p:spPr>
          <a:xfrm>
            <a:off x="457200" y="4743450"/>
            <a:ext cx="82296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Footer Placeholder 1">
            <a:extLst>
              <a:ext uri="{FF2B5EF4-FFF2-40B4-BE49-F238E27FC236}">
                <a16:creationId xmlns:a16="http://schemas.microsoft.com/office/drawing/2014/main" id="{31E6F102-4966-CE49-8E97-C20B8585F3B3}"/>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latin typeface="Arial"/>
                <a:ea typeface="Arial"/>
                <a:cs typeface="Arial"/>
                <a:sym typeface="Arial"/>
              </a:rPr>
              <a:t>© </a:t>
            </a:r>
            <a:r>
              <a:rPr lang="en-US" sz="525" err="1">
                <a:latin typeface="Arial"/>
                <a:ea typeface="Arial"/>
                <a:cs typeface="Arial"/>
                <a:sym typeface="Arial"/>
              </a:rPr>
              <a:t>FranklinCovey</a:t>
            </a:r>
            <a:r>
              <a:rPr lang="en-US" sz="525">
                <a:latin typeface="Arial"/>
                <a:ea typeface="Arial"/>
                <a:cs typeface="Arial"/>
                <a:sym typeface="Arial"/>
              </a:rPr>
              <a:t> Co. All rights reserved. PROPRIETARY AND CONFIDENTIAL </a:t>
            </a:r>
            <a:endParaRPr lang="en-US" sz="525"/>
          </a:p>
        </p:txBody>
      </p:sp>
    </p:spTree>
    <p:extLst>
      <p:ext uri="{BB962C8B-B14F-4D97-AF65-F5344CB8AC3E}">
        <p14:creationId xmlns:p14="http://schemas.microsoft.com/office/powerpoint/2010/main" val="1424107778"/>
      </p:ext>
    </p:extLst>
  </p:cSld>
  <p:clrMap bg1="lt1" tx1="dk1" bg2="lt2" tx2="dk2" accent1="accent1" accent2="accent2" accent3="accent3" accent4="accent4" accent5="accent5" accent6="accent6" hlink="hlink" folHlink="folHlink"/>
  <p:sldLayoutIdLst>
    <p:sldLayoutId id="2147483762" r:id="rId1"/>
    <p:sldLayoutId id="2147484273" r:id="rId2"/>
    <p:sldLayoutId id="2147484274" r:id="rId3"/>
    <p:sldLayoutId id="2147484275" r:id="rId4"/>
    <p:sldLayoutId id="2147484276" r:id="rId5"/>
    <p:sldLayoutId id="2147484277" r:id="rId6"/>
    <p:sldLayoutId id="2147484282" r:id="rId7"/>
    <p:sldLayoutId id="2147484278" r:id="rId8"/>
    <p:sldLayoutId id="2147484316" r:id="rId9"/>
    <p:sldLayoutId id="2147484311" r:id="rId10"/>
    <p:sldLayoutId id="2147484297" r:id="rId11"/>
    <p:sldLayoutId id="2147484298" r:id="rId12"/>
    <p:sldLayoutId id="2147483755" r:id="rId13"/>
    <p:sldLayoutId id="2147484280" r:id="rId14"/>
    <p:sldLayoutId id="2147484279" r:id="rId15"/>
    <p:sldLayoutId id="2147484314" r:id="rId16"/>
    <p:sldLayoutId id="2147483754" r:id="rId17"/>
    <p:sldLayoutId id="2147484304" r:id="rId18"/>
    <p:sldLayoutId id="2147484317" r:id="rId19"/>
    <p:sldLayoutId id="2147484306" r:id="rId20"/>
    <p:sldLayoutId id="2147483734" r:id="rId21"/>
    <p:sldLayoutId id="2147484315" r:id="rId22"/>
    <p:sldLayoutId id="2147484299" r:id="rId23"/>
    <p:sldLayoutId id="2147484309" r:id="rId24"/>
    <p:sldLayoutId id="2147484310" r:id="rId25"/>
    <p:sldLayoutId id="2147484300" r:id="rId26"/>
    <p:sldLayoutId id="2147484268" r:id="rId27"/>
    <p:sldLayoutId id="2147484270" r:id="rId28"/>
  </p:sldLayoutIdLst>
  <p:hf hdr="0" ftr="0" dt="0"/>
  <p:txStyles>
    <p:titleStyle>
      <a:lvl1pPr algn="l" defTabSz="685800" rtl="0" eaLnBrk="1" latinLnBrk="0" hangingPunct="1">
        <a:lnSpc>
          <a:spcPct val="90000"/>
        </a:lnSpc>
        <a:spcBef>
          <a:spcPct val="0"/>
        </a:spcBef>
        <a:buNone/>
        <a:defRPr sz="2700" kern="1200" spc="0" baseline="0">
          <a:solidFill>
            <a:schemeClr val="tx1"/>
          </a:solidFill>
          <a:latin typeface="Tiempos Fine Light" panose="02020303060303060403" pitchFamily="18" charset="77"/>
          <a:ea typeface="+mj-ea"/>
          <a:cs typeface="Times New Roman" panose="02020603050405020304" pitchFamily="18" charset="0"/>
        </a:defRPr>
      </a:lvl1pPr>
    </p:titleStyle>
    <p:bodyStyle>
      <a:lvl1pPr marL="171450" indent="-171450" algn="l" defTabSz="685800" rtl="0" eaLnBrk="1" latinLnBrk="0" hangingPunct="1">
        <a:lnSpc>
          <a:spcPct val="90000"/>
        </a:lnSpc>
        <a:spcBef>
          <a:spcPts val="750"/>
        </a:spcBef>
        <a:buClr>
          <a:schemeClr val="bg2"/>
        </a:buClr>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bg2"/>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bg2"/>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bg2"/>
        </a:buClr>
        <a:buFont typeface="Arial" panose="020B0604020202020204" pitchFamily="34" charset="0"/>
        <a:buChar char="•"/>
        <a:defRPr sz="10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bg2"/>
        </a:buClr>
        <a:buFont typeface="Arial" panose="020B0604020202020204" pitchFamily="34" charset="0"/>
        <a:buChar char="•"/>
        <a:defRPr sz="10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userDrawn="1">
          <p15:clr>
            <a:srgbClr val="F26B43"/>
          </p15:clr>
        </p15:guide>
        <p15:guide id="2" pos="5472" userDrawn="1">
          <p15:clr>
            <a:srgbClr val="F26B43"/>
          </p15:clr>
        </p15:guide>
        <p15:guide id="3" pos="288" userDrawn="1">
          <p15:clr>
            <a:srgbClr val="F26B43"/>
          </p15:clr>
        </p15:guide>
        <p15:guide id="5" orient="horz" pos="1620" userDrawn="1">
          <p15:clr>
            <a:srgbClr val="F26B43"/>
          </p15:clr>
        </p15:guide>
        <p15:guide id="6" orient="horz" pos="234" userDrawn="1">
          <p15:clr>
            <a:srgbClr val="F26B43"/>
          </p15:clr>
        </p15:guide>
        <p15:guide id="7" orient="horz" pos="720" userDrawn="1">
          <p15:clr>
            <a:srgbClr val="F26B43"/>
          </p15:clr>
        </p15:guide>
        <p15:guide id="8" orient="horz" pos="302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BB7647-E96E-DD4E-9440-312E1C3FBCDF}"/>
              </a:ext>
            </a:extLst>
          </p:cNvPr>
          <p:cNvSpPr>
            <a:spLocks noGrp="1"/>
          </p:cNvSpPr>
          <p:nvPr>
            <p:ph type="title"/>
          </p:nvPr>
        </p:nvSpPr>
        <p:spPr>
          <a:xfrm>
            <a:off x="457200" y="618421"/>
            <a:ext cx="8201025" cy="639647"/>
          </a:xfrm>
          <a:prstGeom prst="rect">
            <a:avLst/>
          </a:prstGeom>
        </p:spPr>
        <p:txBody>
          <a:bodyPr vert="horz" lIns="0" tIns="0" rIns="0" bIns="0" rtlCol="0" anchor="t"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57346BBD-B1C1-CA43-A659-50CD77042B97}"/>
              </a:ext>
            </a:extLst>
          </p:cNvPr>
          <p:cNvSpPr>
            <a:spLocks noGrp="1"/>
          </p:cNvSpPr>
          <p:nvPr>
            <p:ph type="body" idx="1"/>
          </p:nvPr>
        </p:nvSpPr>
        <p:spPr>
          <a:xfrm>
            <a:off x="457200" y="1359271"/>
            <a:ext cx="8229600" cy="3263504"/>
          </a:xfrm>
          <a:prstGeom prst="rect">
            <a:avLst/>
          </a:prstGeom>
        </p:spPr>
        <p:txBody>
          <a:bodyPr vert="horz" lIns="0" tIns="0" rIns="0" bIns="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4">
            <a:extLst>
              <a:ext uri="{FF2B5EF4-FFF2-40B4-BE49-F238E27FC236}">
                <a16:creationId xmlns:a16="http://schemas.microsoft.com/office/drawing/2014/main" id="{46143B46-18BC-0E42-AD2C-997BBE9B07A3}"/>
              </a:ext>
            </a:extLst>
          </p:cNvPr>
          <p:cNvSpPr>
            <a:spLocks noGrp="1"/>
          </p:cNvSpPr>
          <p:nvPr>
            <p:ph type="sldNum" sz="quarter" idx="4"/>
          </p:nvPr>
        </p:nvSpPr>
        <p:spPr>
          <a:xfrm>
            <a:off x="8343900" y="4800600"/>
            <a:ext cx="342900" cy="273844"/>
          </a:xfrm>
          <a:prstGeom prst="rect">
            <a:avLst/>
          </a:prstGeom>
        </p:spPr>
        <p:txBody>
          <a:bodyPr lIns="0" tIns="0" rIns="0" bIns="0"/>
          <a:lstStyle>
            <a:lvl1pPr algn="r">
              <a:defRPr sz="788">
                <a:solidFill>
                  <a:schemeClr val="tx1"/>
                </a:solidFill>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pic>
        <p:nvPicPr>
          <p:cNvPr id="7" name="Picture 6" descr="Shape&#10;&#10;Description automatically generated with medium confidence">
            <a:extLst>
              <a:ext uri="{FF2B5EF4-FFF2-40B4-BE49-F238E27FC236}">
                <a16:creationId xmlns:a16="http://schemas.microsoft.com/office/drawing/2014/main" id="{8FE52CF1-DBA9-BF43-A206-0BCA6F3898FF}"/>
              </a:ext>
            </a:extLst>
          </p:cNvPr>
          <p:cNvPicPr>
            <a:picLocks noChangeAspect="1"/>
          </p:cNvPicPr>
          <p:nvPr userDrawn="1"/>
        </p:nvPicPr>
        <p:blipFill>
          <a:blip r:embed="rId114"/>
          <a:stretch>
            <a:fillRect/>
          </a:stretch>
        </p:blipFill>
        <p:spPr>
          <a:xfrm>
            <a:off x="457200" y="4804812"/>
            <a:ext cx="742950" cy="110066"/>
          </a:xfrm>
          <a:prstGeom prst="rect">
            <a:avLst/>
          </a:prstGeom>
        </p:spPr>
      </p:pic>
      <p:cxnSp>
        <p:nvCxnSpPr>
          <p:cNvPr id="8" name="Straight Connector 7">
            <a:extLst>
              <a:ext uri="{FF2B5EF4-FFF2-40B4-BE49-F238E27FC236}">
                <a16:creationId xmlns:a16="http://schemas.microsoft.com/office/drawing/2014/main" id="{540C0270-3051-864C-9D3C-393BD31963F8}"/>
              </a:ext>
            </a:extLst>
          </p:cNvPr>
          <p:cNvCxnSpPr>
            <a:cxnSpLocks/>
          </p:cNvCxnSpPr>
          <p:nvPr userDrawn="1"/>
        </p:nvCxnSpPr>
        <p:spPr>
          <a:xfrm>
            <a:off x="457200" y="4743450"/>
            <a:ext cx="82296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Footer Placeholder 1">
            <a:extLst>
              <a:ext uri="{FF2B5EF4-FFF2-40B4-BE49-F238E27FC236}">
                <a16:creationId xmlns:a16="http://schemas.microsoft.com/office/drawing/2014/main" id="{31E6F102-4966-CE49-8E97-C20B8585F3B3}"/>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latin typeface="Arial"/>
                <a:ea typeface="Arial"/>
                <a:cs typeface="Arial"/>
                <a:sym typeface="Arial"/>
              </a:rPr>
              <a:t>© Franklin Covey Co. All rights reserved. PROPRIETARY AND CONFIDENTIAL </a:t>
            </a:r>
            <a:endParaRPr lang="en-US" sz="525"/>
          </a:p>
        </p:txBody>
      </p:sp>
      <p:pic>
        <p:nvPicPr>
          <p:cNvPr id="4" name="Picture 3" descr="A picture containing text&#10;&#10;Description automatically generated">
            <a:extLst>
              <a:ext uri="{FF2B5EF4-FFF2-40B4-BE49-F238E27FC236}">
                <a16:creationId xmlns:a16="http://schemas.microsoft.com/office/drawing/2014/main" id="{97D8CD1E-6EBD-20AA-6DDB-3F4B80C07C6C}"/>
              </a:ext>
            </a:extLst>
          </p:cNvPr>
          <p:cNvPicPr>
            <a:picLocks noChangeAspect="1"/>
          </p:cNvPicPr>
          <p:nvPr userDrawn="1"/>
        </p:nvPicPr>
        <p:blipFill>
          <a:blip r:embed="rId115"/>
          <a:stretch>
            <a:fillRect/>
          </a:stretch>
        </p:blipFill>
        <p:spPr>
          <a:xfrm>
            <a:off x="8333692" y="586569"/>
            <a:ext cx="330939" cy="330939"/>
          </a:xfrm>
          <a:prstGeom prst="rect">
            <a:avLst/>
          </a:prstGeom>
        </p:spPr>
      </p:pic>
    </p:spTree>
    <p:extLst>
      <p:ext uri="{BB962C8B-B14F-4D97-AF65-F5344CB8AC3E}">
        <p14:creationId xmlns:p14="http://schemas.microsoft.com/office/powerpoint/2010/main" val="1424107778"/>
      </p:ext>
    </p:extLst>
  </p:cSld>
  <p:clrMap bg1="lt1" tx1="dk1" bg2="lt2" tx2="dk2" accent1="accent1" accent2="accent2" accent3="accent3" accent4="accent4" accent5="accent5" accent6="accent6" hlink="hlink" folHlink="folHlink"/>
  <p:sldLayoutIdLst>
    <p:sldLayoutId id="2147483650" r:id="rId1"/>
    <p:sldLayoutId id="2147483688" r:id="rId2"/>
    <p:sldLayoutId id="2147483689" r:id="rId3"/>
    <p:sldLayoutId id="2147483690" r:id="rId4"/>
    <p:sldLayoutId id="2147483691" r:id="rId5"/>
    <p:sldLayoutId id="2147483692" r:id="rId6"/>
    <p:sldLayoutId id="2147483680" r:id="rId7"/>
    <p:sldLayoutId id="2147483788" r:id="rId8"/>
    <p:sldLayoutId id="2147483799" r:id="rId9"/>
    <p:sldLayoutId id="2147483704" r:id="rId10"/>
    <p:sldLayoutId id="2147483655" r:id="rId11"/>
    <p:sldLayoutId id="2147483763" r:id="rId12"/>
    <p:sldLayoutId id="2147483783" r:id="rId13"/>
    <p:sldLayoutId id="2147483764" r:id="rId14"/>
    <p:sldLayoutId id="2147483765" r:id="rId15"/>
    <p:sldLayoutId id="2147483766" r:id="rId16"/>
    <p:sldLayoutId id="2147483767" r:id="rId17"/>
    <p:sldLayoutId id="2147483768" r:id="rId18"/>
    <p:sldLayoutId id="2147483769" r:id="rId19"/>
    <p:sldLayoutId id="2147483753" r:id="rId20"/>
    <p:sldLayoutId id="2147483696" r:id="rId21"/>
    <p:sldLayoutId id="2147483697" r:id="rId22"/>
    <p:sldLayoutId id="2147483698" r:id="rId23"/>
    <p:sldLayoutId id="2147483699" r:id="rId24"/>
    <p:sldLayoutId id="2147483700" r:id="rId25"/>
    <p:sldLayoutId id="2147483701" r:id="rId26"/>
    <p:sldLayoutId id="2147483781" r:id="rId27"/>
    <p:sldLayoutId id="2147483782" r:id="rId28"/>
    <p:sldLayoutId id="2147483702" r:id="rId29"/>
    <p:sldLayoutId id="2147483774" r:id="rId30"/>
    <p:sldLayoutId id="2147483677" r:id="rId31"/>
    <p:sldLayoutId id="2147483785" r:id="rId32"/>
    <p:sldLayoutId id="2147483732" r:id="rId33"/>
    <p:sldLayoutId id="2147483733" r:id="rId34"/>
    <p:sldLayoutId id="2147483652" r:id="rId35"/>
    <p:sldLayoutId id="2147483668" r:id="rId36"/>
    <p:sldLayoutId id="2147483675" r:id="rId37"/>
    <p:sldLayoutId id="2147483727" r:id="rId38"/>
    <p:sldLayoutId id="2147483728" r:id="rId39"/>
    <p:sldLayoutId id="2147483693" r:id="rId40"/>
    <p:sldLayoutId id="2147483729" r:id="rId41"/>
    <p:sldLayoutId id="2147483721" r:id="rId42"/>
    <p:sldLayoutId id="2147483730" r:id="rId43"/>
    <p:sldLayoutId id="2147483722" r:id="rId44"/>
    <p:sldLayoutId id="2147483731" r:id="rId45"/>
    <p:sldLayoutId id="2147483723" r:id="rId46"/>
    <p:sldLayoutId id="2147483694" r:id="rId47"/>
    <p:sldLayoutId id="2147483679" r:id="rId48"/>
    <p:sldLayoutId id="2147483718" r:id="rId49"/>
    <p:sldLayoutId id="2147483770" r:id="rId50"/>
    <p:sldLayoutId id="2147483771" r:id="rId51"/>
    <p:sldLayoutId id="2147483772" r:id="rId52"/>
    <p:sldLayoutId id="2147483773" r:id="rId53"/>
    <p:sldLayoutId id="2147483720" r:id="rId54"/>
    <p:sldLayoutId id="2147483719" r:id="rId55"/>
    <p:sldLayoutId id="2147483710" r:id="rId56"/>
    <p:sldLayoutId id="2147483711" r:id="rId57"/>
    <p:sldLayoutId id="2147483712" r:id="rId58"/>
    <p:sldLayoutId id="2147483717" r:id="rId59"/>
    <p:sldLayoutId id="2147483724" r:id="rId60"/>
    <p:sldLayoutId id="2147483725" r:id="rId61"/>
    <p:sldLayoutId id="2147483726" r:id="rId62"/>
    <p:sldLayoutId id="2147483716" r:id="rId63"/>
    <p:sldLayoutId id="2147483713" r:id="rId64"/>
    <p:sldLayoutId id="2147483714" r:id="rId65"/>
    <p:sldLayoutId id="2147483786" r:id="rId66"/>
    <p:sldLayoutId id="2147483787" r:id="rId67"/>
    <p:sldLayoutId id="2147483758" r:id="rId68"/>
    <p:sldLayoutId id="2147483715" r:id="rId69"/>
    <p:sldLayoutId id="2147483703" r:id="rId70"/>
    <p:sldLayoutId id="2147483707" r:id="rId71"/>
    <p:sldLayoutId id="2147483705" r:id="rId72"/>
    <p:sldLayoutId id="2147483706" r:id="rId73"/>
    <p:sldLayoutId id="2147483757" r:id="rId74"/>
    <p:sldLayoutId id="2147483708" r:id="rId75"/>
    <p:sldLayoutId id="2147483709" r:id="rId76"/>
    <p:sldLayoutId id="2147483676" r:id="rId77"/>
    <p:sldLayoutId id="2147483653" r:id="rId78"/>
    <p:sldLayoutId id="2147483654" r:id="rId79"/>
    <p:sldLayoutId id="2147483669" r:id="rId80"/>
    <p:sldLayoutId id="2147483656" r:id="rId81"/>
    <p:sldLayoutId id="2147483657" r:id="rId82"/>
    <p:sldLayoutId id="2147483738" r:id="rId83"/>
    <p:sldLayoutId id="2147483759" r:id="rId84"/>
    <p:sldLayoutId id="2147483760" r:id="rId85"/>
    <p:sldLayoutId id="2147483761" r:id="rId86"/>
    <p:sldLayoutId id="2147483737" r:id="rId87"/>
    <p:sldLayoutId id="2147483739" r:id="rId88"/>
    <p:sldLayoutId id="2147483740" r:id="rId89"/>
    <p:sldLayoutId id="2147483741" r:id="rId90"/>
    <p:sldLayoutId id="2147483742" r:id="rId91"/>
    <p:sldLayoutId id="2147483743" r:id="rId92"/>
    <p:sldLayoutId id="2147483744" r:id="rId93"/>
    <p:sldLayoutId id="2147483745" r:id="rId94"/>
    <p:sldLayoutId id="2147483746" r:id="rId95"/>
    <p:sldLayoutId id="2147483747" r:id="rId96"/>
    <p:sldLayoutId id="2147483748" r:id="rId97"/>
    <p:sldLayoutId id="2147483749" r:id="rId98"/>
    <p:sldLayoutId id="2147483750" r:id="rId99"/>
    <p:sldLayoutId id="2147483776" r:id="rId100"/>
    <p:sldLayoutId id="2147483751" r:id="rId101"/>
    <p:sldLayoutId id="2147483752" r:id="rId102"/>
    <p:sldLayoutId id="2147483784" r:id="rId103"/>
    <p:sldLayoutId id="2147483789" r:id="rId104"/>
    <p:sldLayoutId id="2147483790" r:id="rId105"/>
    <p:sldLayoutId id="2147483792" r:id="rId106"/>
    <p:sldLayoutId id="2147483793" r:id="rId107"/>
    <p:sldLayoutId id="2147483794" r:id="rId108"/>
    <p:sldLayoutId id="2147483795" r:id="rId109"/>
    <p:sldLayoutId id="2147483796" r:id="rId110"/>
    <p:sldLayoutId id="2147483797" r:id="rId111"/>
    <p:sldLayoutId id="2147483798" r:id="rId112"/>
  </p:sldLayoutIdLst>
  <p:hf hdr="0" ftr="0" dt="0"/>
  <p:txStyles>
    <p:titleStyle>
      <a:lvl1pPr algn="l" defTabSz="685800" rtl="0" eaLnBrk="1" latinLnBrk="0" hangingPunct="1">
        <a:lnSpc>
          <a:spcPct val="90000"/>
        </a:lnSpc>
        <a:spcBef>
          <a:spcPct val="0"/>
        </a:spcBef>
        <a:buNone/>
        <a:defRPr sz="2700" kern="1200" spc="0" baseline="0">
          <a:solidFill>
            <a:schemeClr val="tx1"/>
          </a:solidFill>
          <a:latin typeface="Tiempos Fine Light" panose="02020303060303060403" pitchFamily="18" charset="77"/>
          <a:ea typeface="+mj-ea"/>
          <a:cs typeface="Times New Roman" panose="02020603050405020304" pitchFamily="18" charset="0"/>
        </a:defRPr>
      </a:lvl1pPr>
    </p:titleStyle>
    <p:bodyStyle>
      <a:lvl1pPr marL="171450" indent="-171450" algn="l" defTabSz="685800" rtl="0" eaLnBrk="1" latinLnBrk="0" hangingPunct="1">
        <a:lnSpc>
          <a:spcPct val="90000"/>
        </a:lnSpc>
        <a:spcBef>
          <a:spcPts val="750"/>
        </a:spcBef>
        <a:buClr>
          <a:schemeClr val="bg2"/>
        </a:buClr>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bg2"/>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bg2"/>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bg2"/>
        </a:buClr>
        <a:buFont typeface="Arial" panose="020B0604020202020204" pitchFamily="34" charset="0"/>
        <a:buChar char="•"/>
        <a:defRPr sz="10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bg2"/>
        </a:buClr>
        <a:buFont typeface="Arial" panose="020B0604020202020204" pitchFamily="34" charset="0"/>
        <a:buChar char="•"/>
        <a:defRPr sz="10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userDrawn="1">
          <p15:clr>
            <a:srgbClr val="F26B43"/>
          </p15:clr>
        </p15:guide>
        <p15:guide id="2" pos="5472" userDrawn="1">
          <p15:clr>
            <a:srgbClr val="F26B43"/>
          </p15:clr>
        </p15:guide>
        <p15:guide id="3" pos="288" userDrawn="1">
          <p15:clr>
            <a:srgbClr val="F26B43"/>
          </p15:clr>
        </p15:guide>
        <p15:guide id="5" orient="horz" pos="1620" userDrawn="1">
          <p15:clr>
            <a:srgbClr val="F26B43"/>
          </p15:clr>
        </p15:guide>
        <p15:guide id="6" orient="horz" pos="234" userDrawn="1">
          <p15:clr>
            <a:srgbClr val="F26B43"/>
          </p15:clr>
        </p15:guide>
        <p15:guide id="7" orient="horz" pos="450" userDrawn="1">
          <p15:clr>
            <a:srgbClr val="F26B43"/>
          </p15:clr>
        </p15:guide>
        <p15:guide id="8" orient="horz" pos="302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hyperlink" Target="https://app.franklincovey.com/explore/video/say-no-in-a-way-that-actually-builds-your-reputation/?structured_resource_progress_id=b744f7f9-e697-44b8-abeb-a6e34d0acc15" TargetMode="External"/><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2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2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hyperlink" Target="https://app.franklincovey.com/explore/video/3-tips-to-set-better-work-life-boundaries-and-stick-to-them/?structured_resource_progress_id=037b6389-865a-4e15-8e51-cb07e4f75bc1" TargetMode="External"/><Relationship Id="rId2" Type="http://schemas.openxmlformats.org/officeDocument/2006/relationships/notesSlide" Target="../notesSlides/notesSlide24.xml"/><Relationship Id="rId1" Type="http://schemas.openxmlformats.org/officeDocument/2006/relationships/slideLayout" Target="../slideLayouts/slideLayout27.xm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hyperlink" Target="mailto:VACare@FranklinCovey.com" TargetMode="External"/><Relationship Id="rId2" Type="http://schemas.openxmlformats.org/officeDocument/2006/relationships/hyperlink" Target="https://www.surveymonkey.com/r/JZP9XB9" TargetMode="External"/><Relationship Id="rId1" Type="http://schemas.openxmlformats.org/officeDocument/2006/relationships/slideLayout" Target="../slideLayouts/slideLayout15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5.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app.franklincovey.com/learn/c7c33f32-ed6c-4b46-858b-8176220fc5ff" TargetMode="External"/><Relationship Id="rId2" Type="http://schemas.openxmlformats.org/officeDocument/2006/relationships/image" Target="../media/image38.png"/><Relationship Id="rId1" Type="http://schemas.openxmlformats.org/officeDocument/2006/relationships/slideLayout" Target="../slideLayouts/slideLayout123.xml"/></Relationships>
</file>

<file path=ppt/slides/_rels/slide6.xml.rels><?xml version="1.0" encoding="UTF-8" standalone="yes"?>
<Relationships xmlns="http://schemas.openxmlformats.org/package/2006/relationships"><Relationship Id="rId3" Type="http://schemas.openxmlformats.org/officeDocument/2006/relationships/hyperlink" Target="http://www.franklincovey.com/" TargetMode="External"/><Relationship Id="rId7" Type="http://schemas.openxmlformats.org/officeDocument/2006/relationships/hyperlink" Target="https://confluence.franklincovey.com/display/AAPFAQ/Accessing+Your+Impact+Platform+Account" TargetMode="External"/><Relationship Id="rId2" Type="http://schemas.openxmlformats.org/officeDocument/2006/relationships/notesSlide" Target="../notesSlides/notesSlide5.xml"/><Relationship Id="rId1" Type="http://schemas.openxmlformats.org/officeDocument/2006/relationships/slideLayout" Target="../slideLayouts/slideLayout122.xml"/><Relationship Id="rId6" Type="http://schemas.openxmlformats.org/officeDocument/2006/relationships/hyperlink" Target="mailto:learning@app.franklincovey.com" TargetMode="External"/><Relationship Id="rId5" Type="http://schemas.openxmlformats.org/officeDocument/2006/relationships/hyperlink" Target="https://app.franklincovey.com/learn/b9c7d67d-7433-45d4-a463-a8a9c458c3e7" TargetMode="External"/><Relationship Id="rId4" Type="http://schemas.openxmlformats.org/officeDocument/2006/relationships/hyperlink" Target="https://app.franklincovey.com/learn/c7c33f32-ed6c-4b46-858b-8176220fc5ff"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app.franklincovey.com/learn/c7c33f32-ed6c-4b46-858b-8176220fc5ff" TargetMode="External"/><Relationship Id="rId2" Type="http://schemas.openxmlformats.org/officeDocument/2006/relationships/notesSlide" Target="../notesSlides/notesSlide6.xml"/><Relationship Id="rId1" Type="http://schemas.openxmlformats.org/officeDocument/2006/relationships/slideLayout" Target="../slideLayouts/slideLayout122.xml"/><Relationship Id="rId5" Type="http://schemas.openxmlformats.org/officeDocument/2006/relationships/hyperlink" Target="https://confluence.franklincovey.com/display/AAPFAQ/Accessing+Your+Impact+Platform+Account" TargetMode="External"/><Relationship Id="rId4" Type="http://schemas.openxmlformats.org/officeDocument/2006/relationships/hyperlink" Target="mailto:learning@app.franklincovey.com"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47EAC-F071-B447-BCC0-FECCCB373B55}"/>
              </a:ext>
            </a:extLst>
          </p:cNvPr>
          <p:cNvSpPr>
            <a:spLocks noGrp="1"/>
          </p:cNvSpPr>
          <p:nvPr>
            <p:ph type="title"/>
          </p:nvPr>
        </p:nvSpPr>
        <p:spPr>
          <a:xfrm>
            <a:off x="971550" y="792096"/>
            <a:ext cx="3829050" cy="2727358"/>
          </a:xfrm>
        </p:spPr>
        <p:txBody>
          <a:bodyPr/>
          <a:lstStyle/>
          <a:p>
            <a:r>
              <a:rPr lang="en-US" sz="4950" dirty="0">
                <a:latin typeface="Times New Roman"/>
                <a:cs typeface="Times New Roman"/>
                <a:sym typeface="Times"/>
              </a:rPr>
              <a:t>Greatness Starts Here.</a:t>
            </a:r>
            <a:br>
              <a:rPr lang="en-US" sz="4950" dirty="0"/>
            </a:br>
            <a:endParaRPr lang="en-US" sz="4950" dirty="0"/>
          </a:p>
        </p:txBody>
      </p:sp>
      <p:sp>
        <p:nvSpPr>
          <p:cNvPr id="3" name="Title 1">
            <a:extLst>
              <a:ext uri="{FF2B5EF4-FFF2-40B4-BE49-F238E27FC236}">
                <a16:creationId xmlns:a16="http://schemas.microsoft.com/office/drawing/2014/main" id="{04AE06F8-4FD4-498C-944D-0B26A3BCE86C}"/>
              </a:ext>
            </a:extLst>
          </p:cNvPr>
          <p:cNvSpPr txBox="1">
            <a:spLocks/>
          </p:cNvSpPr>
          <p:nvPr/>
        </p:nvSpPr>
        <p:spPr>
          <a:xfrm>
            <a:off x="237784" y="2490137"/>
            <a:ext cx="5881773" cy="1662290"/>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5400" b="0" i="0" kern="1200" spc="0" baseline="0">
                <a:solidFill>
                  <a:schemeClr val="tx1"/>
                </a:solidFill>
                <a:latin typeface="Tiempos Fine Light" panose="02020303060303060403" pitchFamily="18" charset="77"/>
                <a:ea typeface="+mj-ea"/>
                <a:cs typeface="Times New Roman" panose="02020603050405020304" pitchFamily="18" charset="0"/>
              </a:defRPr>
            </a:lvl1pPr>
          </a:lstStyle>
          <a:p>
            <a:pPr>
              <a:lnSpc>
                <a:spcPct val="100000"/>
              </a:lnSpc>
            </a:pPr>
            <a:r>
              <a:rPr lang="en-US" sz="2400" dirty="0">
                <a:latin typeface="Arial" panose="020B0604020202020204" pitchFamily="34" charset="0"/>
                <a:cs typeface="Arial" panose="020B0604020202020204" pitchFamily="34" charset="0"/>
                <a:sym typeface="Times"/>
              </a:rPr>
              <a:t>5 Choices to Extraordinary Productivity </a:t>
            </a:r>
          </a:p>
          <a:p>
            <a:pPr>
              <a:lnSpc>
                <a:spcPct val="100000"/>
              </a:lnSpc>
            </a:pPr>
            <a:r>
              <a:rPr lang="en-US" sz="2400" dirty="0">
                <a:latin typeface="Arial" panose="020B0604020202020204" pitchFamily="34" charset="0"/>
                <a:cs typeface="Arial" panose="020B0604020202020204" pitchFamily="34" charset="0"/>
                <a:sym typeface="Times"/>
              </a:rPr>
              <a:t>Flipped Classroom Guide</a:t>
            </a:r>
            <a:br>
              <a:rPr lang="en-US" sz="1500" dirty="0">
                <a:latin typeface="Arial" panose="020B0604020202020204" pitchFamily="34" charset="0"/>
                <a:cs typeface="Arial" panose="020B0604020202020204" pitchFamily="34" charset="0"/>
                <a:sym typeface="Times"/>
              </a:rPr>
            </a:br>
            <a:endParaRPr lang="en-US" sz="1500" dirty="0">
              <a:latin typeface="Arial" panose="020B0604020202020204" pitchFamily="34" charset="0"/>
              <a:cs typeface="Arial" panose="020B0604020202020204" pitchFamily="34" charset="0"/>
              <a:sym typeface="Times"/>
            </a:endParaRPr>
          </a:p>
          <a:p>
            <a:pPr>
              <a:lnSpc>
                <a:spcPct val="100000"/>
              </a:lnSpc>
            </a:pPr>
            <a:r>
              <a:rPr lang="en-US" sz="1500" dirty="0">
                <a:latin typeface="Arial" panose="020B0604020202020204" pitchFamily="34" charset="0"/>
                <a:cs typeface="Arial" panose="020B0604020202020204" pitchFamily="34" charset="0"/>
                <a:sym typeface="Times"/>
              </a:rPr>
              <a:t>Veteran’s Health Administration </a:t>
            </a:r>
            <a:endParaRPr lang="en-US" sz="1500" dirty="0">
              <a:latin typeface="Arial" panose="020B0604020202020204" pitchFamily="34" charset="0"/>
              <a:cs typeface="Arial" panose="020B0604020202020204" pitchFamily="34" charset="0"/>
            </a:endParaRPr>
          </a:p>
        </p:txBody>
      </p:sp>
      <p:pic>
        <p:nvPicPr>
          <p:cNvPr id="4" name="Picture 12" descr="A logo of a military service&#10;&#10;Description automatically generated with medium confidence">
            <a:extLst>
              <a:ext uri="{FF2B5EF4-FFF2-40B4-BE49-F238E27FC236}">
                <a16:creationId xmlns:a16="http://schemas.microsoft.com/office/drawing/2014/main" id="{56128C35-4A99-E09C-9D7A-715757CA79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9810" y="3860693"/>
            <a:ext cx="1171575"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6907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8662CB-69E1-4C7E-B998-89ACFC71BBD1}"/>
              </a:ext>
            </a:extLst>
          </p:cNvPr>
          <p:cNvSpPr>
            <a:spLocks noGrp="1"/>
          </p:cNvSpPr>
          <p:nvPr>
            <p:ph idx="1"/>
          </p:nvPr>
        </p:nvSpPr>
        <p:spPr>
          <a:xfrm>
            <a:off x="4136074" y="1443446"/>
            <a:ext cx="4062540" cy="3211196"/>
          </a:xfrm>
        </p:spPr>
        <p:txBody>
          <a:bodyPr/>
          <a:lstStyle/>
          <a:p>
            <a:pPr marL="0" indent="0">
              <a:buNone/>
            </a:pPr>
            <a:r>
              <a:rPr lang="en-US" sz="1400" b="1" u="sng" dirty="0">
                <a:solidFill>
                  <a:srgbClr val="FF0000"/>
                </a:solidFill>
              </a:rPr>
              <a:t>Breakouts – Groups of 3</a:t>
            </a:r>
          </a:p>
          <a:p>
            <a:pPr marL="0" indent="0">
              <a:buNone/>
            </a:pPr>
            <a:r>
              <a:rPr lang="en-US" sz="1400" b="1" dirty="0"/>
              <a:t>1. Discussion Questions (10 – 15 minutes)</a:t>
            </a:r>
          </a:p>
          <a:p>
            <a:r>
              <a:rPr lang="en-US" sz="1400" dirty="0"/>
              <a:t>As you watched the video, what "gravel" did you think of from your own life?</a:t>
            </a:r>
            <a:br>
              <a:rPr lang="en-US" sz="1400" dirty="0"/>
            </a:br>
            <a:r>
              <a:rPr lang="en-US" sz="1400" dirty="0"/>
              <a:t>How does “gravel” effect your productivity?</a:t>
            </a:r>
          </a:p>
          <a:p>
            <a:pPr marL="0" indent="0">
              <a:buNone/>
            </a:pPr>
            <a:endParaRPr lang="en-US" sz="1400" dirty="0"/>
          </a:p>
          <a:p>
            <a:pPr marL="0" indent="0">
              <a:buNone/>
            </a:pPr>
            <a:r>
              <a:rPr lang="en-US" sz="1400" dirty="0"/>
              <a:t>2. </a:t>
            </a:r>
            <a:r>
              <a:rPr lang="en-US" sz="1400" b="1" dirty="0"/>
              <a:t>Discussion Questions (10 - 15 minutes)</a:t>
            </a:r>
          </a:p>
          <a:p>
            <a:r>
              <a:rPr lang="en-US" sz="1400" dirty="0"/>
              <a:t>What have you done in the past that was  extraordinary?</a:t>
            </a:r>
            <a:br>
              <a:rPr lang="en-US" sz="1400" dirty="0"/>
            </a:br>
            <a:r>
              <a:rPr lang="en-US" sz="1400" dirty="0"/>
              <a:t>What's at stake if you don't choose to become extraordinary?</a:t>
            </a:r>
          </a:p>
        </p:txBody>
      </p:sp>
      <p:sp>
        <p:nvSpPr>
          <p:cNvPr id="3" name="Slide Number Placeholder 2">
            <a:extLst>
              <a:ext uri="{FF2B5EF4-FFF2-40B4-BE49-F238E27FC236}">
                <a16:creationId xmlns:a16="http://schemas.microsoft.com/office/drawing/2014/main" id="{584EDF02-4B8D-4762-BBC8-242E4F27F731}"/>
              </a:ext>
            </a:extLst>
          </p:cNvPr>
          <p:cNvSpPr>
            <a:spLocks noGrp="1"/>
          </p:cNvSpPr>
          <p:nvPr>
            <p:ph type="sldNum" sz="quarter" idx="11"/>
          </p:nvPr>
        </p:nvSpPr>
        <p:spPr/>
        <p:txBody>
          <a:bodyPr/>
          <a:lstStyle/>
          <a:p>
            <a:fld id="{51C557F5-C807-6C4C-A9D5-F8000D407BA5}" type="slidenum">
              <a:rPr lang="en-US" smtClean="0"/>
              <a:pPr/>
              <a:t>10</a:t>
            </a:fld>
            <a:endParaRPr lang="en-US"/>
          </a:p>
        </p:txBody>
      </p:sp>
      <p:sp>
        <p:nvSpPr>
          <p:cNvPr id="4" name="Title 3">
            <a:extLst>
              <a:ext uri="{FF2B5EF4-FFF2-40B4-BE49-F238E27FC236}">
                <a16:creationId xmlns:a16="http://schemas.microsoft.com/office/drawing/2014/main" id="{040D5CC3-4D1F-4A5D-A2D5-D70F30C13DFE}"/>
              </a:ext>
            </a:extLst>
          </p:cNvPr>
          <p:cNvSpPr>
            <a:spLocks noGrp="1"/>
          </p:cNvSpPr>
          <p:nvPr>
            <p:ph type="title"/>
          </p:nvPr>
        </p:nvSpPr>
        <p:spPr>
          <a:xfrm>
            <a:off x="457200" y="379179"/>
            <a:ext cx="8229600" cy="872547"/>
          </a:xfrm>
        </p:spPr>
        <p:txBody>
          <a:bodyPr/>
          <a:lstStyle/>
          <a:p>
            <a:r>
              <a:rPr lang="en-US" dirty="0">
                <a:latin typeface="Times New Roman"/>
                <a:cs typeface="Times New Roman"/>
              </a:rPr>
              <a:t>Foundation—Become Extraordinary</a:t>
            </a:r>
            <a:br>
              <a:rPr lang="en-US" dirty="0">
                <a:latin typeface="Times New Roman"/>
              </a:rPr>
            </a:br>
            <a:r>
              <a:rPr lang="en-US" sz="1600" dirty="0">
                <a:latin typeface="Times New Roman"/>
                <a:cs typeface="Times New Roman"/>
              </a:rPr>
              <a:t>Weeks 1 &amp; 2 of OnDemand Course</a:t>
            </a:r>
            <a:br>
              <a:rPr lang="en-US" dirty="0"/>
            </a:br>
            <a:endParaRPr lang="en-US" sz="2000" dirty="0"/>
          </a:p>
        </p:txBody>
      </p:sp>
      <p:sp>
        <p:nvSpPr>
          <p:cNvPr id="8" name="TextBox 7">
            <a:extLst>
              <a:ext uri="{FF2B5EF4-FFF2-40B4-BE49-F238E27FC236}">
                <a16:creationId xmlns:a16="http://schemas.microsoft.com/office/drawing/2014/main" id="{4F42A0B9-BB85-05EB-EC1B-153C4218D585}"/>
              </a:ext>
            </a:extLst>
          </p:cNvPr>
          <p:cNvSpPr txBox="1"/>
          <p:nvPr/>
        </p:nvSpPr>
        <p:spPr>
          <a:xfrm>
            <a:off x="552894" y="3594490"/>
            <a:ext cx="2862593" cy="260476"/>
          </a:xfrm>
          <a:prstGeom prst="rect">
            <a:avLst/>
          </a:prstGeom>
          <a:noFill/>
        </p:spPr>
        <p:txBody>
          <a:bodyPr wrap="square" rtlCol="0">
            <a:spAutoFit/>
          </a:bodyPr>
          <a:lstStyle/>
          <a:p>
            <a:endParaRPr lang="en-US" sz="1000" dirty="0"/>
          </a:p>
        </p:txBody>
      </p:sp>
      <p:pic>
        <p:nvPicPr>
          <p:cNvPr id="5" name="Picture 4" descr="Timeline&#10;&#10;Description automatically generated with medium confidence">
            <a:extLst>
              <a:ext uri="{FF2B5EF4-FFF2-40B4-BE49-F238E27FC236}">
                <a16:creationId xmlns:a16="http://schemas.microsoft.com/office/drawing/2014/main" id="{E2D2B3E6-4A50-374E-BBB7-41805C5B542C}"/>
              </a:ext>
            </a:extLst>
          </p:cNvPr>
          <p:cNvPicPr>
            <a:picLocks noChangeAspect="1"/>
          </p:cNvPicPr>
          <p:nvPr/>
        </p:nvPicPr>
        <p:blipFill>
          <a:blip r:embed="rId3"/>
          <a:stretch>
            <a:fillRect/>
          </a:stretch>
        </p:blipFill>
        <p:spPr>
          <a:xfrm>
            <a:off x="291940" y="1251726"/>
            <a:ext cx="3442219" cy="2342764"/>
          </a:xfrm>
          <a:prstGeom prst="rect">
            <a:avLst/>
          </a:prstGeom>
        </p:spPr>
      </p:pic>
    </p:spTree>
    <p:extLst>
      <p:ext uri="{BB962C8B-B14F-4D97-AF65-F5344CB8AC3E}">
        <p14:creationId xmlns:p14="http://schemas.microsoft.com/office/powerpoint/2010/main" val="2191809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 calcmode="lin" valueType="num">
                                      <p:cBhvr additive="base">
                                        <p:cTn id="2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 calcmode="lin" valueType="num">
                                      <p:cBhvr additive="base">
                                        <p:cTn id="25"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8662CB-69E1-4C7E-B998-89ACFC71BBD1}"/>
              </a:ext>
            </a:extLst>
          </p:cNvPr>
          <p:cNvSpPr>
            <a:spLocks noGrp="1"/>
          </p:cNvSpPr>
          <p:nvPr>
            <p:ph idx="1"/>
          </p:nvPr>
        </p:nvSpPr>
        <p:spPr>
          <a:xfrm>
            <a:off x="4114809" y="1967002"/>
            <a:ext cx="4329104" cy="2701816"/>
          </a:xfrm>
        </p:spPr>
        <p:txBody>
          <a:bodyPr/>
          <a:lstStyle/>
          <a:p>
            <a:pPr marL="171450" indent="-171450">
              <a:buFont typeface="Arial" panose="020B0604020202020204" pitchFamily="34" charset="0"/>
              <a:buChar char="•"/>
            </a:pPr>
            <a:endParaRPr lang="en-US" sz="1200" dirty="0"/>
          </a:p>
          <a:p>
            <a:pPr marL="0" indent="0">
              <a:buNone/>
            </a:pPr>
            <a:endParaRPr lang="en-US" sz="1400" b="1" dirty="0"/>
          </a:p>
        </p:txBody>
      </p:sp>
      <p:sp>
        <p:nvSpPr>
          <p:cNvPr id="3" name="Slide Number Placeholder 2">
            <a:extLst>
              <a:ext uri="{FF2B5EF4-FFF2-40B4-BE49-F238E27FC236}">
                <a16:creationId xmlns:a16="http://schemas.microsoft.com/office/drawing/2014/main" id="{584EDF02-4B8D-4762-BBC8-242E4F27F731}"/>
              </a:ext>
            </a:extLst>
          </p:cNvPr>
          <p:cNvSpPr>
            <a:spLocks noGrp="1"/>
          </p:cNvSpPr>
          <p:nvPr>
            <p:ph type="sldNum" sz="quarter" idx="11"/>
          </p:nvPr>
        </p:nvSpPr>
        <p:spPr/>
        <p:txBody>
          <a:bodyPr/>
          <a:lstStyle/>
          <a:p>
            <a:fld id="{51C557F5-C807-6C4C-A9D5-F8000D407BA5}" type="slidenum">
              <a:rPr lang="en-US" smtClean="0"/>
              <a:pPr/>
              <a:t>11</a:t>
            </a:fld>
            <a:endParaRPr lang="en-US"/>
          </a:p>
        </p:txBody>
      </p:sp>
      <p:sp>
        <p:nvSpPr>
          <p:cNvPr id="4" name="Title 3">
            <a:extLst>
              <a:ext uri="{FF2B5EF4-FFF2-40B4-BE49-F238E27FC236}">
                <a16:creationId xmlns:a16="http://schemas.microsoft.com/office/drawing/2014/main" id="{040D5CC3-4D1F-4A5D-A2D5-D70F30C13DFE}"/>
              </a:ext>
            </a:extLst>
          </p:cNvPr>
          <p:cNvSpPr>
            <a:spLocks noGrp="1"/>
          </p:cNvSpPr>
          <p:nvPr>
            <p:ph type="title"/>
          </p:nvPr>
        </p:nvSpPr>
        <p:spPr>
          <a:xfrm>
            <a:off x="457200" y="379179"/>
            <a:ext cx="8229600" cy="900246"/>
          </a:xfrm>
        </p:spPr>
        <p:txBody>
          <a:bodyPr/>
          <a:lstStyle/>
          <a:p>
            <a:r>
              <a:rPr lang="en-US" dirty="0">
                <a:latin typeface="Times New Roman"/>
                <a:cs typeface="Times New Roman"/>
              </a:rPr>
              <a:t>Choice 1: Act on the Important</a:t>
            </a:r>
            <a:br>
              <a:rPr lang="en-US" dirty="0">
                <a:latin typeface="Times New Roman"/>
              </a:rPr>
            </a:br>
            <a:r>
              <a:rPr lang="en-US" sz="1600" dirty="0">
                <a:latin typeface="Times New Roman"/>
                <a:cs typeface="Times New Roman"/>
              </a:rPr>
              <a:t>Weeks 3 &amp; 4 of OnDemand Course</a:t>
            </a:r>
            <a:br>
              <a:rPr lang="en-US" dirty="0"/>
            </a:br>
            <a:endParaRPr lang="en-US" sz="2000" dirty="0"/>
          </a:p>
        </p:txBody>
      </p:sp>
      <p:sp>
        <p:nvSpPr>
          <p:cNvPr id="13" name="TextBox 12">
            <a:extLst>
              <a:ext uri="{FF2B5EF4-FFF2-40B4-BE49-F238E27FC236}">
                <a16:creationId xmlns:a16="http://schemas.microsoft.com/office/drawing/2014/main" id="{74B20064-F7B0-D789-044A-05F8CF44AAEC}"/>
              </a:ext>
            </a:extLst>
          </p:cNvPr>
          <p:cNvSpPr txBox="1"/>
          <p:nvPr/>
        </p:nvSpPr>
        <p:spPr>
          <a:xfrm>
            <a:off x="2001554" y="3644183"/>
            <a:ext cx="1511683" cy="264226"/>
          </a:xfrm>
          <a:prstGeom prst="rect">
            <a:avLst/>
          </a:prstGeom>
          <a:noFill/>
        </p:spPr>
        <p:txBody>
          <a:bodyPr wrap="square" rtlCol="0">
            <a:spAutoFit/>
          </a:bodyPr>
          <a:lstStyle/>
          <a:p>
            <a:endParaRPr lang="en-US" sz="1000" dirty="0"/>
          </a:p>
        </p:txBody>
      </p:sp>
      <p:sp>
        <p:nvSpPr>
          <p:cNvPr id="20" name="TextBox 19">
            <a:extLst>
              <a:ext uri="{FF2B5EF4-FFF2-40B4-BE49-F238E27FC236}">
                <a16:creationId xmlns:a16="http://schemas.microsoft.com/office/drawing/2014/main" id="{DC8DAEA0-4B80-F873-E1A9-D64A881191EC}"/>
              </a:ext>
            </a:extLst>
          </p:cNvPr>
          <p:cNvSpPr txBox="1"/>
          <p:nvPr/>
        </p:nvSpPr>
        <p:spPr>
          <a:xfrm>
            <a:off x="274336" y="972164"/>
            <a:ext cx="7558085" cy="307777"/>
          </a:xfrm>
          <a:prstGeom prst="rect">
            <a:avLst/>
          </a:prstGeom>
          <a:noFill/>
        </p:spPr>
        <p:txBody>
          <a:bodyPr wrap="square">
            <a:spAutoFit/>
          </a:bodyPr>
          <a:lstStyle/>
          <a:p>
            <a:pPr algn="ctr"/>
            <a:r>
              <a:rPr lang="en-US" sz="1400" b="1" dirty="0">
                <a:solidFill>
                  <a:schemeClr val="accent1">
                    <a:lumMod val="75000"/>
                  </a:schemeClr>
                </a:solidFill>
              </a:rPr>
              <a:t>The Time Matrix </a:t>
            </a:r>
          </a:p>
        </p:txBody>
      </p:sp>
      <p:pic>
        <p:nvPicPr>
          <p:cNvPr id="6" name="Picture 5">
            <a:extLst>
              <a:ext uri="{FF2B5EF4-FFF2-40B4-BE49-F238E27FC236}">
                <a16:creationId xmlns:a16="http://schemas.microsoft.com/office/drawing/2014/main" id="{7FB79667-05F0-93CD-FB34-C70C4A255B61}"/>
              </a:ext>
            </a:extLst>
          </p:cNvPr>
          <p:cNvPicPr>
            <a:picLocks noChangeAspect="1"/>
          </p:cNvPicPr>
          <p:nvPr/>
        </p:nvPicPr>
        <p:blipFill>
          <a:blip r:embed="rId3"/>
          <a:stretch>
            <a:fillRect/>
          </a:stretch>
        </p:blipFill>
        <p:spPr>
          <a:xfrm>
            <a:off x="167680" y="1348322"/>
            <a:ext cx="3345557" cy="2919334"/>
          </a:xfrm>
          <a:prstGeom prst="rect">
            <a:avLst/>
          </a:prstGeom>
        </p:spPr>
      </p:pic>
      <p:sp>
        <p:nvSpPr>
          <p:cNvPr id="8" name="TextBox 7">
            <a:extLst>
              <a:ext uri="{FF2B5EF4-FFF2-40B4-BE49-F238E27FC236}">
                <a16:creationId xmlns:a16="http://schemas.microsoft.com/office/drawing/2014/main" id="{151B4550-03E1-81BF-EBFB-9153662AC1B8}"/>
              </a:ext>
            </a:extLst>
          </p:cNvPr>
          <p:cNvSpPr txBox="1"/>
          <p:nvPr/>
        </p:nvSpPr>
        <p:spPr>
          <a:xfrm>
            <a:off x="3993361" y="1559227"/>
            <a:ext cx="4572000" cy="2462213"/>
          </a:xfrm>
          <a:prstGeom prst="rect">
            <a:avLst/>
          </a:prstGeom>
          <a:noFill/>
        </p:spPr>
        <p:txBody>
          <a:bodyPr wrap="square">
            <a:spAutoFit/>
          </a:bodyPr>
          <a:lstStyle/>
          <a:p>
            <a:pPr marL="0" indent="0">
              <a:buNone/>
            </a:pPr>
            <a:r>
              <a:rPr lang="en-US" sz="1400" b="1" u="sng" dirty="0">
                <a:solidFill>
                  <a:srgbClr val="FF0000"/>
                </a:solidFill>
              </a:rPr>
              <a:t>Breakouts – Groups of 3</a:t>
            </a:r>
          </a:p>
          <a:p>
            <a:pPr marL="342900" indent="-342900">
              <a:buAutoNum type="arabicPeriod"/>
            </a:pPr>
            <a:r>
              <a:rPr lang="en-US" sz="1400" b="1" dirty="0"/>
              <a:t>Discussion Questions (10 – 15 minutes)</a:t>
            </a:r>
          </a:p>
          <a:p>
            <a:pPr algn="l"/>
            <a:r>
              <a:rPr lang="en-US" dirty="0"/>
              <a:t> Share one of your Q1 Activities. </a:t>
            </a:r>
          </a:p>
          <a:p>
            <a:pPr algn="l"/>
            <a:r>
              <a:rPr lang="en-US" dirty="0"/>
              <a:t>What is the impact on your productivity when you are in Q1 for a long time?</a:t>
            </a:r>
          </a:p>
          <a:p>
            <a:pPr algn="l"/>
            <a:endParaRPr lang="en-US" sz="1400" dirty="0"/>
          </a:p>
          <a:p>
            <a:pPr marL="0" indent="0">
              <a:buNone/>
            </a:pPr>
            <a:r>
              <a:rPr lang="en-US" sz="1400" dirty="0"/>
              <a:t>2. </a:t>
            </a:r>
            <a:r>
              <a:rPr lang="en-US" sz="1400" b="1" dirty="0"/>
              <a:t>Discussion Questions (10 - 15 minutes)</a:t>
            </a:r>
          </a:p>
          <a:p>
            <a:r>
              <a:rPr lang="en-US" dirty="0"/>
              <a:t>What is an example of one of your Q2</a:t>
            </a:r>
          </a:p>
          <a:p>
            <a:r>
              <a:rPr lang="en-US" dirty="0"/>
              <a:t>activities?</a:t>
            </a:r>
          </a:p>
          <a:p>
            <a:r>
              <a:rPr lang="en-US" dirty="0"/>
              <a:t>What is the impact on your productivity</a:t>
            </a:r>
          </a:p>
          <a:p>
            <a:r>
              <a:rPr lang="en-US" dirty="0"/>
              <a:t>when you are in Q2 for a long time?</a:t>
            </a:r>
          </a:p>
        </p:txBody>
      </p:sp>
    </p:spTree>
    <p:extLst>
      <p:ext uri="{BB962C8B-B14F-4D97-AF65-F5344CB8AC3E}">
        <p14:creationId xmlns:p14="http://schemas.microsoft.com/office/powerpoint/2010/main" val="3459221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 calcmode="lin" valueType="num">
                                      <p:cBhvr additive="base">
                                        <p:cTn id="1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 calcmode="lin" valueType="num">
                                      <p:cBhvr additive="base">
                                        <p:cTn id="21"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anim calcmode="lin" valueType="num">
                                      <p:cBhvr additive="base">
                                        <p:cTn id="31"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8">
                                            <p:txEl>
                                              <p:pRg st="6" end="6"/>
                                            </p:txEl>
                                          </p:spTgt>
                                        </p:tgtEl>
                                        <p:attrNameLst>
                                          <p:attrName>style.visibility</p:attrName>
                                        </p:attrNameLst>
                                      </p:cBhvr>
                                      <p:to>
                                        <p:strVal val="visible"/>
                                      </p:to>
                                    </p:set>
                                    <p:anim calcmode="lin" valueType="num">
                                      <p:cBhvr additive="base">
                                        <p:cTn id="35"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8">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8">
                                            <p:txEl>
                                              <p:pRg st="7" end="7"/>
                                            </p:txEl>
                                          </p:spTgt>
                                        </p:tgtEl>
                                        <p:attrNameLst>
                                          <p:attrName>style.visibility</p:attrName>
                                        </p:attrNameLst>
                                      </p:cBhvr>
                                      <p:to>
                                        <p:strVal val="visible"/>
                                      </p:to>
                                    </p:set>
                                    <p:anim calcmode="lin" valueType="num">
                                      <p:cBhvr additive="base">
                                        <p:cTn id="39"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8">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8">
                                            <p:txEl>
                                              <p:pRg st="8" end="8"/>
                                            </p:txEl>
                                          </p:spTgt>
                                        </p:tgtEl>
                                        <p:attrNameLst>
                                          <p:attrName>style.visibility</p:attrName>
                                        </p:attrNameLst>
                                      </p:cBhvr>
                                      <p:to>
                                        <p:strVal val="visible"/>
                                      </p:to>
                                    </p:set>
                                    <p:anim calcmode="lin" valueType="num">
                                      <p:cBhvr additive="base">
                                        <p:cTn id="43" dur="500" fill="hold"/>
                                        <p:tgtEl>
                                          <p:spTgt spid="8">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
                                            <p:txEl>
                                              <p:pRg st="8" end="8"/>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8">
                                            <p:txEl>
                                              <p:pRg st="9" end="9"/>
                                            </p:txEl>
                                          </p:spTgt>
                                        </p:tgtEl>
                                        <p:attrNameLst>
                                          <p:attrName>style.visibility</p:attrName>
                                        </p:attrNameLst>
                                      </p:cBhvr>
                                      <p:to>
                                        <p:strVal val="visible"/>
                                      </p:to>
                                    </p:set>
                                    <p:anim calcmode="lin" valueType="num">
                                      <p:cBhvr additive="base">
                                        <p:cTn id="47" dur="500" fill="hold"/>
                                        <p:tgtEl>
                                          <p:spTgt spid="8">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8">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8662CB-69E1-4C7E-B998-89ACFC71BBD1}"/>
              </a:ext>
            </a:extLst>
          </p:cNvPr>
          <p:cNvSpPr>
            <a:spLocks noGrp="1"/>
          </p:cNvSpPr>
          <p:nvPr>
            <p:ph idx="1"/>
          </p:nvPr>
        </p:nvSpPr>
        <p:spPr>
          <a:xfrm>
            <a:off x="4114809" y="1967002"/>
            <a:ext cx="4329104" cy="2701816"/>
          </a:xfrm>
        </p:spPr>
        <p:txBody>
          <a:bodyPr/>
          <a:lstStyle/>
          <a:p>
            <a:pPr marL="171450" indent="-171450">
              <a:buFont typeface="Arial" panose="020B0604020202020204" pitchFamily="34" charset="0"/>
              <a:buChar char="•"/>
            </a:pPr>
            <a:endParaRPr lang="en-US" sz="1200" dirty="0"/>
          </a:p>
          <a:p>
            <a:pPr marL="0" indent="0">
              <a:buNone/>
            </a:pPr>
            <a:endParaRPr lang="en-US" sz="1400" b="1" dirty="0"/>
          </a:p>
        </p:txBody>
      </p:sp>
      <p:sp>
        <p:nvSpPr>
          <p:cNvPr id="3" name="Slide Number Placeholder 2">
            <a:extLst>
              <a:ext uri="{FF2B5EF4-FFF2-40B4-BE49-F238E27FC236}">
                <a16:creationId xmlns:a16="http://schemas.microsoft.com/office/drawing/2014/main" id="{584EDF02-4B8D-4762-BBC8-242E4F27F731}"/>
              </a:ext>
            </a:extLst>
          </p:cNvPr>
          <p:cNvSpPr>
            <a:spLocks noGrp="1"/>
          </p:cNvSpPr>
          <p:nvPr>
            <p:ph type="sldNum" sz="quarter" idx="11"/>
          </p:nvPr>
        </p:nvSpPr>
        <p:spPr/>
        <p:txBody>
          <a:bodyPr/>
          <a:lstStyle/>
          <a:p>
            <a:fld id="{51C557F5-C807-6C4C-A9D5-F8000D407BA5}" type="slidenum">
              <a:rPr lang="en-US" smtClean="0"/>
              <a:pPr/>
              <a:t>12</a:t>
            </a:fld>
            <a:endParaRPr lang="en-US"/>
          </a:p>
        </p:txBody>
      </p:sp>
      <p:sp>
        <p:nvSpPr>
          <p:cNvPr id="4" name="Title 3">
            <a:extLst>
              <a:ext uri="{FF2B5EF4-FFF2-40B4-BE49-F238E27FC236}">
                <a16:creationId xmlns:a16="http://schemas.microsoft.com/office/drawing/2014/main" id="{040D5CC3-4D1F-4A5D-A2D5-D70F30C13DFE}"/>
              </a:ext>
            </a:extLst>
          </p:cNvPr>
          <p:cNvSpPr>
            <a:spLocks noGrp="1"/>
          </p:cNvSpPr>
          <p:nvPr>
            <p:ph type="title"/>
          </p:nvPr>
        </p:nvSpPr>
        <p:spPr>
          <a:xfrm>
            <a:off x="457200" y="379179"/>
            <a:ext cx="8229600" cy="900246"/>
          </a:xfrm>
        </p:spPr>
        <p:txBody>
          <a:bodyPr/>
          <a:lstStyle/>
          <a:p>
            <a:r>
              <a:rPr lang="en-US" dirty="0">
                <a:latin typeface="Times New Roman"/>
                <a:cs typeface="Times New Roman"/>
              </a:rPr>
              <a:t>Choice 1: Act on the Important</a:t>
            </a:r>
            <a:br>
              <a:rPr lang="en-US" dirty="0">
                <a:latin typeface="Times New Roman"/>
              </a:rPr>
            </a:br>
            <a:r>
              <a:rPr lang="en-US" sz="1600" dirty="0">
                <a:latin typeface="Times New Roman"/>
                <a:cs typeface="Times New Roman"/>
              </a:rPr>
              <a:t>Weeks 3 &amp; 4 of OnDemand Course</a:t>
            </a:r>
            <a:br>
              <a:rPr lang="en-US" dirty="0"/>
            </a:br>
            <a:endParaRPr lang="en-US" sz="2000" dirty="0"/>
          </a:p>
        </p:txBody>
      </p:sp>
      <p:sp>
        <p:nvSpPr>
          <p:cNvPr id="13" name="TextBox 12">
            <a:extLst>
              <a:ext uri="{FF2B5EF4-FFF2-40B4-BE49-F238E27FC236}">
                <a16:creationId xmlns:a16="http://schemas.microsoft.com/office/drawing/2014/main" id="{74B20064-F7B0-D789-044A-05F8CF44AAEC}"/>
              </a:ext>
            </a:extLst>
          </p:cNvPr>
          <p:cNvSpPr txBox="1"/>
          <p:nvPr/>
        </p:nvSpPr>
        <p:spPr>
          <a:xfrm>
            <a:off x="2001554" y="3644183"/>
            <a:ext cx="1511683" cy="264226"/>
          </a:xfrm>
          <a:prstGeom prst="rect">
            <a:avLst/>
          </a:prstGeom>
          <a:noFill/>
        </p:spPr>
        <p:txBody>
          <a:bodyPr wrap="square" rtlCol="0">
            <a:spAutoFit/>
          </a:bodyPr>
          <a:lstStyle/>
          <a:p>
            <a:endParaRPr lang="en-US" sz="1000" dirty="0"/>
          </a:p>
        </p:txBody>
      </p:sp>
      <p:sp>
        <p:nvSpPr>
          <p:cNvPr id="20" name="TextBox 19">
            <a:extLst>
              <a:ext uri="{FF2B5EF4-FFF2-40B4-BE49-F238E27FC236}">
                <a16:creationId xmlns:a16="http://schemas.microsoft.com/office/drawing/2014/main" id="{DC8DAEA0-4B80-F873-E1A9-D64A881191EC}"/>
              </a:ext>
            </a:extLst>
          </p:cNvPr>
          <p:cNvSpPr txBox="1"/>
          <p:nvPr/>
        </p:nvSpPr>
        <p:spPr>
          <a:xfrm>
            <a:off x="274336" y="972164"/>
            <a:ext cx="7558085" cy="307777"/>
          </a:xfrm>
          <a:prstGeom prst="rect">
            <a:avLst/>
          </a:prstGeom>
          <a:noFill/>
        </p:spPr>
        <p:txBody>
          <a:bodyPr wrap="square">
            <a:spAutoFit/>
          </a:bodyPr>
          <a:lstStyle/>
          <a:p>
            <a:pPr algn="ctr"/>
            <a:r>
              <a:rPr lang="en-US" sz="1400" b="1" dirty="0">
                <a:solidFill>
                  <a:schemeClr val="accent1">
                    <a:lumMod val="75000"/>
                  </a:schemeClr>
                </a:solidFill>
              </a:rPr>
              <a:t>Q2 Conversations: </a:t>
            </a:r>
            <a:r>
              <a:rPr lang="en-US" sz="1400" b="1" dirty="0">
                <a:solidFill>
                  <a:schemeClr val="accent1">
                    <a:lumMod val="75000"/>
                  </a:schemeClr>
                </a:solidFill>
                <a:hlinkClick r:id="rId3"/>
              </a:rPr>
              <a:t>How to say no and still build your reputation</a:t>
            </a:r>
            <a:endParaRPr lang="en-US" sz="1400" b="1" dirty="0">
              <a:solidFill>
                <a:schemeClr val="accent1">
                  <a:lumMod val="75000"/>
                </a:schemeClr>
              </a:solidFill>
            </a:endParaRPr>
          </a:p>
        </p:txBody>
      </p:sp>
      <p:sp>
        <p:nvSpPr>
          <p:cNvPr id="5" name="TextBox 4">
            <a:extLst>
              <a:ext uri="{FF2B5EF4-FFF2-40B4-BE49-F238E27FC236}">
                <a16:creationId xmlns:a16="http://schemas.microsoft.com/office/drawing/2014/main" id="{E0163632-551F-275F-02F7-07ABAA3A18A1}"/>
              </a:ext>
            </a:extLst>
          </p:cNvPr>
          <p:cNvSpPr txBox="1"/>
          <p:nvPr/>
        </p:nvSpPr>
        <p:spPr>
          <a:xfrm>
            <a:off x="700087" y="1520890"/>
            <a:ext cx="3205537" cy="2677656"/>
          </a:xfrm>
          <a:prstGeom prst="rect">
            <a:avLst/>
          </a:prstGeom>
          <a:noFill/>
        </p:spPr>
        <p:txBody>
          <a:bodyPr wrap="square" rtlCol="0">
            <a:spAutoFit/>
          </a:bodyPr>
          <a:lstStyle/>
          <a:p>
            <a:r>
              <a:rPr lang="en-US" b="1" dirty="0"/>
              <a:t>Scenario:</a:t>
            </a:r>
          </a:p>
          <a:p>
            <a:endParaRPr lang="en-US" dirty="0"/>
          </a:p>
          <a:p>
            <a:r>
              <a:rPr lang="en-US" dirty="0"/>
              <a:t>A colleague repeatedly sticks her head in your office (or calls you on the phone) and asks “Do you have 30 seconds?” It often ends up taking 30 minutes because she’s having trouble with a project that you are only marginally involved with. Your relationship with her is important to you. How do you handle the situation</a:t>
            </a:r>
          </a:p>
          <a:p>
            <a:endParaRPr lang="en-US" dirty="0"/>
          </a:p>
        </p:txBody>
      </p:sp>
      <p:sp>
        <p:nvSpPr>
          <p:cNvPr id="7" name="Content Placeholder 1">
            <a:extLst>
              <a:ext uri="{FF2B5EF4-FFF2-40B4-BE49-F238E27FC236}">
                <a16:creationId xmlns:a16="http://schemas.microsoft.com/office/drawing/2014/main" id="{93F1234A-4F70-1664-7C77-2746B278F6C0}"/>
              </a:ext>
            </a:extLst>
          </p:cNvPr>
          <p:cNvSpPr txBox="1">
            <a:spLocks/>
          </p:cNvSpPr>
          <p:nvPr/>
        </p:nvSpPr>
        <p:spPr>
          <a:xfrm>
            <a:off x="4136074" y="1443446"/>
            <a:ext cx="4062540" cy="3211196"/>
          </a:xfrm>
          <a:prstGeom prst="rect">
            <a:avLst/>
          </a:prstGeom>
        </p:spPr>
        <p:txBody>
          <a:bodyPr vert="horz" lIns="0" tIns="0" rIns="0" bIns="0" rtlCol="0" anchor="t" anchorCtr="0">
            <a:noAutofit/>
          </a:bodyPr>
          <a:lstStyle>
            <a:lvl1pPr marL="171450" indent="-171450" algn="l" defTabSz="685800" rtl="0" eaLnBrk="1" latinLnBrk="0" hangingPunct="1">
              <a:lnSpc>
                <a:spcPct val="90000"/>
              </a:lnSpc>
              <a:spcBef>
                <a:spcPts val="750"/>
              </a:spcBef>
              <a:buClr>
                <a:schemeClr val="bg2"/>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bg2"/>
              </a:buClr>
              <a:buFont typeface="Arial" panose="020B0604020202020204" pitchFamily="34" charset="0"/>
              <a:buChar char="•"/>
              <a:defRPr sz="1500" b="0" i="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bg2"/>
              </a:buClr>
              <a:buFont typeface="Arial" panose="020B0604020202020204" pitchFamily="34" charset="0"/>
              <a:buChar char="•"/>
              <a:defRPr sz="1350" b="0" i="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bg2"/>
              </a:buClr>
              <a:buFont typeface="Arial" panose="020B0604020202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bg2"/>
              </a:buClr>
              <a:buFont typeface="Arial" panose="020B0604020202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1400" b="1" u="sng" dirty="0">
                <a:solidFill>
                  <a:srgbClr val="FF0000"/>
                </a:solidFill>
              </a:rPr>
              <a:t>Breakouts – Groups of 3</a:t>
            </a:r>
          </a:p>
          <a:p>
            <a:pPr marL="0" indent="0">
              <a:buFont typeface="Arial" panose="020B0604020202020204" pitchFamily="34" charset="0"/>
              <a:buNone/>
            </a:pPr>
            <a:r>
              <a:rPr lang="en-US" sz="1400" b="1" dirty="0"/>
              <a:t>1. Role Play (10 – 15 minutes)</a:t>
            </a:r>
          </a:p>
          <a:p>
            <a:r>
              <a:rPr lang="en-US" sz="1400" dirty="0"/>
              <a:t>Take turns practicing the conversation you want to have with this coworker.  It’s ok if you make mistakes! Give each other feedback</a:t>
            </a:r>
          </a:p>
          <a:p>
            <a:r>
              <a:rPr lang="en-US" sz="1400" dirty="0"/>
              <a:t>How do you balance maintaining the relationship but not getting drawn into something that isn’t a good use of your time?</a:t>
            </a:r>
          </a:p>
        </p:txBody>
      </p:sp>
    </p:spTree>
    <p:extLst>
      <p:ext uri="{BB962C8B-B14F-4D97-AF65-F5344CB8AC3E}">
        <p14:creationId xmlns:p14="http://schemas.microsoft.com/office/powerpoint/2010/main" val="1640877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 calcmode="lin" valueType="num">
                                      <p:cBhvr additive="base">
                                        <p:cTn id="1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 calcmode="lin" valueType="num">
                                      <p:cBhvr additive="base">
                                        <p:cTn id="21"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84EDF02-4B8D-4762-BBC8-242E4F27F731}"/>
              </a:ext>
            </a:extLst>
          </p:cNvPr>
          <p:cNvSpPr>
            <a:spLocks noGrp="1"/>
          </p:cNvSpPr>
          <p:nvPr>
            <p:ph type="sldNum" sz="quarter" idx="11"/>
          </p:nvPr>
        </p:nvSpPr>
        <p:spPr/>
        <p:txBody>
          <a:bodyPr/>
          <a:lstStyle/>
          <a:p>
            <a:fld id="{51C557F5-C807-6C4C-A9D5-F8000D407BA5}" type="slidenum">
              <a:rPr lang="en-US" smtClean="0"/>
              <a:pPr/>
              <a:t>13</a:t>
            </a:fld>
            <a:endParaRPr lang="en-US"/>
          </a:p>
        </p:txBody>
      </p:sp>
      <p:sp>
        <p:nvSpPr>
          <p:cNvPr id="4" name="Title 3">
            <a:extLst>
              <a:ext uri="{FF2B5EF4-FFF2-40B4-BE49-F238E27FC236}">
                <a16:creationId xmlns:a16="http://schemas.microsoft.com/office/drawing/2014/main" id="{040D5CC3-4D1F-4A5D-A2D5-D70F30C13DFE}"/>
              </a:ext>
            </a:extLst>
          </p:cNvPr>
          <p:cNvSpPr>
            <a:spLocks noGrp="1"/>
          </p:cNvSpPr>
          <p:nvPr>
            <p:ph type="title"/>
          </p:nvPr>
        </p:nvSpPr>
        <p:spPr>
          <a:xfrm>
            <a:off x="457200" y="379179"/>
            <a:ext cx="8229600" cy="900246"/>
          </a:xfrm>
        </p:spPr>
        <p:txBody>
          <a:bodyPr/>
          <a:lstStyle/>
          <a:p>
            <a:r>
              <a:rPr lang="en-US" dirty="0">
                <a:latin typeface="Times New Roman"/>
                <a:cs typeface="Times New Roman"/>
              </a:rPr>
              <a:t>Choice 2:  Go for the Extraordinary</a:t>
            </a:r>
            <a:br>
              <a:rPr lang="en-US" dirty="0">
                <a:latin typeface="Times New Roman"/>
              </a:rPr>
            </a:br>
            <a:r>
              <a:rPr lang="en-US" sz="1600" dirty="0">
                <a:latin typeface="Times New Roman"/>
                <a:cs typeface="Times New Roman"/>
              </a:rPr>
              <a:t>Weeks 5 &amp; 6 of OnDemand Course</a:t>
            </a:r>
            <a:br>
              <a:rPr lang="en-US" dirty="0"/>
            </a:br>
            <a:endParaRPr lang="en-US" sz="2000" dirty="0"/>
          </a:p>
        </p:txBody>
      </p:sp>
      <p:sp>
        <p:nvSpPr>
          <p:cNvPr id="13" name="TextBox 12">
            <a:extLst>
              <a:ext uri="{FF2B5EF4-FFF2-40B4-BE49-F238E27FC236}">
                <a16:creationId xmlns:a16="http://schemas.microsoft.com/office/drawing/2014/main" id="{74B20064-F7B0-D789-044A-05F8CF44AAEC}"/>
              </a:ext>
            </a:extLst>
          </p:cNvPr>
          <p:cNvSpPr txBox="1"/>
          <p:nvPr/>
        </p:nvSpPr>
        <p:spPr>
          <a:xfrm>
            <a:off x="2001554" y="3644183"/>
            <a:ext cx="1511683" cy="264226"/>
          </a:xfrm>
          <a:prstGeom prst="rect">
            <a:avLst/>
          </a:prstGeom>
          <a:noFill/>
        </p:spPr>
        <p:txBody>
          <a:bodyPr wrap="square" rtlCol="0">
            <a:spAutoFit/>
          </a:bodyPr>
          <a:lstStyle/>
          <a:p>
            <a:endParaRPr lang="en-US" sz="1000" dirty="0"/>
          </a:p>
        </p:txBody>
      </p:sp>
      <p:sp>
        <p:nvSpPr>
          <p:cNvPr id="5" name="TextBox 4">
            <a:extLst>
              <a:ext uri="{FF2B5EF4-FFF2-40B4-BE49-F238E27FC236}">
                <a16:creationId xmlns:a16="http://schemas.microsoft.com/office/drawing/2014/main" id="{9F6A25BF-7FDD-8093-8952-B79AAA8FA41D}"/>
              </a:ext>
            </a:extLst>
          </p:cNvPr>
          <p:cNvSpPr txBox="1"/>
          <p:nvPr/>
        </p:nvSpPr>
        <p:spPr>
          <a:xfrm>
            <a:off x="681587" y="1727980"/>
            <a:ext cx="2639934" cy="830997"/>
          </a:xfrm>
          <a:prstGeom prst="rect">
            <a:avLst/>
          </a:prstGeom>
          <a:noFill/>
        </p:spPr>
        <p:txBody>
          <a:bodyPr wrap="square">
            <a:spAutoFit/>
          </a:bodyPr>
          <a:lstStyle/>
          <a:p>
            <a:pPr algn="ctr"/>
            <a:r>
              <a:rPr lang="en-US" sz="1600" b="1" dirty="0">
                <a:solidFill>
                  <a:schemeClr val="accent1">
                    <a:lumMod val="75000"/>
                  </a:schemeClr>
                </a:solidFill>
              </a:rPr>
              <a:t>Q2 Roles and Responsibilities-Group Discussion</a:t>
            </a:r>
          </a:p>
        </p:txBody>
      </p:sp>
      <p:pic>
        <p:nvPicPr>
          <p:cNvPr id="14" name="Picture 13">
            <a:extLst>
              <a:ext uri="{FF2B5EF4-FFF2-40B4-BE49-F238E27FC236}">
                <a16:creationId xmlns:a16="http://schemas.microsoft.com/office/drawing/2014/main" id="{5C3B2A46-5FA7-3D08-2206-A8A9D2D09E5C}"/>
              </a:ext>
            </a:extLst>
          </p:cNvPr>
          <p:cNvPicPr>
            <a:picLocks noChangeAspect="1"/>
          </p:cNvPicPr>
          <p:nvPr/>
        </p:nvPicPr>
        <p:blipFill>
          <a:blip r:embed="rId3"/>
          <a:stretch>
            <a:fillRect/>
          </a:stretch>
        </p:blipFill>
        <p:spPr>
          <a:xfrm>
            <a:off x="4387702" y="801384"/>
            <a:ext cx="3889031" cy="3889031"/>
          </a:xfrm>
          <a:prstGeom prst="rect">
            <a:avLst/>
          </a:prstGeom>
        </p:spPr>
      </p:pic>
    </p:spTree>
    <p:extLst>
      <p:ext uri="{BB962C8B-B14F-4D97-AF65-F5344CB8AC3E}">
        <p14:creationId xmlns:p14="http://schemas.microsoft.com/office/powerpoint/2010/main" val="3699234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84EDF02-4B8D-4762-BBC8-242E4F27F731}"/>
              </a:ext>
            </a:extLst>
          </p:cNvPr>
          <p:cNvSpPr>
            <a:spLocks noGrp="1"/>
          </p:cNvSpPr>
          <p:nvPr>
            <p:ph type="sldNum" sz="quarter" idx="11"/>
          </p:nvPr>
        </p:nvSpPr>
        <p:spPr/>
        <p:txBody>
          <a:bodyPr/>
          <a:lstStyle/>
          <a:p>
            <a:fld id="{51C557F5-C807-6C4C-A9D5-F8000D407BA5}" type="slidenum">
              <a:rPr lang="en-US" smtClean="0"/>
              <a:pPr/>
              <a:t>14</a:t>
            </a:fld>
            <a:endParaRPr lang="en-US"/>
          </a:p>
        </p:txBody>
      </p:sp>
      <p:sp>
        <p:nvSpPr>
          <p:cNvPr id="4" name="Title 3">
            <a:extLst>
              <a:ext uri="{FF2B5EF4-FFF2-40B4-BE49-F238E27FC236}">
                <a16:creationId xmlns:a16="http://schemas.microsoft.com/office/drawing/2014/main" id="{040D5CC3-4D1F-4A5D-A2D5-D70F30C13DFE}"/>
              </a:ext>
            </a:extLst>
          </p:cNvPr>
          <p:cNvSpPr>
            <a:spLocks noGrp="1"/>
          </p:cNvSpPr>
          <p:nvPr>
            <p:ph type="title"/>
          </p:nvPr>
        </p:nvSpPr>
        <p:spPr>
          <a:xfrm>
            <a:off x="457200" y="379179"/>
            <a:ext cx="8229600" cy="900246"/>
          </a:xfrm>
        </p:spPr>
        <p:txBody>
          <a:bodyPr/>
          <a:lstStyle/>
          <a:p>
            <a:r>
              <a:rPr lang="en-US" dirty="0">
                <a:latin typeface="Times New Roman"/>
                <a:cs typeface="Times New Roman"/>
              </a:rPr>
              <a:t>Choice 2:  Go for the Extraordinary</a:t>
            </a:r>
            <a:br>
              <a:rPr lang="en-US" dirty="0">
                <a:latin typeface="Times New Roman"/>
              </a:rPr>
            </a:br>
            <a:r>
              <a:rPr lang="en-US" sz="1600" dirty="0">
                <a:latin typeface="Times New Roman"/>
                <a:cs typeface="Times New Roman"/>
              </a:rPr>
              <a:t>Weeks 5 &amp; 6 of OnDemand Course</a:t>
            </a:r>
            <a:br>
              <a:rPr lang="en-US" dirty="0"/>
            </a:br>
            <a:endParaRPr lang="en-US" sz="2000" dirty="0"/>
          </a:p>
        </p:txBody>
      </p:sp>
      <p:sp>
        <p:nvSpPr>
          <p:cNvPr id="13" name="TextBox 12">
            <a:extLst>
              <a:ext uri="{FF2B5EF4-FFF2-40B4-BE49-F238E27FC236}">
                <a16:creationId xmlns:a16="http://schemas.microsoft.com/office/drawing/2014/main" id="{74B20064-F7B0-D789-044A-05F8CF44AAEC}"/>
              </a:ext>
            </a:extLst>
          </p:cNvPr>
          <p:cNvSpPr txBox="1"/>
          <p:nvPr/>
        </p:nvSpPr>
        <p:spPr>
          <a:xfrm>
            <a:off x="2001554" y="3644183"/>
            <a:ext cx="1511683" cy="264226"/>
          </a:xfrm>
          <a:prstGeom prst="rect">
            <a:avLst/>
          </a:prstGeom>
          <a:noFill/>
        </p:spPr>
        <p:txBody>
          <a:bodyPr wrap="square" rtlCol="0">
            <a:spAutoFit/>
          </a:bodyPr>
          <a:lstStyle/>
          <a:p>
            <a:endParaRPr lang="en-US" sz="1000" dirty="0"/>
          </a:p>
        </p:txBody>
      </p:sp>
      <p:sp>
        <p:nvSpPr>
          <p:cNvPr id="5" name="TextBox 4">
            <a:extLst>
              <a:ext uri="{FF2B5EF4-FFF2-40B4-BE49-F238E27FC236}">
                <a16:creationId xmlns:a16="http://schemas.microsoft.com/office/drawing/2014/main" id="{9F6A25BF-7FDD-8093-8952-B79AAA8FA41D}"/>
              </a:ext>
            </a:extLst>
          </p:cNvPr>
          <p:cNvSpPr txBox="1"/>
          <p:nvPr/>
        </p:nvSpPr>
        <p:spPr>
          <a:xfrm>
            <a:off x="2150791" y="1065814"/>
            <a:ext cx="4455492" cy="338554"/>
          </a:xfrm>
          <a:prstGeom prst="rect">
            <a:avLst/>
          </a:prstGeom>
          <a:noFill/>
        </p:spPr>
        <p:txBody>
          <a:bodyPr wrap="square">
            <a:spAutoFit/>
          </a:bodyPr>
          <a:lstStyle/>
          <a:p>
            <a:pPr algn="ctr"/>
            <a:r>
              <a:rPr lang="en-US" sz="1600" b="1" dirty="0">
                <a:solidFill>
                  <a:schemeClr val="accent1">
                    <a:lumMod val="75000"/>
                  </a:schemeClr>
                </a:solidFill>
              </a:rPr>
              <a:t>Q2 Role Statement</a:t>
            </a:r>
          </a:p>
        </p:txBody>
      </p:sp>
      <p:pic>
        <p:nvPicPr>
          <p:cNvPr id="6" name="Picture 5">
            <a:extLst>
              <a:ext uri="{FF2B5EF4-FFF2-40B4-BE49-F238E27FC236}">
                <a16:creationId xmlns:a16="http://schemas.microsoft.com/office/drawing/2014/main" id="{51EB7366-FDD8-54B7-CD80-7D35EA71DB35}"/>
              </a:ext>
            </a:extLst>
          </p:cNvPr>
          <p:cNvPicPr>
            <a:picLocks noChangeAspect="1"/>
          </p:cNvPicPr>
          <p:nvPr/>
        </p:nvPicPr>
        <p:blipFill>
          <a:blip r:embed="rId3"/>
          <a:stretch>
            <a:fillRect/>
          </a:stretch>
        </p:blipFill>
        <p:spPr>
          <a:xfrm>
            <a:off x="0" y="1817917"/>
            <a:ext cx="5612466" cy="1951209"/>
          </a:xfrm>
          <a:prstGeom prst="rect">
            <a:avLst/>
          </a:prstGeom>
        </p:spPr>
      </p:pic>
      <p:sp>
        <p:nvSpPr>
          <p:cNvPr id="8" name="TextBox 7">
            <a:extLst>
              <a:ext uri="{FF2B5EF4-FFF2-40B4-BE49-F238E27FC236}">
                <a16:creationId xmlns:a16="http://schemas.microsoft.com/office/drawing/2014/main" id="{FB1C6001-DCB6-5495-9C24-B44FC07C5062}"/>
              </a:ext>
            </a:extLst>
          </p:cNvPr>
          <p:cNvSpPr txBox="1"/>
          <p:nvPr/>
        </p:nvSpPr>
        <p:spPr>
          <a:xfrm>
            <a:off x="5479213" y="1529527"/>
            <a:ext cx="3326466" cy="3323987"/>
          </a:xfrm>
          <a:prstGeom prst="rect">
            <a:avLst/>
          </a:prstGeom>
          <a:noFill/>
        </p:spPr>
        <p:txBody>
          <a:bodyPr wrap="square">
            <a:spAutoFit/>
          </a:bodyPr>
          <a:lstStyle/>
          <a:p>
            <a:pPr marL="0" indent="0">
              <a:buFont typeface="Arial" panose="020B0604020202020204" pitchFamily="34" charset="0"/>
              <a:buNone/>
            </a:pPr>
            <a:r>
              <a:rPr lang="en-US" sz="1400" b="1" u="sng" dirty="0">
                <a:solidFill>
                  <a:srgbClr val="FF0000"/>
                </a:solidFill>
              </a:rPr>
              <a:t>Breakouts – Groups of 3</a:t>
            </a:r>
          </a:p>
          <a:p>
            <a:pPr marL="0" indent="0">
              <a:buFont typeface="Arial" panose="020B0604020202020204" pitchFamily="34" charset="0"/>
              <a:buNone/>
            </a:pPr>
            <a:r>
              <a:rPr lang="en-US" sz="1400" b="1" dirty="0"/>
              <a:t>1. Discussion (</a:t>
            </a:r>
            <a:r>
              <a:rPr lang="en-US" b="1" dirty="0"/>
              <a:t>10-15 </a:t>
            </a:r>
            <a:r>
              <a:rPr lang="en-US" sz="1400" b="1" dirty="0"/>
              <a:t>minutes)</a:t>
            </a:r>
          </a:p>
          <a:p>
            <a:r>
              <a:rPr lang="en-US" sz="1400" dirty="0"/>
              <a:t>In your breakout session, each person takes 5 minutes to share a role statement for one of their roles.</a:t>
            </a:r>
          </a:p>
          <a:p>
            <a:endParaRPr lang="en-US" dirty="0"/>
          </a:p>
          <a:p>
            <a:pPr marL="342900" indent="-342900">
              <a:buFont typeface="+mj-lt"/>
              <a:buAutoNum type="arabicPeriod"/>
            </a:pPr>
            <a:r>
              <a:rPr lang="en-US" dirty="0"/>
              <a:t>What do you see yourself doing and achieving in each role? </a:t>
            </a:r>
          </a:p>
          <a:p>
            <a:pPr marL="342900" indent="-342900">
              <a:buFont typeface="+mj-lt"/>
              <a:buAutoNum type="arabicPeriod"/>
            </a:pPr>
            <a:r>
              <a:rPr lang="en-US" dirty="0"/>
              <a:t> Who are the people  you influence the most in this role?</a:t>
            </a:r>
          </a:p>
          <a:p>
            <a:pPr marL="342900" indent="-342900">
              <a:buFont typeface="+mj-lt"/>
              <a:buAutoNum type="arabicPeriod"/>
            </a:pPr>
            <a:r>
              <a:rPr lang="en-US" dirty="0"/>
              <a:t>What would you want these people to say about you (my actions, performance, results, achievements)?</a:t>
            </a:r>
            <a:endParaRPr lang="en-US" sz="1400" dirty="0"/>
          </a:p>
          <a:p>
            <a:endParaRPr lang="en-US" sz="1400" dirty="0"/>
          </a:p>
        </p:txBody>
      </p:sp>
    </p:spTree>
    <p:extLst>
      <p:ext uri="{BB962C8B-B14F-4D97-AF65-F5344CB8AC3E}">
        <p14:creationId xmlns:p14="http://schemas.microsoft.com/office/powerpoint/2010/main" val="184617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84EDF02-4B8D-4762-BBC8-242E4F27F731}"/>
              </a:ext>
            </a:extLst>
          </p:cNvPr>
          <p:cNvSpPr>
            <a:spLocks noGrp="1"/>
          </p:cNvSpPr>
          <p:nvPr>
            <p:ph type="sldNum" sz="quarter" idx="11"/>
          </p:nvPr>
        </p:nvSpPr>
        <p:spPr/>
        <p:txBody>
          <a:bodyPr/>
          <a:lstStyle/>
          <a:p>
            <a:fld id="{51C557F5-C807-6C4C-A9D5-F8000D407BA5}" type="slidenum">
              <a:rPr lang="en-US" smtClean="0"/>
              <a:pPr/>
              <a:t>15</a:t>
            </a:fld>
            <a:endParaRPr lang="en-US"/>
          </a:p>
        </p:txBody>
      </p:sp>
      <p:sp>
        <p:nvSpPr>
          <p:cNvPr id="4" name="Title 3">
            <a:extLst>
              <a:ext uri="{FF2B5EF4-FFF2-40B4-BE49-F238E27FC236}">
                <a16:creationId xmlns:a16="http://schemas.microsoft.com/office/drawing/2014/main" id="{040D5CC3-4D1F-4A5D-A2D5-D70F30C13DFE}"/>
              </a:ext>
            </a:extLst>
          </p:cNvPr>
          <p:cNvSpPr>
            <a:spLocks noGrp="1"/>
          </p:cNvSpPr>
          <p:nvPr>
            <p:ph type="title"/>
          </p:nvPr>
        </p:nvSpPr>
        <p:spPr>
          <a:xfrm>
            <a:off x="457200" y="379179"/>
            <a:ext cx="8229600" cy="900246"/>
          </a:xfrm>
        </p:spPr>
        <p:txBody>
          <a:bodyPr/>
          <a:lstStyle/>
          <a:p>
            <a:r>
              <a:rPr lang="en-US" dirty="0">
                <a:latin typeface="Times New Roman"/>
                <a:cs typeface="Times New Roman"/>
              </a:rPr>
              <a:t>Choice 2:  Go for the Extraordinary</a:t>
            </a:r>
            <a:br>
              <a:rPr lang="en-US" dirty="0">
                <a:latin typeface="Times New Roman"/>
              </a:rPr>
            </a:br>
            <a:r>
              <a:rPr lang="en-US" sz="1600" dirty="0">
                <a:latin typeface="Times New Roman"/>
                <a:cs typeface="Times New Roman"/>
              </a:rPr>
              <a:t>Weeks 5 &amp; 6 of OnDemand Course</a:t>
            </a:r>
            <a:br>
              <a:rPr lang="en-US" dirty="0"/>
            </a:br>
            <a:endParaRPr lang="en-US" sz="2000" dirty="0"/>
          </a:p>
        </p:txBody>
      </p:sp>
      <p:sp>
        <p:nvSpPr>
          <p:cNvPr id="13" name="TextBox 12">
            <a:extLst>
              <a:ext uri="{FF2B5EF4-FFF2-40B4-BE49-F238E27FC236}">
                <a16:creationId xmlns:a16="http://schemas.microsoft.com/office/drawing/2014/main" id="{74B20064-F7B0-D789-044A-05F8CF44AAEC}"/>
              </a:ext>
            </a:extLst>
          </p:cNvPr>
          <p:cNvSpPr txBox="1"/>
          <p:nvPr/>
        </p:nvSpPr>
        <p:spPr>
          <a:xfrm>
            <a:off x="2001554" y="3644183"/>
            <a:ext cx="1511683" cy="264226"/>
          </a:xfrm>
          <a:prstGeom prst="rect">
            <a:avLst/>
          </a:prstGeom>
          <a:noFill/>
        </p:spPr>
        <p:txBody>
          <a:bodyPr wrap="square" rtlCol="0">
            <a:spAutoFit/>
          </a:bodyPr>
          <a:lstStyle/>
          <a:p>
            <a:endParaRPr lang="en-US" sz="1000" dirty="0"/>
          </a:p>
        </p:txBody>
      </p:sp>
      <p:sp>
        <p:nvSpPr>
          <p:cNvPr id="5" name="TextBox 4">
            <a:extLst>
              <a:ext uri="{FF2B5EF4-FFF2-40B4-BE49-F238E27FC236}">
                <a16:creationId xmlns:a16="http://schemas.microsoft.com/office/drawing/2014/main" id="{9F6A25BF-7FDD-8093-8952-B79AAA8FA41D}"/>
              </a:ext>
            </a:extLst>
          </p:cNvPr>
          <p:cNvSpPr txBox="1"/>
          <p:nvPr/>
        </p:nvSpPr>
        <p:spPr>
          <a:xfrm>
            <a:off x="2150791" y="1065814"/>
            <a:ext cx="4455492" cy="338554"/>
          </a:xfrm>
          <a:prstGeom prst="rect">
            <a:avLst/>
          </a:prstGeom>
          <a:noFill/>
        </p:spPr>
        <p:txBody>
          <a:bodyPr wrap="square">
            <a:spAutoFit/>
          </a:bodyPr>
          <a:lstStyle/>
          <a:p>
            <a:pPr algn="ctr"/>
            <a:r>
              <a:rPr lang="en-US" sz="1600" b="1" dirty="0">
                <a:solidFill>
                  <a:schemeClr val="accent1">
                    <a:lumMod val="75000"/>
                  </a:schemeClr>
                </a:solidFill>
              </a:rPr>
              <a:t>Q2 Setting Specific Goals</a:t>
            </a:r>
          </a:p>
        </p:txBody>
      </p:sp>
      <p:sp>
        <p:nvSpPr>
          <p:cNvPr id="8" name="TextBox 7">
            <a:extLst>
              <a:ext uri="{FF2B5EF4-FFF2-40B4-BE49-F238E27FC236}">
                <a16:creationId xmlns:a16="http://schemas.microsoft.com/office/drawing/2014/main" id="{FB1C6001-DCB6-5495-9C24-B44FC07C5062}"/>
              </a:ext>
            </a:extLst>
          </p:cNvPr>
          <p:cNvSpPr txBox="1"/>
          <p:nvPr/>
        </p:nvSpPr>
        <p:spPr>
          <a:xfrm>
            <a:off x="5479213" y="1529527"/>
            <a:ext cx="3326466" cy="2031325"/>
          </a:xfrm>
          <a:prstGeom prst="rect">
            <a:avLst/>
          </a:prstGeom>
          <a:noFill/>
        </p:spPr>
        <p:txBody>
          <a:bodyPr wrap="square">
            <a:spAutoFit/>
          </a:bodyPr>
          <a:lstStyle/>
          <a:p>
            <a:pPr marL="0" indent="0">
              <a:buFont typeface="Arial" panose="020B0604020202020204" pitchFamily="34" charset="0"/>
              <a:buNone/>
            </a:pPr>
            <a:r>
              <a:rPr lang="en-US" sz="1400" b="1" u="sng" dirty="0">
                <a:solidFill>
                  <a:srgbClr val="FF0000"/>
                </a:solidFill>
              </a:rPr>
              <a:t>Breakouts – Groups of 3</a:t>
            </a:r>
          </a:p>
          <a:p>
            <a:pPr marL="342900" indent="-342900">
              <a:buFont typeface="Arial" panose="020B0604020202020204" pitchFamily="34" charset="0"/>
              <a:buAutoNum type="arabicPeriod"/>
            </a:pPr>
            <a:r>
              <a:rPr lang="en-US" sz="1400" b="1" dirty="0"/>
              <a:t>Discussion (10 – 15</a:t>
            </a:r>
            <a:r>
              <a:rPr lang="en-US" b="1" dirty="0"/>
              <a:t> </a:t>
            </a:r>
            <a:r>
              <a:rPr lang="en-US" sz="1400" b="1" dirty="0"/>
              <a:t>minutes)</a:t>
            </a:r>
          </a:p>
          <a:p>
            <a:pPr marL="342900" indent="-342900">
              <a:buFont typeface="Arial" panose="020B0604020202020204" pitchFamily="34" charset="0"/>
              <a:buAutoNum type="arabicPeriod"/>
            </a:pPr>
            <a:endParaRPr lang="en-US" sz="1400" b="1" dirty="0"/>
          </a:p>
          <a:p>
            <a:r>
              <a:rPr lang="en-US" dirty="0"/>
              <a:t>Chose one role to focus on and create a “from x to y by when” goal statement. How does this goal help you focus your energy and attention? </a:t>
            </a:r>
          </a:p>
          <a:p>
            <a:r>
              <a:rPr lang="en-US" dirty="0"/>
              <a:t> Who can give some feedback to help make this goal better?</a:t>
            </a:r>
            <a:endParaRPr lang="en-US" sz="1400" dirty="0"/>
          </a:p>
        </p:txBody>
      </p:sp>
      <p:pic>
        <p:nvPicPr>
          <p:cNvPr id="7" name="Picture 6">
            <a:extLst>
              <a:ext uri="{FF2B5EF4-FFF2-40B4-BE49-F238E27FC236}">
                <a16:creationId xmlns:a16="http://schemas.microsoft.com/office/drawing/2014/main" id="{9FD308DE-C196-335F-E20C-B5FA20B8CEA3}"/>
              </a:ext>
            </a:extLst>
          </p:cNvPr>
          <p:cNvPicPr>
            <a:picLocks noChangeAspect="1"/>
          </p:cNvPicPr>
          <p:nvPr/>
        </p:nvPicPr>
        <p:blipFill>
          <a:blip r:embed="rId3"/>
          <a:stretch>
            <a:fillRect/>
          </a:stretch>
        </p:blipFill>
        <p:spPr>
          <a:xfrm>
            <a:off x="338321" y="2091003"/>
            <a:ext cx="4514850" cy="1009650"/>
          </a:xfrm>
          <a:prstGeom prst="rect">
            <a:avLst/>
          </a:prstGeom>
        </p:spPr>
      </p:pic>
    </p:spTree>
    <p:extLst>
      <p:ext uri="{BB962C8B-B14F-4D97-AF65-F5344CB8AC3E}">
        <p14:creationId xmlns:p14="http://schemas.microsoft.com/office/powerpoint/2010/main" val="202248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84EDF02-4B8D-4762-BBC8-242E4F27F731}"/>
              </a:ext>
            </a:extLst>
          </p:cNvPr>
          <p:cNvSpPr>
            <a:spLocks noGrp="1"/>
          </p:cNvSpPr>
          <p:nvPr>
            <p:ph type="sldNum" sz="quarter" idx="11"/>
          </p:nvPr>
        </p:nvSpPr>
        <p:spPr/>
        <p:txBody>
          <a:bodyPr/>
          <a:lstStyle/>
          <a:p>
            <a:fld id="{51C557F5-C807-6C4C-A9D5-F8000D407BA5}" type="slidenum">
              <a:rPr lang="en-US" smtClean="0"/>
              <a:pPr/>
              <a:t>16</a:t>
            </a:fld>
            <a:endParaRPr lang="en-US"/>
          </a:p>
        </p:txBody>
      </p:sp>
      <p:sp>
        <p:nvSpPr>
          <p:cNvPr id="4" name="Title 3">
            <a:extLst>
              <a:ext uri="{FF2B5EF4-FFF2-40B4-BE49-F238E27FC236}">
                <a16:creationId xmlns:a16="http://schemas.microsoft.com/office/drawing/2014/main" id="{040D5CC3-4D1F-4A5D-A2D5-D70F30C13DFE}"/>
              </a:ext>
            </a:extLst>
          </p:cNvPr>
          <p:cNvSpPr>
            <a:spLocks noGrp="1"/>
          </p:cNvSpPr>
          <p:nvPr>
            <p:ph type="title"/>
          </p:nvPr>
        </p:nvSpPr>
        <p:spPr>
          <a:xfrm>
            <a:off x="457200" y="379179"/>
            <a:ext cx="8229600" cy="900246"/>
          </a:xfrm>
        </p:spPr>
        <p:txBody>
          <a:bodyPr/>
          <a:lstStyle/>
          <a:p>
            <a:r>
              <a:rPr lang="en-US" dirty="0">
                <a:latin typeface="Times New Roman"/>
                <a:cs typeface="Times New Roman"/>
              </a:rPr>
              <a:t>Choice 3:  Schedule the Big Rocks</a:t>
            </a:r>
            <a:br>
              <a:rPr lang="en-US" dirty="0">
                <a:latin typeface="Times New Roman"/>
              </a:rPr>
            </a:br>
            <a:r>
              <a:rPr lang="en-US" sz="1600" dirty="0">
                <a:latin typeface="Times New Roman"/>
                <a:cs typeface="Times New Roman"/>
              </a:rPr>
              <a:t>Weeks 7 &amp; 8  of OnDemand Course</a:t>
            </a:r>
            <a:br>
              <a:rPr lang="en-US" dirty="0"/>
            </a:br>
            <a:endParaRPr lang="en-US" sz="2000" dirty="0"/>
          </a:p>
        </p:txBody>
      </p:sp>
      <p:sp>
        <p:nvSpPr>
          <p:cNvPr id="13" name="TextBox 12">
            <a:extLst>
              <a:ext uri="{FF2B5EF4-FFF2-40B4-BE49-F238E27FC236}">
                <a16:creationId xmlns:a16="http://schemas.microsoft.com/office/drawing/2014/main" id="{74B20064-F7B0-D789-044A-05F8CF44AAEC}"/>
              </a:ext>
            </a:extLst>
          </p:cNvPr>
          <p:cNvSpPr txBox="1"/>
          <p:nvPr/>
        </p:nvSpPr>
        <p:spPr>
          <a:xfrm>
            <a:off x="2001554" y="3644183"/>
            <a:ext cx="1511683" cy="264226"/>
          </a:xfrm>
          <a:prstGeom prst="rect">
            <a:avLst/>
          </a:prstGeom>
          <a:noFill/>
        </p:spPr>
        <p:txBody>
          <a:bodyPr wrap="square" rtlCol="0">
            <a:spAutoFit/>
          </a:bodyPr>
          <a:lstStyle/>
          <a:p>
            <a:endParaRPr lang="en-US" sz="1000" dirty="0"/>
          </a:p>
        </p:txBody>
      </p:sp>
      <p:pic>
        <p:nvPicPr>
          <p:cNvPr id="5" name="Picture 4">
            <a:extLst>
              <a:ext uri="{FF2B5EF4-FFF2-40B4-BE49-F238E27FC236}">
                <a16:creationId xmlns:a16="http://schemas.microsoft.com/office/drawing/2014/main" id="{C5FE5975-D1AF-F438-DACA-96550A214502}"/>
              </a:ext>
            </a:extLst>
          </p:cNvPr>
          <p:cNvPicPr>
            <a:picLocks noChangeAspect="1"/>
          </p:cNvPicPr>
          <p:nvPr/>
        </p:nvPicPr>
        <p:blipFill>
          <a:blip r:embed="rId3"/>
          <a:stretch>
            <a:fillRect/>
          </a:stretch>
        </p:blipFill>
        <p:spPr>
          <a:xfrm>
            <a:off x="457199" y="1322673"/>
            <a:ext cx="7935987" cy="2849277"/>
          </a:xfrm>
          <a:prstGeom prst="rect">
            <a:avLst/>
          </a:prstGeom>
        </p:spPr>
      </p:pic>
    </p:spTree>
    <p:extLst>
      <p:ext uri="{BB962C8B-B14F-4D97-AF65-F5344CB8AC3E}">
        <p14:creationId xmlns:p14="http://schemas.microsoft.com/office/powerpoint/2010/main" val="12476664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84EDF02-4B8D-4762-BBC8-242E4F27F731}"/>
              </a:ext>
            </a:extLst>
          </p:cNvPr>
          <p:cNvSpPr>
            <a:spLocks noGrp="1"/>
          </p:cNvSpPr>
          <p:nvPr>
            <p:ph type="sldNum" sz="quarter" idx="11"/>
          </p:nvPr>
        </p:nvSpPr>
        <p:spPr/>
        <p:txBody>
          <a:bodyPr/>
          <a:lstStyle/>
          <a:p>
            <a:fld id="{51C557F5-C807-6C4C-A9D5-F8000D407BA5}" type="slidenum">
              <a:rPr lang="en-US" smtClean="0"/>
              <a:pPr/>
              <a:t>17</a:t>
            </a:fld>
            <a:endParaRPr lang="en-US"/>
          </a:p>
        </p:txBody>
      </p:sp>
      <p:sp>
        <p:nvSpPr>
          <p:cNvPr id="4" name="Title 3">
            <a:extLst>
              <a:ext uri="{FF2B5EF4-FFF2-40B4-BE49-F238E27FC236}">
                <a16:creationId xmlns:a16="http://schemas.microsoft.com/office/drawing/2014/main" id="{040D5CC3-4D1F-4A5D-A2D5-D70F30C13DFE}"/>
              </a:ext>
            </a:extLst>
          </p:cNvPr>
          <p:cNvSpPr>
            <a:spLocks noGrp="1"/>
          </p:cNvSpPr>
          <p:nvPr>
            <p:ph type="title"/>
          </p:nvPr>
        </p:nvSpPr>
        <p:spPr>
          <a:xfrm>
            <a:off x="457200" y="379179"/>
            <a:ext cx="8229600" cy="1024896"/>
          </a:xfrm>
        </p:spPr>
        <p:txBody>
          <a:bodyPr/>
          <a:lstStyle/>
          <a:p>
            <a:r>
              <a:rPr lang="en-US" dirty="0">
                <a:latin typeface="Times New Roman"/>
                <a:cs typeface="Times New Roman"/>
              </a:rPr>
              <a:t>Choice 3:  Schedule the Big Rocks</a:t>
            </a:r>
            <a:br>
              <a:rPr lang="en-US" dirty="0"/>
            </a:br>
            <a:br>
              <a:rPr lang="en-US" dirty="0"/>
            </a:br>
            <a:endParaRPr lang="en-US" sz="2000" dirty="0"/>
          </a:p>
        </p:txBody>
      </p:sp>
      <p:sp>
        <p:nvSpPr>
          <p:cNvPr id="13" name="TextBox 12">
            <a:extLst>
              <a:ext uri="{FF2B5EF4-FFF2-40B4-BE49-F238E27FC236}">
                <a16:creationId xmlns:a16="http://schemas.microsoft.com/office/drawing/2014/main" id="{74B20064-F7B0-D789-044A-05F8CF44AAEC}"/>
              </a:ext>
            </a:extLst>
          </p:cNvPr>
          <p:cNvSpPr txBox="1"/>
          <p:nvPr/>
        </p:nvSpPr>
        <p:spPr>
          <a:xfrm>
            <a:off x="2001554" y="3644183"/>
            <a:ext cx="1511683" cy="264226"/>
          </a:xfrm>
          <a:prstGeom prst="rect">
            <a:avLst/>
          </a:prstGeom>
          <a:noFill/>
        </p:spPr>
        <p:txBody>
          <a:bodyPr wrap="square" rtlCol="0">
            <a:spAutoFit/>
          </a:bodyPr>
          <a:lstStyle/>
          <a:p>
            <a:endParaRPr lang="en-US" sz="1000" dirty="0"/>
          </a:p>
        </p:txBody>
      </p:sp>
      <p:pic>
        <p:nvPicPr>
          <p:cNvPr id="6" name="Picture 5">
            <a:extLst>
              <a:ext uri="{FF2B5EF4-FFF2-40B4-BE49-F238E27FC236}">
                <a16:creationId xmlns:a16="http://schemas.microsoft.com/office/drawing/2014/main" id="{32CDE839-2488-FA60-1EA3-2A2788661CE2}"/>
              </a:ext>
            </a:extLst>
          </p:cNvPr>
          <p:cNvPicPr>
            <a:picLocks noChangeAspect="1"/>
          </p:cNvPicPr>
          <p:nvPr/>
        </p:nvPicPr>
        <p:blipFill>
          <a:blip r:embed="rId3"/>
          <a:stretch>
            <a:fillRect/>
          </a:stretch>
        </p:blipFill>
        <p:spPr>
          <a:xfrm>
            <a:off x="457200" y="1916523"/>
            <a:ext cx="4615972" cy="1727660"/>
          </a:xfrm>
          <a:prstGeom prst="rect">
            <a:avLst/>
          </a:prstGeom>
        </p:spPr>
      </p:pic>
      <p:sp>
        <p:nvSpPr>
          <p:cNvPr id="7" name="TextBox 6">
            <a:extLst>
              <a:ext uri="{FF2B5EF4-FFF2-40B4-BE49-F238E27FC236}">
                <a16:creationId xmlns:a16="http://schemas.microsoft.com/office/drawing/2014/main" id="{4D1E1418-C49A-38B8-E912-31C421DA2619}"/>
              </a:ext>
            </a:extLst>
          </p:cNvPr>
          <p:cNvSpPr txBox="1"/>
          <p:nvPr/>
        </p:nvSpPr>
        <p:spPr>
          <a:xfrm>
            <a:off x="5188884" y="1143765"/>
            <a:ext cx="3326466" cy="2893100"/>
          </a:xfrm>
          <a:prstGeom prst="rect">
            <a:avLst/>
          </a:prstGeom>
          <a:noFill/>
        </p:spPr>
        <p:txBody>
          <a:bodyPr wrap="square">
            <a:spAutoFit/>
          </a:bodyPr>
          <a:lstStyle/>
          <a:p>
            <a:pPr marL="0" indent="0">
              <a:buFont typeface="Arial" panose="020B0604020202020204" pitchFamily="34" charset="0"/>
              <a:buNone/>
            </a:pPr>
            <a:r>
              <a:rPr lang="en-US" sz="1400" b="1" u="sng" dirty="0">
                <a:solidFill>
                  <a:srgbClr val="FF0000"/>
                </a:solidFill>
              </a:rPr>
              <a:t>Breakouts – Groups of 3</a:t>
            </a:r>
          </a:p>
          <a:p>
            <a:pPr marL="0" indent="0">
              <a:buFont typeface="Arial" panose="020B0604020202020204" pitchFamily="34" charset="0"/>
              <a:buNone/>
            </a:pPr>
            <a:r>
              <a:rPr lang="en-US" sz="1400" b="1" dirty="0"/>
              <a:t>1. Discussion (</a:t>
            </a:r>
            <a:r>
              <a:rPr lang="en-US" b="1" dirty="0"/>
              <a:t>10-15 </a:t>
            </a:r>
            <a:r>
              <a:rPr lang="en-US" sz="1400" b="1" dirty="0"/>
              <a:t>minutes)</a:t>
            </a:r>
          </a:p>
          <a:p>
            <a:r>
              <a:rPr lang="en-US" sz="1400" dirty="0"/>
              <a:t>In your breakout session, </a:t>
            </a:r>
          </a:p>
          <a:p>
            <a:endParaRPr lang="en-US" dirty="0"/>
          </a:p>
          <a:p>
            <a:pPr marL="342900" indent="-342900">
              <a:buFont typeface="+mj-lt"/>
              <a:buAutoNum type="arabicPeriod"/>
            </a:pPr>
            <a:r>
              <a:rPr lang="en-US" dirty="0"/>
              <a:t>Discuss what makes it easy or hard to do weekly 30-minute planning?</a:t>
            </a:r>
          </a:p>
          <a:p>
            <a:pPr marL="342900" indent="-342900">
              <a:buFont typeface="+mj-lt"/>
              <a:buAutoNum type="arabicPeriod"/>
            </a:pPr>
            <a:r>
              <a:rPr lang="en-US" dirty="0"/>
              <a:t>What’s the best day or the week and time of the day for you personally?</a:t>
            </a:r>
          </a:p>
          <a:p>
            <a:pPr marL="342900" indent="-342900">
              <a:buFont typeface="+mj-lt"/>
              <a:buAutoNum type="arabicPeriod"/>
            </a:pPr>
            <a:r>
              <a:rPr lang="en-US" dirty="0"/>
              <a:t>How do you feel when you make your plan for the week? Or if you don’t?</a:t>
            </a:r>
          </a:p>
          <a:p>
            <a:endParaRPr lang="en-US" dirty="0"/>
          </a:p>
        </p:txBody>
      </p:sp>
      <p:sp>
        <p:nvSpPr>
          <p:cNvPr id="8" name="TextBox 7">
            <a:extLst>
              <a:ext uri="{FF2B5EF4-FFF2-40B4-BE49-F238E27FC236}">
                <a16:creationId xmlns:a16="http://schemas.microsoft.com/office/drawing/2014/main" id="{DDCFA08B-B65E-AD4A-14DE-51C4C8F244FD}"/>
              </a:ext>
            </a:extLst>
          </p:cNvPr>
          <p:cNvSpPr txBox="1"/>
          <p:nvPr/>
        </p:nvSpPr>
        <p:spPr>
          <a:xfrm>
            <a:off x="1033191" y="891627"/>
            <a:ext cx="4455492" cy="338554"/>
          </a:xfrm>
          <a:prstGeom prst="rect">
            <a:avLst/>
          </a:prstGeom>
          <a:noFill/>
        </p:spPr>
        <p:txBody>
          <a:bodyPr wrap="square">
            <a:spAutoFit/>
          </a:bodyPr>
          <a:lstStyle/>
          <a:p>
            <a:pPr algn="ctr"/>
            <a:r>
              <a:rPr lang="en-US" sz="1600" b="1" dirty="0">
                <a:solidFill>
                  <a:schemeClr val="accent1">
                    <a:lumMod val="75000"/>
                  </a:schemeClr>
                </a:solidFill>
              </a:rPr>
              <a:t>Weekly Planning</a:t>
            </a:r>
          </a:p>
        </p:txBody>
      </p:sp>
    </p:spTree>
    <p:extLst>
      <p:ext uri="{BB962C8B-B14F-4D97-AF65-F5344CB8AC3E}">
        <p14:creationId xmlns:p14="http://schemas.microsoft.com/office/powerpoint/2010/main" val="3635538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84EDF02-4B8D-4762-BBC8-242E4F27F731}"/>
              </a:ext>
            </a:extLst>
          </p:cNvPr>
          <p:cNvSpPr>
            <a:spLocks noGrp="1"/>
          </p:cNvSpPr>
          <p:nvPr>
            <p:ph type="sldNum" sz="quarter" idx="11"/>
          </p:nvPr>
        </p:nvSpPr>
        <p:spPr/>
        <p:txBody>
          <a:bodyPr/>
          <a:lstStyle/>
          <a:p>
            <a:fld id="{51C557F5-C807-6C4C-A9D5-F8000D407BA5}" type="slidenum">
              <a:rPr lang="en-US" smtClean="0"/>
              <a:pPr/>
              <a:t>18</a:t>
            </a:fld>
            <a:endParaRPr lang="en-US"/>
          </a:p>
        </p:txBody>
      </p:sp>
      <p:sp>
        <p:nvSpPr>
          <p:cNvPr id="4" name="Title 3">
            <a:extLst>
              <a:ext uri="{FF2B5EF4-FFF2-40B4-BE49-F238E27FC236}">
                <a16:creationId xmlns:a16="http://schemas.microsoft.com/office/drawing/2014/main" id="{040D5CC3-4D1F-4A5D-A2D5-D70F30C13DFE}"/>
              </a:ext>
            </a:extLst>
          </p:cNvPr>
          <p:cNvSpPr>
            <a:spLocks noGrp="1"/>
          </p:cNvSpPr>
          <p:nvPr>
            <p:ph type="title"/>
          </p:nvPr>
        </p:nvSpPr>
        <p:spPr>
          <a:xfrm>
            <a:off x="457200" y="379179"/>
            <a:ext cx="8229600" cy="1024896"/>
          </a:xfrm>
        </p:spPr>
        <p:txBody>
          <a:bodyPr/>
          <a:lstStyle/>
          <a:p>
            <a:r>
              <a:rPr lang="en-US" dirty="0">
                <a:latin typeface="Times New Roman"/>
                <a:cs typeface="Times New Roman"/>
              </a:rPr>
              <a:t>Choice 3:  Schedule the Big Rocks</a:t>
            </a:r>
            <a:br>
              <a:rPr lang="en-US" dirty="0"/>
            </a:br>
            <a:br>
              <a:rPr lang="en-US" dirty="0"/>
            </a:br>
            <a:endParaRPr lang="en-US" sz="2000" dirty="0"/>
          </a:p>
        </p:txBody>
      </p:sp>
      <p:sp>
        <p:nvSpPr>
          <p:cNvPr id="13" name="TextBox 12">
            <a:extLst>
              <a:ext uri="{FF2B5EF4-FFF2-40B4-BE49-F238E27FC236}">
                <a16:creationId xmlns:a16="http://schemas.microsoft.com/office/drawing/2014/main" id="{74B20064-F7B0-D789-044A-05F8CF44AAEC}"/>
              </a:ext>
            </a:extLst>
          </p:cNvPr>
          <p:cNvSpPr txBox="1"/>
          <p:nvPr/>
        </p:nvSpPr>
        <p:spPr>
          <a:xfrm>
            <a:off x="2001554" y="3644183"/>
            <a:ext cx="1511683" cy="264226"/>
          </a:xfrm>
          <a:prstGeom prst="rect">
            <a:avLst/>
          </a:prstGeom>
          <a:noFill/>
        </p:spPr>
        <p:txBody>
          <a:bodyPr wrap="square" rtlCol="0">
            <a:spAutoFit/>
          </a:bodyPr>
          <a:lstStyle/>
          <a:p>
            <a:endParaRPr lang="en-US" sz="1000" dirty="0"/>
          </a:p>
        </p:txBody>
      </p:sp>
      <p:sp>
        <p:nvSpPr>
          <p:cNvPr id="7" name="TextBox 6">
            <a:extLst>
              <a:ext uri="{FF2B5EF4-FFF2-40B4-BE49-F238E27FC236}">
                <a16:creationId xmlns:a16="http://schemas.microsoft.com/office/drawing/2014/main" id="{4D1E1418-C49A-38B8-E912-31C421DA2619}"/>
              </a:ext>
            </a:extLst>
          </p:cNvPr>
          <p:cNvSpPr txBox="1"/>
          <p:nvPr/>
        </p:nvSpPr>
        <p:spPr>
          <a:xfrm>
            <a:off x="5188884" y="1143765"/>
            <a:ext cx="3326466" cy="2677656"/>
          </a:xfrm>
          <a:prstGeom prst="rect">
            <a:avLst/>
          </a:prstGeom>
          <a:noFill/>
        </p:spPr>
        <p:txBody>
          <a:bodyPr wrap="square">
            <a:spAutoFit/>
          </a:bodyPr>
          <a:lstStyle/>
          <a:p>
            <a:pPr marL="0" indent="0">
              <a:buFont typeface="Arial" panose="020B0604020202020204" pitchFamily="34" charset="0"/>
              <a:buNone/>
            </a:pPr>
            <a:r>
              <a:rPr lang="en-US" sz="1400" b="1" u="sng" dirty="0">
                <a:solidFill>
                  <a:srgbClr val="FF0000"/>
                </a:solidFill>
              </a:rPr>
              <a:t>Breakouts – Groups of 3</a:t>
            </a:r>
          </a:p>
          <a:p>
            <a:pPr marL="0" indent="0">
              <a:buFont typeface="Arial" panose="020B0604020202020204" pitchFamily="34" charset="0"/>
              <a:buNone/>
            </a:pPr>
            <a:r>
              <a:rPr lang="en-US" sz="1400" b="1" dirty="0"/>
              <a:t>Discussion (</a:t>
            </a:r>
            <a:r>
              <a:rPr lang="en-US" b="1" dirty="0"/>
              <a:t>10-15 </a:t>
            </a:r>
            <a:r>
              <a:rPr lang="en-US" sz="1400" b="1" dirty="0"/>
              <a:t>minutes)</a:t>
            </a:r>
          </a:p>
          <a:p>
            <a:r>
              <a:rPr lang="en-US" sz="1400" dirty="0"/>
              <a:t>In your breakout session, </a:t>
            </a:r>
          </a:p>
          <a:p>
            <a:endParaRPr lang="en-US" dirty="0"/>
          </a:p>
          <a:p>
            <a:pPr marL="342900" indent="-342900">
              <a:buFont typeface="+mj-lt"/>
              <a:buAutoNum type="arabicPeriod"/>
            </a:pPr>
            <a:r>
              <a:rPr lang="en-US" dirty="0"/>
              <a:t>When your day doesn’t go according to plan, how do you make sure your Big Rocks stay a top priority for the week?</a:t>
            </a:r>
          </a:p>
          <a:p>
            <a:pPr marL="342900" indent="-342900">
              <a:buFont typeface="+mj-lt"/>
              <a:buAutoNum type="arabicPeriod"/>
            </a:pPr>
            <a:r>
              <a:rPr lang="en-US" dirty="0"/>
              <a:t>How do you make time for your Q2 activities every week?</a:t>
            </a:r>
          </a:p>
          <a:p>
            <a:pPr marL="342900" indent="-342900">
              <a:buFont typeface="+mj-lt"/>
              <a:buAutoNum type="arabicPeriod"/>
            </a:pPr>
            <a:endParaRPr lang="en-US" dirty="0"/>
          </a:p>
          <a:p>
            <a:endParaRPr lang="en-US" dirty="0"/>
          </a:p>
        </p:txBody>
      </p:sp>
      <p:sp>
        <p:nvSpPr>
          <p:cNvPr id="8" name="TextBox 7">
            <a:extLst>
              <a:ext uri="{FF2B5EF4-FFF2-40B4-BE49-F238E27FC236}">
                <a16:creationId xmlns:a16="http://schemas.microsoft.com/office/drawing/2014/main" id="{DDCFA08B-B65E-AD4A-14DE-51C4C8F244FD}"/>
              </a:ext>
            </a:extLst>
          </p:cNvPr>
          <p:cNvSpPr txBox="1"/>
          <p:nvPr/>
        </p:nvSpPr>
        <p:spPr>
          <a:xfrm>
            <a:off x="1033191" y="891627"/>
            <a:ext cx="4455492" cy="338554"/>
          </a:xfrm>
          <a:prstGeom prst="rect">
            <a:avLst/>
          </a:prstGeom>
          <a:noFill/>
        </p:spPr>
        <p:txBody>
          <a:bodyPr wrap="square">
            <a:spAutoFit/>
          </a:bodyPr>
          <a:lstStyle/>
          <a:p>
            <a:pPr algn="ctr"/>
            <a:r>
              <a:rPr lang="en-US" sz="1600" b="1" dirty="0">
                <a:solidFill>
                  <a:schemeClr val="accent1">
                    <a:lumMod val="75000"/>
                  </a:schemeClr>
                </a:solidFill>
              </a:rPr>
              <a:t>Daily Planning</a:t>
            </a:r>
          </a:p>
        </p:txBody>
      </p:sp>
      <p:pic>
        <p:nvPicPr>
          <p:cNvPr id="5" name="Picture 4">
            <a:extLst>
              <a:ext uri="{FF2B5EF4-FFF2-40B4-BE49-F238E27FC236}">
                <a16:creationId xmlns:a16="http://schemas.microsoft.com/office/drawing/2014/main" id="{A511FFC0-533D-D206-D5D7-B71968DCAF6E}"/>
              </a:ext>
            </a:extLst>
          </p:cNvPr>
          <p:cNvPicPr>
            <a:picLocks noChangeAspect="1"/>
          </p:cNvPicPr>
          <p:nvPr/>
        </p:nvPicPr>
        <p:blipFill>
          <a:blip r:embed="rId3"/>
          <a:stretch>
            <a:fillRect/>
          </a:stretch>
        </p:blipFill>
        <p:spPr>
          <a:xfrm>
            <a:off x="293687" y="1916523"/>
            <a:ext cx="4555183" cy="1604962"/>
          </a:xfrm>
          <a:prstGeom prst="rect">
            <a:avLst/>
          </a:prstGeom>
        </p:spPr>
      </p:pic>
    </p:spTree>
    <p:extLst>
      <p:ext uri="{BB962C8B-B14F-4D97-AF65-F5344CB8AC3E}">
        <p14:creationId xmlns:p14="http://schemas.microsoft.com/office/powerpoint/2010/main" val="2453868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84EDF02-4B8D-4762-BBC8-242E4F27F731}"/>
              </a:ext>
            </a:extLst>
          </p:cNvPr>
          <p:cNvSpPr>
            <a:spLocks noGrp="1"/>
          </p:cNvSpPr>
          <p:nvPr>
            <p:ph type="sldNum" sz="quarter" idx="11"/>
          </p:nvPr>
        </p:nvSpPr>
        <p:spPr/>
        <p:txBody>
          <a:bodyPr/>
          <a:lstStyle/>
          <a:p>
            <a:fld id="{51C557F5-C807-6C4C-A9D5-F8000D407BA5}" type="slidenum">
              <a:rPr lang="en-US" smtClean="0"/>
              <a:pPr/>
              <a:t>19</a:t>
            </a:fld>
            <a:endParaRPr lang="en-US"/>
          </a:p>
        </p:txBody>
      </p:sp>
      <p:sp>
        <p:nvSpPr>
          <p:cNvPr id="4" name="Title 3">
            <a:extLst>
              <a:ext uri="{FF2B5EF4-FFF2-40B4-BE49-F238E27FC236}">
                <a16:creationId xmlns:a16="http://schemas.microsoft.com/office/drawing/2014/main" id="{040D5CC3-4D1F-4A5D-A2D5-D70F30C13DFE}"/>
              </a:ext>
            </a:extLst>
          </p:cNvPr>
          <p:cNvSpPr>
            <a:spLocks noGrp="1"/>
          </p:cNvSpPr>
          <p:nvPr>
            <p:ph type="title"/>
          </p:nvPr>
        </p:nvSpPr>
        <p:spPr>
          <a:xfrm>
            <a:off x="457200" y="379179"/>
            <a:ext cx="8229600" cy="1024896"/>
          </a:xfrm>
        </p:spPr>
        <p:txBody>
          <a:bodyPr/>
          <a:lstStyle/>
          <a:p>
            <a:r>
              <a:rPr lang="en-US" dirty="0">
                <a:latin typeface="Times New Roman"/>
                <a:cs typeface="Times New Roman"/>
              </a:rPr>
              <a:t>Choice 3:  Schedule the Big Rocks</a:t>
            </a:r>
            <a:br>
              <a:rPr lang="en-US" dirty="0"/>
            </a:br>
            <a:br>
              <a:rPr lang="en-US" dirty="0"/>
            </a:br>
            <a:endParaRPr lang="en-US" sz="2000" dirty="0"/>
          </a:p>
        </p:txBody>
      </p:sp>
      <p:sp>
        <p:nvSpPr>
          <p:cNvPr id="13" name="TextBox 12">
            <a:extLst>
              <a:ext uri="{FF2B5EF4-FFF2-40B4-BE49-F238E27FC236}">
                <a16:creationId xmlns:a16="http://schemas.microsoft.com/office/drawing/2014/main" id="{74B20064-F7B0-D789-044A-05F8CF44AAEC}"/>
              </a:ext>
            </a:extLst>
          </p:cNvPr>
          <p:cNvSpPr txBox="1"/>
          <p:nvPr/>
        </p:nvSpPr>
        <p:spPr>
          <a:xfrm>
            <a:off x="2001554" y="3644183"/>
            <a:ext cx="1511683" cy="264226"/>
          </a:xfrm>
          <a:prstGeom prst="rect">
            <a:avLst/>
          </a:prstGeom>
          <a:noFill/>
        </p:spPr>
        <p:txBody>
          <a:bodyPr wrap="square" rtlCol="0">
            <a:spAutoFit/>
          </a:bodyPr>
          <a:lstStyle/>
          <a:p>
            <a:endParaRPr lang="en-US" sz="1000" dirty="0"/>
          </a:p>
        </p:txBody>
      </p:sp>
      <p:sp>
        <p:nvSpPr>
          <p:cNvPr id="8" name="TextBox 7">
            <a:extLst>
              <a:ext uri="{FF2B5EF4-FFF2-40B4-BE49-F238E27FC236}">
                <a16:creationId xmlns:a16="http://schemas.microsoft.com/office/drawing/2014/main" id="{DDCFA08B-B65E-AD4A-14DE-51C4C8F244FD}"/>
              </a:ext>
            </a:extLst>
          </p:cNvPr>
          <p:cNvSpPr txBox="1"/>
          <p:nvPr/>
        </p:nvSpPr>
        <p:spPr>
          <a:xfrm>
            <a:off x="1033191" y="891627"/>
            <a:ext cx="4455492" cy="338554"/>
          </a:xfrm>
          <a:prstGeom prst="rect">
            <a:avLst/>
          </a:prstGeom>
          <a:noFill/>
        </p:spPr>
        <p:txBody>
          <a:bodyPr wrap="square">
            <a:spAutoFit/>
          </a:bodyPr>
          <a:lstStyle/>
          <a:p>
            <a:pPr algn="ctr"/>
            <a:r>
              <a:rPr lang="en-US" sz="1600" b="1" dirty="0">
                <a:solidFill>
                  <a:schemeClr val="accent1">
                    <a:lumMod val="75000"/>
                  </a:schemeClr>
                </a:solidFill>
              </a:rPr>
              <a:t>Daily Planning Summary</a:t>
            </a:r>
          </a:p>
        </p:txBody>
      </p:sp>
      <p:sp>
        <p:nvSpPr>
          <p:cNvPr id="6" name="TextBox 5">
            <a:extLst>
              <a:ext uri="{FF2B5EF4-FFF2-40B4-BE49-F238E27FC236}">
                <a16:creationId xmlns:a16="http://schemas.microsoft.com/office/drawing/2014/main" id="{62E7D523-053C-2C2F-A99E-5D7656DEBF47}"/>
              </a:ext>
            </a:extLst>
          </p:cNvPr>
          <p:cNvSpPr txBox="1"/>
          <p:nvPr/>
        </p:nvSpPr>
        <p:spPr>
          <a:xfrm>
            <a:off x="841348" y="1057093"/>
            <a:ext cx="7269461" cy="3631763"/>
          </a:xfrm>
          <a:prstGeom prst="rect">
            <a:avLst/>
          </a:prstGeom>
          <a:noFill/>
        </p:spPr>
        <p:txBody>
          <a:bodyPr wrap="square">
            <a:spAutoFit/>
          </a:bodyPr>
          <a:lstStyle/>
          <a:p>
            <a:endParaRPr lang="en-US" dirty="0"/>
          </a:p>
          <a:p>
            <a:r>
              <a:rPr lang="en-US" sz="2400" dirty="0">
                <a:latin typeface="Arial" panose="020B0604020202020204" pitchFamily="34" charset="0"/>
                <a:cs typeface="Arial" panose="020B0604020202020204" pitchFamily="34" charset="0"/>
              </a:rPr>
              <a:t>When creating your Master Task list (and then choosing your Big Rocks) remember to ask yourself:</a:t>
            </a:r>
          </a:p>
          <a:p>
            <a:endParaRPr lang="en-US" sz="2400" dirty="0">
              <a:latin typeface="Arial" panose="020B0604020202020204" pitchFamily="34" charset="0"/>
              <a:cs typeface="Arial" panose="020B0604020202020204" pitchFamily="34" charset="0"/>
            </a:endParaRPr>
          </a:p>
          <a:p>
            <a:pPr marL="457200" indent="-457200">
              <a:buFont typeface="+mj-lt"/>
              <a:buAutoNum type="arabicPeriod"/>
            </a:pPr>
            <a:r>
              <a:rPr lang="en-US" sz="2400" dirty="0">
                <a:latin typeface="Arial" panose="020B0604020202020204" pitchFamily="34" charset="0"/>
                <a:cs typeface="Arial" panose="020B0604020202020204" pitchFamily="34" charset="0"/>
              </a:rPr>
              <a:t> Is this Q3? A distraction?</a:t>
            </a:r>
          </a:p>
          <a:p>
            <a:pPr marL="457200" indent="-457200">
              <a:buFont typeface="+mj-lt"/>
              <a:buAutoNum type="arabicPeriod"/>
            </a:pPr>
            <a:r>
              <a:rPr lang="en-US" sz="2400" dirty="0">
                <a:latin typeface="Arial" panose="020B0604020202020204" pitchFamily="34" charset="0"/>
                <a:cs typeface="Arial" panose="020B0604020202020204" pitchFamily="34" charset="0"/>
              </a:rPr>
              <a:t> Is it urgent but not important? </a:t>
            </a:r>
          </a:p>
          <a:p>
            <a:pPr marL="457200" indent="-457200">
              <a:buFont typeface="+mj-lt"/>
              <a:buAutoNum type="arabicPeriod"/>
            </a:pPr>
            <a:r>
              <a:rPr lang="en-US" sz="2400" dirty="0">
                <a:latin typeface="Arial" panose="020B0604020202020204" pitchFamily="34" charset="0"/>
                <a:cs typeface="Arial" panose="020B0604020202020204" pitchFamily="34" charset="0"/>
              </a:rPr>
              <a:t> Am I volunteering for something that does not align with my roles? </a:t>
            </a:r>
          </a:p>
          <a:p>
            <a:pPr marL="457200" indent="-457200">
              <a:buFont typeface="+mj-lt"/>
              <a:buAutoNum type="arabicPeriod"/>
            </a:pPr>
            <a:r>
              <a:rPr lang="en-US" sz="2400" dirty="0">
                <a:latin typeface="Arial" panose="020B0604020202020204" pitchFamily="34" charset="0"/>
                <a:cs typeface="Arial" panose="020B0604020202020204" pitchFamily="34" charset="0"/>
              </a:rPr>
              <a:t> Am I taking something on that should be delegated to someone else?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8163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EA0E0C-B4B4-4F5F-AF04-66CB96474B03}"/>
              </a:ext>
            </a:extLst>
          </p:cNvPr>
          <p:cNvSpPr>
            <a:spLocks noGrp="1"/>
          </p:cNvSpPr>
          <p:nvPr>
            <p:ph idx="1"/>
          </p:nvPr>
        </p:nvSpPr>
        <p:spPr>
          <a:xfrm>
            <a:off x="457200" y="1149349"/>
            <a:ext cx="8007069" cy="3263504"/>
          </a:xfrm>
        </p:spPr>
        <p:txBody>
          <a:bodyPr/>
          <a:lstStyle/>
          <a:p>
            <a:pPr marL="0" indent="0">
              <a:buClr>
                <a:schemeClr val="accent1"/>
              </a:buClr>
              <a:buNone/>
            </a:pPr>
            <a:r>
              <a:rPr lang="en-US" sz="1400" dirty="0"/>
              <a:t>A type of </a:t>
            </a:r>
            <a:r>
              <a:rPr lang="en-US" sz="1400" b="1" dirty="0"/>
              <a:t>blended learning</a:t>
            </a:r>
            <a:r>
              <a:rPr lang="en-US" sz="1400" dirty="0"/>
              <a:t>, which aims to increase engagement by having learners complete course content independently first and then gather live with colleagues to </a:t>
            </a:r>
            <a:r>
              <a:rPr lang="en-US" sz="1400" b="1" dirty="0"/>
              <a:t>debrief learnings and discuss application.</a:t>
            </a:r>
            <a:r>
              <a:rPr lang="en-US" sz="1400" dirty="0"/>
              <a:t> </a:t>
            </a:r>
          </a:p>
          <a:p>
            <a:pPr marL="0" indent="0">
              <a:buNone/>
            </a:pPr>
            <a:endParaRPr lang="en-US" sz="1400" dirty="0"/>
          </a:p>
          <a:p>
            <a:pPr marL="0" indent="0">
              <a:buNone/>
            </a:pPr>
            <a:r>
              <a:rPr lang="en-US" sz="1400" b="1" dirty="0"/>
              <a:t>Benefits of the flipped classroom approach with OnDemand courses:</a:t>
            </a:r>
          </a:p>
          <a:p>
            <a:r>
              <a:rPr lang="en-US" sz="1400" dirty="0"/>
              <a:t>Saves facilitation certification and delivery resources by leveraging OnDemand content </a:t>
            </a:r>
          </a:p>
          <a:p>
            <a:r>
              <a:rPr lang="en-US" sz="1400" dirty="0"/>
              <a:t>Provides </a:t>
            </a:r>
            <a:r>
              <a:rPr lang="en-US" sz="1400" dirty="0">
                <a:latin typeface="Tiempos Fine Light" panose="02020303060303060403" pitchFamily="18" charset="0"/>
              </a:rPr>
              <a:t>flexibility</a:t>
            </a:r>
            <a:r>
              <a:rPr lang="en-US" sz="1400" dirty="0"/>
              <a:t> for learners to have access to courses at any time</a:t>
            </a:r>
          </a:p>
          <a:p>
            <a:r>
              <a:rPr lang="en-US" sz="1400" dirty="0"/>
              <a:t>Maximizes the time spent together live with discussion and application </a:t>
            </a:r>
          </a:p>
          <a:p>
            <a:r>
              <a:rPr lang="en-US" sz="1400" dirty="0"/>
              <a:t>Creates a sense of community for learners that want to develop their skills </a:t>
            </a:r>
          </a:p>
          <a:p>
            <a:endParaRPr lang="en-US" dirty="0"/>
          </a:p>
        </p:txBody>
      </p:sp>
      <p:sp>
        <p:nvSpPr>
          <p:cNvPr id="3" name="Slide Number Placeholder 2">
            <a:extLst>
              <a:ext uri="{FF2B5EF4-FFF2-40B4-BE49-F238E27FC236}">
                <a16:creationId xmlns:a16="http://schemas.microsoft.com/office/drawing/2014/main" id="{5612279C-2249-48B0-958A-3256684BDD16}"/>
              </a:ext>
            </a:extLst>
          </p:cNvPr>
          <p:cNvSpPr>
            <a:spLocks noGrp="1"/>
          </p:cNvSpPr>
          <p:nvPr>
            <p:ph type="sldNum" sz="quarter" idx="11"/>
          </p:nvPr>
        </p:nvSpPr>
        <p:spPr/>
        <p:txBody>
          <a:bodyPr/>
          <a:lstStyle/>
          <a:p>
            <a:fld id="{51C557F5-C807-6C4C-A9D5-F8000D407BA5}" type="slidenum">
              <a:rPr lang="en-US" smtClean="0"/>
              <a:pPr/>
              <a:t>2</a:t>
            </a:fld>
            <a:endParaRPr lang="en-US"/>
          </a:p>
        </p:txBody>
      </p:sp>
      <p:sp>
        <p:nvSpPr>
          <p:cNvPr id="4" name="Title 3">
            <a:extLst>
              <a:ext uri="{FF2B5EF4-FFF2-40B4-BE49-F238E27FC236}">
                <a16:creationId xmlns:a16="http://schemas.microsoft.com/office/drawing/2014/main" id="{FAEA2787-1B46-47AE-B1C4-3D492CF5DE26}"/>
              </a:ext>
            </a:extLst>
          </p:cNvPr>
          <p:cNvSpPr>
            <a:spLocks noGrp="1"/>
          </p:cNvSpPr>
          <p:nvPr>
            <p:ph type="title"/>
          </p:nvPr>
        </p:nvSpPr>
        <p:spPr/>
        <p:txBody>
          <a:bodyPr/>
          <a:lstStyle/>
          <a:p>
            <a:r>
              <a:rPr lang="en-US" dirty="0">
                <a:latin typeface="Times New Roman"/>
                <a:cs typeface="Times New Roman"/>
              </a:rPr>
              <a:t>What is The Flipped Classroom approach?</a:t>
            </a:r>
          </a:p>
        </p:txBody>
      </p:sp>
    </p:spTree>
    <p:extLst>
      <p:ext uri="{BB962C8B-B14F-4D97-AF65-F5344CB8AC3E}">
        <p14:creationId xmlns:p14="http://schemas.microsoft.com/office/powerpoint/2010/main" val="3277834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84EDF02-4B8D-4762-BBC8-242E4F27F731}"/>
              </a:ext>
            </a:extLst>
          </p:cNvPr>
          <p:cNvSpPr>
            <a:spLocks noGrp="1"/>
          </p:cNvSpPr>
          <p:nvPr>
            <p:ph type="sldNum" sz="quarter" idx="11"/>
          </p:nvPr>
        </p:nvSpPr>
        <p:spPr/>
        <p:txBody>
          <a:bodyPr/>
          <a:lstStyle/>
          <a:p>
            <a:fld id="{51C557F5-C807-6C4C-A9D5-F8000D407BA5}" type="slidenum">
              <a:rPr lang="en-US" smtClean="0"/>
              <a:pPr/>
              <a:t>20</a:t>
            </a:fld>
            <a:endParaRPr lang="en-US"/>
          </a:p>
        </p:txBody>
      </p:sp>
      <p:sp>
        <p:nvSpPr>
          <p:cNvPr id="4" name="Title 3">
            <a:extLst>
              <a:ext uri="{FF2B5EF4-FFF2-40B4-BE49-F238E27FC236}">
                <a16:creationId xmlns:a16="http://schemas.microsoft.com/office/drawing/2014/main" id="{040D5CC3-4D1F-4A5D-A2D5-D70F30C13DFE}"/>
              </a:ext>
            </a:extLst>
          </p:cNvPr>
          <p:cNvSpPr>
            <a:spLocks noGrp="1"/>
          </p:cNvSpPr>
          <p:nvPr>
            <p:ph type="title"/>
          </p:nvPr>
        </p:nvSpPr>
        <p:spPr>
          <a:xfrm>
            <a:off x="457200" y="379179"/>
            <a:ext cx="8229600" cy="872547"/>
          </a:xfrm>
        </p:spPr>
        <p:txBody>
          <a:bodyPr/>
          <a:lstStyle/>
          <a:p>
            <a:r>
              <a:rPr lang="en-US" dirty="0">
                <a:latin typeface="Times New Roman"/>
                <a:cs typeface="Times New Roman"/>
              </a:rPr>
              <a:t>Choice 4  Rule Your Technology</a:t>
            </a:r>
            <a:br>
              <a:rPr lang="en-US" dirty="0">
                <a:latin typeface="Times New Roman"/>
              </a:rPr>
            </a:br>
            <a:r>
              <a:rPr lang="en-US" sz="1600" dirty="0">
                <a:latin typeface="Times New Roman"/>
                <a:cs typeface="Times New Roman"/>
              </a:rPr>
              <a:t>Weeks 9 &amp; 10  of OnDemand Course</a:t>
            </a:r>
            <a:br>
              <a:rPr lang="en-US" dirty="0"/>
            </a:br>
            <a:endParaRPr lang="en-US" sz="2000" dirty="0"/>
          </a:p>
        </p:txBody>
      </p:sp>
      <p:grpSp>
        <p:nvGrpSpPr>
          <p:cNvPr id="24" name="Group 23">
            <a:extLst>
              <a:ext uri="{FF2B5EF4-FFF2-40B4-BE49-F238E27FC236}">
                <a16:creationId xmlns:a16="http://schemas.microsoft.com/office/drawing/2014/main" id="{804FA1D0-1136-32B5-F1B0-FAEE178A4997}"/>
              </a:ext>
            </a:extLst>
          </p:cNvPr>
          <p:cNvGrpSpPr/>
          <p:nvPr/>
        </p:nvGrpSpPr>
        <p:grpSpPr>
          <a:xfrm>
            <a:off x="6110513" y="1246236"/>
            <a:ext cx="1171575" cy="1479352"/>
            <a:chOff x="6110513" y="1246236"/>
            <a:chExt cx="1171575" cy="1479352"/>
          </a:xfrm>
        </p:grpSpPr>
        <p:pic>
          <p:nvPicPr>
            <p:cNvPr id="17" name="Picture 16">
              <a:extLst>
                <a:ext uri="{FF2B5EF4-FFF2-40B4-BE49-F238E27FC236}">
                  <a16:creationId xmlns:a16="http://schemas.microsoft.com/office/drawing/2014/main" id="{A63DD0CD-4199-AC38-F702-13737212983A}"/>
                </a:ext>
              </a:extLst>
            </p:cNvPr>
            <p:cNvPicPr>
              <a:picLocks noChangeAspect="1"/>
            </p:cNvPicPr>
            <p:nvPr/>
          </p:nvPicPr>
          <p:blipFill>
            <a:blip r:embed="rId3"/>
            <a:stretch>
              <a:fillRect/>
            </a:stretch>
          </p:blipFill>
          <p:spPr>
            <a:xfrm>
              <a:off x="6110513" y="1246236"/>
              <a:ext cx="1171575" cy="1171575"/>
            </a:xfrm>
            <a:prstGeom prst="rect">
              <a:avLst/>
            </a:prstGeom>
          </p:spPr>
        </p:pic>
        <p:sp>
          <p:nvSpPr>
            <p:cNvPr id="20" name="TextBox 19">
              <a:extLst>
                <a:ext uri="{FF2B5EF4-FFF2-40B4-BE49-F238E27FC236}">
                  <a16:creationId xmlns:a16="http://schemas.microsoft.com/office/drawing/2014/main" id="{026EE22C-9D7B-07F7-520D-2D4D8ADC1752}"/>
                </a:ext>
              </a:extLst>
            </p:cNvPr>
            <p:cNvSpPr txBox="1"/>
            <p:nvPr/>
          </p:nvSpPr>
          <p:spPr>
            <a:xfrm>
              <a:off x="6127521" y="2417811"/>
              <a:ext cx="1137558" cy="307777"/>
            </a:xfrm>
            <a:prstGeom prst="rect">
              <a:avLst/>
            </a:prstGeom>
            <a:noFill/>
          </p:spPr>
          <p:txBody>
            <a:bodyPr wrap="square" rtlCol="0">
              <a:spAutoFit/>
            </a:bodyPr>
            <a:lstStyle/>
            <a:p>
              <a:r>
                <a:rPr lang="en-US" dirty="0"/>
                <a:t>CONTACT</a:t>
              </a:r>
            </a:p>
          </p:txBody>
        </p:sp>
      </p:grpSp>
      <p:grpSp>
        <p:nvGrpSpPr>
          <p:cNvPr id="25" name="Group 24">
            <a:extLst>
              <a:ext uri="{FF2B5EF4-FFF2-40B4-BE49-F238E27FC236}">
                <a16:creationId xmlns:a16="http://schemas.microsoft.com/office/drawing/2014/main" id="{D084D332-C29C-64E6-987C-01A682DCED05}"/>
              </a:ext>
            </a:extLst>
          </p:cNvPr>
          <p:cNvGrpSpPr/>
          <p:nvPr/>
        </p:nvGrpSpPr>
        <p:grpSpPr>
          <a:xfrm>
            <a:off x="6072413" y="2862110"/>
            <a:ext cx="1402220" cy="1658130"/>
            <a:chOff x="6072413" y="2862110"/>
            <a:chExt cx="1402220" cy="1658130"/>
          </a:xfrm>
        </p:grpSpPr>
        <p:pic>
          <p:nvPicPr>
            <p:cNvPr id="19" name="Picture 18">
              <a:extLst>
                <a:ext uri="{FF2B5EF4-FFF2-40B4-BE49-F238E27FC236}">
                  <a16:creationId xmlns:a16="http://schemas.microsoft.com/office/drawing/2014/main" id="{A625C0D6-9F4B-22E7-AEB6-CF02BCF98ED6}"/>
                </a:ext>
              </a:extLst>
            </p:cNvPr>
            <p:cNvPicPr>
              <a:picLocks noChangeAspect="1"/>
            </p:cNvPicPr>
            <p:nvPr/>
          </p:nvPicPr>
          <p:blipFill>
            <a:blip r:embed="rId4"/>
            <a:stretch>
              <a:fillRect/>
            </a:stretch>
          </p:blipFill>
          <p:spPr>
            <a:xfrm>
              <a:off x="6072413" y="2862110"/>
              <a:ext cx="1209675" cy="1171575"/>
            </a:xfrm>
            <a:prstGeom prst="rect">
              <a:avLst/>
            </a:prstGeom>
          </p:spPr>
        </p:pic>
        <p:sp>
          <p:nvSpPr>
            <p:cNvPr id="23" name="TextBox 22">
              <a:extLst>
                <a:ext uri="{FF2B5EF4-FFF2-40B4-BE49-F238E27FC236}">
                  <a16:creationId xmlns:a16="http://schemas.microsoft.com/office/drawing/2014/main" id="{6607D9A0-E297-B11B-3500-10CCC75E889D}"/>
                </a:ext>
              </a:extLst>
            </p:cNvPr>
            <p:cNvSpPr txBox="1"/>
            <p:nvPr/>
          </p:nvSpPr>
          <p:spPr>
            <a:xfrm>
              <a:off x="6072413" y="3997020"/>
              <a:ext cx="1402220" cy="523220"/>
            </a:xfrm>
            <a:prstGeom prst="rect">
              <a:avLst/>
            </a:prstGeom>
            <a:noFill/>
          </p:spPr>
          <p:txBody>
            <a:bodyPr wrap="square" rtlCol="0">
              <a:spAutoFit/>
            </a:bodyPr>
            <a:lstStyle/>
            <a:p>
              <a:r>
                <a:rPr lang="en-US" dirty="0"/>
                <a:t>NOTES/ DOCUMENTS</a:t>
              </a:r>
            </a:p>
          </p:txBody>
        </p:sp>
      </p:grpSp>
      <p:grpSp>
        <p:nvGrpSpPr>
          <p:cNvPr id="30" name="Group 29">
            <a:extLst>
              <a:ext uri="{FF2B5EF4-FFF2-40B4-BE49-F238E27FC236}">
                <a16:creationId xmlns:a16="http://schemas.microsoft.com/office/drawing/2014/main" id="{842FA2F1-1AE9-1B30-D8CE-9F9F1768614E}"/>
              </a:ext>
            </a:extLst>
          </p:cNvPr>
          <p:cNvGrpSpPr/>
          <p:nvPr/>
        </p:nvGrpSpPr>
        <p:grpSpPr>
          <a:xfrm>
            <a:off x="761092" y="1251726"/>
            <a:ext cx="1764394" cy="1526354"/>
            <a:chOff x="761092" y="1251726"/>
            <a:chExt cx="1764394" cy="1526354"/>
          </a:xfrm>
        </p:grpSpPr>
        <p:pic>
          <p:nvPicPr>
            <p:cNvPr id="12" name="Picture 11">
              <a:extLst>
                <a:ext uri="{FF2B5EF4-FFF2-40B4-BE49-F238E27FC236}">
                  <a16:creationId xmlns:a16="http://schemas.microsoft.com/office/drawing/2014/main" id="{AE87E3E5-2AC4-1EB1-190B-E4D02264AF47}"/>
                </a:ext>
              </a:extLst>
            </p:cNvPr>
            <p:cNvPicPr>
              <a:picLocks noChangeAspect="1"/>
            </p:cNvPicPr>
            <p:nvPr/>
          </p:nvPicPr>
          <p:blipFill rotWithShape="1">
            <a:blip r:embed="rId5"/>
            <a:srcRect b="22023"/>
            <a:stretch/>
          </p:blipFill>
          <p:spPr>
            <a:xfrm>
              <a:off x="761092" y="1251726"/>
              <a:ext cx="1409700" cy="1166085"/>
            </a:xfrm>
            <a:prstGeom prst="rect">
              <a:avLst/>
            </a:prstGeom>
          </p:spPr>
        </p:pic>
        <p:sp>
          <p:nvSpPr>
            <p:cNvPr id="26" name="TextBox 25">
              <a:extLst>
                <a:ext uri="{FF2B5EF4-FFF2-40B4-BE49-F238E27FC236}">
                  <a16:creationId xmlns:a16="http://schemas.microsoft.com/office/drawing/2014/main" id="{138FD958-E981-A21C-808F-4F9FFB3A4425}"/>
                </a:ext>
              </a:extLst>
            </p:cNvPr>
            <p:cNvSpPr txBox="1"/>
            <p:nvPr/>
          </p:nvSpPr>
          <p:spPr>
            <a:xfrm>
              <a:off x="899884" y="2470303"/>
              <a:ext cx="1625602" cy="307777"/>
            </a:xfrm>
            <a:prstGeom prst="rect">
              <a:avLst/>
            </a:prstGeom>
            <a:noFill/>
          </p:spPr>
          <p:txBody>
            <a:bodyPr wrap="square" rtlCol="0">
              <a:spAutoFit/>
            </a:bodyPr>
            <a:lstStyle/>
            <a:p>
              <a:r>
                <a:rPr lang="en-US" dirty="0"/>
                <a:t>APPOINTMENT</a:t>
              </a:r>
            </a:p>
          </p:txBody>
        </p:sp>
      </p:grpSp>
      <p:grpSp>
        <p:nvGrpSpPr>
          <p:cNvPr id="31" name="Group 30">
            <a:extLst>
              <a:ext uri="{FF2B5EF4-FFF2-40B4-BE49-F238E27FC236}">
                <a16:creationId xmlns:a16="http://schemas.microsoft.com/office/drawing/2014/main" id="{D29BE3E6-D1AA-68EE-BAA6-DD35E7A8FB0C}"/>
              </a:ext>
            </a:extLst>
          </p:cNvPr>
          <p:cNvGrpSpPr/>
          <p:nvPr/>
        </p:nvGrpSpPr>
        <p:grpSpPr>
          <a:xfrm>
            <a:off x="894442" y="2871986"/>
            <a:ext cx="1143000" cy="1573259"/>
            <a:chOff x="894442" y="2871986"/>
            <a:chExt cx="1143000" cy="1573259"/>
          </a:xfrm>
        </p:grpSpPr>
        <p:pic>
          <p:nvPicPr>
            <p:cNvPr id="15" name="Picture 14">
              <a:extLst>
                <a:ext uri="{FF2B5EF4-FFF2-40B4-BE49-F238E27FC236}">
                  <a16:creationId xmlns:a16="http://schemas.microsoft.com/office/drawing/2014/main" id="{6EB0C45B-61AA-F9B8-9C94-40ADC06AFE48}"/>
                </a:ext>
              </a:extLst>
            </p:cNvPr>
            <p:cNvPicPr>
              <a:picLocks noChangeAspect="1"/>
            </p:cNvPicPr>
            <p:nvPr/>
          </p:nvPicPr>
          <p:blipFill rotWithShape="1">
            <a:blip r:embed="rId6"/>
            <a:srcRect b="21656"/>
            <a:stretch/>
          </p:blipFill>
          <p:spPr>
            <a:xfrm>
              <a:off x="894442" y="2871986"/>
              <a:ext cx="1143000" cy="1171576"/>
            </a:xfrm>
            <a:prstGeom prst="rect">
              <a:avLst/>
            </a:prstGeom>
          </p:spPr>
        </p:pic>
        <p:sp>
          <p:nvSpPr>
            <p:cNvPr id="27" name="TextBox 26">
              <a:extLst>
                <a:ext uri="{FF2B5EF4-FFF2-40B4-BE49-F238E27FC236}">
                  <a16:creationId xmlns:a16="http://schemas.microsoft.com/office/drawing/2014/main" id="{18BE6C90-5760-F5EB-E6AC-D0AB8FE73EF1}"/>
                </a:ext>
              </a:extLst>
            </p:cNvPr>
            <p:cNvSpPr txBox="1"/>
            <p:nvPr/>
          </p:nvSpPr>
          <p:spPr>
            <a:xfrm>
              <a:off x="899884" y="4137468"/>
              <a:ext cx="1137558" cy="307777"/>
            </a:xfrm>
            <a:prstGeom prst="rect">
              <a:avLst/>
            </a:prstGeom>
            <a:noFill/>
          </p:spPr>
          <p:txBody>
            <a:bodyPr wrap="square" rtlCol="0">
              <a:spAutoFit/>
            </a:bodyPr>
            <a:lstStyle/>
            <a:p>
              <a:r>
                <a:rPr lang="en-US" dirty="0"/>
                <a:t>TASK</a:t>
              </a:r>
            </a:p>
          </p:txBody>
        </p:sp>
      </p:grpSp>
      <p:sp>
        <p:nvSpPr>
          <p:cNvPr id="28" name="TextBox 27">
            <a:extLst>
              <a:ext uri="{FF2B5EF4-FFF2-40B4-BE49-F238E27FC236}">
                <a16:creationId xmlns:a16="http://schemas.microsoft.com/office/drawing/2014/main" id="{1C516159-AC9B-7F4E-B1C7-510142338110}"/>
              </a:ext>
            </a:extLst>
          </p:cNvPr>
          <p:cNvSpPr txBox="1"/>
          <p:nvPr/>
        </p:nvSpPr>
        <p:spPr>
          <a:xfrm>
            <a:off x="1861912" y="1007078"/>
            <a:ext cx="4455492" cy="338554"/>
          </a:xfrm>
          <a:prstGeom prst="rect">
            <a:avLst/>
          </a:prstGeom>
          <a:noFill/>
        </p:spPr>
        <p:txBody>
          <a:bodyPr wrap="square">
            <a:spAutoFit/>
          </a:bodyPr>
          <a:lstStyle/>
          <a:p>
            <a:pPr algn="ctr"/>
            <a:r>
              <a:rPr lang="en-US" sz="1600" b="1" dirty="0">
                <a:solidFill>
                  <a:schemeClr val="accent1">
                    <a:lumMod val="75000"/>
                  </a:schemeClr>
                </a:solidFill>
              </a:rPr>
              <a:t>The 4 Cores</a:t>
            </a:r>
          </a:p>
        </p:txBody>
      </p:sp>
      <p:sp>
        <p:nvSpPr>
          <p:cNvPr id="29" name="TextBox 28">
            <a:extLst>
              <a:ext uri="{FF2B5EF4-FFF2-40B4-BE49-F238E27FC236}">
                <a16:creationId xmlns:a16="http://schemas.microsoft.com/office/drawing/2014/main" id="{9C05DE19-85E6-62D4-930E-EFA6BC1DBC23}"/>
              </a:ext>
            </a:extLst>
          </p:cNvPr>
          <p:cNvSpPr txBox="1"/>
          <p:nvPr/>
        </p:nvSpPr>
        <p:spPr>
          <a:xfrm>
            <a:off x="3016480" y="2315810"/>
            <a:ext cx="2220685" cy="523220"/>
          </a:xfrm>
          <a:prstGeom prst="rect">
            <a:avLst/>
          </a:prstGeom>
          <a:noFill/>
        </p:spPr>
        <p:txBody>
          <a:bodyPr wrap="square" rtlCol="0">
            <a:spAutoFit/>
          </a:bodyPr>
          <a:lstStyle/>
          <a:p>
            <a:r>
              <a:rPr lang="en-US" sz="2800" dirty="0"/>
              <a:t>Act or File?</a:t>
            </a:r>
          </a:p>
        </p:txBody>
      </p:sp>
    </p:spTree>
    <p:extLst>
      <p:ext uri="{BB962C8B-B14F-4D97-AF65-F5344CB8AC3E}">
        <p14:creationId xmlns:p14="http://schemas.microsoft.com/office/powerpoint/2010/main" val="3154574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84EDF02-4B8D-4762-BBC8-242E4F27F731}"/>
              </a:ext>
            </a:extLst>
          </p:cNvPr>
          <p:cNvSpPr>
            <a:spLocks noGrp="1"/>
          </p:cNvSpPr>
          <p:nvPr>
            <p:ph type="sldNum" sz="quarter" idx="11"/>
          </p:nvPr>
        </p:nvSpPr>
        <p:spPr/>
        <p:txBody>
          <a:bodyPr/>
          <a:lstStyle/>
          <a:p>
            <a:fld id="{51C557F5-C807-6C4C-A9D5-F8000D407BA5}" type="slidenum">
              <a:rPr lang="en-US" smtClean="0"/>
              <a:pPr/>
              <a:t>21</a:t>
            </a:fld>
            <a:endParaRPr lang="en-US"/>
          </a:p>
        </p:txBody>
      </p:sp>
      <p:sp>
        <p:nvSpPr>
          <p:cNvPr id="4" name="Title 3">
            <a:extLst>
              <a:ext uri="{FF2B5EF4-FFF2-40B4-BE49-F238E27FC236}">
                <a16:creationId xmlns:a16="http://schemas.microsoft.com/office/drawing/2014/main" id="{040D5CC3-4D1F-4A5D-A2D5-D70F30C13DFE}"/>
              </a:ext>
            </a:extLst>
          </p:cNvPr>
          <p:cNvSpPr>
            <a:spLocks noGrp="1"/>
          </p:cNvSpPr>
          <p:nvPr>
            <p:ph type="title"/>
          </p:nvPr>
        </p:nvSpPr>
        <p:spPr>
          <a:xfrm>
            <a:off x="457200" y="379179"/>
            <a:ext cx="8229600" cy="1024896"/>
          </a:xfrm>
        </p:spPr>
        <p:txBody>
          <a:bodyPr/>
          <a:lstStyle/>
          <a:p>
            <a:r>
              <a:rPr lang="en-US" dirty="0">
                <a:latin typeface="Times New Roman"/>
                <a:cs typeface="Times New Roman"/>
              </a:rPr>
              <a:t>Choice 4:  Rule Your Technology</a:t>
            </a:r>
            <a:br>
              <a:rPr lang="en-US" dirty="0"/>
            </a:br>
            <a:br>
              <a:rPr lang="en-US" dirty="0"/>
            </a:br>
            <a:endParaRPr lang="en-US" sz="2000" dirty="0"/>
          </a:p>
        </p:txBody>
      </p:sp>
      <p:sp>
        <p:nvSpPr>
          <p:cNvPr id="13" name="TextBox 12">
            <a:extLst>
              <a:ext uri="{FF2B5EF4-FFF2-40B4-BE49-F238E27FC236}">
                <a16:creationId xmlns:a16="http://schemas.microsoft.com/office/drawing/2014/main" id="{74B20064-F7B0-D789-044A-05F8CF44AAEC}"/>
              </a:ext>
            </a:extLst>
          </p:cNvPr>
          <p:cNvSpPr txBox="1"/>
          <p:nvPr/>
        </p:nvSpPr>
        <p:spPr>
          <a:xfrm>
            <a:off x="2001554" y="3644183"/>
            <a:ext cx="1511683" cy="264226"/>
          </a:xfrm>
          <a:prstGeom prst="rect">
            <a:avLst/>
          </a:prstGeom>
          <a:noFill/>
        </p:spPr>
        <p:txBody>
          <a:bodyPr wrap="square" rtlCol="0">
            <a:spAutoFit/>
          </a:bodyPr>
          <a:lstStyle/>
          <a:p>
            <a:endParaRPr lang="en-US" sz="1000" dirty="0"/>
          </a:p>
        </p:txBody>
      </p:sp>
      <p:sp>
        <p:nvSpPr>
          <p:cNvPr id="7" name="TextBox 6">
            <a:extLst>
              <a:ext uri="{FF2B5EF4-FFF2-40B4-BE49-F238E27FC236}">
                <a16:creationId xmlns:a16="http://schemas.microsoft.com/office/drawing/2014/main" id="{4D1E1418-C49A-38B8-E912-31C421DA2619}"/>
              </a:ext>
            </a:extLst>
          </p:cNvPr>
          <p:cNvSpPr txBox="1"/>
          <p:nvPr/>
        </p:nvSpPr>
        <p:spPr>
          <a:xfrm>
            <a:off x="5479213" y="1442048"/>
            <a:ext cx="3326466" cy="2893100"/>
          </a:xfrm>
          <a:prstGeom prst="rect">
            <a:avLst/>
          </a:prstGeom>
          <a:noFill/>
        </p:spPr>
        <p:txBody>
          <a:bodyPr wrap="square">
            <a:spAutoFit/>
          </a:bodyPr>
          <a:lstStyle/>
          <a:p>
            <a:pPr marL="0" indent="0">
              <a:buFont typeface="Arial" panose="020B0604020202020204" pitchFamily="34" charset="0"/>
              <a:buNone/>
            </a:pPr>
            <a:r>
              <a:rPr lang="en-US" sz="1400" b="1" u="sng" dirty="0">
                <a:solidFill>
                  <a:srgbClr val="FF0000"/>
                </a:solidFill>
              </a:rPr>
              <a:t>Breakouts – Groups of 3</a:t>
            </a:r>
          </a:p>
          <a:p>
            <a:pPr marL="0" indent="0">
              <a:buFont typeface="Arial" panose="020B0604020202020204" pitchFamily="34" charset="0"/>
              <a:buNone/>
            </a:pPr>
            <a:r>
              <a:rPr lang="en-US" sz="1400" b="1" dirty="0"/>
              <a:t>Discussion (</a:t>
            </a:r>
            <a:r>
              <a:rPr lang="en-US" b="1" dirty="0"/>
              <a:t>10-15 </a:t>
            </a:r>
            <a:r>
              <a:rPr lang="en-US" sz="1400" b="1" dirty="0"/>
              <a:t>minutes)</a:t>
            </a:r>
          </a:p>
          <a:p>
            <a:r>
              <a:rPr lang="en-US" sz="1400" dirty="0"/>
              <a:t>In your breakout session, </a:t>
            </a:r>
          </a:p>
          <a:p>
            <a:endParaRPr lang="en-US" dirty="0"/>
          </a:p>
          <a:p>
            <a:pPr marL="342900" indent="-342900">
              <a:buFont typeface="+mj-lt"/>
              <a:buAutoNum type="arabicPeriod"/>
            </a:pPr>
            <a:r>
              <a:rPr lang="en-US" dirty="0"/>
              <a:t>For each core share whether you manage it through paper or technology</a:t>
            </a:r>
          </a:p>
          <a:p>
            <a:pPr marL="342900" indent="-342900">
              <a:buFont typeface="+mj-lt"/>
              <a:buAutoNum type="arabicPeriod"/>
            </a:pPr>
            <a:r>
              <a:rPr lang="en-US" dirty="0"/>
              <a:t>What’s one “hack” or tip you can share that makes it easier for you to manage your system?</a:t>
            </a:r>
          </a:p>
          <a:p>
            <a:pPr marL="342900" indent="-342900">
              <a:buFont typeface="+mj-lt"/>
              <a:buAutoNum type="arabicPeriod"/>
            </a:pPr>
            <a:r>
              <a:rPr lang="en-US" dirty="0"/>
              <a:t>Where do you need advice?</a:t>
            </a:r>
          </a:p>
          <a:p>
            <a:pPr marL="342900" indent="-342900">
              <a:buFont typeface="+mj-lt"/>
              <a:buAutoNum type="arabicPeriod"/>
            </a:pPr>
            <a:endParaRPr lang="en-US" dirty="0"/>
          </a:p>
          <a:p>
            <a:endParaRPr lang="en-US" dirty="0"/>
          </a:p>
        </p:txBody>
      </p:sp>
      <p:sp>
        <p:nvSpPr>
          <p:cNvPr id="8" name="TextBox 7">
            <a:extLst>
              <a:ext uri="{FF2B5EF4-FFF2-40B4-BE49-F238E27FC236}">
                <a16:creationId xmlns:a16="http://schemas.microsoft.com/office/drawing/2014/main" id="{DDCFA08B-B65E-AD4A-14DE-51C4C8F244FD}"/>
              </a:ext>
            </a:extLst>
          </p:cNvPr>
          <p:cNvSpPr txBox="1"/>
          <p:nvPr/>
        </p:nvSpPr>
        <p:spPr>
          <a:xfrm>
            <a:off x="1033191" y="891627"/>
            <a:ext cx="4455492" cy="584775"/>
          </a:xfrm>
          <a:prstGeom prst="rect">
            <a:avLst/>
          </a:prstGeom>
          <a:noFill/>
        </p:spPr>
        <p:txBody>
          <a:bodyPr wrap="square">
            <a:spAutoFit/>
          </a:bodyPr>
          <a:lstStyle/>
          <a:p>
            <a:pPr algn="ctr"/>
            <a:r>
              <a:rPr lang="en-US" sz="1600" b="1" dirty="0">
                <a:solidFill>
                  <a:schemeClr val="accent1">
                    <a:lumMod val="75000"/>
                  </a:schemeClr>
                </a:solidFill>
              </a:rPr>
              <a:t>Design your system to manage your Core 4</a:t>
            </a:r>
          </a:p>
          <a:p>
            <a:pPr algn="ctr"/>
            <a:r>
              <a:rPr lang="en-US" sz="1600" b="1" dirty="0">
                <a:solidFill>
                  <a:schemeClr val="accent1">
                    <a:lumMod val="75000"/>
                  </a:schemeClr>
                </a:solidFill>
              </a:rPr>
              <a:t>“everything in one place”</a:t>
            </a:r>
          </a:p>
        </p:txBody>
      </p:sp>
      <p:grpSp>
        <p:nvGrpSpPr>
          <p:cNvPr id="2" name="Group 1">
            <a:extLst>
              <a:ext uri="{FF2B5EF4-FFF2-40B4-BE49-F238E27FC236}">
                <a16:creationId xmlns:a16="http://schemas.microsoft.com/office/drawing/2014/main" id="{8ED2AD22-BE70-E31A-43A5-3338D24705B0}"/>
              </a:ext>
            </a:extLst>
          </p:cNvPr>
          <p:cNvGrpSpPr/>
          <p:nvPr/>
        </p:nvGrpSpPr>
        <p:grpSpPr>
          <a:xfrm>
            <a:off x="3336051" y="1540185"/>
            <a:ext cx="1171575" cy="1479352"/>
            <a:chOff x="6110513" y="1246236"/>
            <a:chExt cx="1171575" cy="1479352"/>
          </a:xfrm>
        </p:grpSpPr>
        <p:pic>
          <p:nvPicPr>
            <p:cNvPr id="6" name="Picture 5">
              <a:extLst>
                <a:ext uri="{FF2B5EF4-FFF2-40B4-BE49-F238E27FC236}">
                  <a16:creationId xmlns:a16="http://schemas.microsoft.com/office/drawing/2014/main" id="{98BE7B6F-1733-B48D-BEDE-C8793E81C02D}"/>
                </a:ext>
              </a:extLst>
            </p:cNvPr>
            <p:cNvPicPr>
              <a:picLocks noChangeAspect="1"/>
            </p:cNvPicPr>
            <p:nvPr/>
          </p:nvPicPr>
          <p:blipFill>
            <a:blip r:embed="rId3"/>
            <a:stretch>
              <a:fillRect/>
            </a:stretch>
          </p:blipFill>
          <p:spPr>
            <a:xfrm>
              <a:off x="6110513" y="1246236"/>
              <a:ext cx="1171575" cy="1171575"/>
            </a:xfrm>
            <a:prstGeom prst="rect">
              <a:avLst/>
            </a:prstGeom>
          </p:spPr>
        </p:pic>
        <p:sp>
          <p:nvSpPr>
            <p:cNvPr id="9" name="TextBox 8">
              <a:extLst>
                <a:ext uri="{FF2B5EF4-FFF2-40B4-BE49-F238E27FC236}">
                  <a16:creationId xmlns:a16="http://schemas.microsoft.com/office/drawing/2014/main" id="{787C5C4E-C493-5AE5-7380-495EC22EBC06}"/>
                </a:ext>
              </a:extLst>
            </p:cNvPr>
            <p:cNvSpPr txBox="1"/>
            <p:nvPr/>
          </p:nvSpPr>
          <p:spPr>
            <a:xfrm>
              <a:off x="6127521" y="2417811"/>
              <a:ext cx="1137558" cy="307777"/>
            </a:xfrm>
            <a:prstGeom prst="rect">
              <a:avLst/>
            </a:prstGeom>
            <a:noFill/>
          </p:spPr>
          <p:txBody>
            <a:bodyPr wrap="square" rtlCol="0">
              <a:spAutoFit/>
            </a:bodyPr>
            <a:lstStyle/>
            <a:p>
              <a:r>
                <a:rPr lang="en-US" dirty="0"/>
                <a:t>CONTACT</a:t>
              </a:r>
            </a:p>
          </p:txBody>
        </p:sp>
      </p:grpSp>
      <p:grpSp>
        <p:nvGrpSpPr>
          <p:cNvPr id="10" name="Group 9">
            <a:extLst>
              <a:ext uri="{FF2B5EF4-FFF2-40B4-BE49-F238E27FC236}">
                <a16:creationId xmlns:a16="http://schemas.microsoft.com/office/drawing/2014/main" id="{86777C78-CFAF-AFFA-2B7B-14BD85CE0F8D}"/>
              </a:ext>
            </a:extLst>
          </p:cNvPr>
          <p:cNvGrpSpPr/>
          <p:nvPr/>
        </p:nvGrpSpPr>
        <p:grpSpPr>
          <a:xfrm>
            <a:off x="3335482" y="3065364"/>
            <a:ext cx="1402220" cy="1658130"/>
            <a:chOff x="6072413" y="2862110"/>
            <a:chExt cx="1402220" cy="1658130"/>
          </a:xfrm>
        </p:grpSpPr>
        <p:pic>
          <p:nvPicPr>
            <p:cNvPr id="11" name="Picture 10">
              <a:extLst>
                <a:ext uri="{FF2B5EF4-FFF2-40B4-BE49-F238E27FC236}">
                  <a16:creationId xmlns:a16="http://schemas.microsoft.com/office/drawing/2014/main" id="{F32A8C3D-BD72-19BD-D2DF-F2BC2759E025}"/>
                </a:ext>
              </a:extLst>
            </p:cNvPr>
            <p:cNvPicPr>
              <a:picLocks noChangeAspect="1"/>
            </p:cNvPicPr>
            <p:nvPr/>
          </p:nvPicPr>
          <p:blipFill>
            <a:blip r:embed="rId4"/>
            <a:stretch>
              <a:fillRect/>
            </a:stretch>
          </p:blipFill>
          <p:spPr>
            <a:xfrm>
              <a:off x="6072413" y="2862110"/>
              <a:ext cx="1209675" cy="1171575"/>
            </a:xfrm>
            <a:prstGeom prst="rect">
              <a:avLst/>
            </a:prstGeom>
          </p:spPr>
        </p:pic>
        <p:sp>
          <p:nvSpPr>
            <p:cNvPr id="12" name="TextBox 11">
              <a:extLst>
                <a:ext uri="{FF2B5EF4-FFF2-40B4-BE49-F238E27FC236}">
                  <a16:creationId xmlns:a16="http://schemas.microsoft.com/office/drawing/2014/main" id="{E5B9786E-0630-8866-625E-E36140A4279A}"/>
                </a:ext>
              </a:extLst>
            </p:cNvPr>
            <p:cNvSpPr txBox="1"/>
            <p:nvPr/>
          </p:nvSpPr>
          <p:spPr>
            <a:xfrm>
              <a:off x="6072413" y="3997020"/>
              <a:ext cx="1402220" cy="523220"/>
            </a:xfrm>
            <a:prstGeom prst="rect">
              <a:avLst/>
            </a:prstGeom>
            <a:noFill/>
          </p:spPr>
          <p:txBody>
            <a:bodyPr wrap="square" rtlCol="0">
              <a:spAutoFit/>
            </a:bodyPr>
            <a:lstStyle/>
            <a:p>
              <a:r>
                <a:rPr lang="en-US" dirty="0"/>
                <a:t>NOTES/ DOCUMENTS</a:t>
              </a:r>
            </a:p>
          </p:txBody>
        </p:sp>
      </p:grpSp>
      <p:grpSp>
        <p:nvGrpSpPr>
          <p:cNvPr id="14" name="Group 13">
            <a:extLst>
              <a:ext uri="{FF2B5EF4-FFF2-40B4-BE49-F238E27FC236}">
                <a16:creationId xmlns:a16="http://schemas.microsoft.com/office/drawing/2014/main" id="{93995DDA-C5DC-7F3D-3AB1-392BF8F721DD}"/>
              </a:ext>
            </a:extLst>
          </p:cNvPr>
          <p:cNvGrpSpPr/>
          <p:nvPr/>
        </p:nvGrpSpPr>
        <p:grpSpPr>
          <a:xfrm>
            <a:off x="1812453" y="1537839"/>
            <a:ext cx="1625602" cy="1527525"/>
            <a:chOff x="761092" y="1251726"/>
            <a:chExt cx="1625602" cy="1527525"/>
          </a:xfrm>
        </p:grpSpPr>
        <p:pic>
          <p:nvPicPr>
            <p:cNvPr id="15" name="Picture 14">
              <a:extLst>
                <a:ext uri="{FF2B5EF4-FFF2-40B4-BE49-F238E27FC236}">
                  <a16:creationId xmlns:a16="http://schemas.microsoft.com/office/drawing/2014/main" id="{EB97209D-9D14-956B-1354-123655BF8206}"/>
                </a:ext>
              </a:extLst>
            </p:cNvPr>
            <p:cNvPicPr>
              <a:picLocks noChangeAspect="1"/>
            </p:cNvPicPr>
            <p:nvPr/>
          </p:nvPicPr>
          <p:blipFill rotWithShape="1">
            <a:blip r:embed="rId5"/>
            <a:srcRect b="22023"/>
            <a:stretch/>
          </p:blipFill>
          <p:spPr>
            <a:xfrm>
              <a:off x="761092" y="1251726"/>
              <a:ext cx="1409700" cy="1166085"/>
            </a:xfrm>
            <a:prstGeom prst="rect">
              <a:avLst/>
            </a:prstGeom>
          </p:spPr>
        </p:pic>
        <p:sp>
          <p:nvSpPr>
            <p:cNvPr id="16" name="TextBox 15">
              <a:extLst>
                <a:ext uri="{FF2B5EF4-FFF2-40B4-BE49-F238E27FC236}">
                  <a16:creationId xmlns:a16="http://schemas.microsoft.com/office/drawing/2014/main" id="{2BFEB0DB-3B18-8DE7-5C2A-92F76958304A}"/>
                </a:ext>
              </a:extLst>
            </p:cNvPr>
            <p:cNvSpPr txBox="1"/>
            <p:nvPr/>
          </p:nvSpPr>
          <p:spPr>
            <a:xfrm>
              <a:off x="761092" y="2471474"/>
              <a:ext cx="1625602" cy="307777"/>
            </a:xfrm>
            <a:prstGeom prst="rect">
              <a:avLst/>
            </a:prstGeom>
            <a:noFill/>
          </p:spPr>
          <p:txBody>
            <a:bodyPr wrap="square" rtlCol="0">
              <a:spAutoFit/>
            </a:bodyPr>
            <a:lstStyle/>
            <a:p>
              <a:r>
                <a:rPr lang="en-US" dirty="0"/>
                <a:t>APPOINTMENT</a:t>
              </a:r>
            </a:p>
          </p:txBody>
        </p:sp>
      </p:grpSp>
      <p:grpSp>
        <p:nvGrpSpPr>
          <p:cNvPr id="17" name="Group 16">
            <a:extLst>
              <a:ext uri="{FF2B5EF4-FFF2-40B4-BE49-F238E27FC236}">
                <a16:creationId xmlns:a16="http://schemas.microsoft.com/office/drawing/2014/main" id="{3C62F971-2FD8-9171-534A-9BA32A109814}"/>
              </a:ext>
            </a:extLst>
          </p:cNvPr>
          <p:cNvGrpSpPr/>
          <p:nvPr/>
        </p:nvGrpSpPr>
        <p:grpSpPr>
          <a:xfrm>
            <a:off x="1945803" y="3121779"/>
            <a:ext cx="1143000" cy="1573259"/>
            <a:chOff x="894442" y="2871986"/>
            <a:chExt cx="1143000" cy="1573259"/>
          </a:xfrm>
        </p:grpSpPr>
        <p:pic>
          <p:nvPicPr>
            <p:cNvPr id="18" name="Picture 17">
              <a:extLst>
                <a:ext uri="{FF2B5EF4-FFF2-40B4-BE49-F238E27FC236}">
                  <a16:creationId xmlns:a16="http://schemas.microsoft.com/office/drawing/2014/main" id="{B40EDA1E-9AF1-A638-9320-497D85AA4DB9}"/>
                </a:ext>
              </a:extLst>
            </p:cNvPr>
            <p:cNvPicPr>
              <a:picLocks noChangeAspect="1"/>
            </p:cNvPicPr>
            <p:nvPr/>
          </p:nvPicPr>
          <p:blipFill rotWithShape="1">
            <a:blip r:embed="rId6"/>
            <a:srcRect b="21656"/>
            <a:stretch/>
          </p:blipFill>
          <p:spPr>
            <a:xfrm>
              <a:off x="894442" y="2871986"/>
              <a:ext cx="1143000" cy="1171576"/>
            </a:xfrm>
            <a:prstGeom prst="rect">
              <a:avLst/>
            </a:prstGeom>
          </p:spPr>
        </p:pic>
        <p:sp>
          <p:nvSpPr>
            <p:cNvPr id="19" name="TextBox 18">
              <a:extLst>
                <a:ext uri="{FF2B5EF4-FFF2-40B4-BE49-F238E27FC236}">
                  <a16:creationId xmlns:a16="http://schemas.microsoft.com/office/drawing/2014/main" id="{6ECF1369-C489-A6B6-0270-54183AADB053}"/>
                </a:ext>
              </a:extLst>
            </p:cNvPr>
            <p:cNvSpPr txBox="1"/>
            <p:nvPr/>
          </p:nvSpPr>
          <p:spPr>
            <a:xfrm>
              <a:off x="899884" y="4137468"/>
              <a:ext cx="1137558" cy="307777"/>
            </a:xfrm>
            <a:prstGeom prst="rect">
              <a:avLst/>
            </a:prstGeom>
            <a:noFill/>
          </p:spPr>
          <p:txBody>
            <a:bodyPr wrap="square" rtlCol="0">
              <a:spAutoFit/>
            </a:bodyPr>
            <a:lstStyle/>
            <a:p>
              <a:r>
                <a:rPr lang="en-US" dirty="0"/>
                <a:t>TASK</a:t>
              </a:r>
            </a:p>
          </p:txBody>
        </p:sp>
      </p:grpSp>
    </p:spTree>
    <p:extLst>
      <p:ext uri="{BB962C8B-B14F-4D97-AF65-F5344CB8AC3E}">
        <p14:creationId xmlns:p14="http://schemas.microsoft.com/office/powerpoint/2010/main" val="3589081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84EDF02-4B8D-4762-BBC8-242E4F27F731}"/>
              </a:ext>
            </a:extLst>
          </p:cNvPr>
          <p:cNvSpPr>
            <a:spLocks noGrp="1"/>
          </p:cNvSpPr>
          <p:nvPr>
            <p:ph type="sldNum" sz="quarter" idx="11"/>
          </p:nvPr>
        </p:nvSpPr>
        <p:spPr/>
        <p:txBody>
          <a:bodyPr/>
          <a:lstStyle/>
          <a:p>
            <a:fld id="{51C557F5-C807-6C4C-A9D5-F8000D407BA5}" type="slidenum">
              <a:rPr lang="en-US" smtClean="0"/>
              <a:pPr/>
              <a:t>22</a:t>
            </a:fld>
            <a:endParaRPr lang="en-US"/>
          </a:p>
        </p:txBody>
      </p:sp>
      <p:sp>
        <p:nvSpPr>
          <p:cNvPr id="4" name="Title 3">
            <a:extLst>
              <a:ext uri="{FF2B5EF4-FFF2-40B4-BE49-F238E27FC236}">
                <a16:creationId xmlns:a16="http://schemas.microsoft.com/office/drawing/2014/main" id="{040D5CC3-4D1F-4A5D-A2D5-D70F30C13DFE}"/>
              </a:ext>
            </a:extLst>
          </p:cNvPr>
          <p:cNvSpPr>
            <a:spLocks noGrp="1"/>
          </p:cNvSpPr>
          <p:nvPr>
            <p:ph type="title"/>
          </p:nvPr>
        </p:nvSpPr>
        <p:spPr>
          <a:xfrm>
            <a:off x="358809" y="336196"/>
            <a:ext cx="8229600" cy="1024896"/>
          </a:xfrm>
        </p:spPr>
        <p:txBody>
          <a:bodyPr/>
          <a:lstStyle/>
          <a:p>
            <a:r>
              <a:rPr lang="en-US" dirty="0">
                <a:latin typeface="Times New Roman"/>
                <a:cs typeface="Times New Roman"/>
              </a:rPr>
              <a:t>Choice 4:  Rule Your Technology</a:t>
            </a:r>
            <a:br>
              <a:rPr lang="en-US" dirty="0"/>
            </a:br>
            <a:br>
              <a:rPr lang="en-US" dirty="0"/>
            </a:br>
            <a:endParaRPr lang="en-US" sz="2000" dirty="0"/>
          </a:p>
        </p:txBody>
      </p:sp>
      <p:sp>
        <p:nvSpPr>
          <p:cNvPr id="13" name="TextBox 12">
            <a:extLst>
              <a:ext uri="{FF2B5EF4-FFF2-40B4-BE49-F238E27FC236}">
                <a16:creationId xmlns:a16="http://schemas.microsoft.com/office/drawing/2014/main" id="{74B20064-F7B0-D789-044A-05F8CF44AAEC}"/>
              </a:ext>
            </a:extLst>
          </p:cNvPr>
          <p:cNvSpPr txBox="1"/>
          <p:nvPr/>
        </p:nvSpPr>
        <p:spPr>
          <a:xfrm>
            <a:off x="2001554" y="3644183"/>
            <a:ext cx="1511683" cy="264226"/>
          </a:xfrm>
          <a:prstGeom prst="rect">
            <a:avLst/>
          </a:prstGeom>
          <a:noFill/>
        </p:spPr>
        <p:txBody>
          <a:bodyPr wrap="square" rtlCol="0">
            <a:spAutoFit/>
          </a:bodyPr>
          <a:lstStyle/>
          <a:p>
            <a:endParaRPr lang="en-US" sz="1000" dirty="0"/>
          </a:p>
        </p:txBody>
      </p:sp>
      <p:sp>
        <p:nvSpPr>
          <p:cNvPr id="8" name="TextBox 7">
            <a:extLst>
              <a:ext uri="{FF2B5EF4-FFF2-40B4-BE49-F238E27FC236}">
                <a16:creationId xmlns:a16="http://schemas.microsoft.com/office/drawing/2014/main" id="{DDCFA08B-B65E-AD4A-14DE-51C4C8F244FD}"/>
              </a:ext>
            </a:extLst>
          </p:cNvPr>
          <p:cNvSpPr txBox="1"/>
          <p:nvPr/>
        </p:nvSpPr>
        <p:spPr>
          <a:xfrm>
            <a:off x="928915" y="839551"/>
            <a:ext cx="1747180" cy="338554"/>
          </a:xfrm>
          <a:prstGeom prst="rect">
            <a:avLst/>
          </a:prstGeom>
          <a:noFill/>
        </p:spPr>
        <p:txBody>
          <a:bodyPr wrap="square">
            <a:spAutoFit/>
          </a:bodyPr>
          <a:lstStyle/>
          <a:p>
            <a:pPr algn="ctr"/>
            <a:r>
              <a:rPr lang="en-US" sz="1600" b="1" dirty="0">
                <a:solidFill>
                  <a:schemeClr val="accent1">
                    <a:lumMod val="75000"/>
                  </a:schemeClr>
                </a:solidFill>
              </a:rPr>
              <a:t>Master Moves</a:t>
            </a:r>
          </a:p>
        </p:txBody>
      </p:sp>
      <p:sp>
        <p:nvSpPr>
          <p:cNvPr id="5" name="TextBox 4">
            <a:extLst>
              <a:ext uri="{FF2B5EF4-FFF2-40B4-BE49-F238E27FC236}">
                <a16:creationId xmlns:a16="http://schemas.microsoft.com/office/drawing/2014/main" id="{DC1BBF25-1406-33E7-F3CE-50ED50ADD6F3}"/>
              </a:ext>
            </a:extLst>
          </p:cNvPr>
          <p:cNvSpPr txBox="1"/>
          <p:nvPr/>
        </p:nvSpPr>
        <p:spPr>
          <a:xfrm>
            <a:off x="928915" y="1295222"/>
            <a:ext cx="2000140" cy="307777"/>
          </a:xfrm>
          <a:prstGeom prst="rect">
            <a:avLst/>
          </a:prstGeom>
          <a:noFill/>
        </p:spPr>
        <p:txBody>
          <a:bodyPr wrap="square" rtlCol="0">
            <a:spAutoFit/>
          </a:bodyPr>
          <a:lstStyle/>
          <a:p>
            <a:r>
              <a:rPr lang="en-US" dirty="0"/>
              <a:t>Win without Fighting</a:t>
            </a:r>
          </a:p>
        </p:txBody>
      </p:sp>
      <p:sp>
        <p:nvSpPr>
          <p:cNvPr id="20" name="TextBox 19">
            <a:extLst>
              <a:ext uri="{FF2B5EF4-FFF2-40B4-BE49-F238E27FC236}">
                <a16:creationId xmlns:a16="http://schemas.microsoft.com/office/drawing/2014/main" id="{CB1017FD-657E-5FCF-9FE6-F0FC2805F0D9}"/>
              </a:ext>
            </a:extLst>
          </p:cNvPr>
          <p:cNvSpPr txBox="1"/>
          <p:nvPr/>
        </p:nvSpPr>
        <p:spPr>
          <a:xfrm>
            <a:off x="4720727" y="778961"/>
            <a:ext cx="1747180" cy="338554"/>
          </a:xfrm>
          <a:prstGeom prst="rect">
            <a:avLst/>
          </a:prstGeom>
          <a:noFill/>
        </p:spPr>
        <p:txBody>
          <a:bodyPr wrap="square">
            <a:spAutoFit/>
          </a:bodyPr>
          <a:lstStyle/>
          <a:p>
            <a:pPr algn="ctr"/>
            <a:r>
              <a:rPr lang="en-US" sz="1600" b="1" dirty="0">
                <a:solidFill>
                  <a:schemeClr val="accent1">
                    <a:lumMod val="75000"/>
                  </a:schemeClr>
                </a:solidFill>
              </a:rPr>
              <a:t>Ideas</a:t>
            </a:r>
          </a:p>
        </p:txBody>
      </p:sp>
      <p:sp>
        <p:nvSpPr>
          <p:cNvPr id="21" name="TextBox 20">
            <a:extLst>
              <a:ext uri="{FF2B5EF4-FFF2-40B4-BE49-F238E27FC236}">
                <a16:creationId xmlns:a16="http://schemas.microsoft.com/office/drawing/2014/main" id="{9D6C4B28-0F79-2A9D-245E-77531D4726C9}"/>
              </a:ext>
            </a:extLst>
          </p:cNvPr>
          <p:cNvSpPr txBox="1"/>
          <p:nvPr/>
        </p:nvSpPr>
        <p:spPr>
          <a:xfrm>
            <a:off x="4233746" y="1171077"/>
            <a:ext cx="4910254" cy="861774"/>
          </a:xfrm>
          <a:prstGeom prst="rect">
            <a:avLst/>
          </a:prstGeom>
          <a:noFill/>
        </p:spPr>
        <p:txBody>
          <a:bodyPr wrap="square" rtlCol="0">
            <a:spAutoFit/>
          </a:bodyPr>
          <a:lstStyle/>
          <a:p>
            <a:pPr marL="285750" indent="-285750">
              <a:buFont typeface="Wingdings" panose="05000000000000000000" pitchFamily="2" charset="2"/>
              <a:buChar char="ü"/>
            </a:pPr>
            <a:r>
              <a:rPr lang="en-US" sz="1200" dirty="0"/>
              <a:t>Auto-delete junk mail</a:t>
            </a:r>
          </a:p>
          <a:p>
            <a:pPr marL="285750" indent="-285750">
              <a:buFont typeface="Wingdings" panose="05000000000000000000" pitchFamily="2" charset="2"/>
              <a:buChar char="ü"/>
            </a:pPr>
            <a:r>
              <a:rPr lang="en-US" sz="1200" dirty="0"/>
              <a:t>Block spam</a:t>
            </a:r>
          </a:p>
          <a:p>
            <a:pPr marL="285750" indent="-285750">
              <a:buFont typeface="Wingdings" panose="05000000000000000000" pitchFamily="2" charset="2"/>
              <a:buChar char="ü"/>
            </a:pPr>
            <a:r>
              <a:rPr lang="en-US" sz="1200" dirty="0"/>
              <a:t>Use different ring tones for a few most important relationships</a:t>
            </a:r>
          </a:p>
          <a:p>
            <a:pPr marL="285750" indent="-285750">
              <a:buFont typeface="Wingdings" panose="05000000000000000000" pitchFamily="2" charset="2"/>
              <a:buChar char="ü"/>
            </a:pPr>
            <a:r>
              <a:rPr lang="en-US" sz="1200" dirty="0"/>
              <a:t>Delegate tasks (and decision </a:t>
            </a:r>
            <a:r>
              <a:rPr lang="en-US" dirty="0"/>
              <a:t>making!)</a:t>
            </a:r>
          </a:p>
        </p:txBody>
      </p:sp>
      <p:sp>
        <p:nvSpPr>
          <p:cNvPr id="22" name="Arrow: Right 21">
            <a:extLst>
              <a:ext uri="{FF2B5EF4-FFF2-40B4-BE49-F238E27FC236}">
                <a16:creationId xmlns:a16="http://schemas.microsoft.com/office/drawing/2014/main" id="{A1A4953C-5817-E644-0D76-263B868EF3B1}"/>
              </a:ext>
            </a:extLst>
          </p:cNvPr>
          <p:cNvSpPr/>
          <p:nvPr/>
        </p:nvSpPr>
        <p:spPr>
          <a:xfrm>
            <a:off x="2891883" y="1337738"/>
            <a:ext cx="884663" cy="264226"/>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40FB9A50-2F9D-7F2F-AD29-301A53A9E387}"/>
              </a:ext>
            </a:extLst>
          </p:cNvPr>
          <p:cNvSpPr txBox="1"/>
          <p:nvPr/>
        </p:nvSpPr>
        <p:spPr>
          <a:xfrm>
            <a:off x="928915" y="3644183"/>
            <a:ext cx="2000140" cy="307777"/>
          </a:xfrm>
          <a:prstGeom prst="rect">
            <a:avLst/>
          </a:prstGeom>
          <a:noFill/>
        </p:spPr>
        <p:txBody>
          <a:bodyPr wrap="square" rtlCol="0">
            <a:spAutoFit/>
          </a:bodyPr>
          <a:lstStyle/>
          <a:p>
            <a:r>
              <a:rPr lang="en-US" dirty="0"/>
              <a:t>Link to locate</a:t>
            </a:r>
          </a:p>
        </p:txBody>
      </p:sp>
      <p:sp>
        <p:nvSpPr>
          <p:cNvPr id="24" name="Arrow: Right 23">
            <a:extLst>
              <a:ext uri="{FF2B5EF4-FFF2-40B4-BE49-F238E27FC236}">
                <a16:creationId xmlns:a16="http://schemas.microsoft.com/office/drawing/2014/main" id="{8B62D84E-B639-A293-4BFA-E5C67CD09B83}"/>
              </a:ext>
            </a:extLst>
          </p:cNvPr>
          <p:cNvSpPr/>
          <p:nvPr/>
        </p:nvSpPr>
        <p:spPr>
          <a:xfrm>
            <a:off x="2929055" y="2501848"/>
            <a:ext cx="884663" cy="264226"/>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BBA5EB97-36BF-9AF2-DD05-71192427F7D7}"/>
              </a:ext>
            </a:extLst>
          </p:cNvPr>
          <p:cNvSpPr txBox="1"/>
          <p:nvPr/>
        </p:nvSpPr>
        <p:spPr>
          <a:xfrm>
            <a:off x="4181907" y="2175233"/>
            <a:ext cx="4572000" cy="1169551"/>
          </a:xfrm>
          <a:prstGeom prst="rect">
            <a:avLst/>
          </a:prstGeom>
          <a:noFill/>
        </p:spPr>
        <p:txBody>
          <a:bodyPr wrap="square">
            <a:spAutoFit/>
          </a:bodyPr>
          <a:lstStyle/>
          <a:p>
            <a:pPr marL="285750" indent="-285750" algn="l">
              <a:buFont typeface="Wingdings" panose="05000000000000000000" pitchFamily="2" charset="2"/>
              <a:buChar char="ü"/>
            </a:pPr>
            <a:r>
              <a:rPr lang="en-US" b="0" i="0" dirty="0">
                <a:solidFill>
                  <a:srgbClr val="2D363D"/>
                </a:solidFill>
                <a:effectLst/>
                <a:latin typeface="Gotham-Light"/>
              </a:rPr>
              <a:t>When you see a recipe you want to try, turn it into a note, task, or calendar time in your next Q2 Planning</a:t>
            </a:r>
          </a:p>
          <a:p>
            <a:pPr marL="285750" indent="-285750" algn="l">
              <a:buFont typeface="Wingdings" panose="05000000000000000000" pitchFamily="2" charset="2"/>
              <a:buChar char="ü"/>
            </a:pPr>
            <a:r>
              <a:rPr lang="en-US" b="0" i="0" dirty="0">
                <a:solidFill>
                  <a:srgbClr val="2D363D"/>
                </a:solidFill>
                <a:effectLst/>
                <a:latin typeface="Gotham-Light"/>
              </a:rPr>
              <a:t>Turn an email into a task.</a:t>
            </a:r>
          </a:p>
          <a:p>
            <a:pPr marL="285750" indent="-285750" algn="l">
              <a:buFont typeface="Wingdings" panose="05000000000000000000" pitchFamily="2" charset="2"/>
              <a:buChar char="ü"/>
            </a:pPr>
            <a:r>
              <a:rPr lang="en-US" b="0" i="0" dirty="0">
                <a:solidFill>
                  <a:srgbClr val="2D363D"/>
                </a:solidFill>
                <a:effectLst/>
                <a:latin typeface="Gotham-Light"/>
              </a:rPr>
              <a:t>Put the details of an event into the appointment (Location, dress code, </a:t>
            </a:r>
            <a:r>
              <a:rPr lang="en-US" b="0" i="0" dirty="0" err="1">
                <a:solidFill>
                  <a:srgbClr val="2D363D"/>
                </a:solidFill>
                <a:effectLst/>
                <a:latin typeface="Gotham-Light"/>
              </a:rPr>
              <a:t>etc</a:t>
            </a:r>
            <a:r>
              <a:rPr lang="en-US" b="0" i="0" dirty="0">
                <a:solidFill>
                  <a:srgbClr val="2D363D"/>
                </a:solidFill>
                <a:effectLst/>
                <a:latin typeface="Gotham-Light"/>
              </a:rPr>
              <a:t>)</a:t>
            </a:r>
          </a:p>
        </p:txBody>
      </p:sp>
      <p:sp>
        <p:nvSpPr>
          <p:cNvPr id="27" name="TextBox 26">
            <a:extLst>
              <a:ext uri="{FF2B5EF4-FFF2-40B4-BE49-F238E27FC236}">
                <a16:creationId xmlns:a16="http://schemas.microsoft.com/office/drawing/2014/main" id="{F1BC0EA7-FDF1-1C4C-C142-A4EC448E4255}"/>
              </a:ext>
            </a:extLst>
          </p:cNvPr>
          <p:cNvSpPr txBox="1"/>
          <p:nvPr/>
        </p:nvSpPr>
        <p:spPr>
          <a:xfrm>
            <a:off x="891743" y="2559954"/>
            <a:ext cx="2000140" cy="307777"/>
          </a:xfrm>
          <a:prstGeom prst="rect">
            <a:avLst/>
          </a:prstGeom>
          <a:noFill/>
        </p:spPr>
        <p:txBody>
          <a:bodyPr wrap="square" rtlCol="0">
            <a:spAutoFit/>
          </a:bodyPr>
          <a:lstStyle/>
          <a:p>
            <a:r>
              <a:rPr lang="en-US" dirty="0"/>
              <a:t>Turn It Into What It Is</a:t>
            </a:r>
          </a:p>
        </p:txBody>
      </p:sp>
      <p:sp>
        <p:nvSpPr>
          <p:cNvPr id="28" name="Arrow: Right 27">
            <a:extLst>
              <a:ext uri="{FF2B5EF4-FFF2-40B4-BE49-F238E27FC236}">
                <a16:creationId xmlns:a16="http://schemas.microsoft.com/office/drawing/2014/main" id="{4A812C13-ABA8-03FD-8203-DC75702EEC4B}"/>
              </a:ext>
            </a:extLst>
          </p:cNvPr>
          <p:cNvSpPr/>
          <p:nvPr/>
        </p:nvSpPr>
        <p:spPr>
          <a:xfrm>
            <a:off x="2962508" y="3665958"/>
            <a:ext cx="884663" cy="264226"/>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B31E0954-F908-F449-C21E-AB80C593AB43}"/>
              </a:ext>
            </a:extLst>
          </p:cNvPr>
          <p:cNvSpPr txBox="1"/>
          <p:nvPr/>
        </p:nvSpPr>
        <p:spPr>
          <a:xfrm>
            <a:off x="4181907" y="3552527"/>
            <a:ext cx="4805976" cy="1169551"/>
          </a:xfrm>
          <a:prstGeom prst="rect">
            <a:avLst/>
          </a:prstGeom>
          <a:noFill/>
        </p:spPr>
        <p:txBody>
          <a:bodyPr wrap="square">
            <a:spAutoFit/>
          </a:bodyPr>
          <a:lstStyle/>
          <a:p>
            <a:pPr marL="285750" indent="-285750" algn="l">
              <a:buFont typeface="Wingdings" panose="05000000000000000000" pitchFamily="2" charset="2"/>
              <a:buChar char="ü"/>
            </a:pPr>
            <a:r>
              <a:rPr lang="en-US" b="0" i="0" dirty="0">
                <a:solidFill>
                  <a:srgbClr val="2D363D"/>
                </a:solidFill>
                <a:effectLst/>
                <a:latin typeface="Gotham-Light"/>
              </a:rPr>
              <a:t>Attach a document to an appointment.</a:t>
            </a:r>
          </a:p>
          <a:p>
            <a:pPr marL="285750" indent="-285750" algn="l">
              <a:buFont typeface="Wingdings" panose="05000000000000000000" pitchFamily="2" charset="2"/>
              <a:buChar char="ü"/>
            </a:pPr>
            <a:r>
              <a:rPr lang="en-US" b="0" i="0" dirty="0">
                <a:solidFill>
                  <a:srgbClr val="2D363D"/>
                </a:solidFill>
                <a:effectLst/>
                <a:latin typeface="Gotham-Light"/>
              </a:rPr>
              <a:t>Insert a link to a cloud-based document into an appointment.</a:t>
            </a:r>
          </a:p>
          <a:p>
            <a:pPr marL="285750" indent="-285750" algn="l">
              <a:buFont typeface="Wingdings" panose="05000000000000000000" pitchFamily="2" charset="2"/>
              <a:buChar char="ü"/>
            </a:pPr>
            <a:r>
              <a:rPr lang="en-US" b="0" i="0" dirty="0">
                <a:solidFill>
                  <a:srgbClr val="2D363D"/>
                </a:solidFill>
                <a:effectLst/>
                <a:latin typeface="Gotham-Light"/>
              </a:rPr>
              <a:t>Use cloud file sharing to share with your team a file of links to commonly used documents (templates, agendas, etc.).</a:t>
            </a:r>
          </a:p>
        </p:txBody>
      </p:sp>
    </p:spTree>
    <p:extLst>
      <p:ext uri="{BB962C8B-B14F-4D97-AF65-F5344CB8AC3E}">
        <p14:creationId xmlns:p14="http://schemas.microsoft.com/office/powerpoint/2010/main" val="2594354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1" grpId="0"/>
      <p:bldP spid="22" grpId="0" animBg="1"/>
      <p:bldP spid="23" grpId="0"/>
      <p:bldP spid="24" grpId="0" animBg="1"/>
      <p:bldP spid="26" grpId="0"/>
      <p:bldP spid="27" grpId="0"/>
      <p:bldP spid="28" grpId="0" animBg="1"/>
      <p:bldP spid="3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84EDF02-4B8D-4762-BBC8-242E4F27F731}"/>
              </a:ext>
            </a:extLst>
          </p:cNvPr>
          <p:cNvSpPr>
            <a:spLocks noGrp="1"/>
          </p:cNvSpPr>
          <p:nvPr>
            <p:ph type="sldNum" sz="quarter" idx="11"/>
          </p:nvPr>
        </p:nvSpPr>
        <p:spPr/>
        <p:txBody>
          <a:bodyPr/>
          <a:lstStyle/>
          <a:p>
            <a:fld id="{51C557F5-C807-6C4C-A9D5-F8000D407BA5}" type="slidenum">
              <a:rPr lang="en-US" smtClean="0"/>
              <a:pPr/>
              <a:t>23</a:t>
            </a:fld>
            <a:endParaRPr lang="en-US"/>
          </a:p>
        </p:txBody>
      </p:sp>
      <p:sp>
        <p:nvSpPr>
          <p:cNvPr id="4" name="Title 3">
            <a:extLst>
              <a:ext uri="{FF2B5EF4-FFF2-40B4-BE49-F238E27FC236}">
                <a16:creationId xmlns:a16="http://schemas.microsoft.com/office/drawing/2014/main" id="{040D5CC3-4D1F-4A5D-A2D5-D70F30C13DFE}"/>
              </a:ext>
            </a:extLst>
          </p:cNvPr>
          <p:cNvSpPr>
            <a:spLocks noGrp="1"/>
          </p:cNvSpPr>
          <p:nvPr>
            <p:ph type="title"/>
          </p:nvPr>
        </p:nvSpPr>
        <p:spPr>
          <a:xfrm>
            <a:off x="457200" y="379179"/>
            <a:ext cx="8229600" cy="1024896"/>
          </a:xfrm>
        </p:spPr>
        <p:txBody>
          <a:bodyPr/>
          <a:lstStyle/>
          <a:p>
            <a:r>
              <a:rPr lang="en-US" dirty="0">
                <a:latin typeface="Times New Roman"/>
                <a:cs typeface="Times New Roman"/>
              </a:rPr>
              <a:t>Choice 4:  Rule Your Technology</a:t>
            </a:r>
            <a:br>
              <a:rPr lang="en-US" dirty="0"/>
            </a:br>
            <a:br>
              <a:rPr lang="en-US" dirty="0"/>
            </a:br>
            <a:endParaRPr lang="en-US" sz="2000" dirty="0"/>
          </a:p>
        </p:txBody>
      </p:sp>
      <p:sp>
        <p:nvSpPr>
          <p:cNvPr id="13" name="TextBox 12">
            <a:extLst>
              <a:ext uri="{FF2B5EF4-FFF2-40B4-BE49-F238E27FC236}">
                <a16:creationId xmlns:a16="http://schemas.microsoft.com/office/drawing/2014/main" id="{74B20064-F7B0-D789-044A-05F8CF44AAEC}"/>
              </a:ext>
            </a:extLst>
          </p:cNvPr>
          <p:cNvSpPr txBox="1"/>
          <p:nvPr/>
        </p:nvSpPr>
        <p:spPr>
          <a:xfrm>
            <a:off x="2001554" y="3644183"/>
            <a:ext cx="1511683" cy="264226"/>
          </a:xfrm>
          <a:prstGeom prst="rect">
            <a:avLst/>
          </a:prstGeom>
          <a:noFill/>
        </p:spPr>
        <p:txBody>
          <a:bodyPr wrap="square" rtlCol="0">
            <a:spAutoFit/>
          </a:bodyPr>
          <a:lstStyle/>
          <a:p>
            <a:endParaRPr lang="en-US" sz="1000" dirty="0"/>
          </a:p>
        </p:txBody>
      </p:sp>
      <p:sp>
        <p:nvSpPr>
          <p:cNvPr id="7" name="TextBox 6">
            <a:extLst>
              <a:ext uri="{FF2B5EF4-FFF2-40B4-BE49-F238E27FC236}">
                <a16:creationId xmlns:a16="http://schemas.microsoft.com/office/drawing/2014/main" id="{4D1E1418-C49A-38B8-E912-31C421DA2619}"/>
              </a:ext>
            </a:extLst>
          </p:cNvPr>
          <p:cNvSpPr txBox="1"/>
          <p:nvPr/>
        </p:nvSpPr>
        <p:spPr>
          <a:xfrm>
            <a:off x="5479213" y="1442048"/>
            <a:ext cx="3326466" cy="2462213"/>
          </a:xfrm>
          <a:prstGeom prst="rect">
            <a:avLst/>
          </a:prstGeom>
          <a:noFill/>
        </p:spPr>
        <p:txBody>
          <a:bodyPr wrap="square">
            <a:spAutoFit/>
          </a:bodyPr>
          <a:lstStyle/>
          <a:p>
            <a:pPr marL="0" indent="0">
              <a:buFont typeface="Arial" panose="020B0604020202020204" pitchFamily="34" charset="0"/>
              <a:buNone/>
            </a:pPr>
            <a:r>
              <a:rPr lang="en-US" sz="1400" b="1" u="sng" dirty="0">
                <a:solidFill>
                  <a:srgbClr val="FF0000"/>
                </a:solidFill>
              </a:rPr>
              <a:t>Breakouts – Groups of 3</a:t>
            </a:r>
          </a:p>
          <a:p>
            <a:pPr marL="0" indent="0">
              <a:buFont typeface="Arial" panose="020B0604020202020204" pitchFamily="34" charset="0"/>
              <a:buNone/>
            </a:pPr>
            <a:r>
              <a:rPr lang="en-US" sz="1400" b="1" dirty="0"/>
              <a:t>Discussion (</a:t>
            </a:r>
            <a:r>
              <a:rPr lang="en-US" b="1" dirty="0"/>
              <a:t>10-15 </a:t>
            </a:r>
            <a:r>
              <a:rPr lang="en-US" sz="1400" b="1" dirty="0"/>
              <a:t>minutes)</a:t>
            </a:r>
          </a:p>
          <a:p>
            <a:r>
              <a:rPr lang="en-US" sz="1400" dirty="0"/>
              <a:t>In your breakout session, </a:t>
            </a:r>
          </a:p>
          <a:p>
            <a:endParaRPr lang="en-US" dirty="0"/>
          </a:p>
          <a:p>
            <a:pPr marL="342900" indent="-342900">
              <a:buFont typeface="+mj-lt"/>
              <a:buAutoNum type="arabicPeriod"/>
            </a:pPr>
            <a:r>
              <a:rPr lang="en-US" dirty="0"/>
              <a:t>Share any apps that you use that help you with productivity.</a:t>
            </a:r>
          </a:p>
          <a:p>
            <a:pPr marL="342900" indent="-342900">
              <a:buFont typeface="+mj-lt"/>
              <a:buAutoNum type="arabicPeriod"/>
            </a:pPr>
            <a:r>
              <a:rPr lang="en-US" dirty="0"/>
              <a:t>Talk about how you organize your Apps to make them easy to find and use</a:t>
            </a:r>
          </a:p>
          <a:p>
            <a:endParaRPr lang="en-US" dirty="0"/>
          </a:p>
          <a:p>
            <a:endParaRPr lang="en-US" dirty="0"/>
          </a:p>
        </p:txBody>
      </p:sp>
      <p:sp>
        <p:nvSpPr>
          <p:cNvPr id="8" name="TextBox 7">
            <a:extLst>
              <a:ext uri="{FF2B5EF4-FFF2-40B4-BE49-F238E27FC236}">
                <a16:creationId xmlns:a16="http://schemas.microsoft.com/office/drawing/2014/main" id="{DDCFA08B-B65E-AD4A-14DE-51C4C8F244FD}"/>
              </a:ext>
            </a:extLst>
          </p:cNvPr>
          <p:cNvSpPr txBox="1"/>
          <p:nvPr/>
        </p:nvSpPr>
        <p:spPr>
          <a:xfrm>
            <a:off x="1033191" y="891627"/>
            <a:ext cx="4455492" cy="584775"/>
          </a:xfrm>
          <a:prstGeom prst="rect">
            <a:avLst/>
          </a:prstGeom>
          <a:noFill/>
        </p:spPr>
        <p:txBody>
          <a:bodyPr wrap="square">
            <a:spAutoFit/>
          </a:bodyPr>
          <a:lstStyle/>
          <a:p>
            <a:pPr algn="ctr"/>
            <a:r>
              <a:rPr lang="en-US" sz="1600" b="1" dirty="0">
                <a:solidFill>
                  <a:schemeClr val="accent1">
                    <a:lumMod val="75000"/>
                  </a:schemeClr>
                </a:solidFill>
              </a:rPr>
              <a:t>Take charge of your apps to boost your productivity</a:t>
            </a:r>
          </a:p>
        </p:txBody>
      </p:sp>
      <p:pic>
        <p:nvPicPr>
          <p:cNvPr id="20" name="Picture 19">
            <a:extLst>
              <a:ext uri="{FF2B5EF4-FFF2-40B4-BE49-F238E27FC236}">
                <a16:creationId xmlns:a16="http://schemas.microsoft.com/office/drawing/2014/main" id="{E1B0FAF4-FC42-C7E9-E8DD-9A3742F1069E}"/>
              </a:ext>
            </a:extLst>
          </p:cNvPr>
          <p:cNvPicPr>
            <a:picLocks noChangeAspect="1"/>
          </p:cNvPicPr>
          <p:nvPr/>
        </p:nvPicPr>
        <p:blipFill>
          <a:blip r:embed="rId3"/>
          <a:stretch>
            <a:fillRect/>
          </a:stretch>
        </p:blipFill>
        <p:spPr>
          <a:xfrm>
            <a:off x="1210875" y="2097067"/>
            <a:ext cx="3130538" cy="1642359"/>
          </a:xfrm>
          <a:prstGeom prst="rect">
            <a:avLst/>
          </a:prstGeom>
        </p:spPr>
      </p:pic>
    </p:spTree>
    <p:extLst>
      <p:ext uri="{BB962C8B-B14F-4D97-AF65-F5344CB8AC3E}">
        <p14:creationId xmlns:p14="http://schemas.microsoft.com/office/powerpoint/2010/main" val="338862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84EDF02-4B8D-4762-BBC8-242E4F27F731}"/>
              </a:ext>
            </a:extLst>
          </p:cNvPr>
          <p:cNvSpPr>
            <a:spLocks noGrp="1"/>
          </p:cNvSpPr>
          <p:nvPr>
            <p:ph type="sldNum" sz="quarter" idx="11"/>
          </p:nvPr>
        </p:nvSpPr>
        <p:spPr/>
        <p:txBody>
          <a:bodyPr/>
          <a:lstStyle/>
          <a:p>
            <a:fld id="{51C557F5-C807-6C4C-A9D5-F8000D407BA5}" type="slidenum">
              <a:rPr lang="en-US" smtClean="0"/>
              <a:pPr/>
              <a:t>24</a:t>
            </a:fld>
            <a:endParaRPr lang="en-US"/>
          </a:p>
        </p:txBody>
      </p:sp>
      <p:sp>
        <p:nvSpPr>
          <p:cNvPr id="4" name="Title 3">
            <a:extLst>
              <a:ext uri="{FF2B5EF4-FFF2-40B4-BE49-F238E27FC236}">
                <a16:creationId xmlns:a16="http://schemas.microsoft.com/office/drawing/2014/main" id="{040D5CC3-4D1F-4A5D-A2D5-D70F30C13DFE}"/>
              </a:ext>
            </a:extLst>
          </p:cNvPr>
          <p:cNvSpPr>
            <a:spLocks noGrp="1"/>
          </p:cNvSpPr>
          <p:nvPr>
            <p:ph type="title"/>
          </p:nvPr>
        </p:nvSpPr>
        <p:spPr>
          <a:xfrm>
            <a:off x="457200" y="379179"/>
            <a:ext cx="8229600" cy="900246"/>
          </a:xfrm>
        </p:spPr>
        <p:txBody>
          <a:bodyPr/>
          <a:lstStyle/>
          <a:p>
            <a:r>
              <a:rPr lang="en-US" dirty="0">
                <a:latin typeface="Times New Roman"/>
                <a:cs typeface="Times New Roman"/>
              </a:rPr>
              <a:t>Choice 5:  Fuel Your Fire</a:t>
            </a:r>
            <a:br>
              <a:rPr lang="en-US" dirty="0">
                <a:latin typeface="Times New Roman"/>
              </a:rPr>
            </a:br>
            <a:r>
              <a:rPr lang="en-US" sz="1600" dirty="0">
                <a:latin typeface="Times New Roman"/>
                <a:cs typeface="Times New Roman"/>
              </a:rPr>
              <a:t>Weeks 11 &amp; 12   of OnDemand Course</a:t>
            </a:r>
            <a:br>
              <a:rPr lang="en-US" dirty="0"/>
            </a:br>
            <a:endParaRPr lang="en-US" sz="2000" dirty="0"/>
          </a:p>
        </p:txBody>
      </p:sp>
      <p:sp>
        <p:nvSpPr>
          <p:cNvPr id="13" name="TextBox 12">
            <a:extLst>
              <a:ext uri="{FF2B5EF4-FFF2-40B4-BE49-F238E27FC236}">
                <a16:creationId xmlns:a16="http://schemas.microsoft.com/office/drawing/2014/main" id="{74B20064-F7B0-D789-044A-05F8CF44AAEC}"/>
              </a:ext>
            </a:extLst>
          </p:cNvPr>
          <p:cNvSpPr txBox="1"/>
          <p:nvPr/>
        </p:nvSpPr>
        <p:spPr>
          <a:xfrm>
            <a:off x="2001554" y="3644183"/>
            <a:ext cx="1511683" cy="264226"/>
          </a:xfrm>
          <a:prstGeom prst="rect">
            <a:avLst/>
          </a:prstGeom>
          <a:noFill/>
        </p:spPr>
        <p:txBody>
          <a:bodyPr wrap="square" rtlCol="0">
            <a:spAutoFit/>
          </a:bodyPr>
          <a:lstStyle/>
          <a:p>
            <a:endParaRPr lang="en-US" sz="1000" dirty="0"/>
          </a:p>
        </p:txBody>
      </p:sp>
      <p:pic>
        <p:nvPicPr>
          <p:cNvPr id="5" name="Picture 4">
            <a:extLst>
              <a:ext uri="{FF2B5EF4-FFF2-40B4-BE49-F238E27FC236}">
                <a16:creationId xmlns:a16="http://schemas.microsoft.com/office/drawing/2014/main" id="{86269FEF-1876-83B0-A6DE-7B7E6DA57FE5}"/>
              </a:ext>
            </a:extLst>
          </p:cNvPr>
          <p:cNvPicPr>
            <a:picLocks noChangeAspect="1"/>
          </p:cNvPicPr>
          <p:nvPr/>
        </p:nvPicPr>
        <p:blipFill>
          <a:blip r:embed="rId3"/>
          <a:stretch>
            <a:fillRect/>
          </a:stretch>
        </p:blipFill>
        <p:spPr>
          <a:xfrm>
            <a:off x="769197" y="1111776"/>
            <a:ext cx="3399041" cy="3688844"/>
          </a:xfrm>
          <a:prstGeom prst="rect">
            <a:avLst/>
          </a:prstGeom>
        </p:spPr>
      </p:pic>
      <p:sp>
        <p:nvSpPr>
          <p:cNvPr id="9" name="TextBox 8">
            <a:extLst>
              <a:ext uri="{FF2B5EF4-FFF2-40B4-BE49-F238E27FC236}">
                <a16:creationId xmlns:a16="http://schemas.microsoft.com/office/drawing/2014/main" id="{CC94A68F-D631-7C02-E59A-EE61AC02AD9E}"/>
              </a:ext>
            </a:extLst>
          </p:cNvPr>
          <p:cNvSpPr txBox="1"/>
          <p:nvPr/>
        </p:nvSpPr>
        <p:spPr>
          <a:xfrm>
            <a:off x="5479213" y="1474463"/>
            <a:ext cx="3326466" cy="3539430"/>
          </a:xfrm>
          <a:prstGeom prst="rect">
            <a:avLst/>
          </a:prstGeom>
          <a:noFill/>
        </p:spPr>
        <p:txBody>
          <a:bodyPr wrap="square">
            <a:spAutoFit/>
          </a:bodyPr>
          <a:lstStyle/>
          <a:p>
            <a:pPr marL="0" indent="0">
              <a:buFont typeface="Arial" panose="020B0604020202020204" pitchFamily="34" charset="0"/>
              <a:buNone/>
            </a:pPr>
            <a:r>
              <a:rPr lang="en-US" sz="1400" b="1" u="sng" dirty="0">
                <a:solidFill>
                  <a:srgbClr val="FF0000"/>
                </a:solidFill>
              </a:rPr>
              <a:t>Breakouts – Groups of 3</a:t>
            </a:r>
          </a:p>
          <a:p>
            <a:pPr marL="0" indent="0">
              <a:buFont typeface="Arial" panose="020B0604020202020204" pitchFamily="34" charset="0"/>
              <a:buNone/>
            </a:pPr>
            <a:r>
              <a:rPr lang="en-US" sz="1400" b="1" dirty="0"/>
              <a:t>Discussion (</a:t>
            </a:r>
            <a:r>
              <a:rPr lang="en-US" b="1" dirty="0"/>
              <a:t>10-15 </a:t>
            </a:r>
            <a:r>
              <a:rPr lang="en-US" sz="1400" b="1" dirty="0"/>
              <a:t>minutes)</a:t>
            </a:r>
          </a:p>
          <a:p>
            <a:r>
              <a:rPr lang="en-US" sz="1400" dirty="0"/>
              <a:t>In your breakout session, </a:t>
            </a:r>
          </a:p>
          <a:p>
            <a:endParaRPr lang="en-US" dirty="0"/>
          </a:p>
          <a:p>
            <a:pPr marL="342900" indent="-342900" algn="l">
              <a:buFont typeface="+mj-lt"/>
              <a:buAutoNum type="arabicPeriod"/>
            </a:pPr>
            <a:r>
              <a:rPr lang="en-US" b="0" i="0" dirty="0">
                <a:solidFill>
                  <a:schemeClr val="tx1"/>
                </a:solidFill>
                <a:effectLst/>
                <a:latin typeface="Gotham-Light"/>
              </a:rPr>
              <a:t>Think about the five major drivers of your personal energy level.</a:t>
            </a:r>
          </a:p>
          <a:p>
            <a:pPr marL="342900" indent="-342900" algn="l">
              <a:buFont typeface="+mj-lt"/>
              <a:buAutoNum type="arabicPeriod"/>
            </a:pPr>
            <a:endParaRPr lang="en-US" b="0" i="0" dirty="0">
              <a:solidFill>
                <a:schemeClr val="tx1"/>
              </a:solidFill>
              <a:effectLst/>
              <a:latin typeface="Gotham-Light"/>
            </a:endParaRPr>
          </a:p>
          <a:p>
            <a:pPr marL="342900" indent="-342900" algn="l">
              <a:buFont typeface="+mj-lt"/>
              <a:buAutoNum type="arabicPeriod"/>
            </a:pPr>
            <a:r>
              <a:rPr lang="en-US" b="0" i="0" dirty="0">
                <a:solidFill>
                  <a:schemeClr val="tx1"/>
                </a:solidFill>
                <a:effectLst/>
                <a:latin typeface="Gotham-Light"/>
              </a:rPr>
              <a:t>Which driver do you feel you most need to address? Why?</a:t>
            </a:r>
          </a:p>
          <a:p>
            <a:pPr marL="342900" indent="-342900" algn="l">
              <a:buFont typeface="+mj-lt"/>
              <a:buAutoNum type="arabicPeriod"/>
            </a:pPr>
            <a:endParaRPr lang="en-US" dirty="0">
              <a:solidFill>
                <a:schemeClr val="tx1"/>
              </a:solidFill>
              <a:latin typeface="Gotham-Light"/>
            </a:endParaRPr>
          </a:p>
          <a:p>
            <a:pPr marL="342900" indent="-342900" algn="l">
              <a:buFont typeface="+mj-lt"/>
              <a:buAutoNum type="arabicPeriod"/>
            </a:pPr>
            <a:r>
              <a:rPr lang="en-US" dirty="0">
                <a:solidFill>
                  <a:schemeClr val="tx1"/>
                </a:solidFill>
                <a:latin typeface="Gotham-Light"/>
              </a:rPr>
              <a:t>What do you need to start doing (or stop doing) to improve this driver?</a:t>
            </a:r>
            <a:endParaRPr lang="en-US" b="0" i="0" dirty="0">
              <a:solidFill>
                <a:schemeClr val="tx1"/>
              </a:solidFill>
              <a:effectLst/>
              <a:latin typeface="Gotham-Light"/>
            </a:endParaRPr>
          </a:p>
          <a:p>
            <a:br>
              <a:rPr lang="en-US" b="0" i="0" dirty="0">
                <a:solidFill>
                  <a:srgbClr val="2D363D"/>
                </a:solidFill>
                <a:effectLst/>
                <a:latin typeface="Gotham-Light"/>
              </a:rPr>
            </a:br>
            <a:endParaRPr lang="en-US" dirty="0"/>
          </a:p>
          <a:p>
            <a:pPr marL="342900" indent="-342900">
              <a:buFont typeface="+mj-lt"/>
              <a:buAutoNum type="arabicPeriod"/>
            </a:pPr>
            <a:endParaRPr lang="en-US" dirty="0"/>
          </a:p>
          <a:p>
            <a:endParaRPr lang="en-US" dirty="0"/>
          </a:p>
        </p:txBody>
      </p:sp>
    </p:spTree>
    <p:extLst>
      <p:ext uri="{BB962C8B-B14F-4D97-AF65-F5344CB8AC3E}">
        <p14:creationId xmlns:p14="http://schemas.microsoft.com/office/powerpoint/2010/main" val="8237037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84EDF02-4B8D-4762-BBC8-242E4F27F731}"/>
              </a:ext>
            </a:extLst>
          </p:cNvPr>
          <p:cNvSpPr>
            <a:spLocks noGrp="1"/>
          </p:cNvSpPr>
          <p:nvPr>
            <p:ph type="sldNum" sz="quarter" idx="11"/>
          </p:nvPr>
        </p:nvSpPr>
        <p:spPr/>
        <p:txBody>
          <a:bodyPr/>
          <a:lstStyle/>
          <a:p>
            <a:fld id="{51C557F5-C807-6C4C-A9D5-F8000D407BA5}" type="slidenum">
              <a:rPr lang="en-US" smtClean="0"/>
              <a:pPr/>
              <a:t>25</a:t>
            </a:fld>
            <a:endParaRPr lang="en-US"/>
          </a:p>
        </p:txBody>
      </p:sp>
      <p:sp>
        <p:nvSpPr>
          <p:cNvPr id="4" name="Title 3">
            <a:extLst>
              <a:ext uri="{FF2B5EF4-FFF2-40B4-BE49-F238E27FC236}">
                <a16:creationId xmlns:a16="http://schemas.microsoft.com/office/drawing/2014/main" id="{040D5CC3-4D1F-4A5D-A2D5-D70F30C13DFE}"/>
              </a:ext>
            </a:extLst>
          </p:cNvPr>
          <p:cNvSpPr>
            <a:spLocks noGrp="1"/>
          </p:cNvSpPr>
          <p:nvPr>
            <p:ph type="title"/>
          </p:nvPr>
        </p:nvSpPr>
        <p:spPr>
          <a:xfrm>
            <a:off x="457200" y="379179"/>
            <a:ext cx="8229600" cy="900246"/>
          </a:xfrm>
        </p:spPr>
        <p:txBody>
          <a:bodyPr/>
          <a:lstStyle/>
          <a:p>
            <a:r>
              <a:rPr lang="en-US" dirty="0">
                <a:latin typeface="Times New Roman"/>
                <a:cs typeface="Times New Roman"/>
              </a:rPr>
              <a:t>Choice 5:  Fuel Your Fire</a:t>
            </a:r>
            <a:br>
              <a:rPr lang="en-US" dirty="0">
                <a:latin typeface="Times New Roman"/>
              </a:rPr>
            </a:br>
            <a:r>
              <a:rPr lang="en-US" sz="1600" dirty="0">
                <a:latin typeface="Times New Roman"/>
                <a:cs typeface="Times New Roman"/>
              </a:rPr>
              <a:t>Weeks 11 &amp; 12   of OnDemand Course</a:t>
            </a:r>
            <a:br>
              <a:rPr lang="en-US" dirty="0"/>
            </a:br>
            <a:endParaRPr lang="en-US" sz="2000" dirty="0"/>
          </a:p>
        </p:txBody>
      </p:sp>
      <p:sp>
        <p:nvSpPr>
          <p:cNvPr id="13" name="TextBox 12">
            <a:extLst>
              <a:ext uri="{FF2B5EF4-FFF2-40B4-BE49-F238E27FC236}">
                <a16:creationId xmlns:a16="http://schemas.microsoft.com/office/drawing/2014/main" id="{74B20064-F7B0-D789-044A-05F8CF44AAEC}"/>
              </a:ext>
            </a:extLst>
          </p:cNvPr>
          <p:cNvSpPr txBox="1"/>
          <p:nvPr/>
        </p:nvSpPr>
        <p:spPr>
          <a:xfrm>
            <a:off x="2001554" y="3644183"/>
            <a:ext cx="1511683" cy="264226"/>
          </a:xfrm>
          <a:prstGeom prst="rect">
            <a:avLst/>
          </a:prstGeom>
          <a:noFill/>
        </p:spPr>
        <p:txBody>
          <a:bodyPr wrap="square" rtlCol="0">
            <a:spAutoFit/>
          </a:bodyPr>
          <a:lstStyle/>
          <a:p>
            <a:endParaRPr lang="en-US" sz="1000" dirty="0"/>
          </a:p>
        </p:txBody>
      </p:sp>
      <p:pic>
        <p:nvPicPr>
          <p:cNvPr id="6" name="Picture 5">
            <a:hlinkClick r:id="rId3"/>
            <a:extLst>
              <a:ext uri="{FF2B5EF4-FFF2-40B4-BE49-F238E27FC236}">
                <a16:creationId xmlns:a16="http://schemas.microsoft.com/office/drawing/2014/main" id="{DCFED35F-E77B-1394-7657-EFCB2DCFA246}"/>
              </a:ext>
            </a:extLst>
          </p:cNvPr>
          <p:cNvPicPr>
            <a:picLocks noChangeAspect="1"/>
          </p:cNvPicPr>
          <p:nvPr/>
        </p:nvPicPr>
        <p:blipFill>
          <a:blip r:embed="rId4"/>
          <a:stretch>
            <a:fillRect/>
          </a:stretch>
        </p:blipFill>
        <p:spPr>
          <a:xfrm>
            <a:off x="2160806" y="1095284"/>
            <a:ext cx="4981640" cy="3669037"/>
          </a:xfrm>
          <a:prstGeom prst="rect">
            <a:avLst/>
          </a:prstGeom>
        </p:spPr>
      </p:pic>
    </p:spTree>
    <p:extLst>
      <p:ext uri="{BB962C8B-B14F-4D97-AF65-F5344CB8AC3E}">
        <p14:creationId xmlns:p14="http://schemas.microsoft.com/office/powerpoint/2010/main" val="36198044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84EDF02-4B8D-4762-BBC8-242E4F27F731}"/>
              </a:ext>
            </a:extLst>
          </p:cNvPr>
          <p:cNvSpPr>
            <a:spLocks noGrp="1"/>
          </p:cNvSpPr>
          <p:nvPr>
            <p:ph type="sldNum" sz="quarter" idx="11"/>
          </p:nvPr>
        </p:nvSpPr>
        <p:spPr/>
        <p:txBody>
          <a:bodyPr/>
          <a:lstStyle/>
          <a:p>
            <a:fld id="{51C557F5-C807-6C4C-A9D5-F8000D407BA5}" type="slidenum">
              <a:rPr lang="en-US" smtClean="0"/>
              <a:pPr/>
              <a:t>26</a:t>
            </a:fld>
            <a:endParaRPr lang="en-US"/>
          </a:p>
        </p:txBody>
      </p:sp>
      <p:sp>
        <p:nvSpPr>
          <p:cNvPr id="4" name="Title 3">
            <a:extLst>
              <a:ext uri="{FF2B5EF4-FFF2-40B4-BE49-F238E27FC236}">
                <a16:creationId xmlns:a16="http://schemas.microsoft.com/office/drawing/2014/main" id="{040D5CC3-4D1F-4A5D-A2D5-D70F30C13DFE}"/>
              </a:ext>
            </a:extLst>
          </p:cNvPr>
          <p:cNvSpPr>
            <a:spLocks noGrp="1"/>
          </p:cNvSpPr>
          <p:nvPr>
            <p:ph type="title"/>
          </p:nvPr>
        </p:nvSpPr>
        <p:spPr>
          <a:xfrm>
            <a:off x="457200" y="379179"/>
            <a:ext cx="8229600" cy="900246"/>
          </a:xfrm>
        </p:spPr>
        <p:txBody>
          <a:bodyPr/>
          <a:lstStyle/>
          <a:p>
            <a:r>
              <a:rPr lang="en-US" dirty="0">
                <a:latin typeface="Times New Roman"/>
                <a:cs typeface="Times New Roman"/>
              </a:rPr>
              <a:t>Choice 5:  Fuel Your Fire</a:t>
            </a:r>
            <a:br>
              <a:rPr lang="en-US" dirty="0">
                <a:latin typeface="Times New Roman"/>
              </a:rPr>
            </a:br>
            <a:r>
              <a:rPr lang="en-US" sz="1600" dirty="0">
                <a:latin typeface="Times New Roman"/>
                <a:cs typeface="Times New Roman"/>
              </a:rPr>
              <a:t>Weeks 11 &amp; 12   of OnDemand Course</a:t>
            </a:r>
            <a:br>
              <a:rPr lang="en-US" dirty="0"/>
            </a:br>
            <a:endParaRPr lang="en-US" sz="2000" dirty="0"/>
          </a:p>
        </p:txBody>
      </p:sp>
      <p:sp>
        <p:nvSpPr>
          <p:cNvPr id="13" name="TextBox 12">
            <a:extLst>
              <a:ext uri="{FF2B5EF4-FFF2-40B4-BE49-F238E27FC236}">
                <a16:creationId xmlns:a16="http://schemas.microsoft.com/office/drawing/2014/main" id="{74B20064-F7B0-D789-044A-05F8CF44AAEC}"/>
              </a:ext>
            </a:extLst>
          </p:cNvPr>
          <p:cNvSpPr txBox="1"/>
          <p:nvPr/>
        </p:nvSpPr>
        <p:spPr>
          <a:xfrm>
            <a:off x="2001554" y="3644183"/>
            <a:ext cx="1511683" cy="264226"/>
          </a:xfrm>
          <a:prstGeom prst="rect">
            <a:avLst/>
          </a:prstGeom>
          <a:noFill/>
        </p:spPr>
        <p:txBody>
          <a:bodyPr wrap="square" rtlCol="0">
            <a:spAutoFit/>
          </a:bodyPr>
          <a:lstStyle/>
          <a:p>
            <a:endParaRPr lang="en-US" sz="1000" dirty="0"/>
          </a:p>
        </p:txBody>
      </p:sp>
      <p:sp>
        <p:nvSpPr>
          <p:cNvPr id="9" name="TextBox 8">
            <a:extLst>
              <a:ext uri="{FF2B5EF4-FFF2-40B4-BE49-F238E27FC236}">
                <a16:creationId xmlns:a16="http://schemas.microsoft.com/office/drawing/2014/main" id="{CC94A68F-D631-7C02-E59A-EE61AC02AD9E}"/>
              </a:ext>
            </a:extLst>
          </p:cNvPr>
          <p:cNvSpPr txBox="1"/>
          <p:nvPr/>
        </p:nvSpPr>
        <p:spPr>
          <a:xfrm>
            <a:off x="4843946" y="1057894"/>
            <a:ext cx="3326466" cy="3323987"/>
          </a:xfrm>
          <a:prstGeom prst="rect">
            <a:avLst/>
          </a:prstGeom>
          <a:noFill/>
        </p:spPr>
        <p:txBody>
          <a:bodyPr wrap="square">
            <a:spAutoFit/>
          </a:bodyPr>
          <a:lstStyle/>
          <a:p>
            <a:pPr marL="0" indent="0">
              <a:buFont typeface="Arial" panose="020B0604020202020204" pitchFamily="34" charset="0"/>
              <a:buNone/>
            </a:pPr>
            <a:r>
              <a:rPr lang="en-US" sz="1400" b="1" u="sng" dirty="0">
                <a:solidFill>
                  <a:srgbClr val="FF0000"/>
                </a:solidFill>
              </a:rPr>
              <a:t>Breakouts – Groups of 3</a:t>
            </a:r>
          </a:p>
          <a:p>
            <a:pPr marL="0" indent="0">
              <a:buFont typeface="Arial" panose="020B0604020202020204" pitchFamily="34" charset="0"/>
              <a:buNone/>
            </a:pPr>
            <a:r>
              <a:rPr lang="en-US" sz="1400" b="1" dirty="0"/>
              <a:t>Discussion (</a:t>
            </a:r>
            <a:r>
              <a:rPr lang="en-US" b="1" dirty="0"/>
              <a:t>10-15 </a:t>
            </a:r>
            <a:r>
              <a:rPr lang="en-US" sz="1400" b="1" dirty="0"/>
              <a:t>minutes)</a:t>
            </a:r>
          </a:p>
          <a:p>
            <a:r>
              <a:rPr lang="en-US" sz="1400" dirty="0"/>
              <a:t>In your breakout session, </a:t>
            </a:r>
          </a:p>
          <a:p>
            <a:endParaRPr lang="en-US" dirty="0"/>
          </a:p>
          <a:p>
            <a:pPr marL="342900" indent="-342900" algn="l">
              <a:buFont typeface="+mj-lt"/>
              <a:buAutoNum type="arabicPeriod"/>
            </a:pPr>
            <a:r>
              <a:rPr lang="en-US" dirty="0">
                <a:solidFill>
                  <a:schemeClr val="tx1"/>
                </a:solidFill>
                <a:latin typeface="Gotham-Light"/>
              </a:rPr>
              <a:t>How well do you set—and stick to—work/life boundaries.</a:t>
            </a:r>
          </a:p>
          <a:p>
            <a:pPr marL="342900" indent="-342900" algn="l">
              <a:buFont typeface="+mj-lt"/>
              <a:buAutoNum type="arabicPeriod"/>
            </a:pPr>
            <a:endParaRPr lang="en-US" b="0" i="0" dirty="0">
              <a:solidFill>
                <a:schemeClr val="tx1"/>
              </a:solidFill>
              <a:effectLst/>
              <a:latin typeface="Gotham-Light"/>
            </a:endParaRPr>
          </a:p>
          <a:p>
            <a:pPr marL="342900" indent="-342900" algn="l">
              <a:buFont typeface="+mj-lt"/>
              <a:buAutoNum type="arabicPeriod"/>
            </a:pPr>
            <a:r>
              <a:rPr lang="en-US" b="0" i="0" dirty="0">
                <a:solidFill>
                  <a:schemeClr val="tx1"/>
                </a:solidFill>
                <a:effectLst/>
                <a:latin typeface="Gotham-Light"/>
              </a:rPr>
              <a:t>What is one thing the presenter shared that you can incorporate into your end of day routine?</a:t>
            </a:r>
          </a:p>
          <a:p>
            <a:pPr marL="342900" indent="-342900" algn="l">
              <a:buFont typeface="+mj-lt"/>
              <a:buAutoNum type="arabicPeriod"/>
            </a:pPr>
            <a:endParaRPr lang="en-US" dirty="0">
              <a:solidFill>
                <a:schemeClr val="tx1"/>
              </a:solidFill>
              <a:latin typeface="Gotham-Light"/>
            </a:endParaRPr>
          </a:p>
          <a:p>
            <a:pPr marL="342900" indent="-342900" algn="l">
              <a:buFont typeface="+mj-lt"/>
              <a:buAutoNum type="arabicPeriod"/>
            </a:pPr>
            <a:r>
              <a:rPr lang="en-US" dirty="0">
                <a:solidFill>
                  <a:schemeClr val="tx1"/>
                </a:solidFill>
                <a:latin typeface="Gotham-Light"/>
              </a:rPr>
              <a:t>What else can you do at the end of the day to ensure you unplug and reenergize?</a:t>
            </a:r>
            <a:endParaRPr lang="en-US" dirty="0"/>
          </a:p>
          <a:p>
            <a:endParaRPr lang="en-US" dirty="0"/>
          </a:p>
        </p:txBody>
      </p:sp>
      <p:pic>
        <p:nvPicPr>
          <p:cNvPr id="6" name="Picture 5">
            <a:extLst>
              <a:ext uri="{FF2B5EF4-FFF2-40B4-BE49-F238E27FC236}">
                <a16:creationId xmlns:a16="http://schemas.microsoft.com/office/drawing/2014/main" id="{DCFED35F-E77B-1394-7657-EFCB2DCFA246}"/>
              </a:ext>
            </a:extLst>
          </p:cNvPr>
          <p:cNvPicPr>
            <a:picLocks noChangeAspect="1"/>
          </p:cNvPicPr>
          <p:nvPr/>
        </p:nvPicPr>
        <p:blipFill>
          <a:blip r:embed="rId3"/>
          <a:stretch>
            <a:fillRect/>
          </a:stretch>
        </p:blipFill>
        <p:spPr>
          <a:xfrm>
            <a:off x="457200" y="1450547"/>
            <a:ext cx="3739415" cy="2754124"/>
          </a:xfrm>
          <a:prstGeom prst="rect">
            <a:avLst/>
          </a:prstGeom>
        </p:spPr>
      </p:pic>
    </p:spTree>
    <p:extLst>
      <p:ext uri="{BB962C8B-B14F-4D97-AF65-F5344CB8AC3E}">
        <p14:creationId xmlns:p14="http://schemas.microsoft.com/office/powerpoint/2010/main" val="37176590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F2B0AD0-391C-E780-6CFB-AAA3A5AB0607}"/>
              </a:ext>
            </a:extLst>
          </p:cNvPr>
          <p:cNvSpPr>
            <a:spLocks noGrp="1"/>
          </p:cNvSpPr>
          <p:nvPr>
            <p:ph type="sldNum" sz="quarter" idx="11"/>
          </p:nvPr>
        </p:nvSpPr>
        <p:spPr/>
        <p:txBody>
          <a:bodyPr/>
          <a:lstStyle/>
          <a:p>
            <a:fld id="{51C557F5-C807-6C4C-A9D5-F8000D407BA5}" type="slidenum">
              <a:rPr lang="en-US" smtClean="0"/>
              <a:pPr/>
              <a:t>27</a:t>
            </a:fld>
            <a:endParaRPr lang="en-US"/>
          </a:p>
        </p:txBody>
      </p:sp>
      <p:sp>
        <p:nvSpPr>
          <p:cNvPr id="4" name="Title 3">
            <a:extLst>
              <a:ext uri="{FF2B5EF4-FFF2-40B4-BE49-F238E27FC236}">
                <a16:creationId xmlns:a16="http://schemas.microsoft.com/office/drawing/2014/main" id="{1B324C03-6CEE-5BBB-8F8D-72F3D7DF32C6}"/>
              </a:ext>
            </a:extLst>
          </p:cNvPr>
          <p:cNvSpPr>
            <a:spLocks noGrp="1"/>
          </p:cNvSpPr>
          <p:nvPr>
            <p:ph type="title"/>
          </p:nvPr>
        </p:nvSpPr>
        <p:spPr>
          <a:xfrm>
            <a:off x="457200" y="379179"/>
            <a:ext cx="7382934" cy="332399"/>
          </a:xfrm>
        </p:spPr>
        <p:txBody>
          <a:bodyPr/>
          <a:lstStyle/>
          <a:p>
            <a:r>
              <a:rPr lang="en-US" sz="2000" dirty="0">
                <a:latin typeface="Times New Roman"/>
                <a:cs typeface="Times New Roman"/>
              </a:rPr>
              <a:t>What’s Next?  - Use the Tools and Track Alternative Usage</a:t>
            </a:r>
            <a:r>
              <a:rPr lang="en-US" sz="2400" dirty="0">
                <a:latin typeface="Tiempos Fine Light"/>
                <a:cs typeface="Times New Roman"/>
              </a:rPr>
              <a:t> </a:t>
            </a:r>
            <a:endParaRPr lang="en-US" sz="2400" dirty="0"/>
          </a:p>
        </p:txBody>
      </p:sp>
      <p:sp>
        <p:nvSpPr>
          <p:cNvPr id="5" name="Content Placeholder 1">
            <a:extLst>
              <a:ext uri="{FF2B5EF4-FFF2-40B4-BE49-F238E27FC236}">
                <a16:creationId xmlns:a16="http://schemas.microsoft.com/office/drawing/2014/main" id="{20C86EC2-93A3-1917-9D10-E735F15CB5C5}"/>
              </a:ext>
            </a:extLst>
          </p:cNvPr>
          <p:cNvSpPr txBox="1">
            <a:spLocks/>
          </p:cNvSpPr>
          <p:nvPr/>
        </p:nvSpPr>
        <p:spPr>
          <a:xfrm>
            <a:off x="4698516" y="1137849"/>
            <a:ext cx="3717985" cy="3263504"/>
          </a:xfrm>
          <a:prstGeom prst="rect">
            <a:avLst/>
          </a:prstGeom>
        </p:spPr>
        <p:txBody>
          <a:bodyPr vert="horz" lIns="0" tIns="0" rIns="0" bIns="0" rtlCol="0" anchor="t" anchorCtr="0">
            <a:noAutofit/>
          </a:bodyPr>
          <a:lstStyle>
            <a:lvl1pPr marL="171450" indent="-171450" algn="l" defTabSz="685800" rtl="0" eaLnBrk="1" latinLnBrk="0" hangingPunct="1">
              <a:lnSpc>
                <a:spcPct val="90000"/>
              </a:lnSpc>
              <a:spcBef>
                <a:spcPts val="750"/>
              </a:spcBef>
              <a:buClr>
                <a:schemeClr val="bg2"/>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bg2"/>
              </a:buClr>
              <a:buFont typeface="Arial" panose="020B0604020202020204" pitchFamily="34" charset="0"/>
              <a:buChar char="•"/>
              <a:defRPr sz="1500" b="0" i="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bg2"/>
              </a:buClr>
              <a:buFont typeface="Arial" panose="020B0604020202020204" pitchFamily="34" charset="0"/>
              <a:buChar char="•"/>
              <a:defRPr sz="1350" b="0" i="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bg2"/>
              </a:buClr>
              <a:buFont typeface="Arial" panose="020B0604020202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bg2"/>
              </a:buClr>
              <a:buFont typeface="Arial" panose="020B0604020202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dirty="0"/>
          </a:p>
        </p:txBody>
      </p:sp>
      <p:sp>
        <p:nvSpPr>
          <p:cNvPr id="2" name="TextBox 1">
            <a:extLst>
              <a:ext uri="{FF2B5EF4-FFF2-40B4-BE49-F238E27FC236}">
                <a16:creationId xmlns:a16="http://schemas.microsoft.com/office/drawing/2014/main" id="{826263ED-EEDB-A7DE-672C-960B67E8C3BF}"/>
              </a:ext>
            </a:extLst>
          </p:cNvPr>
          <p:cNvSpPr txBox="1"/>
          <p:nvPr/>
        </p:nvSpPr>
        <p:spPr>
          <a:xfrm>
            <a:off x="489760" y="806483"/>
            <a:ext cx="7633572" cy="2123658"/>
          </a:xfrm>
          <a:prstGeom prst="rect">
            <a:avLst/>
          </a:prstGeom>
          <a:noFill/>
        </p:spPr>
        <p:txBody>
          <a:bodyPr wrap="square" lIns="91440" tIns="45720" rIns="91440" bIns="45720" anchor="t">
            <a:spAutoFit/>
          </a:bodyPr>
          <a:lstStyle/>
          <a:p>
            <a:r>
              <a:rPr lang="en-US" b="1" dirty="0">
                <a:solidFill>
                  <a:schemeClr val="tx1"/>
                </a:solidFill>
              </a:rPr>
              <a:t>These tools will help you develop and stick to good habits so that you renew your energy regularly and avoid burnout. These are all located under the </a:t>
            </a:r>
            <a:r>
              <a:rPr lang="en-US" b="1" u="sng" dirty="0">
                <a:solidFill>
                  <a:schemeClr val="tx1"/>
                </a:solidFill>
              </a:rPr>
              <a:t>Materials Tab</a:t>
            </a:r>
            <a:r>
              <a:rPr lang="en-US" b="1" dirty="0">
                <a:solidFill>
                  <a:schemeClr val="tx1"/>
                </a:solidFill>
              </a:rPr>
              <a:t> when you are in the course in the </a:t>
            </a:r>
            <a:r>
              <a:rPr lang="en-US" b="1" u="sng" dirty="0">
                <a:solidFill>
                  <a:schemeClr val="tx1"/>
                </a:solidFill>
              </a:rPr>
              <a:t>Admin/Facilitator Platform</a:t>
            </a:r>
            <a:r>
              <a:rPr lang="en-US" b="1" dirty="0">
                <a:solidFill>
                  <a:schemeClr val="tx1"/>
                </a:solidFill>
              </a:rPr>
              <a:t> </a:t>
            </a:r>
          </a:p>
          <a:p>
            <a:pPr algn="l"/>
            <a:endParaRPr lang="en-US" b="1" dirty="0">
              <a:solidFill>
                <a:schemeClr val="tx1"/>
              </a:solidFill>
            </a:endParaRPr>
          </a:p>
          <a:p>
            <a:pPr marL="285750" indent="-285750" algn="l">
              <a:buFont typeface="Arial" panose="020B0604020202020204" pitchFamily="34" charset="0"/>
              <a:buChar char="•"/>
            </a:pPr>
            <a:r>
              <a:rPr lang="en-US" sz="1200" b="0" i="0" u="none" strike="noStrike" dirty="0">
                <a:solidFill>
                  <a:schemeClr val="tx1"/>
                </a:solidFill>
                <a:effectLst/>
              </a:rPr>
              <a:t>Q2 Roles and Goals (Form-Fillable)</a:t>
            </a:r>
            <a:endParaRPr lang="en-US" sz="1200" b="0" i="0" dirty="0">
              <a:solidFill>
                <a:schemeClr val="tx1"/>
              </a:solidFill>
              <a:effectLst/>
            </a:endParaRPr>
          </a:p>
          <a:p>
            <a:pPr marL="285750" indent="-285750" algn="l">
              <a:buFont typeface="Arial" panose="020B0604020202020204" pitchFamily="34" charset="0"/>
              <a:buChar char="•"/>
            </a:pPr>
            <a:r>
              <a:rPr lang="en-US" sz="1200" b="0" i="0" u="none" strike="noStrike" dirty="0">
                <a:solidFill>
                  <a:schemeClr val="tx1"/>
                </a:solidFill>
                <a:effectLst/>
              </a:rPr>
              <a:t>Q2 Weekly Planning (Form-Fillable)</a:t>
            </a:r>
            <a:endParaRPr lang="en-US" sz="1200" b="0" i="0" dirty="0">
              <a:solidFill>
                <a:schemeClr val="tx1"/>
              </a:solidFill>
              <a:effectLst/>
            </a:endParaRPr>
          </a:p>
          <a:p>
            <a:pPr marL="285750" indent="-285750" algn="l">
              <a:buFont typeface="Arial" panose="020B0604020202020204" pitchFamily="34" charset="0"/>
              <a:buChar char="•"/>
            </a:pPr>
            <a:r>
              <a:rPr lang="en-US" sz="1200" b="0" i="0" u="none" strike="noStrike" dirty="0">
                <a:solidFill>
                  <a:schemeClr val="tx1"/>
                </a:solidFill>
                <a:effectLst/>
              </a:rPr>
              <a:t>Q2 Conversation Starter (Form-Fillable)</a:t>
            </a:r>
            <a:endParaRPr lang="en-US" sz="1200" b="0" i="0" dirty="0">
              <a:solidFill>
                <a:schemeClr val="tx1"/>
              </a:solidFill>
              <a:effectLst/>
            </a:endParaRPr>
          </a:p>
          <a:p>
            <a:pPr marL="285750" indent="-285750" algn="l">
              <a:buFont typeface="Arial" panose="020B0604020202020204" pitchFamily="34" charset="0"/>
              <a:buChar char="•"/>
            </a:pPr>
            <a:r>
              <a:rPr lang="en-US" sz="1200" b="0" i="0" u="none" strike="noStrike" dirty="0">
                <a:solidFill>
                  <a:schemeClr val="tx1"/>
                </a:solidFill>
                <a:effectLst/>
              </a:rPr>
              <a:t>5 Week Quickstart (Form-Fillable)</a:t>
            </a:r>
            <a:endParaRPr lang="en-US" sz="1200" b="0" i="0" dirty="0">
              <a:solidFill>
                <a:schemeClr val="tx1"/>
              </a:solidFill>
              <a:effectLst/>
            </a:endParaRPr>
          </a:p>
          <a:p>
            <a:pPr marL="285750" indent="-285750" algn="l">
              <a:buFont typeface="Arial" panose="020B0604020202020204" pitchFamily="34" charset="0"/>
              <a:buChar char="•"/>
            </a:pPr>
            <a:r>
              <a:rPr lang="en-US" sz="1200" b="0" i="0" u="none" strike="noStrike" dirty="0">
                <a:solidFill>
                  <a:schemeClr val="tx1"/>
                </a:solidFill>
                <a:effectLst/>
              </a:rPr>
              <a:t>Fuel Your Fire Plan (Form-Fillable)</a:t>
            </a:r>
          </a:p>
          <a:p>
            <a:pPr marL="285750" indent="-285750">
              <a:buFont typeface="Arial" panose="020B0604020202020204" pitchFamily="34" charset="0"/>
              <a:buChar char="•"/>
            </a:pPr>
            <a:endParaRPr lang="en-US" sz="1600" dirty="0">
              <a:solidFill>
                <a:schemeClr val="tx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966CD65-7BEC-8348-06D8-F90E73FA7BB4}"/>
              </a:ext>
            </a:extLst>
          </p:cNvPr>
          <p:cNvSpPr txBox="1"/>
          <p:nvPr/>
        </p:nvSpPr>
        <p:spPr>
          <a:xfrm>
            <a:off x="515055" y="3005666"/>
            <a:ext cx="7083777" cy="1661993"/>
          </a:xfrm>
          <a:prstGeom prst="rect">
            <a:avLst/>
          </a:prstGeom>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dirty="0"/>
              <a:t>IMPORTANT! Tracking Alternative Usage</a:t>
            </a:r>
            <a:endParaRPr lang="en-US" sz="1800" b="1">
              <a:ea typeface="Calibri"/>
              <a:cs typeface="Calibri"/>
            </a:endParaRPr>
          </a:p>
          <a:p>
            <a:r>
              <a:rPr lang="en-US" dirty="0"/>
              <a:t>Once you are done with the Flipped Classroom, you will need to make sure you are tracking usage for the VHA contract. </a:t>
            </a:r>
          </a:p>
          <a:p>
            <a:endParaRPr lang="en-US" dirty="0"/>
          </a:p>
          <a:p>
            <a:endParaRPr lang="en-US" dirty="0"/>
          </a:p>
          <a:p>
            <a:endParaRPr lang="en-US" dirty="0"/>
          </a:p>
          <a:p>
            <a:r>
              <a:rPr lang="en-US" dirty="0"/>
              <a:t>See next slide for full details on </a:t>
            </a:r>
            <a:r>
              <a:rPr lang="en-US" b="1" dirty="0"/>
              <a:t>Tracking Alternative Usage</a:t>
            </a:r>
            <a:endParaRPr lang="en-US" b="1" dirty="0">
              <a:ea typeface="Calibri"/>
              <a:cs typeface="Calibri"/>
            </a:endParaRPr>
          </a:p>
        </p:txBody>
      </p:sp>
    </p:spTree>
    <p:extLst>
      <p:ext uri="{BB962C8B-B14F-4D97-AF65-F5344CB8AC3E}">
        <p14:creationId xmlns:p14="http://schemas.microsoft.com/office/powerpoint/2010/main" val="18433570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31357C-3C1D-A4FD-1C58-C79243FFD760}"/>
              </a:ext>
            </a:extLst>
          </p:cNvPr>
          <p:cNvSpPr>
            <a:spLocks noGrp="1"/>
          </p:cNvSpPr>
          <p:nvPr>
            <p:ph idx="1"/>
          </p:nvPr>
        </p:nvSpPr>
        <p:spPr>
          <a:xfrm>
            <a:off x="457200" y="1185558"/>
            <a:ext cx="3481754" cy="3418726"/>
          </a:xfrm>
        </p:spPr>
        <p:txBody>
          <a:bodyPr/>
          <a:lstStyle/>
          <a:p>
            <a:pPr marL="7620" indent="0">
              <a:lnSpc>
                <a:spcPct val="100000"/>
              </a:lnSpc>
              <a:spcBef>
                <a:spcPts val="0"/>
              </a:spcBef>
              <a:spcAft>
                <a:spcPts val="225"/>
              </a:spcAft>
              <a:buNone/>
            </a:pPr>
            <a:r>
              <a:rPr lang="en-US" sz="1200" b="1" dirty="0">
                <a:latin typeface="Arial"/>
                <a:cs typeface="Arial"/>
              </a:rPr>
              <a:t>What qualifies as Alternative Usage? </a:t>
            </a:r>
            <a:endParaRPr lang="en-US" sz="1200" b="1" dirty="0"/>
          </a:p>
          <a:p>
            <a:pPr marL="7620" indent="0">
              <a:lnSpc>
                <a:spcPct val="100000"/>
              </a:lnSpc>
              <a:spcBef>
                <a:spcPts val="0"/>
              </a:spcBef>
              <a:spcAft>
                <a:spcPts val="225"/>
              </a:spcAft>
              <a:buNone/>
            </a:pPr>
            <a:r>
              <a:rPr lang="en-US" sz="1200" dirty="0">
                <a:latin typeface="Arial"/>
                <a:cs typeface="Arial"/>
              </a:rPr>
              <a:t>Below are a few examples of the types of usage we need your help tracking! </a:t>
            </a:r>
          </a:p>
          <a:p>
            <a:pPr marL="261620" lvl="1" indent="-130810">
              <a:lnSpc>
                <a:spcPct val="100000"/>
              </a:lnSpc>
              <a:spcBef>
                <a:spcPts val="0"/>
              </a:spcBef>
              <a:spcAft>
                <a:spcPts val="225"/>
              </a:spcAft>
            </a:pPr>
            <a:r>
              <a:rPr lang="en-US" sz="1200" dirty="0">
                <a:solidFill>
                  <a:schemeClr val="accent1"/>
                </a:solidFill>
                <a:latin typeface="Arial"/>
                <a:cs typeface="Arial"/>
              </a:rPr>
              <a:t>Instructor Led </a:t>
            </a:r>
            <a:r>
              <a:rPr lang="en-US" sz="1200" dirty="0">
                <a:latin typeface="Arial"/>
                <a:cs typeface="Arial"/>
              </a:rPr>
              <a:t>(In-person or Online) - Full or portions of courses. If you track in TMS, no need to double report. </a:t>
            </a:r>
          </a:p>
          <a:p>
            <a:pPr marL="261620" lvl="1" indent="-130810">
              <a:lnSpc>
                <a:spcPct val="100000"/>
              </a:lnSpc>
              <a:spcBef>
                <a:spcPts val="0"/>
              </a:spcBef>
              <a:spcAft>
                <a:spcPts val="225"/>
              </a:spcAft>
            </a:pPr>
            <a:r>
              <a:rPr lang="en-US" sz="1200" dirty="0">
                <a:latin typeface="Arial"/>
                <a:cs typeface="Arial"/>
              </a:rPr>
              <a:t>Facilitator Certification Completion of any FranklinCovey Course</a:t>
            </a:r>
            <a:endParaRPr lang="en-US" sz="1200" dirty="0"/>
          </a:p>
          <a:p>
            <a:pPr marL="261620" lvl="1" indent="-130810">
              <a:lnSpc>
                <a:spcPct val="100000"/>
              </a:lnSpc>
              <a:spcBef>
                <a:spcPts val="0"/>
              </a:spcBef>
              <a:spcAft>
                <a:spcPts val="225"/>
              </a:spcAft>
            </a:pPr>
            <a:r>
              <a:rPr lang="en-US" sz="1200" dirty="0">
                <a:latin typeface="Arial"/>
                <a:cs typeface="Arial"/>
              </a:rPr>
              <a:t>If you share </a:t>
            </a:r>
            <a:r>
              <a:rPr lang="en-US" sz="1200" dirty="0">
                <a:solidFill>
                  <a:schemeClr val="accent1"/>
                </a:solidFill>
                <a:latin typeface="Arial"/>
                <a:cs typeface="Arial"/>
              </a:rPr>
              <a:t>ANY</a:t>
            </a:r>
            <a:r>
              <a:rPr lang="en-US" sz="1200" dirty="0">
                <a:latin typeface="Arial"/>
                <a:cs typeface="Arial"/>
              </a:rPr>
              <a:t> content from FranklinCovey (Articles, videos, tools, etc.) during any of the below forums, please let us know:</a:t>
            </a:r>
            <a:endParaRPr lang="en-US" sz="1200" dirty="0"/>
          </a:p>
          <a:p>
            <a:pPr marL="604520" lvl="2">
              <a:lnSpc>
                <a:spcPct val="100000"/>
              </a:lnSpc>
              <a:spcBef>
                <a:spcPts val="0"/>
              </a:spcBef>
              <a:spcAft>
                <a:spcPts val="225"/>
              </a:spcAft>
            </a:pPr>
            <a:r>
              <a:rPr lang="en-US" sz="1050" dirty="0">
                <a:latin typeface="Arial"/>
                <a:cs typeface="Arial"/>
              </a:rPr>
              <a:t>Lunch and Learns</a:t>
            </a:r>
            <a:endParaRPr lang="en-US" sz="1050" dirty="0"/>
          </a:p>
          <a:p>
            <a:pPr marL="604520" lvl="2">
              <a:lnSpc>
                <a:spcPct val="100000"/>
              </a:lnSpc>
              <a:spcBef>
                <a:spcPts val="0"/>
              </a:spcBef>
              <a:spcAft>
                <a:spcPts val="225"/>
              </a:spcAft>
            </a:pPr>
            <a:r>
              <a:rPr lang="en-US" sz="1050" dirty="0">
                <a:latin typeface="Arial"/>
                <a:cs typeface="Arial"/>
              </a:rPr>
              <a:t>Flipped Classrooms</a:t>
            </a:r>
          </a:p>
          <a:p>
            <a:pPr marL="604520" lvl="2">
              <a:lnSpc>
                <a:spcPct val="100000"/>
              </a:lnSpc>
              <a:spcBef>
                <a:spcPts val="0"/>
              </a:spcBef>
              <a:spcAft>
                <a:spcPts val="225"/>
              </a:spcAft>
            </a:pPr>
            <a:r>
              <a:rPr lang="en-US" sz="1050" dirty="0">
                <a:latin typeface="Arial"/>
                <a:cs typeface="Arial"/>
              </a:rPr>
              <a:t>Town Halls</a:t>
            </a:r>
          </a:p>
          <a:p>
            <a:pPr marL="604520" lvl="2">
              <a:lnSpc>
                <a:spcPct val="100000"/>
              </a:lnSpc>
              <a:spcBef>
                <a:spcPts val="0"/>
              </a:spcBef>
              <a:spcAft>
                <a:spcPts val="225"/>
              </a:spcAft>
            </a:pPr>
            <a:r>
              <a:rPr lang="en-US" sz="1050" dirty="0">
                <a:latin typeface="Arial"/>
                <a:cs typeface="Arial"/>
              </a:rPr>
              <a:t>Newsletters</a:t>
            </a:r>
            <a:endParaRPr lang="en-US" sz="1050" dirty="0"/>
          </a:p>
          <a:p>
            <a:pPr marL="604520" lvl="2">
              <a:lnSpc>
                <a:spcPct val="100000"/>
              </a:lnSpc>
              <a:spcBef>
                <a:spcPts val="0"/>
              </a:spcBef>
              <a:spcAft>
                <a:spcPts val="225"/>
              </a:spcAft>
            </a:pPr>
            <a:r>
              <a:rPr lang="en-US" sz="1050" dirty="0">
                <a:latin typeface="Arial"/>
                <a:cs typeface="Arial"/>
              </a:rPr>
              <a:t>Sent via email, MS Teams and other platforms</a:t>
            </a:r>
            <a:endParaRPr lang="en-US" sz="1050" dirty="0"/>
          </a:p>
          <a:p>
            <a:pPr marL="604520" lvl="2">
              <a:lnSpc>
                <a:spcPct val="100000"/>
              </a:lnSpc>
              <a:spcBef>
                <a:spcPts val="0"/>
              </a:spcBef>
              <a:spcAft>
                <a:spcPts val="225"/>
              </a:spcAft>
            </a:pPr>
            <a:r>
              <a:rPr lang="en-US" sz="1050" dirty="0">
                <a:latin typeface="Arial"/>
                <a:cs typeface="Arial"/>
              </a:rPr>
              <a:t>Posted in digital platform</a:t>
            </a:r>
            <a:endParaRPr lang="en-US" sz="1050" dirty="0"/>
          </a:p>
          <a:p>
            <a:pPr marL="261620" lvl="1" indent="-130810">
              <a:buNone/>
            </a:pPr>
            <a:endParaRPr lang="en-US" sz="1125" dirty="0"/>
          </a:p>
          <a:p>
            <a:pPr marL="261620" lvl="1" indent="-130810"/>
            <a:endParaRPr lang="en-US" sz="1125" dirty="0"/>
          </a:p>
          <a:p>
            <a:pPr marL="261620" lvl="1" indent="-130810"/>
            <a:endParaRPr lang="en-US" sz="1125" dirty="0"/>
          </a:p>
          <a:p>
            <a:pPr marL="261620" lvl="1" indent="-130810"/>
            <a:endParaRPr lang="en-US" sz="1125" dirty="0"/>
          </a:p>
          <a:p>
            <a:pPr marL="261620" indent="-130810"/>
            <a:endParaRPr lang="en-US" sz="1125" dirty="0"/>
          </a:p>
        </p:txBody>
      </p:sp>
      <p:sp>
        <p:nvSpPr>
          <p:cNvPr id="5" name="Slide Number Placeholder 4">
            <a:extLst>
              <a:ext uri="{FF2B5EF4-FFF2-40B4-BE49-F238E27FC236}">
                <a16:creationId xmlns:a16="http://schemas.microsoft.com/office/drawing/2014/main" id="{82AF4C94-134E-76CC-E741-CCA496447304}"/>
              </a:ext>
            </a:extLst>
          </p:cNvPr>
          <p:cNvSpPr>
            <a:spLocks noGrp="1"/>
          </p:cNvSpPr>
          <p:nvPr>
            <p:ph type="sldNum" sz="quarter" idx="11"/>
          </p:nvPr>
        </p:nvSpPr>
        <p:spPr/>
        <p:txBody>
          <a:bodyPr/>
          <a:lstStyle/>
          <a:p>
            <a:fld id="{51C557F5-C807-6C4C-A9D5-F8000D407BA5}" type="slidenum">
              <a:rPr lang="en-US" smtClean="0"/>
              <a:pPr/>
              <a:t>28</a:t>
            </a:fld>
            <a:endParaRPr lang="en-US"/>
          </a:p>
        </p:txBody>
      </p:sp>
      <p:sp>
        <p:nvSpPr>
          <p:cNvPr id="2" name="Title 1">
            <a:extLst>
              <a:ext uri="{FF2B5EF4-FFF2-40B4-BE49-F238E27FC236}">
                <a16:creationId xmlns:a16="http://schemas.microsoft.com/office/drawing/2014/main" id="{A0226994-3F64-A611-4958-D1D1F5199A84}"/>
              </a:ext>
            </a:extLst>
          </p:cNvPr>
          <p:cNvSpPr>
            <a:spLocks noGrp="1"/>
          </p:cNvSpPr>
          <p:nvPr>
            <p:ph type="title"/>
          </p:nvPr>
        </p:nvSpPr>
        <p:spPr>
          <a:xfrm>
            <a:off x="412082" y="431212"/>
            <a:ext cx="7906252" cy="664797"/>
          </a:xfrm>
        </p:spPr>
        <p:txBody>
          <a:bodyPr/>
          <a:lstStyle/>
          <a:p>
            <a:r>
              <a:rPr lang="en-US" dirty="0">
                <a:latin typeface="Times New Roman"/>
                <a:cs typeface="Times New Roman"/>
              </a:rPr>
              <a:t>Alternative Usage – </a:t>
            </a:r>
            <a:r>
              <a:rPr lang="en-US" sz="2100" dirty="0">
                <a:solidFill>
                  <a:schemeClr val="accent1"/>
                </a:solidFill>
                <a:latin typeface="Times New Roman"/>
                <a:cs typeface="Times New Roman"/>
              </a:rPr>
              <a:t>This is the most critical factor in tracking usage for contract renewal. </a:t>
            </a:r>
            <a:endParaRPr lang="en-US" sz="2100" dirty="0">
              <a:solidFill>
                <a:schemeClr val="accent1"/>
              </a:solidFill>
              <a:latin typeface="Times New Roman"/>
            </a:endParaRPr>
          </a:p>
        </p:txBody>
      </p:sp>
      <p:sp>
        <p:nvSpPr>
          <p:cNvPr id="8" name="Rectangle: Rounded Corners 7">
            <a:extLst>
              <a:ext uri="{FF2B5EF4-FFF2-40B4-BE49-F238E27FC236}">
                <a16:creationId xmlns:a16="http://schemas.microsoft.com/office/drawing/2014/main" id="{A4D5F9E7-89C7-C4A7-B5BA-A7F78AF6ED34}"/>
              </a:ext>
            </a:extLst>
          </p:cNvPr>
          <p:cNvSpPr/>
          <p:nvPr/>
        </p:nvSpPr>
        <p:spPr>
          <a:xfrm>
            <a:off x="4319594" y="1140441"/>
            <a:ext cx="4430948" cy="2762419"/>
          </a:xfrm>
          <a:prstGeom prst="roundRect">
            <a:avLst>
              <a:gd name="adj" fmla="val 4838"/>
            </a:avLst>
          </a:prstGeom>
          <a:solidFill>
            <a:schemeClr val="accent4">
              <a:lumMod val="20000"/>
              <a:lumOff val="80000"/>
            </a:schemeClr>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sz="1050"/>
          </a:p>
        </p:txBody>
      </p:sp>
      <p:sp>
        <p:nvSpPr>
          <p:cNvPr id="9" name="TextBox 8">
            <a:extLst>
              <a:ext uri="{FF2B5EF4-FFF2-40B4-BE49-F238E27FC236}">
                <a16:creationId xmlns:a16="http://schemas.microsoft.com/office/drawing/2014/main" id="{901C27D9-050E-5A98-3C2C-F7695057E22A}"/>
              </a:ext>
            </a:extLst>
          </p:cNvPr>
          <p:cNvSpPr txBox="1"/>
          <p:nvPr/>
        </p:nvSpPr>
        <p:spPr>
          <a:xfrm>
            <a:off x="4404654" y="1365856"/>
            <a:ext cx="3828631" cy="2146742"/>
          </a:xfrm>
          <a:prstGeom prst="rect">
            <a:avLst/>
          </a:prstGeom>
          <a:noFill/>
        </p:spPr>
        <p:txBody>
          <a:bodyPr wrap="square" lIns="68580" tIns="34290" rIns="68580" bIns="34290" rtlCol="0" anchor="t">
            <a:spAutoFit/>
          </a:bodyPr>
          <a:lstStyle/>
          <a:p>
            <a:r>
              <a:rPr lang="en-US" sz="1125" b="1">
                <a:latin typeface="Arial"/>
                <a:cs typeface="Arial"/>
              </a:rPr>
              <a:t>How to track Alternative Usage: </a:t>
            </a:r>
            <a:endParaRPr lang="en-US" sz="1125" b="1">
              <a:latin typeface="Arial" panose="020B0604020202020204" pitchFamily="34" charset="0"/>
              <a:cs typeface="Arial" panose="020B0604020202020204" pitchFamily="34" charset="0"/>
            </a:endParaRPr>
          </a:p>
          <a:p>
            <a:r>
              <a:rPr lang="en-US" sz="1125">
                <a:latin typeface="Arial"/>
                <a:cs typeface="Arial"/>
              </a:rPr>
              <a:t>Any time you identify Alternative Usage within your facility, please let us know so we can award usage to your facility. </a:t>
            </a:r>
            <a:endParaRPr lang="en-US" sz="1125">
              <a:latin typeface="Arial" panose="020B0604020202020204" pitchFamily="34" charset="0"/>
              <a:cs typeface="Arial" panose="020B0604020202020204" pitchFamily="34" charset="0"/>
            </a:endParaRPr>
          </a:p>
          <a:p>
            <a:endParaRPr lang="en-US" sz="1125">
              <a:latin typeface="Arial" panose="020B0604020202020204" pitchFamily="34" charset="0"/>
              <a:cs typeface="Arial" panose="020B0604020202020204" pitchFamily="34" charset="0"/>
            </a:endParaRPr>
          </a:p>
          <a:p>
            <a:pPr marL="285274" lvl="1" indent="-285274">
              <a:buFont typeface="Arial" panose="020B0604020202020204" pitchFamily="34" charset="0"/>
              <a:buChar char="•"/>
            </a:pPr>
            <a:r>
              <a:rPr lang="en-US" sz="1125">
                <a:latin typeface="Arial"/>
                <a:cs typeface="Arial"/>
              </a:rPr>
              <a:t>Complete the simple survey </a:t>
            </a:r>
            <a:r>
              <a:rPr lang="en-US" sz="1125">
                <a:latin typeface="Arial"/>
                <a:cs typeface="Arial"/>
                <a:hlinkClick r:id="rId2"/>
              </a:rPr>
              <a:t>here.</a:t>
            </a:r>
            <a:endParaRPr lang="en-US" sz="1125">
              <a:latin typeface="Arial" panose="020B0604020202020204" pitchFamily="34" charset="0"/>
              <a:cs typeface="Arial" panose="020B0604020202020204" pitchFamily="34" charset="0"/>
            </a:endParaRPr>
          </a:p>
          <a:p>
            <a:pPr marL="628174" lvl="2" indent="-285274">
              <a:buFont typeface="Arial" panose="020B0604020202020204" pitchFamily="34" charset="0"/>
              <a:buChar char="•"/>
            </a:pPr>
            <a:r>
              <a:rPr lang="en-US" sz="1125">
                <a:latin typeface="Arial"/>
                <a:cs typeface="Arial"/>
              </a:rPr>
              <a:t>Approximately when was the content delivered?</a:t>
            </a:r>
          </a:p>
          <a:p>
            <a:pPr marL="628174" lvl="2" indent="-285274">
              <a:buFont typeface="Arial,Sans-Serif" panose="020B0604020202020204" pitchFamily="34" charset="0"/>
              <a:buChar char="•"/>
            </a:pPr>
            <a:r>
              <a:rPr lang="en-US" sz="1125">
                <a:latin typeface="Arial"/>
                <a:cs typeface="Arial"/>
              </a:rPr>
              <a:t>How many VHA Employees participated in the training?</a:t>
            </a:r>
          </a:p>
          <a:p>
            <a:pPr marL="628174" lvl="2" indent="-285274">
              <a:buFont typeface="Arial" panose="020B0604020202020204" pitchFamily="34" charset="0"/>
              <a:buChar char="•"/>
            </a:pPr>
            <a:r>
              <a:rPr lang="en-US" sz="1125">
                <a:latin typeface="Arial"/>
                <a:cs typeface="Arial"/>
              </a:rPr>
              <a:t>What and how did you share the information? </a:t>
            </a:r>
          </a:p>
          <a:p>
            <a:pPr marL="285274" lvl="1" indent="-285274">
              <a:buFont typeface="Arial" panose="020B0604020202020204" pitchFamily="34" charset="0"/>
              <a:buChar char="•"/>
            </a:pPr>
            <a:r>
              <a:rPr lang="en-US" sz="1125">
                <a:latin typeface="Arial"/>
                <a:cs typeface="Arial"/>
              </a:rPr>
              <a:t>Please reach out to </a:t>
            </a:r>
            <a:r>
              <a:rPr lang="en-US" sz="1125">
                <a:latin typeface="Arial"/>
                <a:cs typeface="Arial"/>
                <a:hlinkClick r:id="rId3"/>
              </a:rPr>
              <a:t>VACare@FranklinCovey.com</a:t>
            </a:r>
            <a:r>
              <a:rPr lang="en-US" sz="1125">
                <a:latin typeface="Arial"/>
                <a:cs typeface="Arial"/>
              </a:rPr>
              <a:t> if you have any questions  </a:t>
            </a:r>
            <a:endParaRPr lang="en-US" sz="1125">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30198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360E7ED-4E09-2D49-B8F3-142FC59D3ED3}"/>
              </a:ext>
            </a:extLst>
          </p:cNvPr>
          <p:cNvSpPr/>
          <p:nvPr/>
        </p:nvSpPr>
        <p:spPr>
          <a:xfrm>
            <a:off x="2381" y="0"/>
            <a:ext cx="9141619"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78">
              <a:defRPr/>
            </a:pPr>
            <a:endParaRPr lang="en-US" sz="1349" dirty="0">
              <a:solidFill>
                <a:srgbClr val="FFFFFF"/>
              </a:solidFill>
              <a:latin typeface="Arial" panose="020B0604020202020204" pitchFamily="34" charset="0"/>
            </a:endParaRPr>
          </a:p>
        </p:txBody>
      </p:sp>
      <p:sp>
        <p:nvSpPr>
          <p:cNvPr id="2" name="Slide Number Placeholder 1">
            <a:extLst>
              <a:ext uri="{FF2B5EF4-FFF2-40B4-BE49-F238E27FC236}">
                <a16:creationId xmlns:a16="http://schemas.microsoft.com/office/drawing/2014/main" id="{8E815BF8-09D9-984F-993E-0A4113261AA2}"/>
              </a:ext>
            </a:extLst>
          </p:cNvPr>
          <p:cNvSpPr>
            <a:spLocks noGrp="1"/>
          </p:cNvSpPr>
          <p:nvPr>
            <p:ph type="sldNum" sz="quarter" idx="4"/>
          </p:nvPr>
        </p:nvSpPr>
        <p:spPr/>
        <p:txBody>
          <a:bodyPr/>
          <a:lstStyle/>
          <a:p>
            <a:pPr defTabSz="685783"/>
            <a:fld id="{FB434236-61EB-498D-B91C-BE3619E4B336}" type="slidenum">
              <a:rPr lang="en-US">
                <a:solidFill>
                  <a:srgbClr val="000000">
                    <a:tint val="75000"/>
                  </a:srgbClr>
                </a:solidFill>
                <a:sym typeface="Arial"/>
              </a:rPr>
              <a:pPr defTabSz="685783"/>
              <a:t>3</a:t>
            </a:fld>
            <a:endParaRPr lang="en-US">
              <a:solidFill>
                <a:srgbClr val="000000">
                  <a:tint val="75000"/>
                </a:srgbClr>
              </a:solidFill>
              <a:sym typeface="Arial"/>
            </a:endParaRPr>
          </a:p>
        </p:txBody>
      </p:sp>
      <p:sp>
        <p:nvSpPr>
          <p:cNvPr id="3" name="TextBox 2">
            <a:extLst>
              <a:ext uri="{FF2B5EF4-FFF2-40B4-BE49-F238E27FC236}">
                <a16:creationId xmlns:a16="http://schemas.microsoft.com/office/drawing/2014/main" id="{1E1A8DE8-9370-0040-8A10-5A4618458936}"/>
              </a:ext>
            </a:extLst>
          </p:cNvPr>
          <p:cNvSpPr txBox="1"/>
          <p:nvPr/>
        </p:nvSpPr>
        <p:spPr>
          <a:xfrm>
            <a:off x="761807" y="1736299"/>
            <a:ext cx="7619499" cy="715581"/>
          </a:xfrm>
          <a:prstGeom prst="rect">
            <a:avLst/>
          </a:prstGeom>
          <a:noFill/>
        </p:spPr>
        <p:txBody>
          <a:bodyPr wrap="square" rtlCol="0">
            <a:spAutoFit/>
          </a:bodyPr>
          <a:lstStyle/>
          <a:p>
            <a:pPr algn="ctr" defTabSz="685783">
              <a:lnSpc>
                <a:spcPct val="90000"/>
              </a:lnSpc>
            </a:pPr>
            <a:r>
              <a:rPr lang="en-US" sz="4500" dirty="0">
                <a:solidFill>
                  <a:srgbClr val="FFFFFF"/>
                </a:solidFill>
                <a:latin typeface="Times New Roman" panose="02020603050405020304" pitchFamily="18" charset="0"/>
              </a:rPr>
              <a:t>Preparation</a:t>
            </a:r>
          </a:p>
        </p:txBody>
      </p:sp>
    </p:spTree>
    <p:extLst>
      <p:ext uri="{BB962C8B-B14F-4D97-AF65-F5344CB8AC3E}">
        <p14:creationId xmlns:p14="http://schemas.microsoft.com/office/powerpoint/2010/main" val="4201239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5218DFCE-8D67-8FC0-1C9D-92513DF8B4FC}"/>
              </a:ext>
            </a:extLst>
          </p:cNvPr>
          <p:cNvGraphicFramePr>
            <a:graphicFrameLocks noGrp="1"/>
          </p:cNvGraphicFramePr>
          <p:nvPr>
            <p:ph idx="1"/>
            <p:extLst>
              <p:ext uri="{D42A27DB-BD31-4B8C-83A1-F6EECF244321}">
                <p14:modId xmlns:p14="http://schemas.microsoft.com/office/powerpoint/2010/main" val="3742580507"/>
              </p:ext>
            </p:extLst>
          </p:nvPr>
        </p:nvGraphicFramePr>
        <p:xfrm>
          <a:off x="457200" y="1149350"/>
          <a:ext cx="7881938" cy="3263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5612279C-2249-48B0-958A-3256684BDD16}"/>
              </a:ext>
            </a:extLst>
          </p:cNvPr>
          <p:cNvSpPr>
            <a:spLocks noGrp="1"/>
          </p:cNvSpPr>
          <p:nvPr>
            <p:ph type="sldNum" sz="quarter" idx="11"/>
          </p:nvPr>
        </p:nvSpPr>
        <p:spPr/>
        <p:txBody>
          <a:bodyPr/>
          <a:lstStyle/>
          <a:p>
            <a:fld id="{51C557F5-C807-6C4C-A9D5-F8000D407BA5}" type="slidenum">
              <a:rPr lang="en-US" smtClean="0"/>
              <a:pPr/>
              <a:t>4</a:t>
            </a:fld>
            <a:endParaRPr lang="en-US"/>
          </a:p>
        </p:txBody>
      </p:sp>
      <p:sp>
        <p:nvSpPr>
          <p:cNvPr id="4" name="Title 3">
            <a:extLst>
              <a:ext uri="{FF2B5EF4-FFF2-40B4-BE49-F238E27FC236}">
                <a16:creationId xmlns:a16="http://schemas.microsoft.com/office/drawing/2014/main" id="{FAEA2787-1B46-47AE-B1C4-3D492CF5DE26}"/>
              </a:ext>
            </a:extLst>
          </p:cNvPr>
          <p:cNvSpPr>
            <a:spLocks noGrp="1"/>
          </p:cNvSpPr>
          <p:nvPr>
            <p:ph type="title"/>
          </p:nvPr>
        </p:nvSpPr>
        <p:spPr>
          <a:xfrm>
            <a:off x="457200" y="534162"/>
            <a:ext cx="8229600" cy="332399"/>
          </a:xfrm>
        </p:spPr>
        <p:txBody>
          <a:bodyPr/>
          <a:lstStyle/>
          <a:p>
            <a:r>
              <a:rPr lang="en-US" sz="2400" dirty="0">
                <a:latin typeface="Times New Roman"/>
                <a:cs typeface="Times New Roman"/>
              </a:rPr>
              <a:t>End-to-End Impact Platform Flipped Class Process  </a:t>
            </a:r>
            <a:endParaRPr lang="en-US" sz="2400" dirty="0"/>
          </a:p>
        </p:txBody>
      </p:sp>
    </p:spTree>
    <p:extLst>
      <p:ext uri="{BB962C8B-B14F-4D97-AF65-F5344CB8AC3E}">
        <p14:creationId xmlns:p14="http://schemas.microsoft.com/office/powerpoint/2010/main" val="6489574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1A05EE-69FC-FB51-F1F3-7DF06B664901}"/>
              </a:ext>
            </a:extLst>
          </p:cNvPr>
          <p:cNvSpPr>
            <a:spLocks noGrp="1"/>
          </p:cNvSpPr>
          <p:nvPr>
            <p:ph type="title" idx="4294967295"/>
          </p:nvPr>
        </p:nvSpPr>
        <p:spPr>
          <a:xfrm>
            <a:off x="457200" y="371475"/>
            <a:ext cx="8122024" cy="485775"/>
          </a:xfrm>
        </p:spPr>
        <p:txBody>
          <a:bodyPr/>
          <a:lstStyle/>
          <a:p>
            <a:r>
              <a:rPr lang="en-US" dirty="0">
                <a:latin typeface="Times New Roman"/>
                <a:cs typeface="Times New Roman"/>
              </a:rPr>
              <a:t>The 5 Choices to Extraordinary Productivity</a:t>
            </a:r>
            <a:r>
              <a:rPr lang="en-US" baseline="30000" dirty="0">
                <a:latin typeface="Times New Roman"/>
                <a:cs typeface="Times New Roman"/>
              </a:rPr>
              <a:t>®</a:t>
            </a:r>
          </a:p>
        </p:txBody>
      </p:sp>
      <p:sp>
        <p:nvSpPr>
          <p:cNvPr id="2" name="Slide Number Placeholder 1">
            <a:extLst>
              <a:ext uri="{FF2B5EF4-FFF2-40B4-BE49-F238E27FC236}">
                <a16:creationId xmlns:a16="http://schemas.microsoft.com/office/drawing/2014/main" id="{2D30B2CC-6D3B-7FA1-5BF5-03CD9C380143}"/>
              </a:ext>
            </a:extLst>
          </p:cNvPr>
          <p:cNvSpPr>
            <a:spLocks noGrp="1"/>
          </p:cNvSpPr>
          <p:nvPr>
            <p:ph type="sldNum" sz="quarter" idx="11"/>
          </p:nvPr>
        </p:nvSpPr>
        <p:spPr/>
        <p:txBody>
          <a:bodyPr/>
          <a:lstStyle/>
          <a:p>
            <a:fld id="{00000000-1234-1234-1234-123412341234}" type="slidenum">
              <a:rPr lang="en-US" smtClean="0"/>
              <a:pPr/>
              <a:t>5</a:t>
            </a:fld>
            <a:endParaRPr lang="en-US"/>
          </a:p>
        </p:txBody>
      </p:sp>
      <p:sp>
        <p:nvSpPr>
          <p:cNvPr id="5" name="Text Placeholder 3">
            <a:extLst>
              <a:ext uri="{FF2B5EF4-FFF2-40B4-BE49-F238E27FC236}">
                <a16:creationId xmlns:a16="http://schemas.microsoft.com/office/drawing/2014/main" id="{2AC72CA6-C605-D100-28DA-2BBB6E4231F6}"/>
              </a:ext>
            </a:extLst>
          </p:cNvPr>
          <p:cNvSpPr>
            <a:spLocks noGrp="1"/>
          </p:cNvSpPr>
          <p:nvPr>
            <p:ph type="body" sz="quarter" idx="17"/>
          </p:nvPr>
        </p:nvSpPr>
        <p:spPr/>
        <p:txBody>
          <a:bodyPr/>
          <a:lstStyle/>
          <a:p>
            <a:r>
              <a:rPr lang="en-US" dirty="0"/>
              <a:t>1</a:t>
            </a:r>
            <a:br>
              <a:rPr lang="en-US" dirty="0"/>
            </a:br>
            <a:br>
              <a:rPr lang="en-US" dirty="0"/>
            </a:br>
            <a:br>
              <a:rPr lang="en-US" dirty="0"/>
            </a:br>
            <a:endParaRPr lang="en-US" dirty="0"/>
          </a:p>
        </p:txBody>
      </p:sp>
      <p:sp>
        <p:nvSpPr>
          <p:cNvPr id="23" name="Text Placeholder 22">
            <a:extLst>
              <a:ext uri="{FF2B5EF4-FFF2-40B4-BE49-F238E27FC236}">
                <a16:creationId xmlns:a16="http://schemas.microsoft.com/office/drawing/2014/main" id="{4CBAAC5C-3C7E-4544-773F-7A71C3A7F40F}"/>
              </a:ext>
            </a:extLst>
          </p:cNvPr>
          <p:cNvSpPr>
            <a:spLocks noGrp="1"/>
          </p:cNvSpPr>
          <p:nvPr>
            <p:ph type="body" sz="quarter" idx="18"/>
          </p:nvPr>
        </p:nvSpPr>
        <p:spPr/>
        <p:txBody>
          <a:bodyPr/>
          <a:lstStyle/>
          <a:p>
            <a:r>
              <a:rPr lang="en-US" dirty="0"/>
              <a:t> Increase the speed at which work gets accomplished while simultaneously decreasing costs. </a:t>
            </a:r>
          </a:p>
          <a:p>
            <a:r>
              <a:rPr lang="en-US" dirty="0"/>
              <a:t>Boost team member engagement, energy, and commitment to organizational goals. </a:t>
            </a:r>
          </a:p>
          <a:p>
            <a:r>
              <a:rPr lang="en-US" dirty="0"/>
              <a:t>Outperform organizations and teams that do not cultivate trust at the core of their culture.  </a:t>
            </a:r>
          </a:p>
          <a:p>
            <a:r>
              <a:rPr lang="en-US" dirty="0"/>
              <a:t>Improve their team’s reputation and make a positive contribution to their world.  </a:t>
            </a:r>
          </a:p>
        </p:txBody>
      </p:sp>
      <p:sp>
        <p:nvSpPr>
          <p:cNvPr id="49" name="Text Placeholder 48">
            <a:extLst>
              <a:ext uri="{FF2B5EF4-FFF2-40B4-BE49-F238E27FC236}">
                <a16:creationId xmlns:a16="http://schemas.microsoft.com/office/drawing/2014/main" id="{E0E8ADC8-5E52-64AD-0367-C185C5B6C47F}"/>
              </a:ext>
            </a:extLst>
          </p:cNvPr>
          <p:cNvSpPr>
            <a:spLocks noGrp="1"/>
          </p:cNvSpPr>
          <p:nvPr>
            <p:ph type="body" sz="quarter" idx="19"/>
          </p:nvPr>
        </p:nvSpPr>
        <p:spPr/>
        <p:txBody>
          <a:bodyPr/>
          <a:lstStyle/>
          <a:p>
            <a:r>
              <a:rPr lang="en-US" dirty="0"/>
              <a:t>Outcomes</a:t>
            </a:r>
          </a:p>
        </p:txBody>
      </p:sp>
      <p:sp>
        <p:nvSpPr>
          <p:cNvPr id="65" name="Text Placeholder 64">
            <a:extLst>
              <a:ext uri="{FF2B5EF4-FFF2-40B4-BE49-F238E27FC236}">
                <a16:creationId xmlns:a16="http://schemas.microsoft.com/office/drawing/2014/main" id="{1906CCAD-2758-215A-A7A3-C45859B934C8}"/>
              </a:ext>
            </a:extLst>
          </p:cNvPr>
          <p:cNvSpPr>
            <a:spLocks noGrp="1"/>
          </p:cNvSpPr>
          <p:nvPr>
            <p:ph type="body" sz="quarter" idx="20"/>
          </p:nvPr>
        </p:nvSpPr>
        <p:spPr/>
        <p:txBody>
          <a:bodyPr/>
          <a:lstStyle/>
          <a:p>
            <a:r>
              <a:rPr lang="en-US" dirty="0"/>
              <a:t>2</a:t>
            </a:r>
          </a:p>
        </p:txBody>
      </p:sp>
      <p:sp>
        <p:nvSpPr>
          <p:cNvPr id="26" name="Text Placeholder 25">
            <a:extLst>
              <a:ext uri="{FF2B5EF4-FFF2-40B4-BE49-F238E27FC236}">
                <a16:creationId xmlns:a16="http://schemas.microsoft.com/office/drawing/2014/main" id="{1FBAFF7E-F7B2-968A-E734-6C0445AD304C}"/>
              </a:ext>
            </a:extLst>
          </p:cNvPr>
          <p:cNvSpPr>
            <a:spLocks noGrp="1"/>
          </p:cNvSpPr>
          <p:nvPr>
            <p:ph type="body" sz="quarter" idx="21"/>
          </p:nvPr>
        </p:nvSpPr>
        <p:spPr/>
        <p:txBody>
          <a:bodyPr/>
          <a:lstStyle/>
          <a:p>
            <a:r>
              <a:rPr lang="en-US" dirty="0">
                <a:highlight>
                  <a:srgbClr val="FFFF00"/>
                </a:highlight>
              </a:rPr>
              <a:t>DATE RANGE 12 weeks</a:t>
            </a:r>
          </a:p>
          <a:p>
            <a:pPr marL="171450" indent="-171450">
              <a:buFont typeface="Arial" panose="020B0604020202020204" pitchFamily="34" charset="0"/>
              <a:buChar char="•"/>
            </a:pPr>
            <a:r>
              <a:rPr lang="en-US" sz="900" dirty="0">
                <a:solidFill>
                  <a:srgbClr val="143746"/>
                </a:solidFill>
              </a:rPr>
              <a:t>Weekly Automated assignments: 30-minutes</a:t>
            </a:r>
          </a:p>
          <a:p>
            <a:pPr marL="171450" indent="-171450">
              <a:buFont typeface="Arial" panose="020B0604020202020204" pitchFamily="34" charset="0"/>
              <a:buChar char="•"/>
            </a:pPr>
            <a:r>
              <a:rPr lang="en-US" sz="900" dirty="0">
                <a:solidFill>
                  <a:srgbClr val="143746"/>
                </a:solidFill>
              </a:rPr>
              <a:t>Bi-weekly live debrief sessions: 1-hour </a:t>
            </a:r>
          </a:p>
        </p:txBody>
      </p:sp>
      <p:sp>
        <p:nvSpPr>
          <p:cNvPr id="51" name="Text Placeholder 50">
            <a:extLst>
              <a:ext uri="{FF2B5EF4-FFF2-40B4-BE49-F238E27FC236}">
                <a16:creationId xmlns:a16="http://schemas.microsoft.com/office/drawing/2014/main" id="{31AA0E76-F0AE-79A2-DDDF-06B09638C7FB}"/>
              </a:ext>
            </a:extLst>
          </p:cNvPr>
          <p:cNvSpPr>
            <a:spLocks noGrp="1"/>
          </p:cNvSpPr>
          <p:nvPr>
            <p:ph type="body" sz="quarter" idx="22"/>
          </p:nvPr>
        </p:nvSpPr>
        <p:spPr>
          <a:xfrm>
            <a:off x="3454487" y="1580844"/>
            <a:ext cx="2458669" cy="196378"/>
          </a:xfrm>
        </p:spPr>
        <p:txBody>
          <a:bodyPr/>
          <a:lstStyle/>
          <a:p>
            <a:r>
              <a:rPr lang="en-US" dirty="0"/>
              <a:t>Schedule &amp; Commitment</a:t>
            </a:r>
          </a:p>
        </p:txBody>
      </p:sp>
      <p:sp>
        <p:nvSpPr>
          <p:cNvPr id="66" name="Text Placeholder 65">
            <a:extLst>
              <a:ext uri="{FF2B5EF4-FFF2-40B4-BE49-F238E27FC236}">
                <a16:creationId xmlns:a16="http://schemas.microsoft.com/office/drawing/2014/main" id="{61D7C5A5-B154-3AB5-6D3A-3E896945118A}"/>
              </a:ext>
            </a:extLst>
          </p:cNvPr>
          <p:cNvSpPr>
            <a:spLocks noGrp="1"/>
          </p:cNvSpPr>
          <p:nvPr>
            <p:ph type="body" sz="quarter" idx="23"/>
          </p:nvPr>
        </p:nvSpPr>
        <p:spPr>
          <a:xfrm>
            <a:off x="3279560" y="2646618"/>
            <a:ext cx="308715" cy="347595"/>
          </a:xfrm>
        </p:spPr>
        <p:txBody>
          <a:bodyPr/>
          <a:lstStyle/>
          <a:p>
            <a:r>
              <a:rPr lang="en-US" dirty="0"/>
              <a:t>3</a:t>
            </a:r>
          </a:p>
        </p:txBody>
      </p:sp>
      <p:sp>
        <p:nvSpPr>
          <p:cNvPr id="18" name="Text Placeholder 17">
            <a:extLst>
              <a:ext uri="{FF2B5EF4-FFF2-40B4-BE49-F238E27FC236}">
                <a16:creationId xmlns:a16="http://schemas.microsoft.com/office/drawing/2014/main" id="{EAA03018-7780-5108-EA9A-65C7E55D1481}"/>
              </a:ext>
            </a:extLst>
          </p:cNvPr>
          <p:cNvSpPr>
            <a:spLocks noGrp="1"/>
          </p:cNvSpPr>
          <p:nvPr>
            <p:ph type="body" sz="quarter" idx="26"/>
          </p:nvPr>
        </p:nvSpPr>
        <p:spPr>
          <a:xfrm>
            <a:off x="626463" y="807481"/>
            <a:ext cx="7559278" cy="419100"/>
          </a:xfrm>
        </p:spPr>
        <p:txBody>
          <a:bodyPr/>
          <a:lstStyle/>
          <a:p>
            <a:r>
              <a:rPr lang="en-US" dirty="0"/>
              <a:t>Measurably increase the productivity of individuals, teams, and organizations. It’s not about getting everything done, it’s about getting the right things done without burning out. The 5 Choices to Extraordinary Productivity combines timeless principles with current neuroscience research to help better manage decisions, attention, and energy. </a:t>
            </a:r>
          </a:p>
        </p:txBody>
      </p:sp>
      <p:pic>
        <p:nvPicPr>
          <p:cNvPr id="17" name="Picture 16" descr="Timeline&#10;&#10;Description automatically generated with medium confidence">
            <a:extLst>
              <a:ext uri="{FF2B5EF4-FFF2-40B4-BE49-F238E27FC236}">
                <a16:creationId xmlns:a16="http://schemas.microsoft.com/office/drawing/2014/main" id="{23E981CE-0C61-C22D-951B-CCA5FC64502E}"/>
              </a:ext>
            </a:extLst>
          </p:cNvPr>
          <p:cNvPicPr>
            <a:picLocks noChangeAspect="1"/>
          </p:cNvPicPr>
          <p:nvPr/>
        </p:nvPicPr>
        <p:blipFill>
          <a:blip r:embed="rId2"/>
          <a:stretch>
            <a:fillRect/>
          </a:stretch>
        </p:blipFill>
        <p:spPr>
          <a:xfrm>
            <a:off x="5757287" y="1523807"/>
            <a:ext cx="3059611" cy="2082362"/>
          </a:xfrm>
          <a:prstGeom prst="rect">
            <a:avLst/>
          </a:prstGeom>
        </p:spPr>
      </p:pic>
      <p:cxnSp>
        <p:nvCxnSpPr>
          <p:cNvPr id="4" name="Straight Connector 3">
            <a:extLst>
              <a:ext uri="{FF2B5EF4-FFF2-40B4-BE49-F238E27FC236}">
                <a16:creationId xmlns:a16="http://schemas.microsoft.com/office/drawing/2014/main" id="{5DB9BBB9-6A19-8AFA-E440-323DEAF71B6F}"/>
              </a:ext>
            </a:extLst>
          </p:cNvPr>
          <p:cNvCxnSpPr>
            <a:cxnSpLocks/>
          </p:cNvCxnSpPr>
          <p:nvPr/>
        </p:nvCxnSpPr>
        <p:spPr>
          <a:xfrm>
            <a:off x="3267858" y="3063500"/>
            <a:ext cx="2300560"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Text Placeholder 50">
            <a:extLst>
              <a:ext uri="{FF2B5EF4-FFF2-40B4-BE49-F238E27FC236}">
                <a16:creationId xmlns:a16="http://schemas.microsoft.com/office/drawing/2014/main" id="{90BAE7B1-2FEA-88D6-2137-9AA39E50585E}"/>
              </a:ext>
            </a:extLst>
          </p:cNvPr>
          <p:cNvSpPr txBox="1">
            <a:spLocks/>
          </p:cNvSpPr>
          <p:nvPr/>
        </p:nvSpPr>
        <p:spPr>
          <a:xfrm>
            <a:off x="3520092" y="2705295"/>
            <a:ext cx="2458669" cy="196378"/>
          </a:xfrm>
          <a:prstGeom prst="rect">
            <a:avLst/>
          </a:prstGeom>
        </p:spPr>
        <p:txBody>
          <a:bodyPr vert="horz" lIns="0" tIns="0" rIns="0" bIns="0" rtlCol="0" anchor="t" anchorCtr="0">
            <a:noAutofit/>
          </a:bodyPr>
          <a:lstStyle>
            <a:lvl1pPr marL="0" indent="0" algn="l" defTabSz="685800" rtl="0" eaLnBrk="1" latinLnBrk="0" hangingPunct="1">
              <a:lnSpc>
                <a:spcPct val="90000"/>
              </a:lnSpc>
              <a:spcBef>
                <a:spcPts val="750"/>
              </a:spcBef>
              <a:buClr>
                <a:schemeClr val="bg2"/>
              </a:buClr>
              <a:buFont typeface="Arial" panose="020B0604020202020204" pitchFamily="34" charset="0"/>
              <a:buNone/>
              <a:defRPr sz="1500" kern="1200">
                <a:solidFill>
                  <a:schemeClr val="tx1"/>
                </a:solidFill>
                <a:latin typeface="Tiempos Fine Light" panose="02020303060303060403" pitchFamily="18" charset="77"/>
                <a:ea typeface="+mn-ea"/>
                <a:cs typeface="Arial" panose="020B0604020202020204" pitchFamily="34" charset="0"/>
              </a:defRPr>
            </a:lvl1pPr>
            <a:lvl2pPr marL="342900" indent="0" algn="l" defTabSz="685800" rtl="0" eaLnBrk="1" latinLnBrk="0" hangingPunct="1">
              <a:lnSpc>
                <a:spcPct val="90000"/>
              </a:lnSpc>
              <a:spcBef>
                <a:spcPts val="375"/>
              </a:spcBef>
              <a:buClr>
                <a:schemeClr val="bg2"/>
              </a:buClr>
              <a:buFont typeface="Arial" panose="020B0604020202020204" pitchFamily="34" charset="0"/>
              <a:buNone/>
              <a:defRPr sz="1350" kern="1200">
                <a:solidFill>
                  <a:schemeClr val="tx1"/>
                </a:solidFill>
                <a:latin typeface="Arial" panose="020B0604020202020204" pitchFamily="34" charset="0"/>
                <a:ea typeface="+mn-ea"/>
                <a:cs typeface="Arial" panose="020B0604020202020204" pitchFamily="34" charset="0"/>
              </a:defRPr>
            </a:lvl2pPr>
            <a:lvl3pPr marL="685800" indent="0" algn="l" defTabSz="685800" rtl="0" eaLnBrk="1" latinLnBrk="0" hangingPunct="1">
              <a:lnSpc>
                <a:spcPct val="90000"/>
              </a:lnSpc>
              <a:spcBef>
                <a:spcPts val="375"/>
              </a:spcBef>
              <a:buClr>
                <a:schemeClr val="bg2"/>
              </a:buClr>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1028700" indent="0" algn="l" defTabSz="685800" rtl="0" eaLnBrk="1" latinLnBrk="0" hangingPunct="1">
              <a:lnSpc>
                <a:spcPct val="90000"/>
              </a:lnSpc>
              <a:spcBef>
                <a:spcPts val="375"/>
              </a:spcBef>
              <a:buClr>
                <a:schemeClr val="bg2"/>
              </a:buClr>
              <a:buFont typeface="Arial" panose="020B0604020202020204" pitchFamily="34" charset="0"/>
              <a:buNone/>
              <a:defRPr sz="1050" kern="1200">
                <a:solidFill>
                  <a:schemeClr val="tx1"/>
                </a:solidFill>
                <a:latin typeface="Arial" panose="020B0604020202020204" pitchFamily="34" charset="0"/>
                <a:ea typeface="+mn-ea"/>
                <a:cs typeface="Arial" panose="020B0604020202020204" pitchFamily="34" charset="0"/>
              </a:defRPr>
            </a:lvl4pPr>
            <a:lvl5pPr marL="1371600" indent="0" algn="l" defTabSz="685800" rtl="0" eaLnBrk="1" latinLnBrk="0" hangingPunct="1">
              <a:lnSpc>
                <a:spcPct val="90000"/>
              </a:lnSpc>
              <a:spcBef>
                <a:spcPts val="375"/>
              </a:spcBef>
              <a:buClr>
                <a:schemeClr val="bg2"/>
              </a:buClr>
              <a:buFont typeface="Arial" panose="020B0604020202020204" pitchFamily="34" charset="0"/>
              <a:buNone/>
              <a:defRPr sz="10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Course Link</a:t>
            </a:r>
          </a:p>
        </p:txBody>
      </p:sp>
      <p:sp>
        <p:nvSpPr>
          <p:cNvPr id="13" name="TextBox 12">
            <a:extLst>
              <a:ext uri="{FF2B5EF4-FFF2-40B4-BE49-F238E27FC236}">
                <a16:creationId xmlns:a16="http://schemas.microsoft.com/office/drawing/2014/main" id="{8273CAFC-95DC-6182-AFB7-3508B008755F}"/>
              </a:ext>
            </a:extLst>
          </p:cNvPr>
          <p:cNvSpPr txBox="1"/>
          <p:nvPr/>
        </p:nvSpPr>
        <p:spPr>
          <a:xfrm>
            <a:off x="3211377" y="3294668"/>
            <a:ext cx="4579434" cy="261610"/>
          </a:xfrm>
          <a:prstGeom prst="rect">
            <a:avLst/>
          </a:prstGeom>
          <a:noFill/>
        </p:spPr>
        <p:txBody>
          <a:bodyPr wrap="square">
            <a:spAutoFit/>
          </a:bodyPr>
          <a:lstStyle/>
          <a:p>
            <a:pPr marL="0" indent="0">
              <a:buNone/>
            </a:pPr>
            <a:r>
              <a:rPr lang="en-US" sz="1100" dirty="0">
                <a:hlinkClick r:id="rId3"/>
              </a:rPr>
              <a:t>The 5 Choices to Extraordinary Productivity--Impact Platform</a:t>
            </a:r>
            <a:endParaRPr lang="en-US" sz="1100" dirty="0"/>
          </a:p>
        </p:txBody>
      </p:sp>
      <p:sp>
        <p:nvSpPr>
          <p:cNvPr id="14" name="TextBox 13">
            <a:extLst>
              <a:ext uri="{FF2B5EF4-FFF2-40B4-BE49-F238E27FC236}">
                <a16:creationId xmlns:a16="http://schemas.microsoft.com/office/drawing/2014/main" id="{38DDEBB0-0CB7-5668-5E6C-D50B1548CCF3}"/>
              </a:ext>
            </a:extLst>
          </p:cNvPr>
          <p:cNvSpPr txBox="1"/>
          <p:nvPr/>
        </p:nvSpPr>
        <p:spPr>
          <a:xfrm>
            <a:off x="3166959" y="3730570"/>
            <a:ext cx="2401459" cy="523220"/>
          </a:xfrm>
          <a:prstGeom prst="rect">
            <a:avLst/>
          </a:prstGeom>
          <a:noFill/>
        </p:spPr>
        <p:txBody>
          <a:bodyPr wrap="square" rtlCol="0">
            <a:spAutoFit/>
          </a:bodyPr>
          <a:lstStyle/>
          <a:p>
            <a:r>
              <a:rPr lang="en-US" dirty="0">
                <a:highlight>
                  <a:srgbClr val="00FFFF"/>
                </a:highlight>
              </a:rPr>
              <a:t>Multiple links for old AAP Portal</a:t>
            </a:r>
          </a:p>
        </p:txBody>
      </p:sp>
    </p:spTree>
    <p:extLst>
      <p:ext uri="{BB962C8B-B14F-4D97-AF65-F5344CB8AC3E}">
        <p14:creationId xmlns:p14="http://schemas.microsoft.com/office/powerpoint/2010/main" val="40854473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EA0E0C-B4B4-4F5F-AF04-66CB96474B03}"/>
              </a:ext>
            </a:extLst>
          </p:cNvPr>
          <p:cNvSpPr>
            <a:spLocks noGrp="1"/>
          </p:cNvSpPr>
          <p:nvPr>
            <p:ph idx="1"/>
          </p:nvPr>
        </p:nvSpPr>
        <p:spPr/>
        <p:txBody>
          <a:bodyPr/>
          <a:lstStyle/>
          <a:p>
            <a:pPr marL="0" indent="0">
              <a:buNone/>
            </a:pPr>
            <a:r>
              <a:rPr lang="en-US" sz="1000" dirty="0"/>
              <a:t>Hello Leaders, </a:t>
            </a:r>
          </a:p>
          <a:p>
            <a:pPr marL="0" indent="0">
              <a:buNone/>
            </a:pPr>
            <a:r>
              <a:rPr lang="en-US" sz="1000" dirty="0">
                <a:effectLst/>
                <a:ea typeface="Calibri" panose="020F0502020204030204" pitchFamily="34" charset="0"/>
              </a:rPr>
              <a:t>We are excited to share that we’ve invested in a relationship </a:t>
            </a:r>
            <a:r>
              <a:rPr lang="en-US" sz="1000" u="sng" dirty="0">
                <a:solidFill>
                  <a:srgbClr val="0000FF"/>
                </a:solidFill>
                <a:effectLst/>
                <a:ea typeface="Calibri" panose="020F0502020204030204" pitchFamily="34" charset="0"/>
                <a:hlinkClick r:id="rId3"/>
              </a:rPr>
              <a:t>FranklinCovey</a:t>
            </a:r>
            <a:r>
              <a:rPr lang="en-US" sz="1000" dirty="0">
                <a:effectLst/>
                <a:ea typeface="Calibri" panose="020F0502020204030204" pitchFamily="34" charset="0"/>
              </a:rPr>
              <a:t>  to support your development! FranklinCovey is a leader in impacting the four areas that matter most to our long-term success:  leadership, individual effectiveness, culture, and achieving strategic goals.  </a:t>
            </a:r>
          </a:p>
          <a:p>
            <a:pPr marL="0" indent="0">
              <a:buNone/>
            </a:pPr>
            <a:r>
              <a:rPr lang="en-US" sz="1000" dirty="0">
                <a:effectLst/>
                <a:ea typeface="Calibri" panose="020F0502020204030204" pitchFamily="34" charset="0"/>
              </a:rPr>
              <a:t>You’ve been assigned  </a:t>
            </a:r>
            <a:r>
              <a:rPr lang="en-US" sz="1000" dirty="0">
                <a:highlight>
                  <a:srgbClr val="00FFFF"/>
                </a:highlight>
                <a:hlinkClick r:id="rId4"/>
              </a:rPr>
              <a:t>The 5 Choices to Extraordinary Productivity- </a:t>
            </a:r>
            <a:r>
              <a:rPr lang="en-US" sz="1000" dirty="0"/>
              <a:t>OnDemand course in their Impact Platform. Course objectives are: </a:t>
            </a:r>
          </a:p>
          <a:p>
            <a:pPr marL="342900" lvl="0" indent="-342900">
              <a:buFont typeface="Arial" panose="020B0604020202020204" pitchFamily="34" charset="0"/>
              <a:buChar char="•"/>
            </a:pPr>
            <a:r>
              <a:rPr lang="en-US" sz="1000" dirty="0"/>
              <a:t>Develop a new paradigm about how to feel accomplished at the end of the day,</a:t>
            </a:r>
            <a:endParaRPr lang="en-US" sz="1000" b="1" dirty="0"/>
          </a:p>
          <a:p>
            <a:pPr marL="342900" lvl="0" indent="-342900">
              <a:buFont typeface="Arial" panose="020B0604020202020204" pitchFamily="34" charset="0"/>
              <a:buChar char="•"/>
            </a:pPr>
            <a:r>
              <a:rPr lang="en-US" sz="1000" dirty="0"/>
              <a:t>Apply a process that measurably increases productivity of individuals, teams, and organizations. </a:t>
            </a:r>
          </a:p>
          <a:p>
            <a:pPr marL="342900" lvl="0" indent="-342900">
              <a:buFont typeface="Arial" panose="020B0604020202020204" pitchFamily="34" charset="0"/>
              <a:buChar char="•"/>
            </a:pPr>
            <a:r>
              <a:rPr lang="en-US" sz="1000" dirty="0"/>
              <a:t>Make more selective, high-impact choices about where to invest your valuable time, attention, and energy.</a:t>
            </a:r>
          </a:p>
          <a:p>
            <a:pPr marL="0" indent="0">
              <a:buNone/>
            </a:pPr>
            <a:r>
              <a:rPr lang="en-US" sz="1000" dirty="0">
                <a:effectLst/>
                <a:ea typeface="Calibri" panose="020F0502020204030204" pitchFamily="34" charset="0"/>
              </a:rPr>
              <a:t>This </a:t>
            </a:r>
            <a:r>
              <a:rPr lang="en-US" sz="1000" dirty="0">
                <a:ea typeface="Calibri" panose="020F0502020204030204" pitchFamily="34" charset="0"/>
              </a:rPr>
              <a:t>12</a:t>
            </a:r>
            <a:r>
              <a:rPr lang="en-US" sz="1000" dirty="0">
                <a:effectLst/>
                <a:ea typeface="Calibri" panose="020F0502020204030204" pitchFamily="34" charset="0"/>
              </a:rPr>
              <a:t>-week course consists of engaging content, application challenges and educational articles.  </a:t>
            </a:r>
            <a:r>
              <a:rPr lang="en-US" sz="1000" b="1" dirty="0">
                <a:effectLst/>
                <a:ea typeface="Calibri" panose="020F0502020204030204" pitchFamily="34" charset="0"/>
              </a:rPr>
              <a:t>The time commitment is only 30-minutes a week for OnDemand completion and 1-hour every two weeks to attend a live debrief session.  Please arrive at each session with your downloaded responses and application challenges. </a:t>
            </a:r>
            <a:r>
              <a:rPr lang="en-US" sz="1000" dirty="0">
                <a:effectLst/>
                <a:ea typeface="Calibri" panose="020F0502020204030204" pitchFamily="34" charset="0"/>
              </a:rPr>
              <a:t> We appreciate you prioritizing this investment in yourself! </a:t>
            </a:r>
            <a:r>
              <a:rPr lang="en-US" sz="1000" dirty="0">
                <a:effectLst/>
                <a:highlight>
                  <a:srgbClr val="FFFF00"/>
                </a:highlight>
                <a:ea typeface="Calibri" panose="020F0502020204030204" pitchFamily="34" charset="0"/>
              </a:rPr>
              <a:t>(If relevant, include Capstone information here)</a:t>
            </a:r>
          </a:p>
          <a:p>
            <a:pPr marL="0" indent="0">
              <a:buNone/>
            </a:pPr>
            <a:endParaRPr lang="en-US" sz="1000" dirty="0"/>
          </a:p>
          <a:p>
            <a:pPr marL="0" marR="0" indent="0">
              <a:spcBef>
                <a:spcPts val="0"/>
              </a:spcBef>
              <a:spcAft>
                <a:spcPts val="0"/>
              </a:spcAft>
              <a:buNone/>
            </a:pPr>
            <a:r>
              <a:rPr lang="en-US" sz="1000" dirty="0">
                <a:effectLst/>
                <a:highlight>
                  <a:srgbClr val="FFFF00"/>
                </a:highlight>
                <a:ea typeface="Calibri" panose="020F0502020204030204" pitchFamily="34" charset="0"/>
              </a:rPr>
              <a:t>To access the </a:t>
            </a:r>
            <a:r>
              <a:rPr lang="en-US" sz="1000" u="sng" dirty="0">
                <a:solidFill>
                  <a:srgbClr val="0563C1"/>
                </a:solidFill>
                <a:effectLst/>
                <a:highlight>
                  <a:srgbClr val="FFFF00"/>
                </a:highlight>
                <a:ea typeface="Calibri" panose="020F0502020204030204" pitchFamily="34" charset="0"/>
                <a:hlinkClick r:id="rId5"/>
              </a:rPr>
              <a:t>Impact Platform</a:t>
            </a:r>
            <a:r>
              <a:rPr lang="en-US" sz="1000" dirty="0">
                <a:effectLst/>
                <a:highlight>
                  <a:srgbClr val="FFFF00"/>
                </a:highlight>
                <a:ea typeface="Calibri" panose="020F0502020204030204" pitchFamily="34" charset="0"/>
              </a:rPr>
              <a:t>, you should have received an email from </a:t>
            </a:r>
            <a:r>
              <a:rPr lang="en-US" sz="1000" u="sng" dirty="0">
                <a:solidFill>
                  <a:srgbClr val="0563C1"/>
                </a:solidFill>
                <a:effectLst/>
                <a:highlight>
                  <a:srgbClr val="FFFF00"/>
                </a:highlight>
                <a:ea typeface="Calibri" panose="020F0502020204030204" pitchFamily="34" charset="0"/>
                <a:hlinkClick r:id="rId6"/>
              </a:rPr>
              <a:t>learning@app.franklincovey.com</a:t>
            </a:r>
            <a:r>
              <a:rPr lang="en-US" sz="1000" dirty="0">
                <a:effectLst/>
                <a:highlight>
                  <a:srgbClr val="FFFF00"/>
                </a:highlight>
                <a:ea typeface="Calibri" panose="020F0502020204030204" pitchFamily="34" charset="0"/>
              </a:rPr>
              <a:t> alerting you that you’ve been assigned to the course.   Please login and follow the prompts to activate your account and then bookmark the site as a favorite in your browser for easy access in the future.  If you have trouble please refer </a:t>
            </a:r>
            <a:r>
              <a:rPr lang="en-US" sz="1000" u="sng" dirty="0">
                <a:solidFill>
                  <a:srgbClr val="0563C1"/>
                </a:solidFill>
                <a:effectLst/>
                <a:highlight>
                  <a:srgbClr val="FFFF00"/>
                </a:highlight>
                <a:ea typeface="Calibri" panose="020F0502020204030204" pitchFamily="34" charset="0"/>
                <a:hlinkClick r:id="rId7"/>
              </a:rPr>
              <a:t>here</a:t>
            </a:r>
            <a:r>
              <a:rPr lang="en-US" sz="1000" dirty="0">
                <a:effectLst/>
                <a:highlight>
                  <a:srgbClr val="FFFF00"/>
                </a:highlight>
                <a:ea typeface="Calibri" panose="020F0502020204030204" pitchFamily="34" charset="0"/>
              </a:rPr>
              <a:t> or send me a note.  </a:t>
            </a:r>
          </a:p>
          <a:p>
            <a:pPr marL="0" marR="0" indent="0">
              <a:spcBef>
                <a:spcPts val="0"/>
              </a:spcBef>
              <a:spcAft>
                <a:spcPts val="0"/>
              </a:spcAft>
              <a:buNone/>
            </a:pPr>
            <a:r>
              <a:rPr lang="en-US" sz="1000" dirty="0">
                <a:effectLst/>
                <a:ea typeface="Calibri" panose="020F0502020204030204" pitchFamily="34" charset="0"/>
              </a:rPr>
              <a:t> </a:t>
            </a:r>
          </a:p>
          <a:p>
            <a:pPr marL="0" marR="0" indent="0">
              <a:spcBef>
                <a:spcPts val="0"/>
              </a:spcBef>
              <a:spcAft>
                <a:spcPts val="0"/>
              </a:spcAft>
              <a:buNone/>
            </a:pPr>
            <a:r>
              <a:rPr lang="en-US" sz="1000" dirty="0">
                <a:effectLst/>
                <a:ea typeface="Calibri" panose="020F0502020204030204" pitchFamily="34" charset="0"/>
              </a:rPr>
              <a:t>Please reach out with any questions.</a:t>
            </a:r>
          </a:p>
          <a:p>
            <a:pPr marL="0" marR="0" indent="0">
              <a:spcBef>
                <a:spcPts val="0"/>
              </a:spcBef>
              <a:spcAft>
                <a:spcPts val="0"/>
              </a:spcAft>
              <a:buNone/>
            </a:pPr>
            <a:r>
              <a:rPr lang="en-US" sz="1000" dirty="0">
                <a:effectLst/>
                <a:ea typeface="Calibri" panose="020F0502020204030204" pitchFamily="34" charset="0"/>
              </a:rPr>
              <a:t> </a:t>
            </a:r>
          </a:p>
          <a:p>
            <a:pPr marL="0" marR="0" indent="0">
              <a:spcBef>
                <a:spcPts val="0"/>
              </a:spcBef>
              <a:spcAft>
                <a:spcPts val="0"/>
              </a:spcAft>
              <a:buNone/>
            </a:pPr>
            <a:r>
              <a:rPr lang="en-US" sz="1000" dirty="0">
                <a:effectLst/>
                <a:ea typeface="Calibri" panose="020F0502020204030204" pitchFamily="34" charset="0"/>
              </a:rPr>
              <a:t>Thank you for your engagement and participation!</a:t>
            </a:r>
          </a:p>
        </p:txBody>
      </p:sp>
      <p:sp>
        <p:nvSpPr>
          <p:cNvPr id="3" name="Slide Number Placeholder 2">
            <a:extLst>
              <a:ext uri="{FF2B5EF4-FFF2-40B4-BE49-F238E27FC236}">
                <a16:creationId xmlns:a16="http://schemas.microsoft.com/office/drawing/2014/main" id="{5612279C-2249-48B0-958A-3256684BDD16}"/>
              </a:ext>
            </a:extLst>
          </p:cNvPr>
          <p:cNvSpPr>
            <a:spLocks noGrp="1"/>
          </p:cNvSpPr>
          <p:nvPr>
            <p:ph type="sldNum" sz="quarter" idx="11"/>
          </p:nvPr>
        </p:nvSpPr>
        <p:spPr/>
        <p:txBody>
          <a:bodyPr/>
          <a:lstStyle/>
          <a:p>
            <a:fld id="{51C557F5-C807-6C4C-A9D5-F8000D407BA5}" type="slidenum">
              <a:rPr lang="en-US" smtClean="0"/>
              <a:pPr/>
              <a:t>6</a:t>
            </a:fld>
            <a:endParaRPr lang="en-US"/>
          </a:p>
        </p:txBody>
      </p:sp>
      <p:sp>
        <p:nvSpPr>
          <p:cNvPr id="4" name="Title 3">
            <a:extLst>
              <a:ext uri="{FF2B5EF4-FFF2-40B4-BE49-F238E27FC236}">
                <a16:creationId xmlns:a16="http://schemas.microsoft.com/office/drawing/2014/main" id="{FAEA2787-1B46-47AE-B1C4-3D492CF5DE26}"/>
              </a:ext>
            </a:extLst>
          </p:cNvPr>
          <p:cNvSpPr>
            <a:spLocks noGrp="1"/>
          </p:cNvSpPr>
          <p:nvPr>
            <p:ph type="title"/>
          </p:nvPr>
        </p:nvSpPr>
        <p:spPr>
          <a:xfrm>
            <a:off x="457200" y="426203"/>
            <a:ext cx="8229600" cy="595548"/>
          </a:xfrm>
        </p:spPr>
        <p:txBody>
          <a:bodyPr/>
          <a:lstStyle/>
          <a:p>
            <a:r>
              <a:rPr lang="en-US" dirty="0">
                <a:latin typeface="Times New Roman"/>
                <a:cs typeface="Times New Roman"/>
              </a:rPr>
              <a:t>Initial Participant Email </a:t>
            </a:r>
            <a:br>
              <a:rPr lang="en-US" dirty="0">
                <a:latin typeface="Times New Roman"/>
              </a:rPr>
            </a:br>
            <a:r>
              <a:rPr lang="en-US" sz="1600" dirty="0">
                <a:latin typeface="Times New Roman"/>
                <a:cs typeface="Times New Roman"/>
              </a:rPr>
              <a:t>Send directly after course is assigned in the Impact Platform</a:t>
            </a:r>
          </a:p>
        </p:txBody>
      </p:sp>
      <p:sp>
        <p:nvSpPr>
          <p:cNvPr id="5" name="TextBox 4">
            <a:extLst>
              <a:ext uri="{FF2B5EF4-FFF2-40B4-BE49-F238E27FC236}">
                <a16:creationId xmlns:a16="http://schemas.microsoft.com/office/drawing/2014/main" id="{484FA769-8E8B-6B3E-C51C-B6ACF8098415}"/>
              </a:ext>
            </a:extLst>
          </p:cNvPr>
          <p:cNvSpPr txBox="1"/>
          <p:nvPr/>
        </p:nvSpPr>
        <p:spPr>
          <a:xfrm>
            <a:off x="5889072" y="327171"/>
            <a:ext cx="2139192" cy="523220"/>
          </a:xfrm>
          <a:prstGeom prst="rect">
            <a:avLst/>
          </a:prstGeom>
          <a:noFill/>
        </p:spPr>
        <p:txBody>
          <a:bodyPr wrap="square" rtlCol="0">
            <a:spAutoFit/>
          </a:bodyPr>
          <a:lstStyle/>
          <a:p>
            <a:r>
              <a:rPr lang="en-US" dirty="0">
                <a:highlight>
                  <a:srgbClr val="00FFFF"/>
                </a:highlight>
              </a:rPr>
              <a:t>NOTE: Change link if using old portal</a:t>
            </a:r>
          </a:p>
        </p:txBody>
      </p:sp>
    </p:spTree>
    <p:extLst>
      <p:ext uri="{BB962C8B-B14F-4D97-AF65-F5344CB8AC3E}">
        <p14:creationId xmlns:p14="http://schemas.microsoft.com/office/powerpoint/2010/main" val="20327419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EA0E0C-B4B4-4F5F-AF04-66CB96474B03}"/>
              </a:ext>
            </a:extLst>
          </p:cNvPr>
          <p:cNvSpPr>
            <a:spLocks noGrp="1"/>
          </p:cNvSpPr>
          <p:nvPr>
            <p:ph idx="1"/>
          </p:nvPr>
        </p:nvSpPr>
        <p:spPr/>
        <p:txBody>
          <a:bodyPr/>
          <a:lstStyle/>
          <a:p>
            <a:pPr marL="0" indent="0">
              <a:buNone/>
            </a:pPr>
            <a:r>
              <a:rPr lang="en-US" sz="1000" dirty="0"/>
              <a:t>Hello Leaders, </a:t>
            </a:r>
          </a:p>
          <a:p>
            <a:pPr marL="0" indent="0">
              <a:buNone/>
            </a:pPr>
            <a:r>
              <a:rPr lang="en-US" sz="1000" dirty="0">
                <a:effectLst/>
                <a:ea typeface="Calibri" panose="020F0502020204030204" pitchFamily="34" charset="0"/>
              </a:rPr>
              <a:t>This is a friendly reminder that you’re </a:t>
            </a:r>
            <a:r>
              <a:rPr lang="en-US" sz="1000" dirty="0">
                <a:hlinkClick r:id="rId3"/>
              </a:rPr>
              <a:t>The 5 Choices to Extraordinary Productivity- </a:t>
            </a:r>
            <a:r>
              <a:rPr lang="en-US" sz="1000" dirty="0"/>
              <a:t>Discussion session is coming up on </a:t>
            </a:r>
            <a:r>
              <a:rPr lang="en-US" sz="1000" dirty="0">
                <a:highlight>
                  <a:srgbClr val="FFFF00"/>
                </a:highlight>
              </a:rPr>
              <a:t>DATE.  You should have a calendar invite. </a:t>
            </a:r>
            <a:endParaRPr lang="en-US" sz="1000" dirty="0"/>
          </a:p>
          <a:p>
            <a:pPr marL="0" indent="0">
              <a:buNone/>
            </a:pPr>
            <a:r>
              <a:rPr lang="en-US" sz="1000" dirty="0"/>
              <a:t>We’re investing in this program as part of our commitment to your learning and development </a:t>
            </a:r>
            <a:r>
              <a:rPr lang="en-US" sz="1000" dirty="0">
                <a:highlight>
                  <a:srgbClr val="FFFF00"/>
                </a:highlight>
              </a:rPr>
              <a:t>(include any additional organizational strategies that this ties into and benefits for the learner).</a:t>
            </a:r>
            <a:r>
              <a:rPr lang="en-US" sz="1000" dirty="0"/>
              <a:t> </a:t>
            </a:r>
          </a:p>
          <a:p>
            <a:pPr marL="0" indent="0">
              <a:buNone/>
            </a:pPr>
            <a:r>
              <a:rPr lang="en-US" sz="1000" b="1" u="sng" dirty="0"/>
              <a:t>Pre-work for this session is: </a:t>
            </a:r>
          </a:p>
          <a:p>
            <a:r>
              <a:rPr lang="en-US" sz="1000" dirty="0"/>
              <a:t>Complete modules X and X (total 1-hour)</a:t>
            </a:r>
          </a:p>
          <a:p>
            <a:r>
              <a:rPr lang="en-US" sz="1000" dirty="0"/>
              <a:t>Come prepared with your downloaded responses and </a:t>
            </a:r>
            <a:r>
              <a:rPr lang="en-US" sz="1000" dirty="0">
                <a:highlight>
                  <a:srgbClr val="FFFF00"/>
                </a:highlight>
              </a:rPr>
              <a:t>application challenges (be specific here, ‘Q2 Conversation starter’ etc.) </a:t>
            </a:r>
          </a:p>
          <a:p>
            <a:r>
              <a:rPr lang="en-US" sz="1000" dirty="0"/>
              <a:t>Be ready to engage, listen and learn! </a:t>
            </a:r>
          </a:p>
          <a:p>
            <a:pPr marL="0" indent="0">
              <a:buNone/>
            </a:pPr>
            <a:endParaRPr lang="en-US" sz="1000" dirty="0"/>
          </a:p>
          <a:p>
            <a:pPr marL="0" marR="0" indent="0">
              <a:spcBef>
                <a:spcPts val="0"/>
              </a:spcBef>
              <a:spcAft>
                <a:spcPts val="0"/>
              </a:spcAft>
              <a:buNone/>
            </a:pPr>
            <a:r>
              <a:rPr lang="en-US" sz="1000" dirty="0">
                <a:effectLst/>
                <a:ea typeface="Calibri" panose="020F0502020204030204" pitchFamily="34" charset="0"/>
              </a:rPr>
              <a:t>To access the </a:t>
            </a:r>
            <a:r>
              <a:rPr lang="en-US" sz="1000" dirty="0" err="1">
                <a:hlinkClick r:id="rId3"/>
              </a:rPr>
              <a:t>The</a:t>
            </a:r>
            <a:r>
              <a:rPr lang="en-US" sz="1000" dirty="0">
                <a:hlinkClick r:id="rId3"/>
              </a:rPr>
              <a:t> 5 Choices to Extraordinary Productivity- </a:t>
            </a:r>
            <a:r>
              <a:rPr lang="en-US" sz="1000" dirty="0">
                <a:effectLst/>
                <a:ea typeface="Calibri" panose="020F0502020204030204" pitchFamily="34" charset="0"/>
              </a:rPr>
              <a:t>, you should have received an email from </a:t>
            </a:r>
            <a:r>
              <a:rPr lang="en-US" sz="1000" u="sng" dirty="0">
                <a:solidFill>
                  <a:srgbClr val="0563C1"/>
                </a:solidFill>
                <a:effectLst/>
                <a:ea typeface="Calibri" panose="020F0502020204030204" pitchFamily="34" charset="0"/>
                <a:hlinkClick r:id="rId4"/>
              </a:rPr>
              <a:t>learning@app.franklincovey.com</a:t>
            </a:r>
            <a:r>
              <a:rPr lang="en-US" sz="1000" dirty="0">
                <a:effectLst/>
                <a:ea typeface="Calibri" panose="020F0502020204030204" pitchFamily="34" charset="0"/>
              </a:rPr>
              <a:t> alerting you that you’ve been assigned to the course and have created an account </a:t>
            </a:r>
            <a:r>
              <a:rPr lang="en-US" sz="1000" dirty="0">
                <a:effectLst/>
                <a:highlight>
                  <a:srgbClr val="FFFF00"/>
                </a:highlight>
                <a:ea typeface="Calibri" panose="020F0502020204030204" pitchFamily="34" charset="0"/>
              </a:rPr>
              <a:t>(include any SSO if relevant).  </a:t>
            </a:r>
            <a:r>
              <a:rPr lang="en-US" sz="1000" dirty="0">
                <a:effectLst/>
                <a:ea typeface="Calibri" panose="020F0502020204030204" pitchFamily="34" charset="0"/>
              </a:rPr>
              <a:t>If you have trouble, please refer </a:t>
            </a:r>
            <a:r>
              <a:rPr lang="en-US" sz="1000" u="sng" dirty="0">
                <a:solidFill>
                  <a:srgbClr val="0563C1"/>
                </a:solidFill>
                <a:effectLst/>
                <a:ea typeface="Calibri" panose="020F0502020204030204" pitchFamily="34" charset="0"/>
                <a:hlinkClick r:id="rId5"/>
              </a:rPr>
              <a:t>here</a:t>
            </a:r>
            <a:r>
              <a:rPr lang="en-US" sz="1000" dirty="0">
                <a:effectLst/>
                <a:ea typeface="Calibri" panose="020F0502020204030204" pitchFamily="34" charset="0"/>
              </a:rPr>
              <a:t> or send me a note.  </a:t>
            </a:r>
          </a:p>
          <a:p>
            <a:pPr marL="0" marR="0" indent="0">
              <a:spcBef>
                <a:spcPts val="0"/>
              </a:spcBef>
              <a:spcAft>
                <a:spcPts val="0"/>
              </a:spcAft>
              <a:buNone/>
            </a:pPr>
            <a:r>
              <a:rPr lang="en-US" sz="1000" dirty="0">
                <a:effectLst/>
                <a:ea typeface="Calibri" panose="020F0502020204030204" pitchFamily="34" charset="0"/>
              </a:rPr>
              <a:t> </a:t>
            </a:r>
          </a:p>
          <a:p>
            <a:pPr marL="0" marR="0" indent="0">
              <a:spcBef>
                <a:spcPts val="0"/>
              </a:spcBef>
              <a:spcAft>
                <a:spcPts val="0"/>
              </a:spcAft>
              <a:buNone/>
            </a:pPr>
            <a:r>
              <a:rPr lang="en-US" sz="1000" dirty="0">
                <a:effectLst/>
                <a:ea typeface="Calibri" panose="020F0502020204030204" pitchFamily="34" charset="0"/>
              </a:rPr>
              <a:t>Please reach out with any questions.</a:t>
            </a:r>
          </a:p>
          <a:p>
            <a:pPr marL="0" marR="0" indent="0">
              <a:spcBef>
                <a:spcPts val="0"/>
              </a:spcBef>
              <a:spcAft>
                <a:spcPts val="0"/>
              </a:spcAft>
              <a:buNone/>
            </a:pPr>
            <a:r>
              <a:rPr lang="en-US" sz="1000" dirty="0">
                <a:effectLst/>
                <a:ea typeface="Calibri" panose="020F0502020204030204" pitchFamily="34" charset="0"/>
              </a:rPr>
              <a:t> </a:t>
            </a:r>
          </a:p>
          <a:p>
            <a:pPr marL="0" marR="0" indent="0">
              <a:spcBef>
                <a:spcPts val="0"/>
              </a:spcBef>
              <a:spcAft>
                <a:spcPts val="0"/>
              </a:spcAft>
              <a:buNone/>
            </a:pPr>
            <a:r>
              <a:rPr lang="en-US" sz="1000" dirty="0">
                <a:effectLst/>
                <a:ea typeface="Calibri" panose="020F0502020204030204" pitchFamily="34" charset="0"/>
              </a:rPr>
              <a:t>Thank you for your engagement and participation!</a:t>
            </a:r>
          </a:p>
        </p:txBody>
      </p:sp>
      <p:sp>
        <p:nvSpPr>
          <p:cNvPr id="3" name="Slide Number Placeholder 2">
            <a:extLst>
              <a:ext uri="{FF2B5EF4-FFF2-40B4-BE49-F238E27FC236}">
                <a16:creationId xmlns:a16="http://schemas.microsoft.com/office/drawing/2014/main" id="{5612279C-2249-48B0-958A-3256684BDD16}"/>
              </a:ext>
            </a:extLst>
          </p:cNvPr>
          <p:cNvSpPr>
            <a:spLocks noGrp="1"/>
          </p:cNvSpPr>
          <p:nvPr>
            <p:ph type="sldNum" sz="quarter" idx="11"/>
          </p:nvPr>
        </p:nvSpPr>
        <p:spPr/>
        <p:txBody>
          <a:bodyPr/>
          <a:lstStyle/>
          <a:p>
            <a:fld id="{51C557F5-C807-6C4C-A9D5-F8000D407BA5}" type="slidenum">
              <a:rPr lang="en-US" smtClean="0"/>
              <a:pPr/>
              <a:t>7</a:t>
            </a:fld>
            <a:endParaRPr lang="en-US"/>
          </a:p>
        </p:txBody>
      </p:sp>
      <p:sp>
        <p:nvSpPr>
          <p:cNvPr id="4" name="Title 3">
            <a:extLst>
              <a:ext uri="{FF2B5EF4-FFF2-40B4-BE49-F238E27FC236}">
                <a16:creationId xmlns:a16="http://schemas.microsoft.com/office/drawing/2014/main" id="{FAEA2787-1B46-47AE-B1C4-3D492CF5DE26}"/>
              </a:ext>
            </a:extLst>
          </p:cNvPr>
          <p:cNvSpPr>
            <a:spLocks noGrp="1"/>
          </p:cNvSpPr>
          <p:nvPr>
            <p:ph type="title"/>
          </p:nvPr>
        </p:nvSpPr>
        <p:spPr>
          <a:xfrm>
            <a:off x="457200" y="426203"/>
            <a:ext cx="8229600" cy="595548"/>
          </a:xfrm>
        </p:spPr>
        <p:txBody>
          <a:bodyPr/>
          <a:lstStyle/>
          <a:p>
            <a:r>
              <a:rPr lang="en-US" dirty="0">
                <a:latin typeface="Times New Roman"/>
                <a:cs typeface="Times New Roman"/>
              </a:rPr>
              <a:t>Session Reminder Email </a:t>
            </a:r>
            <a:br>
              <a:rPr lang="en-US" dirty="0">
                <a:latin typeface="Times New Roman"/>
              </a:rPr>
            </a:br>
            <a:r>
              <a:rPr lang="en-US" sz="1600" dirty="0">
                <a:latin typeface="Times New Roman"/>
                <a:cs typeface="Times New Roman"/>
              </a:rPr>
              <a:t>Send three days before the session </a:t>
            </a:r>
            <a:endParaRPr lang="en-US"/>
          </a:p>
        </p:txBody>
      </p:sp>
    </p:spTree>
    <p:extLst>
      <p:ext uri="{BB962C8B-B14F-4D97-AF65-F5344CB8AC3E}">
        <p14:creationId xmlns:p14="http://schemas.microsoft.com/office/powerpoint/2010/main" val="10505236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EA0E0C-B4B4-4F5F-AF04-66CB96474B03}"/>
              </a:ext>
            </a:extLst>
          </p:cNvPr>
          <p:cNvSpPr>
            <a:spLocks noGrp="1"/>
          </p:cNvSpPr>
          <p:nvPr>
            <p:ph idx="1"/>
          </p:nvPr>
        </p:nvSpPr>
        <p:spPr>
          <a:xfrm>
            <a:off x="457200" y="1259697"/>
            <a:ext cx="7881395" cy="3678063"/>
          </a:xfrm>
        </p:spPr>
        <p:txBody>
          <a:bodyPr/>
          <a:lstStyle/>
          <a:p>
            <a:pPr marL="0" indent="0">
              <a:buNone/>
            </a:pPr>
            <a:r>
              <a:rPr lang="en-US" sz="1000" b="1" dirty="0"/>
              <a:t>Purpose/Benefits: </a:t>
            </a:r>
          </a:p>
          <a:p>
            <a:r>
              <a:rPr lang="en-US" sz="1000" dirty="0"/>
              <a:t>Participants share their key takeaways and how they will apply the new tools they’ve learned to their work</a:t>
            </a:r>
          </a:p>
          <a:p>
            <a:r>
              <a:rPr lang="en-US" sz="1000" dirty="0"/>
              <a:t>Instills deeper engagement and commitment to learning the tools and changing behavior</a:t>
            </a:r>
          </a:p>
          <a:p>
            <a:r>
              <a:rPr lang="en-US" sz="1000" dirty="0"/>
              <a:t>Participants gain exposure with leadership and celebrate their commitment to development</a:t>
            </a:r>
          </a:p>
          <a:p>
            <a:r>
              <a:rPr lang="en-US" sz="1000" dirty="0"/>
              <a:t>Generate interest from other leaders/departments  to participant in a future course</a:t>
            </a:r>
          </a:p>
          <a:p>
            <a:pPr marL="0" indent="0">
              <a:buNone/>
            </a:pPr>
            <a:r>
              <a:rPr lang="en-US" sz="1000" b="1" dirty="0">
                <a:effectLst/>
                <a:ea typeface="Calibri" panose="020F0502020204030204" pitchFamily="34" charset="0"/>
              </a:rPr>
              <a:t>Timing: </a:t>
            </a:r>
          </a:p>
          <a:p>
            <a:r>
              <a:rPr lang="en-US" sz="1000" dirty="0">
                <a:ea typeface="Calibri" panose="020F0502020204030204" pitchFamily="34" charset="0"/>
              </a:rPr>
              <a:t>Capstones can be done right at the end of a course where learners will discuss their immediate takeaways that they will apply.  Or you can schedule them 1-2 months after the course and have leaders report on what tools they’ve applied and how it’s impacted their work/team/organization.  </a:t>
            </a:r>
          </a:p>
          <a:p>
            <a:r>
              <a:rPr lang="en-US" sz="1000" dirty="0">
                <a:ea typeface="Calibri" panose="020F0502020204030204" pitchFamily="34" charset="0"/>
              </a:rPr>
              <a:t>Presentations should only be about 7-10 minutes. </a:t>
            </a:r>
            <a:endParaRPr lang="en-US" sz="1000" dirty="0">
              <a:effectLst/>
              <a:ea typeface="Calibri" panose="020F0502020204030204" pitchFamily="34" charset="0"/>
            </a:endParaRPr>
          </a:p>
          <a:p>
            <a:pPr marL="0" indent="0">
              <a:buNone/>
            </a:pPr>
            <a:r>
              <a:rPr lang="en-US" sz="1000" b="1" dirty="0">
                <a:ea typeface="Calibri" panose="020F0502020204030204" pitchFamily="34" charset="0"/>
              </a:rPr>
              <a:t>Instructions: </a:t>
            </a:r>
          </a:p>
          <a:p>
            <a:pPr rtl="0"/>
            <a:r>
              <a:rPr lang="en-US" sz="1000" dirty="0"/>
              <a:t>Chose 1-3 concepts that were most impactful to you</a:t>
            </a:r>
          </a:p>
          <a:p>
            <a:pPr rtl="0"/>
            <a:r>
              <a:rPr lang="en-US" sz="1000" dirty="0"/>
              <a:t>Share how you’ve applied learnings with your team</a:t>
            </a:r>
          </a:p>
          <a:p>
            <a:pPr rtl="0"/>
            <a:r>
              <a:rPr lang="en-US" sz="1000" dirty="0"/>
              <a:t>Describe the impact from applying the tools on your team</a:t>
            </a:r>
            <a:endParaRPr lang="en-US" sz="1000" b="1" dirty="0"/>
          </a:p>
          <a:p>
            <a:pPr rtl="0"/>
            <a:r>
              <a:rPr lang="en-US" sz="1000" dirty="0"/>
              <a:t>Discuss any benefits these tools have to the entire organization </a:t>
            </a:r>
          </a:p>
        </p:txBody>
      </p:sp>
      <p:sp>
        <p:nvSpPr>
          <p:cNvPr id="3" name="Slide Number Placeholder 2">
            <a:extLst>
              <a:ext uri="{FF2B5EF4-FFF2-40B4-BE49-F238E27FC236}">
                <a16:creationId xmlns:a16="http://schemas.microsoft.com/office/drawing/2014/main" id="{5612279C-2249-48B0-958A-3256684BDD16}"/>
              </a:ext>
            </a:extLst>
          </p:cNvPr>
          <p:cNvSpPr>
            <a:spLocks noGrp="1"/>
          </p:cNvSpPr>
          <p:nvPr>
            <p:ph type="sldNum" sz="quarter" idx="11"/>
          </p:nvPr>
        </p:nvSpPr>
        <p:spPr/>
        <p:txBody>
          <a:bodyPr/>
          <a:lstStyle/>
          <a:p>
            <a:fld id="{51C557F5-C807-6C4C-A9D5-F8000D407BA5}" type="slidenum">
              <a:rPr lang="en-US" smtClean="0"/>
              <a:pPr/>
              <a:t>8</a:t>
            </a:fld>
            <a:endParaRPr lang="en-US"/>
          </a:p>
        </p:txBody>
      </p:sp>
      <p:sp>
        <p:nvSpPr>
          <p:cNvPr id="4" name="Title 3">
            <a:extLst>
              <a:ext uri="{FF2B5EF4-FFF2-40B4-BE49-F238E27FC236}">
                <a16:creationId xmlns:a16="http://schemas.microsoft.com/office/drawing/2014/main" id="{FAEA2787-1B46-47AE-B1C4-3D492CF5DE26}"/>
              </a:ext>
            </a:extLst>
          </p:cNvPr>
          <p:cNvSpPr>
            <a:spLocks noGrp="1"/>
          </p:cNvSpPr>
          <p:nvPr>
            <p:ph type="title"/>
          </p:nvPr>
        </p:nvSpPr>
        <p:spPr>
          <a:xfrm>
            <a:off x="457200" y="530735"/>
            <a:ext cx="8229600" cy="817147"/>
          </a:xfrm>
        </p:spPr>
        <p:txBody>
          <a:bodyPr/>
          <a:lstStyle/>
          <a:p>
            <a:r>
              <a:rPr lang="en-US" dirty="0">
                <a:latin typeface="Times New Roman"/>
                <a:cs typeface="Times New Roman"/>
              </a:rPr>
              <a:t>Capstone Presentation- Optional</a:t>
            </a:r>
            <a:br>
              <a:rPr lang="en-US" dirty="0">
                <a:latin typeface="Times New Roman"/>
              </a:rPr>
            </a:br>
            <a:r>
              <a:rPr lang="en-US" sz="1600" dirty="0">
                <a:latin typeface="Times New Roman"/>
                <a:cs typeface="Times New Roman"/>
              </a:rPr>
              <a:t>Participants present to leadership after the course is complete </a:t>
            </a:r>
            <a:br>
              <a:rPr lang="en-US" dirty="0"/>
            </a:br>
            <a:endParaRPr lang="en-US" sz="1600" dirty="0"/>
          </a:p>
        </p:txBody>
      </p:sp>
    </p:spTree>
    <p:extLst>
      <p:ext uri="{BB962C8B-B14F-4D97-AF65-F5344CB8AC3E}">
        <p14:creationId xmlns:p14="http://schemas.microsoft.com/office/powerpoint/2010/main" val="15562060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360E7ED-4E09-2D49-B8F3-142FC59D3ED3}"/>
              </a:ext>
            </a:extLst>
          </p:cNvPr>
          <p:cNvSpPr/>
          <p:nvPr/>
        </p:nvSpPr>
        <p:spPr>
          <a:xfrm>
            <a:off x="2381" y="0"/>
            <a:ext cx="9141619"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78">
              <a:defRPr/>
            </a:pPr>
            <a:endParaRPr lang="en-US" sz="1349" dirty="0">
              <a:solidFill>
                <a:srgbClr val="FFFFFF"/>
              </a:solidFill>
              <a:latin typeface="Arial" panose="020B0604020202020204" pitchFamily="34" charset="0"/>
            </a:endParaRPr>
          </a:p>
        </p:txBody>
      </p:sp>
      <p:sp>
        <p:nvSpPr>
          <p:cNvPr id="2" name="Slide Number Placeholder 1">
            <a:extLst>
              <a:ext uri="{FF2B5EF4-FFF2-40B4-BE49-F238E27FC236}">
                <a16:creationId xmlns:a16="http://schemas.microsoft.com/office/drawing/2014/main" id="{8E815BF8-09D9-984F-993E-0A4113261AA2}"/>
              </a:ext>
            </a:extLst>
          </p:cNvPr>
          <p:cNvSpPr>
            <a:spLocks noGrp="1"/>
          </p:cNvSpPr>
          <p:nvPr>
            <p:ph type="sldNum" sz="quarter" idx="4"/>
          </p:nvPr>
        </p:nvSpPr>
        <p:spPr/>
        <p:txBody>
          <a:bodyPr/>
          <a:lstStyle/>
          <a:p>
            <a:pPr defTabSz="685783"/>
            <a:fld id="{FB434236-61EB-498D-B91C-BE3619E4B336}" type="slidenum">
              <a:rPr lang="en-US">
                <a:solidFill>
                  <a:srgbClr val="000000">
                    <a:tint val="75000"/>
                  </a:srgbClr>
                </a:solidFill>
                <a:sym typeface="Arial"/>
              </a:rPr>
              <a:pPr defTabSz="685783"/>
              <a:t>9</a:t>
            </a:fld>
            <a:endParaRPr lang="en-US">
              <a:solidFill>
                <a:srgbClr val="000000">
                  <a:tint val="75000"/>
                </a:srgbClr>
              </a:solidFill>
              <a:sym typeface="Arial"/>
            </a:endParaRPr>
          </a:p>
        </p:txBody>
      </p:sp>
      <p:sp>
        <p:nvSpPr>
          <p:cNvPr id="3" name="TextBox 2">
            <a:extLst>
              <a:ext uri="{FF2B5EF4-FFF2-40B4-BE49-F238E27FC236}">
                <a16:creationId xmlns:a16="http://schemas.microsoft.com/office/drawing/2014/main" id="{1E1A8DE8-9370-0040-8A10-5A4618458936}"/>
              </a:ext>
            </a:extLst>
          </p:cNvPr>
          <p:cNvSpPr txBox="1"/>
          <p:nvPr/>
        </p:nvSpPr>
        <p:spPr>
          <a:xfrm>
            <a:off x="761807" y="1736299"/>
            <a:ext cx="7619499" cy="715581"/>
          </a:xfrm>
          <a:prstGeom prst="rect">
            <a:avLst/>
          </a:prstGeom>
          <a:noFill/>
        </p:spPr>
        <p:txBody>
          <a:bodyPr wrap="square" rtlCol="0">
            <a:spAutoFit/>
          </a:bodyPr>
          <a:lstStyle/>
          <a:p>
            <a:pPr algn="ctr" defTabSz="685783">
              <a:lnSpc>
                <a:spcPct val="90000"/>
              </a:lnSpc>
            </a:pPr>
            <a:r>
              <a:rPr lang="en-US" sz="4500" dirty="0">
                <a:solidFill>
                  <a:srgbClr val="FFFFFF"/>
                </a:solidFill>
                <a:latin typeface="Times New Roman" panose="02020603050405020304" pitchFamily="18" charset="0"/>
              </a:rPr>
              <a:t>Discussion Sessions</a:t>
            </a:r>
          </a:p>
        </p:txBody>
      </p:sp>
    </p:spTree>
    <p:extLst>
      <p:ext uri="{BB962C8B-B14F-4D97-AF65-F5344CB8AC3E}">
        <p14:creationId xmlns:p14="http://schemas.microsoft.com/office/powerpoint/2010/main" val="2530974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rimary Master">
  <a:themeElements>
    <a:clrScheme name="Custom 3">
      <a:dk1>
        <a:srgbClr val="000000"/>
      </a:dk1>
      <a:lt1>
        <a:srgbClr val="FFFFFF"/>
      </a:lt1>
      <a:dk2>
        <a:srgbClr val="101820"/>
      </a:dk2>
      <a:lt2>
        <a:srgbClr val="CFDEE5"/>
      </a:lt2>
      <a:accent1>
        <a:srgbClr val="3253FF"/>
      </a:accent1>
      <a:accent2>
        <a:srgbClr val="67DFFF"/>
      </a:accent2>
      <a:accent3>
        <a:srgbClr val="45D8B3"/>
      </a:accent3>
      <a:accent4>
        <a:srgbClr val="FF585D"/>
      </a:accent4>
      <a:accent5>
        <a:srgbClr val="FFB93C"/>
      </a:accent5>
      <a:accent6>
        <a:srgbClr val="A8A3E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rimary Master">
  <a:themeElements>
    <a:clrScheme name="Custom 3">
      <a:dk1>
        <a:srgbClr val="000000"/>
      </a:dk1>
      <a:lt1>
        <a:srgbClr val="FFFFFF"/>
      </a:lt1>
      <a:dk2>
        <a:srgbClr val="101820"/>
      </a:dk2>
      <a:lt2>
        <a:srgbClr val="CFDEE5"/>
      </a:lt2>
      <a:accent1>
        <a:srgbClr val="3253FF"/>
      </a:accent1>
      <a:accent2>
        <a:srgbClr val="67DFFF"/>
      </a:accent2>
      <a:accent3>
        <a:srgbClr val="45D8B3"/>
      </a:accent3>
      <a:accent4>
        <a:srgbClr val="FF585D"/>
      </a:accent4>
      <a:accent5>
        <a:srgbClr val="FFB93C"/>
      </a:accent5>
      <a:accent6>
        <a:srgbClr val="A8A3E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rimary Master">
  <a:themeElements>
    <a:clrScheme name="Custom 3">
      <a:dk1>
        <a:srgbClr val="000000"/>
      </a:dk1>
      <a:lt1>
        <a:srgbClr val="FFFFFF"/>
      </a:lt1>
      <a:dk2>
        <a:srgbClr val="101820"/>
      </a:dk2>
      <a:lt2>
        <a:srgbClr val="CFDEE5"/>
      </a:lt2>
      <a:accent1>
        <a:srgbClr val="3253FF"/>
      </a:accent1>
      <a:accent2>
        <a:srgbClr val="67DFFF"/>
      </a:accent2>
      <a:accent3>
        <a:srgbClr val="45D8B3"/>
      </a:accent3>
      <a:accent4>
        <a:srgbClr val="FF585D"/>
      </a:accent4>
      <a:accent5>
        <a:srgbClr val="FFB93C"/>
      </a:accent5>
      <a:accent6>
        <a:srgbClr val="A8A3E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AC50BAF57CE5C4F85FA705FEAC643A0" ma:contentTypeVersion="5" ma:contentTypeDescription="Create a new document." ma:contentTypeScope="" ma:versionID="1d49905c29a4cc0dbcdbcce9f01c4376">
  <xsd:schema xmlns:xsd="http://www.w3.org/2001/XMLSchema" xmlns:xs="http://www.w3.org/2001/XMLSchema" xmlns:p="http://schemas.microsoft.com/office/2006/metadata/properties" xmlns:ns2="e58438a1-81ab-4747-ad9a-77c43e84c7f8" xmlns:ns3="bf191f00-627b-423c-9f11-5dd424d9d49d" targetNamespace="http://schemas.microsoft.com/office/2006/metadata/properties" ma:root="true" ma:fieldsID="d7aa65541ac51621a4032bfb8f5ee0b1" ns2:_="" ns3:_="">
    <xsd:import namespace="e58438a1-81ab-4747-ad9a-77c43e84c7f8"/>
    <xsd:import namespace="bf191f00-627b-423c-9f11-5dd424d9d49d"/>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8438a1-81ab-4747-ad9a-77c43e84c7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f191f00-627b-423c-9f11-5dd424d9d49d"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FCC25D4-1D14-4744-A6B0-4EEEE138B8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58438a1-81ab-4747-ad9a-77c43e84c7f8"/>
    <ds:schemaRef ds:uri="bf191f00-627b-423c-9f11-5dd424d9d49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61172A2-A829-4260-B6E6-07FC06FE4517}">
  <ds:schemaRefs>
    <ds:schemaRef ds:uri="http://schemas.microsoft.com/office/2006/documentManagement/types"/>
    <ds:schemaRef ds:uri="http://schemas.microsoft.com/office/2006/metadata/properties"/>
    <ds:schemaRef ds:uri="bd601eb8-31f0-4418-bf89-e885979e72f9"/>
    <ds:schemaRef ds:uri="http://schemas.openxmlformats.org/package/2006/metadata/core-properties"/>
    <ds:schemaRef ds:uri="http://purl.org/dc/dcmitype/"/>
    <ds:schemaRef ds:uri="b90fc357-6dde-4db9-ab02-ffb00de62bbc"/>
    <ds:schemaRef ds:uri="http://purl.org/dc/elements/1.1/"/>
    <ds:schemaRef ds:uri="http://schemas.microsoft.com/office/infopath/2007/PartnerControls"/>
    <ds:schemaRef ds:uri="http://www.w3.org/XML/1998/namespace"/>
    <ds:schemaRef ds:uri="http://purl.org/dc/terms/"/>
    <ds:schemaRef ds:uri="e13c7fb8-e6ef-4771-af9b-e539ab79775a"/>
    <ds:schemaRef ds:uri="a024779c-3f96-4afb-9df3-5aba050c4c08"/>
    <ds:schemaRef ds:uri="f7ed3e87-6186-4039-acbc-78cab5ad9ba2"/>
  </ds:schemaRefs>
</ds:datastoreItem>
</file>

<file path=customXml/itemProps3.xml><?xml version="1.0" encoding="utf-8"?>
<ds:datastoreItem xmlns:ds="http://schemas.openxmlformats.org/officeDocument/2006/customXml" ds:itemID="{B1BE1D8A-7E1D-47D3-A521-243C46770DC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40706</TotalTime>
  <Words>4373</Words>
  <Application>Microsoft Office PowerPoint</Application>
  <PresentationFormat>On-screen Show (16:9)</PresentationFormat>
  <Paragraphs>353</Paragraphs>
  <Slides>28</Slides>
  <Notes>26</Notes>
  <HiddenSlides>0</HiddenSlides>
  <MMClips>0</MMClips>
  <ScaleCrop>false</ScaleCrop>
  <HeadingPairs>
    <vt:vector size="4" baseType="variant">
      <vt:variant>
        <vt:lpstr>Theme</vt:lpstr>
      </vt:variant>
      <vt:variant>
        <vt:i4>3</vt:i4>
      </vt:variant>
      <vt:variant>
        <vt:lpstr>Slide Titles</vt:lpstr>
      </vt:variant>
      <vt:variant>
        <vt:i4>28</vt:i4>
      </vt:variant>
    </vt:vector>
  </HeadingPairs>
  <TitlesOfParts>
    <vt:vector size="31" baseType="lpstr">
      <vt:lpstr>Primary Master</vt:lpstr>
      <vt:lpstr>Primary Master</vt:lpstr>
      <vt:lpstr>Primary Master</vt:lpstr>
      <vt:lpstr>Greatness Starts Here. </vt:lpstr>
      <vt:lpstr>What is The Flipped Classroom approach?</vt:lpstr>
      <vt:lpstr>PowerPoint Presentation</vt:lpstr>
      <vt:lpstr>End-to-End Impact Platform Flipped Class Process  </vt:lpstr>
      <vt:lpstr>The 5 Choices to Extraordinary Productivity®</vt:lpstr>
      <vt:lpstr>Initial Participant Email  Send directly after course is assigned in the Impact Platform</vt:lpstr>
      <vt:lpstr>Session Reminder Email  Send three days before the session </vt:lpstr>
      <vt:lpstr>Capstone Presentation- Optional Participants present to leadership after the course is complete  </vt:lpstr>
      <vt:lpstr>PowerPoint Presentation</vt:lpstr>
      <vt:lpstr>Foundation—Become Extraordinary Weeks 1 &amp; 2 of OnDemand Course </vt:lpstr>
      <vt:lpstr>Choice 1: Act on the Important Weeks 3 &amp; 4 of OnDemand Course </vt:lpstr>
      <vt:lpstr>Choice 1: Act on the Important Weeks 3 &amp; 4 of OnDemand Course </vt:lpstr>
      <vt:lpstr>Choice 2:  Go for the Extraordinary Weeks 5 &amp; 6 of OnDemand Course </vt:lpstr>
      <vt:lpstr>Choice 2:  Go for the Extraordinary Weeks 5 &amp; 6 of OnDemand Course </vt:lpstr>
      <vt:lpstr>Choice 2:  Go for the Extraordinary Weeks 5 &amp; 6 of OnDemand Course </vt:lpstr>
      <vt:lpstr>Choice 3:  Schedule the Big Rocks Weeks 7 &amp; 8  of OnDemand Course </vt:lpstr>
      <vt:lpstr>Choice 3:  Schedule the Big Rocks  </vt:lpstr>
      <vt:lpstr>Choice 3:  Schedule the Big Rocks  </vt:lpstr>
      <vt:lpstr>Choice 3:  Schedule the Big Rocks  </vt:lpstr>
      <vt:lpstr>Choice 4  Rule Your Technology Weeks 9 &amp; 10  of OnDemand Course </vt:lpstr>
      <vt:lpstr>Choice 4:  Rule Your Technology  </vt:lpstr>
      <vt:lpstr>Choice 4:  Rule Your Technology  </vt:lpstr>
      <vt:lpstr>Choice 4:  Rule Your Technology  </vt:lpstr>
      <vt:lpstr>Choice 5:  Fuel Your Fire Weeks 11 &amp; 12   of OnDemand Course </vt:lpstr>
      <vt:lpstr>Choice 5:  Fuel Your Fire Weeks 11 &amp; 12   of OnDemand Course </vt:lpstr>
      <vt:lpstr>Choice 5:  Fuel Your Fire Weeks 11 &amp; 12   of OnDemand Course </vt:lpstr>
      <vt:lpstr>What’s Next?  - Use the Tools and Track Alternative Usage </vt:lpstr>
      <vt:lpstr>Alternative Usage – This is the most critical factor in tracking usage for contract renewal.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Phoebe McKinney</dc:creator>
  <cp:lastModifiedBy>Lindsay Jaremba</cp:lastModifiedBy>
  <cp:revision>118</cp:revision>
  <dcterms:modified xsi:type="dcterms:W3CDTF">2023-10-03T14:51:25Z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0x0101004AC50BAF57CE5C4F85FA705FEAC643A0</vt:lpwstr>
  </property>
</Properties>
</file>