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292" r:id="rId4"/>
    <p:sldMasterId id="2147483648" r:id="rId5"/>
    <p:sldMasterId id="2147484271" r:id="rId6"/>
  </p:sldMasterIdLst>
  <p:notesMasterIdLst>
    <p:notesMasterId r:id="rId45"/>
  </p:notesMasterIdLst>
  <p:sldIdLst>
    <p:sldId id="299" r:id="rId7"/>
    <p:sldId id="2147377146" r:id="rId8"/>
    <p:sldId id="2147377168" r:id="rId9"/>
    <p:sldId id="2147377153" r:id="rId10"/>
    <p:sldId id="2147377110" r:id="rId11"/>
    <p:sldId id="2147377154" r:id="rId12"/>
    <p:sldId id="2147377193" r:id="rId13"/>
    <p:sldId id="2147377155" r:id="rId14"/>
    <p:sldId id="2147377169" r:id="rId15"/>
    <p:sldId id="2147377145" r:id="rId16"/>
    <p:sldId id="2147377156" r:id="rId17"/>
    <p:sldId id="2147377170" r:id="rId18"/>
    <p:sldId id="2147377147" r:id="rId19"/>
    <p:sldId id="2147377171" r:id="rId20"/>
    <p:sldId id="2147377173" r:id="rId21"/>
    <p:sldId id="2147377174" r:id="rId22"/>
    <p:sldId id="2147377175" r:id="rId23"/>
    <p:sldId id="2147377148" r:id="rId24"/>
    <p:sldId id="2147377172" r:id="rId25"/>
    <p:sldId id="2147377176" r:id="rId26"/>
    <p:sldId id="2147377178" r:id="rId27"/>
    <p:sldId id="2147377149" r:id="rId28"/>
    <p:sldId id="2147377179" r:id="rId29"/>
    <p:sldId id="2147377180" r:id="rId30"/>
    <p:sldId id="2147377181" r:id="rId31"/>
    <p:sldId id="2147377182" r:id="rId32"/>
    <p:sldId id="2147377183" r:id="rId33"/>
    <p:sldId id="2147377184" r:id="rId34"/>
    <p:sldId id="2147377151" r:id="rId35"/>
    <p:sldId id="2147377185" r:id="rId36"/>
    <p:sldId id="2147377186" r:id="rId37"/>
    <p:sldId id="2147377188" r:id="rId38"/>
    <p:sldId id="2147377152" r:id="rId39"/>
    <p:sldId id="2147377190" r:id="rId40"/>
    <p:sldId id="2147377189" r:id="rId41"/>
    <p:sldId id="2147377191" r:id="rId42"/>
    <p:sldId id="2147377192" r:id="rId43"/>
    <p:sldId id="2147377194" r:id="rId44"/>
  </p:sldIdLst>
  <p:sldSz cx="9144000" cy="5143500" type="screen16x9"/>
  <p:notesSz cx="6858000" cy="9144000"/>
  <p:embeddedFontLst>
    <p:embeddedFont>
      <p:font typeface="Calibri" panose="020F0502020204030204" pitchFamily="34" charset="0"/>
      <p:regular r:id="rId46"/>
      <p:bold r:id="rId47"/>
      <p:italic r:id="rId48"/>
      <p:boldItalic r:id="rId49"/>
    </p:embeddedFont>
    <p:embeddedFont>
      <p:font typeface="Helvetica Neue" panose="020B0604020202020204" charset="0"/>
      <p:regular r:id="rId50"/>
      <p:bold r:id="rId51"/>
      <p:italic r:id="rId52"/>
      <p:boldItalic r:id="rId53"/>
    </p:embeddedFont>
    <p:embeddedFont>
      <p:font typeface="Rand" panose="020B0604020202020204" charset="0"/>
      <p:regular r:id="rId54"/>
      <p:bold r:id="rId55"/>
      <p:italic r:id="rId56"/>
      <p:boldItalic r:id="rId57"/>
    </p:embeddedFont>
    <p:embeddedFont>
      <p:font typeface="Tiempos Fine Light" panose="020B0604020202020204" charset="0"/>
      <p:regular r:id="rId58"/>
      <p: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9AA0A6"/>
          </p15:clr>
        </p15:guide>
        <p15:guide id="2" pos="5652">
          <p15:clr>
            <a:srgbClr val="9AA0A6"/>
          </p15:clr>
        </p15:guide>
        <p15:guide id="3" pos="72">
          <p15:clr>
            <a:srgbClr val="9AA0A6"/>
          </p15:clr>
        </p15:guide>
        <p15:guide id="5" orient="horz" pos="3024">
          <p15:clr>
            <a:srgbClr val="9AA0A6"/>
          </p15:clr>
        </p15:guide>
        <p15:guide id="6" orient="horz" pos="2916">
          <p15:clr>
            <a:srgbClr val="9AA0A6"/>
          </p15:clr>
        </p15:guide>
        <p15:guide id="7" orient="horz" pos="120">
          <p15:clr>
            <a:srgbClr val="9AA0A6"/>
          </p15:clr>
        </p15:guide>
        <p15:guide id="9" orient="horz" pos="2261">
          <p15:clr>
            <a:srgbClr val="9AA0A6"/>
          </p15:clr>
        </p15:guide>
        <p15:guide id="10" pos="2880">
          <p15:clr>
            <a:srgbClr val="9AA0A6"/>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E6C765-CF3F-F26D-A0C8-E86A1F74D474}" name="Will Houghteling" initials="WH" userId="S::will.houghteling@franklincovey.com::9499b97d-6032-478d-af8d-ec12bf05490c" providerId="AD"/>
  <p188:author id="{6DC6FCCC-3F8F-514A-D388-40F0EA684C64}" name="Matt Murdoch" initials="MM" userId="S::matt.murdoch@franklincovey.com::ecb67f68-30ae-44a2-b6a0-dbd9b9e98b28" providerId="AD"/>
  <p188:author id="{5BCE1CD1-8377-E543-1CE6-717D84D3C284}" name="Troy Cosey" initials="TC" userId="oPY+iuJbGhp/qxCu/UcolOVuoY1MEC4oltesK6PntPo=" providerId="None"/>
  <p188:author id="{477608DC-C22D-0348-B892-75D0EFBF1BB6}" name="Christine Trost" initials="CT" userId="S::christine.trost@franklincovey.com::8d3a3322-8503-4f5d-8c81-20529e464a8a" providerId="AD"/>
  <p188:author id="{F2F42AE9-E51E-A440-8E33-8395DD135D92}" name="Tammie McKenzie" initials="TM" userId="S::tammie.mckenzie@franklincovey.com::0fd103a3-ba6c-4a04-81a5-f2ed85e51b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2A8CB-2724-DF68-63AB-0F9248530428}" v="43" dt="2023-10-03T15:03:15.9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019" autoAdjust="0"/>
  </p:normalViewPr>
  <p:slideViewPr>
    <p:cSldViewPr snapToGrid="0">
      <p:cViewPr varScale="1">
        <p:scale>
          <a:sx n="117" d="100"/>
          <a:sy n="117" d="100"/>
        </p:scale>
        <p:origin x="1434" y="102"/>
      </p:cViewPr>
      <p:guideLst>
        <p:guide orient="horz"/>
        <p:guide pos="5652"/>
        <p:guide pos="72"/>
        <p:guide orient="horz" pos="3024"/>
        <p:guide orient="horz" pos="2916"/>
        <p:guide orient="horz" pos="120"/>
        <p:guide orient="horz" pos="226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3.fntdata"/><Relationship Id="rId56" Type="http://schemas.openxmlformats.org/officeDocument/2006/relationships/font" Target="fonts/font11.fntdata"/><Relationship Id="rId64"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9.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7.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say Jaremba" userId="S::lindsay.jaremba@franklincovey.com::92e81fd7-4692-4938-a6b4-ad14b3eacb01" providerId="AD" clId="Web-{69C2A8CB-2724-DF68-63AB-0F9248530428}"/>
    <pc:docChg chg="addSld delSld modSld addMainMaster modMainMaster">
      <pc:chgData name="Lindsay Jaremba" userId="S::lindsay.jaremba@franklincovey.com::92e81fd7-4692-4938-a6b4-ad14b3eacb01" providerId="AD" clId="Web-{69C2A8CB-2724-DF68-63AB-0F9248530428}" dt="2023-10-03T15:03:15.907" v="32"/>
      <pc:docMkLst>
        <pc:docMk/>
      </pc:docMkLst>
      <pc:sldChg chg="addSp delSp modSp add">
        <pc:chgData name="Lindsay Jaremba" userId="S::lindsay.jaremba@franklincovey.com::92e81fd7-4692-4938-a6b4-ad14b3eacb01" providerId="AD" clId="Web-{69C2A8CB-2724-DF68-63AB-0F9248530428}" dt="2023-10-03T15:03:09.344" v="31" actId="20577"/>
        <pc:sldMkLst>
          <pc:docMk/>
          <pc:sldMk cId="432392832" sldId="2147377194"/>
        </pc:sldMkLst>
        <pc:spChg chg="del">
          <ac:chgData name="Lindsay Jaremba" userId="S::lindsay.jaremba@franklincovey.com::92e81fd7-4692-4938-a6b4-ad14b3eacb01" providerId="AD" clId="Web-{69C2A8CB-2724-DF68-63AB-0F9248530428}" dt="2023-10-03T15:01:02.841" v="3"/>
          <ac:spMkLst>
            <pc:docMk/>
            <pc:sldMk cId="432392832" sldId="2147377194"/>
            <ac:spMk id="2" creationId="{826263ED-EEDB-A7DE-672C-960B67E8C3BF}"/>
          </ac:spMkLst>
        </pc:spChg>
        <pc:spChg chg="mod">
          <ac:chgData name="Lindsay Jaremba" userId="S::lindsay.jaremba@franklincovey.com::92e81fd7-4692-4938-a6b4-ad14b3eacb01" providerId="AD" clId="Web-{69C2A8CB-2724-DF68-63AB-0F9248530428}" dt="2023-10-03T15:03:09.344" v="31" actId="20577"/>
          <ac:spMkLst>
            <pc:docMk/>
            <pc:sldMk cId="432392832" sldId="2147377194"/>
            <ac:spMk id="4" creationId="{1B324C03-6CEE-5BBB-8F8D-72F3D7DF32C6}"/>
          </ac:spMkLst>
        </pc:spChg>
        <pc:spChg chg="mod">
          <ac:chgData name="Lindsay Jaremba" userId="S::lindsay.jaremba@franklincovey.com::92e81fd7-4692-4938-a6b4-ad14b3eacb01" providerId="AD" clId="Web-{69C2A8CB-2724-DF68-63AB-0F9248530428}" dt="2023-10-03T15:02:34.220" v="25" actId="14100"/>
          <ac:spMkLst>
            <pc:docMk/>
            <pc:sldMk cId="432392832" sldId="2147377194"/>
            <ac:spMk id="6" creationId="{7966CD65-7BEC-8348-06D8-F90E73FA7BB4}"/>
          </ac:spMkLst>
        </pc:spChg>
        <pc:spChg chg="add mod">
          <ac:chgData name="Lindsay Jaremba" userId="S::lindsay.jaremba@franklincovey.com::92e81fd7-4692-4938-a6b4-ad14b3eacb01" providerId="AD" clId="Web-{69C2A8CB-2724-DF68-63AB-0F9248530428}" dt="2023-10-03T15:02:41.766" v="27" actId="14100"/>
          <ac:spMkLst>
            <pc:docMk/>
            <pc:sldMk cId="432392832" sldId="2147377194"/>
            <ac:spMk id="8" creationId="{14DB1AF7-703B-4DD3-607C-92CBA46139F5}"/>
          </ac:spMkLst>
        </pc:spChg>
        <pc:spChg chg="add mod">
          <ac:chgData name="Lindsay Jaremba" userId="S::lindsay.jaremba@franklincovey.com::92e81fd7-4692-4938-a6b4-ad14b3eacb01" providerId="AD" clId="Web-{69C2A8CB-2724-DF68-63AB-0F9248530428}" dt="2023-10-03T15:02:48.844" v="28" actId="1076"/>
          <ac:spMkLst>
            <pc:docMk/>
            <pc:sldMk cId="432392832" sldId="2147377194"/>
            <ac:spMk id="10" creationId="{C48BDA46-8BC0-F456-BFB6-7B871CD536DF}"/>
          </ac:spMkLst>
        </pc:spChg>
        <pc:spChg chg="add mod">
          <ac:chgData name="Lindsay Jaremba" userId="S::lindsay.jaremba@franklincovey.com::92e81fd7-4692-4938-a6b4-ad14b3eacb01" providerId="AD" clId="Web-{69C2A8CB-2724-DF68-63AB-0F9248530428}" dt="2023-10-03T15:02:53.860" v="29" actId="1076"/>
          <ac:spMkLst>
            <pc:docMk/>
            <pc:sldMk cId="432392832" sldId="2147377194"/>
            <ac:spMk id="12" creationId="{8672CA06-9A73-4E2C-FD36-482EFE9F0B74}"/>
          </ac:spMkLst>
        </pc:spChg>
      </pc:sldChg>
      <pc:sldChg chg="add del">
        <pc:chgData name="Lindsay Jaremba" userId="S::lindsay.jaremba@franklincovey.com::92e81fd7-4692-4938-a6b4-ad14b3eacb01" providerId="AD" clId="Web-{69C2A8CB-2724-DF68-63AB-0F9248530428}" dt="2023-10-03T15:03:15.907" v="32"/>
        <pc:sldMkLst>
          <pc:docMk/>
          <pc:sldMk cId="2106593534" sldId="2147377195"/>
        </pc:sldMkLst>
      </pc:sldChg>
      <pc:sldMasterChg chg="modSldLayout">
        <pc:chgData name="Lindsay Jaremba" userId="S::lindsay.jaremba@franklincovey.com::92e81fd7-4692-4938-a6b4-ad14b3eacb01" providerId="AD" clId="Web-{69C2A8CB-2724-DF68-63AB-0F9248530428}" dt="2023-10-03T15:01:30.920" v="12"/>
        <pc:sldMasterMkLst>
          <pc:docMk/>
          <pc:sldMasterMk cId="1424107778" sldId="2147483648"/>
        </pc:sldMasterMkLst>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040991161" sldId="2147484273"/>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914640600" sldId="2147484274"/>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279360475" sldId="2147484275"/>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3217808903" sldId="2147484276"/>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1701095433" sldId="2147484277"/>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064076982" sldId="2147484278"/>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1639805238" sldId="2147484279"/>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849587480" sldId="2147484280"/>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1782744995" sldId="2147484282"/>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3160080091" sldId="2147484291"/>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1199444596" sldId="2147484298"/>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3771979738" sldId="2147484299"/>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617266878" sldId="2147484300"/>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314730620" sldId="2147484301"/>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999491237" sldId="2147484305"/>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278604554" sldId="2147484307"/>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548831931" sldId="2147484310"/>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1877277212" sldId="2147484311"/>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2687240177" sldId="2147484312"/>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3353213087" sldId="2147484315"/>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1759048691" sldId="2147484316"/>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3369744172" sldId="2147484317"/>
          </pc:sldLayoutMkLst>
        </pc:sldLayoutChg>
        <pc:sldLayoutChg chg="replId">
          <pc:chgData name="Lindsay Jaremba" userId="S::lindsay.jaremba@franklincovey.com::92e81fd7-4692-4938-a6b4-ad14b3eacb01" providerId="AD" clId="Web-{69C2A8CB-2724-DF68-63AB-0F9248530428}" dt="2023-10-03T15:01:30.920" v="12"/>
          <pc:sldLayoutMkLst>
            <pc:docMk/>
            <pc:sldMasterMk cId="1424107778" sldId="2147483648"/>
            <pc:sldLayoutMk cId="1707060131" sldId="2147484318"/>
          </pc:sldLayoutMkLst>
        </pc:sldLayoutChg>
      </pc:sldMasterChg>
      <pc:sldMasterChg chg="add addSldLayout">
        <pc:chgData name="Lindsay Jaremba" userId="S::lindsay.jaremba@franklincovey.com::92e81fd7-4692-4938-a6b4-ad14b3eacb01" providerId="AD" clId="Web-{69C2A8CB-2724-DF68-63AB-0F9248530428}" dt="2023-10-03T15:01:30.920" v="12"/>
        <pc:sldMasterMkLst>
          <pc:docMk/>
          <pc:sldMasterMk cId="1424107778" sldId="2147484271"/>
        </pc:sldMasterMkLst>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200016183" sldId="214748365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191089133" sldId="214748365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313929945" sldId="214748365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135743325" sldId="214748365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669104087" sldId="214748365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764915222" sldId="214748365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951788087" sldId="214748365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870639426" sldId="214748366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509856026" sldId="214748366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71288752" sldId="214748367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134044946" sldId="214748367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94247934" sldId="214748367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307600245" sldId="214748367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09514757" sldId="214748368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256239179" sldId="214748368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292440847" sldId="214748368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411332207" sldId="214748369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187411705" sldId="214748369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781459347" sldId="214748369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275297373" sldId="214748369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511408735" sldId="214748369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464831483" sldId="214748369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093031154" sldId="214748369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551862254" sldId="214748369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183125147" sldId="214748369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945732486" sldId="214748370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279938313" sldId="214748370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335881995" sldId="214748370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137171840" sldId="214748370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566600280" sldId="214748370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581020451" sldId="214748370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931990943" sldId="214748370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257609332" sldId="214748370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265506141" sldId="214748370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634966407" sldId="214748370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732727996" sldId="214748371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894951917" sldId="214748371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017740631" sldId="214748371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577226003" sldId="214748371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134730605" sldId="214748371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890812647" sldId="214748371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720371426" sldId="214748371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888344476" sldId="214748371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795947561" sldId="214748371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233179204" sldId="214748371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439354260" sldId="214748372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822484163" sldId="214748372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292822911" sldId="214748372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79320945" sldId="214748372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916473598" sldId="214748372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835205039" sldId="214748372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879976947" sldId="214748372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050413913" sldId="214748372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734398048" sldId="214748372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565407519" sldId="214748372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511316122" sldId="214748373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805930773" sldId="214748373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484529835" sldId="214748373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953512705" sldId="214748373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239384245" sldId="214748373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930335217" sldId="214748373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860495369" sldId="214748373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746213101" sldId="214748374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498111001" sldId="214748374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834885403" sldId="214748374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182416396" sldId="214748374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141461991" sldId="214748374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836937434" sldId="214748374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744980059" sldId="214748374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240276088" sldId="214748374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624089870" sldId="214748374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873427987" sldId="214748374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184461765" sldId="214748375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686287890" sldId="214748375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311185040" sldId="214748375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288389076" sldId="214748375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141091116" sldId="214748375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017476272" sldId="214748375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12995638" sldId="214748375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40650675" sldId="214748376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757961792" sldId="214748376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040020475" sldId="214748376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814250135" sldId="214748376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578229573" sldId="214748376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362689641" sldId="214748376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189937194" sldId="214748376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781978785" sldId="214748376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777632116" sldId="214748376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757681429" sldId="214748377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856513850" sldId="214748377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756617297" sldId="214748377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497633732" sldId="214748377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386625874" sldId="214748377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891238784" sldId="214748377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138794408" sldId="2147483781"/>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079058220" sldId="214748378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531168136" sldId="214748378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661647270" sldId="214748378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346961119" sldId="214748378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042435284" sldId="214748378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87672250" sldId="214748378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126872984" sldId="214748378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4054463986" sldId="2147483789"/>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043236161" sldId="2147483790"/>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867024411" sldId="2147483792"/>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564246742" sldId="2147483793"/>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2131900705" sldId="2147483794"/>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1965486816" sldId="2147483795"/>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537817710" sldId="2147483796"/>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737888110" sldId="2147483797"/>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278577426" sldId="2147483798"/>
          </pc:sldLayoutMkLst>
        </pc:sldLayoutChg>
        <pc:sldLayoutChg chg="add">
          <pc:chgData name="Lindsay Jaremba" userId="S::lindsay.jaremba@franklincovey.com::92e81fd7-4692-4938-a6b4-ad14b3eacb01" providerId="AD" clId="Web-{69C2A8CB-2724-DF68-63AB-0F9248530428}" dt="2023-10-03T15:01:30.920" v="12"/>
          <pc:sldLayoutMkLst>
            <pc:docMk/>
            <pc:sldMasterMk cId="1424107778" sldId="2147484271"/>
            <pc:sldLayoutMk cId="3897644705" sldId="2147483799"/>
          </pc:sldLayoutMkLst>
        </pc:sldLayoutChg>
      </pc:sldMasterChg>
      <pc:sldMasterChg chg="replId modSldLayout">
        <pc:chgData name="Lindsay Jaremba" userId="S::lindsay.jaremba@franklincovey.com::92e81fd7-4692-4938-a6b4-ad14b3eacb01" providerId="AD" clId="Web-{69C2A8CB-2724-DF68-63AB-0F9248530428}" dt="2023-10-03T15:01:30.920" v="12"/>
        <pc:sldMasterMkLst>
          <pc:docMk/>
          <pc:sldMasterMk cId="2933578435" sldId="2147484292"/>
        </pc:sldMasterMkLst>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570344305" sldId="2147484272"/>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4158142000" sldId="2147484281"/>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275071933" sldId="2147484283"/>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311360325" sldId="2147484284"/>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608449997" sldId="2147484285"/>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2910774953" sldId="2147484286"/>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3123226455" sldId="2147484287"/>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572579582" sldId="2147484288"/>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617427795" sldId="2147484289"/>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3301546608" sldId="2147484290"/>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2078312517" sldId="2147484293"/>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942482930" sldId="2147484294"/>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776985859" sldId="2147484295"/>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03538320" sldId="2147484296"/>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2426100301" sldId="2147484297"/>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860344118" sldId="2147484302"/>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3933143589" sldId="2147484303"/>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389728599" sldId="2147484304"/>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2087867278" sldId="2147484306"/>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3985025183" sldId="2147484308"/>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2342084638" sldId="2147484309"/>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3353975349" sldId="2147484313"/>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4203635312" sldId="2147484314"/>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147780466" sldId="2147484319"/>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4008633672" sldId="2147484320"/>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977593059" sldId="2147484321"/>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4165620337" sldId="2147484322"/>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832961632" sldId="2147484323"/>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4207476202" sldId="2147484324"/>
          </pc:sldLayoutMkLst>
        </pc:sldLayoutChg>
        <pc:sldLayoutChg chg="replId">
          <pc:chgData name="Lindsay Jaremba" userId="S::lindsay.jaremba@franklincovey.com::92e81fd7-4692-4938-a6b4-ad14b3eacb01" providerId="AD" clId="Web-{69C2A8CB-2724-DF68-63AB-0F9248530428}" dt="2023-10-03T15:01:30.920" v="12"/>
          <pc:sldLayoutMkLst>
            <pc:docMk/>
            <pc:sldMasterMk cId="2933578435" sldId="2147484292"/>
            <pc:sldLayoutMk cId="2521721193" sldId="2147484325"/>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63BE46-EB31-4D90-A5D8-5C19B30C91A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AEB7847E-A987-492D-8D49-012D4849FA85}">
      <dgm:prSet phldrT="[Text]"/>
      <dgm:spPr/>
      <dgm:t>
        <a:bodyPr/>
        <a:lstStyle/>
        <a:p>
          <a:r>
            <a:rPr lang="en-US" dirty="0"/>
            <a:t>Create Team in Impact Platform</a:t>
          </a:r>
        </a:p>
      </dgm:t>
    </dgm:pt>
    <dgm:pt modelId="{D833FE73-C197-407D-83D2-CB2E59A246B9}" type="parTrans" cxnId="{ADF195FB-8217-4C2E-8AA6-04E881D2E534}">
      <dgm:prSet/>
      <dgm:spPr/>
      <dgm:t>
        <a:bodyPr/>
        <a:lstStyle/>
        <a:p>
          <a:endParaRPr lang="en-US"/>
        </a:p>
      </dgm:t>
    </dgm:pt>
    <dgm:pt modelId="{CDFF75FF-01CD-49B7-A59A-9959B73D3E68}" type="sibTrans" cxnId="{ADF195FB-8217-4C2E-8AA6-04E881D2E534}">
      <dgm:prSet/>
      <dgm:spPr/>
      <dgm:t>
        <a:bodyPr/>
        <a:lstStyle/>
        <a:p>
          <a:endParaRPr lang="en-US"/>
        </a:p>
      </dgm:t>
    </dgm:pt>
    <dgm:pt modelId="{1F2BDC51-C383-4F99-8FE5-ED8C47D714B5}">
      <dgm:prSet phldrT="[Text]"/>
      <dgm:spPr/>
      <dgm:t>
        <a:bodyPr/>
        <a:lstStyle/>
        <a:p>
          <a:r>
            <a:rPr lang="en-US" dirty="0"/>
            <a:t>Assign Course in Impact Platform</a:t>
          </a:r>
        </a:p>
      </dgm:t>
    </dgm:pt>
    <dgm:pt modelId="{B5CF4711-110A-4088-B61C-0093F7E91749}" type="parTrans" cxnId="{B73D95E9-6305-4D17-88C4-FE2E75EC3A0C}">
      <dgm:prSet/>
      <dgm:spPr/>
      <dgm:t>
        <a:bodyPr/>
        <a:lstStyle/>
        <a:p>
          <a:endParaRPr lang="en-US"/>
        </a:p>
      </dgm:t>
    </dgm:pt>
    <dgm:pt modelId="{530BC3EF-3CB7-49FB-AE26-369804386DE9}" type="sibTrans" cxnId="{B73D95E9-6305-4D17-88C4-FE2E75EC3A0C}">
      <dgm:prSet/>
      <dgm:spPr/>
      <dgm:t>
        <a:bodyPr/>
        <a:lstStyle/>
        <a:p>
          <a:endParaRPr lang="en-US"/>
        </a:p>
      </dgm:t>
    </dgm:pt>
    <dgm:pt modelId="{87174763-9924-4CEF-AF23-7ED1BE965241}">
      <dgm:prSet phldrT="[Text]"/>
      <dgm:spPr/>
      <dgm:t>
        <a:bodyPr/>
        <a:lstStyle/>
        <a:p>
          <a:r>
            <a:rPr lang="en-US" dirty="0"/>
            <a:t>Email Participants with Context  </a:t>
          </a:r>
        </a:p>
      </dgm:t>
    </dgm:pt>
    <dgm:pt modelId="{E22525B8-8656-448C-9167-A59DC52C1EF3}" type="parTrans" cxnId="{D4D5661B-4DF0-451F-B5C7-69CF73DDD691}">
      <dgm:prSet/>
      <dgm:spPr/>
      <dgm:t>
        <a:bodyPr/>
        <a:lstStyle/>
        <a:p>
          <a:endParaRPr lang="en-US"/>
        </a:p>
      </dgm:t>
    </dgm:pt>
    <dgm:pt modelId="{EA18A51A-6331-424B-89E7-0C7E45EC7141}" type="sibTrans" cxnId="{D4D5661B-4DF0-451F-B5C7-69CF73DDD691}">
      <dgm:prSet/>
      <dgm:spPr/>
      <dgm:t>
        <a:bodyPr/>
        <a:lstStyle/>
        <a:p>
          <a:endParaRPr lang="en-US"/>
        </a:p>
      </dgm:t>
    </dgm:pt>
    <dgm:pt modelId="{50EA8F36-9FA8-4CD5-887B-577236F360B1}">
      <dgm:prSet phldrT="[Text]"/>
      <dgm:spPr/>
      <dgm:t>
        <a:bodyPr/>
        <a:lstStyle/>
        <a:p>
          <a:r>
            <a:rPr lang="en-US" dirty="0"/>
            <a:t>Schedule Sessions and Send Invites</a:t>
          </a:r>
        </a:p>
      </dgm:t>
    </dgm:pt>
    <dgm:pt modelId="{4CE1EE40-552A-4745-BBB9-16E8EC56511F}" type="parTrans" cxnId="{07E6D8F1-4D7B-41ED-9B78-38328DF3063B}">
      <dgm:prSet/>
      <dgm:spPr/>
      <dgm:t>
        <a:bodyPr/>
        <a:lstStyle/>
        <a:p>
          <a:endParaRPr lang="en-US"/>
        </a:p>
      </dgm:t>
    </dgm:pt>
    <dgm:pt modelId="{74A7A920-1D2D-47FD-9EEA-010817B7985F}" type="sibTrans" cxnId="{07E6D8F1-4D7B-41ED-9B78-38328DF3063B}">
      <dgm:prSet/>
      <dgm:spPr/>
      <dgm:t>
        <a:bodyPr/>
        <a:lstStyle/>
        <a:p>
          <a:endParaRPr lang="en-US"/>
        </a:p>
      </dgm:t>
    </dgm:pt>
    <dgm:pt modelId="{1DBAD04B-A763-44D0-9064-97A7367F1745}">
      <dgm:prSet phldrT="[Text]"/>
      <dgm:spPr/>
      <dgm:t>
        <a:bodyPr/>
        <a:lstStyle/>
        <a:p>
          <a:r>
            <a:rPr lang="en-US" dirty="0"/>
            <a:t>Lead Discussion Sessions</a:t>
          </a:r>
        </a:p>
      </dgm:t>
    </dgm:pt>
    <dgm:pt modelId="{8400631F-5D56-4FEC-BCA6-04A6CD7FA36E}" type="parTrans" cxnId="{0CACFEF3-3FDF-4567-A676-B73F152358B6}">
      <dgm:prSet/>
      <dgm:spPr/>
      <dgm:t>
        <a:bodyPr/>
        <a:lstStyle/>
        <a:p>
          <a:endParaRPr lang="en-US"/>
        </a:p>
      </dgm:t>
    </dgm:pt>
    <dgm:pt modelId="{F230BB16-BD0E-43B2-8A6A-F4D3FBC833E4}" type="sibTrans" cxnId="{0CACFEF3-3FDF-4567-A676-B73F152358B6}">
      <dgm:prSet/>
      <dgm:spPr/>
      <dgm:t>
        <a:bodyPr/>
        <a:lstStyle/>
        <a:p>
          <a:endParaRPr lang="en-US"/>
        </a:p>
      </dgm:t>
    </dgm:pt>
    <dgm:pt modelId="{5E018707-C75B-4B86-A738-4350B51F6C4E}">
      <dgm:prSet phldrT="[Text]"/>
      <dgm:spPr/>
      <dgm:t>
        <a:bodyPr/>
        <a:lstStyle/>
        <a:p>
          <a:r>
            <a:rPr lang="en-US" dirty="0"/>
            <a:t>Participant Capstone Presentation</a:t>
          </a:r>
        </a:p>
      </dgm:t>
    </dgm:pt>
    <dgm:pt modelId="{24C3567F-D1AF-4822-A941-F7A9FD4776CA}" type="parTrans" cxnId="{6270A916-A183-4E73-8C2E-3F33FC3894B8}">
      <dgm:prSet/>
      <dgm:spPr/>
      <dgm:t>
        <a:bodyPr/>
        <a:lstStyle/>
        <a:p>
          <a:endParaRPr lang="en-US"/>
        </a:p>
      </dgm:t>
    </dgm:pt>
    <dgm:pt modelId="{C88F23DC-6A23-4B27-A111-6DBFD6FE48AB}" type="sibTrans" cxnId="{6270A916-A183-4E73-8C2E-3F33FC3894B8}">
      <dgm:prSet/>
      <dgm:spPr/>
      <dgm:t>
        <a:bodyPr/>
        <a:lstStyle/>
        <a:p>
          <a:endParaRPr lang="en-US"/>
        </a:p>
      </dgm:t>
    </dgm:pt>
    <dgm:pt modelId="{00DD830B-3517-4626-87A5-502843A321AC}" type="pres">
      <dgm:prSet presAssocID="{E263BE46-EB31-4D90-A5D8-5C19B30C91A3}" presName="Name0" presStyleCnt="0">
        <dgm:presLayoutVars>
          <dgm:chMax val="11"/>
          <dgm:chPref val="11"/>
          <dgm:dir/>
          <dgm:resizeHandles/>
        </dgm:presLayoutVars>
      </dgm:prSet>
      <dgm:spPr/>
    </dgm:pt>
    <dgm:pt modelId="{F77BD563-68C1-4AA6-8712-B22207E5DC4F}" type="pres">
      <dgm:prSet presAssocID="{5E018707-C75B-4B86-A738-4350B51F6C4E}" presName="Accent6" presStyleCnt="0"/>
      <dgm:spPr/>
    </dgm:pt>
    <dgm:pt modelId="{9A0109F1-DD98-4897-96D5-F34EC9AE00D1}" type="pres">
      <dgm:prSet presAssocID="{5E018707-C75B-4B86-A738-4350B51F6C4E}" presName="Accent" presStyleLbl="node1" presStyleIdx="0" presStyleCnt="6"/>
      <dgm:spPr/>
    </dgm:pt>
    <dgm:pt modelId="{8C6C014C-51D9-431A-9B5A-1CDE2D2DA4B3}" type="pres">
      <dgm:prSet presAssocID="{5E018707-C75B-4B86-A738-4350B51F6C4E}" presName="ParentBackground6" presStyleCnt="0"/>
      <dgm:spPr/>
    </dgm:pt>
    <dgm:pt modelId="{70495304-6B2D-46A4-A143-9F84E9003538}" type="pres">
      <dgm:prSet presAssocID="{5E018707-C75B-4B86-A738-4350B51F6C4E}" presName="ParentBackground" presStyleLbl="fgAcc1" presStyleIdx="0" presStyleCnt="6"/>
      <dgm:spPr/>
    </dgm:pt>
    <dgm:pt modelId="{B188EF50-4874-456B-8ED7-400D39EABD33}" type="pres">
      <dgm:prSet presAssocID="{5E018707-C75B-4B86-A738-4350B51F6C4E}" presName="Parent6" presStyleLbl="revTx" presStyleIdx="0" presStyleCnt="0">
        <dgm:presLayoutVars>
          <dgm:chMax val="1"/>
          <dgm:chPref val="1"/>
          <dgm:bulletEnabled val="1"/>
        </dgm:presLayoutVars>
      </dgm:prSet>
      <dgm:spPr/>
    </dgm:pt>
    <dgm:pt modelId="{988A8515-19A8-4715-B3C8-DE5661792B24}" type="pres">
      <dgm:prSet presAssocID="{1DBAD04B-A763-44D0-9064-97A7367F1745}" presName="Accent5" presStyleCnt="0"/>
      <dgm:spPr/>
    </dgm:pt>
    <dgm:pt modelId="{E4B7A8B1-EA73-4042-947B-F3921439C76C}" type="pres">
      <dgm:prSet presAssocID="{1DBAD04B-A763-44D0-9064-97A7367F1745}" presName="Accent" presStyleLbl="node1" presStyleIdx="1" presStyleCnt="6"/>
      <dgm:spPr/>
    </dgm:pt>
    <dgm:pt modelId="{5B05672B-16C8-41B1-9A05-7F08B840C83C}" type="pres">
      <dgm:prSet presAssocID="{1DBAD04B-A763-44D0-9064-97A7367F1745}" presName="ParentBackground5" presStyleCnt="0"/>
      <dgm:spPr/>
    </dgm:pt>
    <dgm:pt modelId="{B018E019-15C2-4435-96C2-1AAFE712F5F0}" type="pres">
      <dgm:prSet presAssocID="{1DBAD04B-A763-44D0-9064-97A7367F1745}" presName="ParentBackground" presStyleLbl="fgAcc1" presStyleIdx="1" presStyleCnt="6"/>
      <dgm:spPr/>
    </dgm:pt>
    <dgm:pt modelId="{1E4F2130-C0FB-461A-B424-7544C7B9277D}" type="pres">
      <dgm:prSet presAssocID="{1DBAD04B-A763-44D0-9064-97A7367F1745}" presName="Parent5" presStyleLbl="revTx" presStyleIdx="0" presStyleCnt="0">
        <dgm:presLayoutVars>
          <dgm:chMax val="1"/>
          <dgm:chPref val="1"/>
          <dgm:bulletEnabled val="1"/>
        </dgm:presLayoutVars>
      </dgm:prSet>
      <dgm:spPr/>
    </dgm:pt>
    <dgm:pt modelId="{1B345461-B4F1-432F-B8C0-AB3F1B51F83D}" type="pres">
      <dgm:prSet presAssocID="{50EA8F36-9FA8-4CD5-887B-577236F360B1}" presName="Accent4" presStyleCnt="0"/>
      <dgm:spPr/>
    </dgm:pt>
    <dgm:pt modelId="{076ED6C0-EA39-4D0E-9B73-0C96D7AF9945}" type="pres">
      <dgm:prSet presAssocID="{50EA8F36-9FA8-4CD5-887B-577236F360B1}" presName="Accent" presStyleLbl="node1" presStyleIdx="2" presStyleCnt="6"/>
      <dgm:spPr/>
    </dgm:pt>
    <dgm:pt modelId="{AE3F6C14-E490-4F00-B91E-9848FCDF5282}" type="pres">
      <dgm:prSet presAssocID="{50EA8F36-9FA8-4CD5-887B-577236F360B1}" presName="ParentBackground4" presStyleCnt="0"/>
      <dgm:spPr/>
    </dgm:pt>
    <dgm:pt modelId="{D8B135EA-D871-4EF1-8224-B8AAE5E66274}" type="pres">
      <dgm:prSet presAssocID="{50EA8F36-9FA8-4CD5-887B-577236F360B1}" presName="ParentBackground" presStyleLbl="fgAcc1" presStyleIdx="2" presStyleCnt="6"/>
      <dgm:spPr/>
    </dgm:pt>
    <dgm:pt modelId="{B2B6D0F5-1D30-4BD3-BA85-141DECEAAD63}" type="pres">
      <dgm:prSet presAssocID="{50EA8F36-9FA8-4CD5-887B-577236F360B1}" presName="Parent4" presStyleLbl="revTx" presStyleIdx="0" presStyleCnt="0">
        <dgm:presLayoutVars>
          <dgm:chMax val="1"/>
          <dgm:chPref val="1"/>
          <dgm:bulletEnabled val="1"/>
        </dgm:presLayoutVars>
      </dgm:prSet>
      <dgm:spPr/>
    </dgm:pt>
    <dgm:pt modelId="{034B4403-05F7-4310-8F56-DD9CC3775F80}" type="pres">
      <dgm:prSet presAssocID="{87174763-9924-4CEF-AF23-7ED1BE965241}" presName="Accent3" presStyleCnt="0"/>
      <dgm:spPr/>
    </dgm:pt>
    <dgm:pt modelId="{57C53758-FA49-460D-995F-A0E47DDC2964}" type="pres">
      <dgm:prSet presAssocID="{87174763-9924-4CEF-AF23-7ED1BE965241}" presName="Accent" presStyleLbl="node1" presStyleIdx="3" presStyleCnt="6"/>
      <dgm:spPr/>
    </dgm:pt>
    <dgm:pt modelId="{A96FB455-1161-45DB-B4E3-0E972CBBDB28}" type="pres">
      <dgm:prSet presAssocID="{87174763-9924-4CEF-AF23-7ED1BE965241}" presName="ParentBackground3" presStyleCnt="0"/>
      <dgm:spPr/>
    </dgm:pt>
    <dgm:pt modelId="{0608F1D3-CFD3-4EE3-AD94-B269F3E4E32C}" type="pres">
      <dgm:prSet presAssocID="{87174763-9924-4CEF-AF23-7ED1BE965241}" presName="ParentBackground" presStyleLbl="fgAcc1" presStyleIdx="3" presStyleCnt="6"/>
      <dgm:spPr/>
    </dgm:pt>
    <dgm:pt modelId="{536C1A53-8179-4B77-8C23-5769CF76FCA0}" type="pres">
      <dgm:prSet presAssocID="{87174763-9924-4CEF-AF23-7ED1BE965241}" presName="Parent3" presStyleLbl="revTx" presStyleIdx="0" presStyleCnt="0">
        <dgm:presLayoutVars>
          <dgm:chMax val="1"/>
          <dgm:chPref val="1"/>
          <dgm:bulletEnabled val="1"/>
        </dgm:presLayoutVars>
      </dgm:prSet>
      <dgm:spPr/>
    </dgm:pt>
    <dgm:pt modelId="{1B10B5AC-9289-4AC4-97A2-A84D08A8C76C}" type="pres">
      <dgm:prSet presAssocID="{1F2BDC51-C383-4F99-8FE5-ED8C47D714B5}" presName="Accent2" presStyleCnt="0"/>
      <dgm:spPr/>
    </dgm:pt>
    <dgm:pt modelId="{A6271E3A-9E97-4539-997D-B2079312C22A}" type="pres">
      <dgm:prSet presAssocID="{1F2BDC51-C383-4F99-8FE5-ED8C47D714B5}" presName="Accent" presStyleLbl="node1" presStyleIdx="4" presStyleCnt="6"/>
      <dgm:spPr/>
    </dgm:pt>
    <dgm:pt modelId="{1A81AF8D-4F05-47F7-A12C-96D492098ECB}" type="pres">
      <dgm:prSet presAssocID="{1F2BDC51-C383-4F99-8FE5-ED8C47D714B5}" presName="ParentBackground2" presStyleCnt="0"/>
      <dgm:spPr/>
    </dgm:pt>
    <dgm:pt modelId="{F199326E-746D-4FBB-8D47-3F7ABC216AE9}" type="pres">
      <dgm:prSet presAssocID="{1F2BDC51-C383-4F99-8FE5-ED8C47D714B5}" presName="ParentBackground" presStyleLbl="fgAcc1" presStyleIdx="4" presStyleCnt="6"/>
      <dgm:spPr/>
    </dgm:pt>
    <dgm:pt modelId="{6A35BA0D-4FE9-4F72-B1E3-BCA90514CB1B}" type="pres">
      <dgm:prSet presAssocID="{1F2BDC51-C383-4F99-8FE5-ED8C47D714B5}" presName="Parent2" presStyleLbl="revTx" presStyleIdx="0" presStyleCnt="0">
        <dgm:presLayoutVars>
          <dgm:chMax val="1"/>
          <dgm:chPref val="1"/>
          <dgm:bulletEnabled val="1"/>
        </dgm:presLayoutVars>
      </dgm:prSet>
      <dgm:spPr/>
    </dgm:pt>
    <dgm:pt modelId="{1D2B6886-88F7-412B-A3C9-FD6D523E5724}" type="pres">
      <dgm:prSet presAssocID="{AEB7847E-A987-492D-8D49-012D4849FA85}" presName="Accent1" presStyleCnt="0"/>
      <dgm:spPr/>
    </dgm:pt>
    <dgm:pt modelId="{676130B0-614E-482D-B898-CD3C19D4311C}" type="pres">
      <dgm:prSet presAssocID="{AEB7847E-A987-492D-8D49-012D4849FA85}" presName="Accent" presStyleLbl="node1" presStyleIdx="5" presStyleCnt="6"/>
      <dgm:spPr/>
    </dgm:pt>
    <dgm:pt modelId="{441A471C-68BB-467B-A819-E6729ABB7EE2}" type="pres">
      <dgm:prSet presAssocID="{AEB7847E-A987-492D-8D49-012D4849FA85}" presName="ParentBackground1" presStyleCnt="0"/>
      <dgm:spPr/>
    </dgm:pt>
    <dgm:pt modelId="{2A6819C5-17A9-4E37-96FB-7222764A6279}" type="pres">
      <dgm:prSet presAssocID="{AEB7847E-A987-492D-8D49-012D4849FA85}" presName="ParentBackground" presStyleLbl="fgAcc1" presStyleIdx="5" presStyleCnt="6"/>
      <dgm:spPr/>
    </dgm:pt>
    <dgm:pt modelId="{47215D72-6365-4662-B799-DAC024BDCD4D}" type="pres">
      <dgm:prSet presAssocID="{AEB7847E-A987-492D-8D49-012D4849FA85}" presName="Parent1" presStyleLbl="revTx" presStyleIdx="0" presStyleCnt="0">
        <dgm:presLayoutVars>
          <dgm:chMax val="1"/>
          <dgm:chPref val="1"/>
          <dgm:bulletEnabled val="1"/>
        </dgm:presLayoutVars>
      </dgm:prSet>
      <dgm:spPr/>
    </dgm:pt>
  </dgm:ptLst>
  <dgm:cxnLst>
    <dgm:cxn modelId="{B2E4B106-C228-4526-A0A3-C3DD19DC754D}" type="presOf" srcId="{E263BE46-EB31-4D90-A5D8-5C19B30C91A3}" destId="{00DD830B-3517-4626-87A5-502843A321AC}" srcOrd="0" destOrd="0" presId="urn:microsoft.com/office/officeart/2011/layout/CircleProcess"/>
    <dgm:cxn modelId="{71F59D13-A501-4ACC-9AD2-EAF57DE003E5}" type="presOf" srcId="{87174763-9924-4CEF-AF23-7ED1BE965241}" destId="{0608F1D3-CFD3-4EE3-AD94-B269F3E4E32C}" srcOrd="0" destOrd="0" presId="urn:microsoft.com/office/officeart/2011/layout/CircleProcess"/>
    <dgm:cxn modelId="{79939214-1AB1-4598-9DDD-E6EEA6EAD945}" type="presOf" srcId="{5E018707-C75B-4B86-A738-4350B51F6C4E}" destId="{70495304-6B2D-46A4-A143-9F84E9003538}" srcOrd="0" destOrd="0" presId="urn:microsoft.com/office/officeart/2011/layout/CircleProcess"/>
    <dgm:cxn modelId="{6270A916-A183-4E73-8C2E-3F33FC3894B8}" srcId="{E263BE46-EB31-4D90-A5D8-5C19B30C91A3}" destId="{5E018707-C75B-4B86-A738-4350B51F6C4E}" srcOrd="5" destOrd="0" parTransId="{24C3567F-D1AF-4822-A941-F7A9FD4776CA}" sibTransId="{C88F23DC-6A23-4B27-A111-6DBFD6FE48AB}"/>
    <dgm:cxn modelId="{D4D5661B-4DF0-451F-B5C7-69CF73DDD691}" srcId="{E263BE46-EB31-4D90-A5D8-5C19B30C91A3}" destId="{87174763-9924-4CEF-AF23-7ED1BE965241}" srcOrd="2" destOrd="0" parTransId="{E22525B8-8656-448C-9167-A59DC52C1EF3}" sibTransId="{EA18A51A-6331-424B-89E7-0C7E45EC7141}"/>
    <dgm:cxn modelId="{E8528644-DFC5-434D-B28F-7F61A9B90A70}" type="presOf" srcId="{1DBAD04B-A763-44D0-9064-97A7367F1745}" destId="{B018E019-15C2-4435-96C2-1AAFE712F5F0}" srcOrd="0" destOrd="0" presId="urn:microsoft.com/office/officeart/2011/layout/CircleProcess"/>
    <dgm:cxn modelId="{32EA7E7A-9242-4D58-9B0D-824C8270925D}" type="presOf" srcId="{1DBAD04B-A763-44D0-9064-97A7367F1745}" destId="{1E4F2130-C0FB-461A-B424-7544C7B9277D}" srcOrd="1" destOrd="0" presId="urn:microsoft.com/office/officeart/2011/layout/CircleProcess"/>
    <dgm:cxn modelId="{AF74C97D-2A67-4381-B175-B19114311C01}" type="presOf" srcId="{50EA8F36-9FA8-4CD5-887B-577236F360B1}" destId="{D8B135EA-D871-4EF1-8224-B8AAE5E66274}" srcOrd="0" destOrd="0" presId="urn:microsoft.com/office/officeart/2011/layout/CircleProcess"/>
    <dgm:cxn modelId="{B620F981-D5B8-4C42-80DC-327898E81808}" type="presOf" srcId="{1F2BDC51-C383-4F99-8FE5-ED8C47D714B5}" destId="{F199326E-746D-4FBB-8D47-3F7ABC216AE9}" srcOrd="0" destOrd="0" presId="urn:microsoft.com/office/officeart/2011/layout/CircleProcess"/>
    <dgm:cxn modelId="{A1C44886-68CA-471A-9A2D-8DEF80AD64B9}" type="presOf" srcId="{50EA8F36-9FA8-4CD5-887B-577236F360B1}" destId="{B2B6D0F5-1D30-4BD3-BA85-141DECEAAD63}" srcOrd="1" destOrd="0" presId="urn:microsoft.com/office/officeart/2011/layout/CircleProcess"/>
    <dgm:cxn modelId="{E39E0D8C-CE44-4C57-85A6-2EC8879D6F29}" type="presOf" srcId="{87174763-9924-4CEF-AF23-7ED1BE965241}" destId="{536C1A53-8179-4B77-8C23-5769CF76FCA0}" srcOrd="1" destOrd="0" presId="urn:microsoft.com/office/officeart/2011/layout/CircleProcess"/>
    <dgm:cxn modelId="{4750FDC6-7031-4E66-B3DE-9D2DEE49CB29}" type="presOf" srcId="{AEB7847E-A987-492D-8D49-012D4849FA85}" destId="{2A6819C5-17A9-4E37-96FB-7222764A6279}" srcOrd="0" destOrd="0" presId="urn:microsoft.com/office/officeart/2011/layout/CircleProcess"/>
    <dgm:cxn modelId="{30DB43C9-4BA8-4AB8-BA70-547D2B01ED83}" type="presOf" srcId="{AEB7847E-A987-492D-8D49-012D4849FA85}" destId="{47215D72-6365-4662-B799-DAC024BDCD4D}" srcOrd="1" destOrd="0" presId="urn:microsoft.com/office/officeart/2011/layout/CircleProcess"/>
    <dgm:cxn modelId="{165537DD-F661-49B9-BFC6-B53243398EB4}" type="presOf" srcId="{5E018707-C75B-4B86-A738-4350B51F6C4E}" destId="{B188EF50-4874-456B-8ED7-400D39EABD33}" srcOrd="1" destOrd="0" presId="urn:microsoft.com/office/officeart/2011/layout/CircleProcess"/>
    <dgm:cxn modelId="{116D5EDD-CD36-4E54-A98E-D35572AB0E8E}" type="presOf" srcId="{1F2BDC51-C383-4F99-8FE5-ED8C47D714B5}" destId="{6A35BA0D-4FE9-4F72-B1E3-BCA90514CB1B}" srcOrd="1" destOrd="0" presId="urn:microsoft.com/office/officeart/2011/layout/CircleProcess"/>
    <dgm:cxn modelId="{B73D95E9-6305-4D17-88C4-FE2E75EC3A0C}" srcId="{E263BE46-EB31-4D90-A5D8-5C19B30C91A3}" destId="{1F2BDC51-C383-4F99-8FE5-ED8C47D714B5}" srcOrd="1" destOrd="0" parTransId="{B5CF4711-110A-4088-B61C-0093F7E91749}" sibTransId="{530BC3EF-3CB7-49FB-AE26-369804386DE9}"/>
    <dgm:cxn modelId="{07E6D8F1-4D7B-41ED-9B78-38328DF3063B}" srcId="{E263BE46-EB31-4D90-A5D8-5C19B30C91A3}" destId="{50EA8F36-9FA8-4CD5-887B-577236F360B1}" srcOrd="3" destOrd="0" parTransId="{4CE1EE40-552A-4745-BBB9-16E8EC56511F}" sibTransId="{74A7A920-1D2D-47FD-9EEA-010817B7985F}"/>
    <dgm:cxn modelId="{0CACFEF3-3FDF-4567-A676-B73F152358B6}" srcId="{E263BE46-EB31-4D90-A5D8-5C19B30C91A3}" destId="{1DBAD04B-A763-44D0-9064-97A7367F1745}" srcOrd="4" destOrd="0" parTransId="{8400631F-5D56-4FEC-BCA6-04A6CD7FA36E}" sibTransId="{F230BB16-BD0E-43B2-8A6A-F4D3FBC833E4}"/>
    <dgm:cxn modelId="{ADF195FB-8217-4C2E-8AA6-04E881D2E534}" srcId="{E263BE46-EB31-4D90-A5D8-5C19B30C91A3}" destId="{AEB7847E-A987-492D-8D49-012D4849FA85}" srcOrd="0" destOrd="0" parTransId="{D833FE73-C197-407D-83D2-CB2E59A246B9}" sibTransId="{CDFF75FF-01CD-49B7-A59A-9959B73D3E68}"/>
    <dgm:cxn modelId="{005FD574-154B-44B4-B8D7-8819631DE9A9}" type="presParOf" srcId="{00DD830B-3517-4626-87A5-502843A321AC}" destId="{F77BD563-68C1-4AA6-8712-B22207E5DC4F}" srcOrd="0" destOrd="0" presId="urn:microsoft.com/office/officeart/2011/layout/CircleProcess"/>
    <dgm:cxn modelId="{6101DF1E-5B7F-427C-A630-513937DD5276}" type="presParOf" srcId="{F77BD563-68C1-4AA6-8712-B22207E5DC4F}" destId="{9A0109F1-DD98-4897-96D5-F34EC9AE00D1}" srcOrd="0" destOrd="0" presId="urn:microsoft.com/office/officeart/2011/layout/CircleProcess"/>
    <dgm:cxn modelId="{4A5AA36A-1B51-4E17-B6D4-D5C93745F6B9}" type="presParOf" srcId="{00DD830B-3517-4626-87A5-502843A321AC}" destId="{8C6C014C-51D9-431A-9B5A-1CDE2D2DA4B3}" srcOrd="1" destOrd="0" presId="urn:microsoft.com/office/officeart/2011/layout/CircleProcess"/>
    <dgm:cxn modelId="{E2865BE2-BE2B-4948-B5D5-191C99C1E09A}" type="presParOf" srcId="{8C6C014C-51D9-431A-9B5A-1CDE2D2DA4B3}" destId="{70495304-6B2D-46A4-A143-9F84E9003538}" srcOrd="0" destOrd="0" presId="urn:microsoft.com/office/officeart/2011/layout/CircleProcess"/>
    <dgm:cxn modelId="{6F79A2C4-DAC6-4325-9017-0183E4C6538D}" type="presParOf" srcId="{00DD830B-3517-4626-87A5-502843A321AC}" destId="{B188EF50-4874-456B-8ED7-400D39EABD33}" srcOrd="2" destOrd="0" presId="urn:microsoft.com/office/officeart/2011/layout/CircleProcess"/>
    <dgm:cxn modelId="{80E9EDB5-69D4-486E-A2FA-452A90FE3578}" type="presParOf" srcId="{00DD830B-3517-4626-87A5-502843A321AC}" destId="{988A8515-19A8-4715-B3C8-DE5661792B24}" srcOrd="3" destOrd="0" presId="urn:microsoft.com/office/officeart/2011/layout/CircleProcess"/>
    <dgm:cxn modelId="{E4301BA9-E93F-43DA-948C-DDF596D0F6A9}" type="presParOf" srcId="{988A8515-19A8-4715-B3C8-DE5661792B24}" destId="{E4B7A8B1-EA73-4042-947B-F3921439C76C}" srcOrd="0" destOrd="0" presId="urn:microsoft.com/office/officeart/2011/layout/CircleProcess"/>
    <dgm:cxn modelId="{3EBF2B3F-AFFE-491F-A067-90FEBA3C622A}" type="presParOf" srcId="{00DD830B-3517-4626-87A5-502843A321AC}" destId="{5B05672B-16C8-41B1-9A05-7F08B840C83C}" srcOrd="4" destOrd="0" presId="urn:microsoft.com/office/officeart/2011/layout/CircleProcess"/>
    <dgm:cxn modelId="{801DE1C5-10B7-4EB3-A33C-5F0563D8AE92}" type="presParOf" srcId="{5B05672B-16C8-41B1-9A05-7F08B840C83C}" destId="{B018E019-15C2-4435-96C2-1AAFE712F5F0}" srcOrd="0" destOrd="0" presId="urn:microsoft.com/office/officeart/2011/layout/CircleProcess"/>
    <dgm:cxn modelId="{9B83398C-1F23-4751-95BB-B59FC6B292B2}" type="presParOf" srcId="{00DD830B-3517-4626-87A5-502843A321AC}" destId="{1E4F2130-C0FB-461A-B424-7544C7B9277D}" srcOrd="5" destOrd="0" presId="urn:microsoft.com/office/officeart/2011/layout/CircleProcess"/>
    <dgm:cxn modelId="{1CCE5E3D-9677-4125-8590-D52641BE699D}" type="presParOf" srcId="{00DD830B-3517-4626-87A5-502843A321AC}" destId="{1B345461-B4F1-432F-B8C0-AB3F1B51F83D}" srcOrd="6" destOrd="0" presId="urn:microsoft.com/office/officeart/2011/layout/CircleProcess"/>
    <dgm:cxn modelId="{D98145B1-508F-43C7-932C-26239CECFC3D}" type="presParOf" srcId="{1B345461-B4F1-432F-B8C0-AB3F1B51F83D}" destId="{076ED6C0-EA39-4D0E-9B73-0C96D7AF9945}" srcOrd="0" destOrd="0" presId="urn:microsoft.com/office/officeart/2011/layout/CircleProcess"/>
    <dgm:cxn modelId="{BEC44C14-ABC5-4A32-9289-FAB5AA818CDB}" type="presParOf" srcId="{00DD830B-3517-4626-87A5-502843A321AC}" destId="{AE3F6C14-E490-4F00-B91E-9848FCDF5282}" srcOrd="7" destOrd="0" presId="urn:microsoft.com/office/officeart/2011/layout/CircleProcess"/>
    <dgm:cxn modelId="{A4DED494-2A50-47DF-AFF1-2B148194D8BC}" type="presParOf" srcId="{AE3F6C14-E490-4F00-B91E-9848FCDF5282}" destId="{D8B135EA-D871-4EF1-8224-B8AAE5E66274}" srcOrd="0" destOrd="0" presId="urn:microsoft.com/office/officeart/2011/layout/CircleProcess"/>
    <dgm:cxn modelId="{09FC405F-51E9-4A81-A477-06ACEE804327}" type="presParOf" srcId="{00DD830B-3517-4626-87A5-502843A321AC}" destId="{B2B6D0F5-1D30-4BD3-BA85-141DECEAAD63}" srcOrd="8" destOrd="0" presId="urn:microsoft.com/office/officeart/2011/layout/CircleProcess"/>
    <dgm:cxn modelId="{FDB00988-8DDB-40C5-B611-21C89A204ECA}" type="presParOf" srcId="{00DD830B-3517-4626-87A5-502843A321AC}" destId="{034B4403-05F7-4310-8F56-DD9CC3775F80}" srcOrd="9" destOrd="0" presId="urn:microsoft.com/office/officeart/2011/layout/CircleProcess"/>
    <dgm:cxn modelId="{84E02A85-9010-43D8-B55D-D433331D6727}" type="presParOf" srcId="{034B4403-05F7-4310-8F56-DD9CC3775F80}" destId="{57C53758-FA49-460D-995F-A0E47DDC2964}" srcOrd="0" destOrd="0" presId="urn:microsoft.com/office/officeart/2011/layout/CircleProcess"/>
    <dgm:cxn modelId="{B16ABBDF-F071-4EEC-A546-FB57B07961E9}" type="presParOf" srcId="{00DD830B-3517-4626-87A5-502843A321AC}" destId="{A96FB455-1161-45DB-B4E3-0E972CBBDB28}" srcOrd="10" destOrd="0" presId="urn:microsoft.com/office/officeart/2011/layout/CircleProcess"/>
    <dgm:cxn modelId="{521AA606-52EC-4660-B7F3-9752F2A99CA0}" type="presParOf" srcId="{A96FB455-1161-45DB-B4E3-0E972CBBDB28}" destId="{0608F1D3-CFD3-4EE3-AD94-B269F3E4E32C}" srcOrd="0" destOrd="0" presId="urn:microsoft.com/office/officeart/2011/layout/CircleProcess"/>
    <dgm:cxn modelId="{D5E92994-376A-4C04-AA36-BA05E957A07B}" type="presParOf" srcId="{00DD830B-3517-4626-87A5-502843A321AC}" destId="{536C1A53-8179-4B77-8C23-5769CF76FCA0}" srcOrd="11" destOrd="0" presId="urn:microsoft.com/office/officeart/2011/layout/CircleProcess"/>
    <dgm:cxn modelId="{9DF1A7E7-853D-451C-9238-D10FB794AB23}" type="presParOf" srcId="{00DD830B-3517-4626-87A5-502843A321AC}" destId="{1B10B5AC-9289-4AC4-97A2-A84D08A8C76C}" srcOrd="12" destOrd="0" presId="urn:microsoft.com/office/officeart/2011/layout/CircleProcess"/>
    <dgm:cxn modelId="{1E53FDC7-40FA-4316-8B59-1D343EBE0F4D}" type="presParOf" srcId="{1B10B5AC-9289-4AC4-97A2-A84D08A8C76C}" destId="{A6271E3A-9E97-4539-997D-B2079312C22A}" srcOrd="0" destOrd="0" presId="urn:microsoft.com/office/officeart/2011/layout/CircleProcess"/>
    <dgm:cxn modelId="{154396B0-3B44-4F86-A1F1-F6257109ADD6}" type="presParOf" srcId="{00DD830B-3517-4626-87A5-502843A321AC}" destId="{1A81AF8D-4F05-47F7-A12C-96D492098ECB}" srcOrd="13" destOrd="0" presId="urn:microsoft.com/office/officeart/2011/layout/CircleProcess"/>
    <dgm:cxn modelId="{6689CE82-EC30-457E-8308-4370BBDCA4AD}" type="presParOf" srcId="{1A81AF8D-4F05-47F7-A12C-96D492098ECB}" destId="{F199326E-746D-4FBB-8D47-3F7ABC216AE9}" srcOrd="0" destOrd="0" presId="urn:microsoft.com/office/officeart/2011/layout/CircleProcess"/>
    <dgm:cxn modelId="{81033C2C-6820-4790-8400-DE5C53425A47}" type="presParOf" srcId="{00DD830B-3517-4626-87A5-502843A321AC}" destId="{6A35BA0D-4FE9-4F72-B1E3-BCA90514CB1B}" srcOrd="14" destOrd="0" presId="urn:microsoft.com/office/officeart/2011/layout/CircleProcess"/>
    <dgm:cxn modelId="{98C067BA-7908-4B17-86F6-6201DED3E1AD}" type="presParOf" srcId="{00DD830B-3517-4626-87A5-502843A321AC}" destId="{1D2B6886-88F7-412B-A3C9-FD6D523E5724}" srcOrd="15" destOrd="0" presId="urn:microsoft.com/office/officeart/2011/layout/CircleProcess"/>
    <dgm:cxn modelId="{EBD810D9-D242-4F17-AE87-BE14C31C2E32}" type="presParOf" srcId="{1D2B6886-88F7-412B-A3C9-FD6D523E5724}" destId="{676130B0-614E-482D-B898-CD3C19D4311C}" srcOrd="0" destOrd="0" presId="urn:microsoft.com/office/officeart/2011/layout/CircleProcess"/>
    <dgm:cxn modelId="{6E81557B-E5EE-46CE-8540-921E7E061DC0}" type="presParOf" srcId="{00DD830B-3517-4626-87A5-502843A321AC}" destId="{441A471C-68BB-467B-A819-E6729ABB7EE2}" srcOrd="16" destOrd="0" presId="urn:microsoft.com/office/officeart/2011/layout/CircleProcess"/>
    <dgm:cxn modelId="{17AE6D05-7E50-4D2B-A8AD-62DD0CAC3BE4}" type="presParOf" srcId="{441A471C-68BB-467B-A819-E6729ABB7EE2}" destId="{2A6819C5-17A9-4E37-96FB-7222764A6279}" srcOrd="0" destOrd="0" presId="urn:microsoft.com/office/officeart/2011/layout/CircleProcess"/>
    <dgm:cxn modelId="{37DB6868-0E63-4E1C-BB6D-4BEED57C27AA}" type="presParOf" srcId="{00DD830B-3517-4626-87A5-502843A321AC}" destId="{47215D72-6365-4662-B799-DAC024BDCD4D}"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109F1-DD98-4897-96D5-F34EC9AE00D1}">
      <dsp:nvSpPr>
        <dsp:cNvPr id="0" name=""/>
        <dsp:cNvSpPr/>
      </dsp:nvSpPr>
      <dsp:spPr>
        <a:xfrm>
          <a:off x="6601227" y="1023737"/>
          <a:ext cx="1216869" cy="121663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495304-6B2D-46A4-A143-9F84E9003538}">
      <dsp:nvSpPr>
        <dsp:cNvPr id="0" name=""/>
        <dsp:cNvSpPr/>
      </dsp:nvSpPr>
      <dsp:spPr>
        <a:xfrm>
          <a:off x="6642201"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Participant Capstone Presentation</a:t>
          </a:r>
        </a:p>
      </dsp:txBody>
      <dsp:txXfrm>
        <a:off x="6804554" y="1226546"/>
        <a:ext cx="810988" cy="811020"/>
      </dsp:txXfrm>
    </dsp:sp>
    <dsp:sp modelId="{E4B7A8B1-EA73-4042-947B-F3921439C76C}">
      <dsp:nvSpPr>
        <dsp:cNvPr id="0" name=""/>
        <dsp:cNvSpPr/>
      </dsp:nvSpPr>
      <dsp:spPr>
        <a:xfrm rot="2700000">
          <a:off x="5344242"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18E019-15C2-4435-96C2-1AAFE712F5F0}">
      <dsp:nvSpPr>
        <dsp:cNvPr id="0" name=""/>
        <dsp:cNvSpPr/>
      </dsp:nvSpPr>
      <dsp:spPr>
        <a:xfrm>
          <a:off x="5385131"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Lead Discussion Sessions</a:t>
          </a:r>
        </a:p>
      </dsp:txBody>
      <dsp:txXfrm>
        <a:off x="5547483" y="1226546"/>
        <a:ext cx="810988" cy="811020"/>
      </dsp:txXfrm>
    </dsp:sp>
    <dsp:sp modelId="{076ED6C0-EA39-4D0E-9B73-0C96D7AF9945}">
      <dsp:nvSpPr>
        <dsp:cNvPr id="0" name=""/>
        <dsp:cNvSpPr/>
      </dsp:nvSpPr>
      <dsp:spPr>
        <a:xfrm rot="2700000">
          <a:off x="4087171"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B135EA-D871-4EF1-8224-B8AAE5E66274}">
      <dsp:nvSpPr>
        <dsp:cNvPr id="0" name=""/>
        <dsp:cNvSpPr/>
      </dsp:nvSpPr>
      <dsp:spPr>
        <a:xfrm>
          <a:off x="4128060"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Schedule Sessions and Send Invites</a:t>
          </a:r>
        </a:p>
      </dsp:txBody>
      <dsp:txXfrm>
        <a:off x="4290412" y="1226546"/>
        <a:ext cx="810988" cy="811020"/>
      </dsp:txXfrm>
    </dsp:sp>
    <dsp:sp modelId="{57C53758-FA49-460D-995F-A0E47DDC2964}">
      <dsp:nvSpPr>
        <dsp:cNvPr id="0" name=""/>
        <dsp:cNvSpPr/>
      </dsp:nvSpPr>
      <dsp:spPr>
        <a:xfrm rot="2700000">
          <a:off x="2830101"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8F1D3-CFD3-4EE3-AD94-B269F3E4E32C}">
      <dsp:nvSpPr>
        <dsp:cNvPr id="0" name=""/>
        <dsp:cNvSpPr/>
      </dsp:nvSpPr>
      <dsp:spPr>
        <a:xfrm>
          <a:off x="2870990"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Email Participants with Context  </a:t>
          </a:r>
        </a:p>
      </dsp:txBody>
      <dsp:txXfrm>
        <a:off x="3032569" y="1226546"/>
        <a:ext cx="810988" cy="811020"/>
      </dsp:txXfrm>
    </dsp:sp>
    <dsp:sp modelId="{A6271E3A-9E97-4539-997D-B2079312C22A}">
      <dsp:nvSpPr>
        <dsp:cNvPr id="0" name=""/>
        <dsp:cNvSpPr/>
      </dsp:nvSpPr>
      <dsp:spPr>
        <a:xfrm rot="2700000">
          <a:off x="1573030"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9326E-746D-4FBB-8D47-3F7ABC216AE9}">
      <dsp:nvSpPr>
        <dsp:cNvPr id="0" name=""/>
        <dsp:cNvSpPr/>
      </dsp:nvSpPr>
      <dsp:spPr>
        <a:xfrm>
          <a:off x="1613919"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Assign Course in Impact Platform</a:t>
          </a:r>
        </a:p>
      </dsp:txBody>
      <dsp:txXfrm>
        <a:off x="1775498" y="1226546"/>
        <a:ext cx="810988" cy="811020"/>
      </dsp:txXfrm>
    </dsp:sp>
    <dsp:sp modelId="{676130B0-614E-482D-B898-CD3C19D4311C}">
      <dsp:nvSpPr>
        <dsp:cNvPr id="0" name=""/>
        <dsp:cNvSpPr/>
      </dsp:nvSpPr>
      <dsp:spPr>
        <a:xfrm rot="2700000">
          <a:off x="315959" y="1023601"/>
          <a:ext cx="1216697" cy="1216697"/>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6819C5-17A9-4E37-96FB-7222764A6279}">
      <dsp:nvSpPr>
        <dsp:cNvPr id="0" name=""/>
        <dsp:cNvSpPr/>
      </dsp:nvSpPr>
      <dsp:spPr>
        <a:xfrm>
          <a:off x="356075" y="1064299"/>
          <a:ext cx="1135692" cy="1135514"/>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Create Team in Impact Platform</a:t>
          </a:r>
        </a:p>
      </dsp:txBody>
      <dsp:txXfrm>
        <a:off x="518428" y="1226546"/>
        <a:ext cx="810988" cy="811020"/>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80AE9B-3CC7-EA40-B687-F533EC1069F5}" type="slidenum">
              <a:rPr lang="en-US" smtClean="0"/>
              <a:t>1</a:t>
            </a:fld>
            <a:endParaRPr lang="en-US"/>
          </a:p>
        </p:txBody>
      </p:sp>
    </p:spTree>
    <p:extLst>
      <p:ext uri="{BB962C8B-B14F-4D97-AF65-F5344CB8AC3E}">
        <p14:creationId xmlns:p14="http://schemas.microsoft.com/office/powerpoint/2010/main" val="130133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Pre-Work: </a:t>
            </a:r>
            <a:r>
              <a:rPr lang="en-US" sz="2400" b="0" dirty="0"/>
              <a:t>. </a:t>
            </a:r>
            <a:r>
              <a:rPr lang="en-US" sz="2400" dirty="0"/>
              <a:t>Have participants come prepared with their downloaded responses from the OnDemand Course, Mindsets Self-Assessment and Application Challenge </a:t>
            </a:r>
          </a:p>
          <a:p>
            <a:pPr marL="685800" indent="-457200">
              <a:buAutoNum type="arabicPeriod"/>
            </a:pPr>
            <a:r>
              <a:rPr lang="en-US" sz="2400" b="1" dirty="0"/>
              <a:t>Opening: </a:t>
            </a:r>
            <a:r>
              <a:rPr lang="en-US" sz="2400" b="0" dirty="0"/>
              <a:t>Provide context for why they are taking this course. Reiterate the investment int their learning and tie to larger organizational initiatives</a:t>
            </a:r>
          </a:p>
          <a:p>
            <a:pPr marL="685800" indent="-457200">
              <a:buAutoNum type="arabicPeriod"/>
            </a:pPr>
            <a:r>
              <a:rPr lang="en-US" sz="2400" b="1" dirty="0"/>
              <a:t>Introduction: </a:t>
            </a:r>
            <a:r>
              <a:rPr lang="en-US" sz="2400" dirty="0"/>
              <a:t>Show only the Common Mindset.  Ask the group what the Effective Mindset is.  Draw out the differences in the to mindsets.  What stood out to them?  Share your own preliminary insights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2400" dirty="0"/>
              <a:t> </a:t>
            </a:r>
            <a:endParaRPr lang="en-US" sz="2000" b="1" dirty="0"/>
          </a:p>
          <a:p>
            <a:pPr marL="0" indent="0">
              <a:buNone/>
            </a:pPr>
            <a:endParaRPr lang="en-US" sz="2000" b="1" dirty="0"/>
          </a:p>
          <a:p>
            <a:pPr marL="228600" indent="0">
              <a:buFont typeface="+mj-lt"/>
              <a:buNone/>
            </a:pPr>
            <a:endParaRPr lang="en-US" sz="2400" dirty="0"/>
          </a:p>
        </p:txBody>
      </p:sp>
    </p:spTree>
    <p:extLst>
      <p:ext uri="{BB962C8B-B14F-4D97-AF65-F5344CB8AC3E}">
        <p14:creationId xmlns:p14="http://schemas.microsoft.com/office/powerpoint/2010/main" val="17524727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AutoNum type="arabicPeriod"/>
            </a:pPr>
            <a:endParaRPr lang="en-US" sz="2400" b="1" dirty="0"/>
          </a:p>
          <a:p>
            <a:pPr marL="685800" indent="-457200">
              <a:buAutoNum type="arabicPeriod"/>
            </a:pPr>
            <a:r>
              <a:rPr lang="en-US" sz="2400" b="1" dirty="0"/>
              <a:t>See-Do-Get: </a:t>
            </a:r>
            <a:r>
              <a:rPr lang="en-US" sz="2400" b="0" dirty="0"/>
              <a:t>Ask if anyone can describe the See-Do-Get Cycle. Gather their responses and the impact of this model.  “T</a:t>
            </a:r>
            <a:r>
              <a:rPr lang="en-US" sz="2000" b="0" i="0" dirty="0">
                <a:solidFill>
                  <a:srgbClr val="2D363D"/>
                </a:solidFill>
                <a:effectLst/>
                <a:latin typeface="Gotham-Light"/>
              </a:rPr>
              <a:t>he results we GET in our lives depend on what we DO. What we DO depends on how we SEE the world around us. If you want to change your results, start by changing how you see the world, or your mindset, because your mindset has a profound impact on the results you achieve.”</a:t>
            </a:r>
            <a:endParaRPr lang="en-US" sz="2400" b="1" dirty="0"/>
          </a:p>
          <a:p>
            <a:pPr marL="685800" indent="-457200">
              <a:buAutoNum type="arabicPeriod"/>
            </a:pPr>
            <a:r>
              <a:rPr lang="en-US" sz="2400" b="1" dirty="0"/>
              <a:t>Breakout 1: </a:t>
            </a:r>
            <a:r>
              <a:rPr lang="en-US" sz="2400" b="0" dirty="0"/>
              <a:t>Remind the group to have their Mindset Self-Assessment ready </a:t>
            </a:r>
            <a:r>
              <a:rPr lang="en-US" sz="2400" dirty="0"/>
              <a:t>(10 – 15 minutes) </a:t>
            </a:r>
          </a:p>
          <a:p>
            <a:pPr marL="685800" indent="-457200">
              <a:buAutoNum type="arabicPeriod"/>
            </a:pPr>
            <a:r>
              <a:rPr lang="en-US" sz="2400" b="1" dirty="0"/>
              <a:t>Whole Group Debrief: </a:t>
            </a:r>
            <a:r>
              <a:rPr lang="en-US" sz="2400" dirty="0"/>
              <a:t>(5-10 minutes) Who would like to share what they discussed and any insights they had? </a:t>
            </a:r>
          </a:p>
          <a:p>
            <a:pPr marL="228600" indent="0">
              <a:buFont typeface="Arial" panose="020B0604020202020204" pitchFamily="34" charset="0"/>
              <a:buNone/>
            </a:pPr>
            <a:endParaRPr lang="en-US" sz="2400" dirty="0"/>
          </a:p>
          <a:p>
            <a:pPr marL="228600" indent="0">
              <a:buFont typeface="+mj-lt"/>
              <a:buNone/>
            </a:pPr>
            <a:endParaRPr lang="en-US" sz="2400" dirty="0"/>
          </a:p>
        </p:txBody>
      </p:sp>
    </p:spTree>
    <p:extLst>
      <p:ext uri="{BB962C8B-B14F-4D97-AF65-F5344CB8AC3E}">
        <p14:creationId xmlns:p14="http://schemas.microsoft.com/office/powerpoint/2010/main" val="3675205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AutoNum type="arabicPeriod"/>
            </a:pPr>
            <a:r>
              <a:rPr lang="en-US" sz="2400" b="1" dirty="0"/>
              <a:t>Effective </a:t>
            </a:r>
            <a:r>
              <a:rPr lang="en-US" sz="2400" b="0" dirty="0"/>
              <a:t>Mindsets: (don’t’ show answers) Ask the group who can share some examples of Effective Mindsets.  Gather responses and then share answers. </a:t>
            </a:r>
          </a:p>
          <a:p>
            <a:pPr marL="685800" indent="-457200">
              <a:buAutoNum type="arabicPeriod"/>
            </a:pPr>
            <a:r>
              <a:rPr lang="en-US" sz="2400" b="1" dirty="0"/>
              <a:t>Breakout 2: </a:t>
            </a:r>
            <a:r>
              <a:rPr lang="en-US" sz="2400" dirty="0"/>
              <a:t>(10 – 15 minuets)</a:t>
            </a:r>
          </a:p>
          <a:p>
            <a:pPr marL="685800" indent="-457200">
              <a:buAutoNum type="arabicPeriod"/>
            </a:pPr>
            <a:r>
              <a:rPr lang="en-US" sz="2400" b="1" dirty="0"/>
              <a:t>Whole Group Debrief: </a:t>
            </a:r>
            <a:r>
              <a:rPr lang="en-US" sz="2400" dirty="0"/>
              <a:t>(5-10 minuets) Who would like to share what they discussed and any insights they had?</a:t>
            </a:r>
          </a:p>
          <a:p>
            <a:pPr marL="685800" indent="-457200">
              <a:buAutoNum type="arabicPeriod"/>
            </a:pPr>
            <a:r>
              <a:rPr lang="en-US" sz="2400" b="1" dirty="0"/>
              <a:t>Closing: </a:t>
            </a:r>
            <a:r>
              <a:rPr lang="en-US" sz="2400" dirty="0"/>
              <a:t>Key takeaways and committed actions to next steps (hear from everyone if group is small or ask for a few if group is larger)</a:t>
            </a:r>
          </a:p>
          <a:p>
            <a:pPr marL="685800" lvl="1" indent="0">
              <a:buNone/>
            </a:pPr>
            <a:r>
              <a:rPr lang="en-US" sz="2400" dirty="0"/>
              <a:t> </a:t>
            </a:r>
            <a:r>
              <a:rPr lang="en-US" sz="2000" b="1" dirty="0"/>
              <a:t>Additional Discussion Questions (optional)</a:t>
            </a:r>
          </a:p>
          <a:p>
            <a:pPr marL="800100" lvl="1" indent="-342900">
              <a:buFont typeface="Arial" panose="020B0604020202020204" pitchFamily="34" charset="0"/>
              <a:buChar char="•"/>
            </a:pPr>
            <a:r>
              <a:rPr lang="en-US" sz="2400" dirty="0"/>
              <a:t>What are the 1-3 leadership attributes you value?</a:t>
            </a:r>
          </a:p>
          <a:p>
            <a:pPr marL="628650" lvl="1" indent="-171450">
              <a:buFont typeface="Arial" panose="020B0604020202020204" pitchFamily="34" charset="0"/>
              <a:buChar char="•"/>
            </a:pPr>
            <a:r>
              <a:rPr lang="en-US" sz="2400" dirty="0"/>
              <a:t>How will you build strong relationships up and across?</a:t>
            </a:r>
          </a:p>
          <a:p>
            <a:pPr marL="628650" lvl="1" indent="-171450">
              <a:buFont typeface="Arial" panose="020B0604020202020204" pitchFamily="34" charset="0"/>
              <a:buChar char="•"/>
            </a:pPr>
            <a:r>
              <a:rPr lang="en-US" sz="2400" dirty="0"/>
              <a:t>What is your plan to shape your reputation as a leader?</a:t>
            </a:r>
          </a:p>
          <a:p>
            <a:pPr marL="628650" lvl="1" indent="-171450">
              <a:buFont typeface="Arial" panose="020B0604020202020204" pitchFamily="34" charset="0"/>
              <a:buChar char="•"/>
            </a:pPr>
            <a:r>
              <a:rPr lang="en-US" sz="2400" dirty="0"/>
              <a:t>What is most difficult for you making the mindset shift?  </a:t>
            </a:r>
            <a:endParaRPr lang="en-US" sz="2400" b="1" dirty="0"/>
          </a:p>
          <a:p>
            <a:pPr marL="685800" indent="-457200">
              <a:buAutoNum type="arabicPeriod"/>
            </a:pPr>
            <a:endParaRPr lang="en-US" sz="2400" dirty="0"/>
          </a:p>
          <a:p>
            <a:pPr marL="228600" indent="0">
              <a:buFont typeface="Arial" panose="020B0604020202020204" pitchFamily="34" charset="0"/>
              <a:buNone/>
            </a:pPr>
            <a:endParaRPr lang="en-US" sz="2400" dirty="0"/>
          </a:p>
          <a:p>
            <a:pPr marL="228600" indent="0">
              <a:buFont typeface="Arial" panose="020B0604020202020204" pitchFamily="34" charset="0"/>
              <a:buNone/>
            </a:pPr>
            <a:endParaRPr lang="en-US" sz="240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sz="2400" b="1" u="sng" dirty="0"/>
              <a:t>OPTIONAL - Individual Exercise –Create your personal leadership mission statement and action plan (10 – 15 Minutes) </a:t>
            </a:r>
          </a:p>
          <a:p>
            <a:pPr marL="228600" indent="0">
              <a:buFont typeface="Arial" panose="020B0604020202020204" pitchFamily="34" charset="0"/>
              <a:buNone/>
            </a:pPr>
            <a:r>
              <a:rPr lang="en-US" sz="2400" b="1" u="sng" dirty="0">
                <a:solidFill>
                  <a:schemeClr val="accent1">
                    <a:lumMod val="75000"/>
                  </a:schemeClr>
                </a:solidFill>
              </a:rPr>
              <a:t>Brainstorm:</a:t>
            </a:r>
          </a:p>
          <a:p>
            <a:pPr marL="400050">
              <a:buClrTx/>
            </a:pPr>
            <a:r>
              <a:rPr lang="en-US" sz="2400" dirty="0"/>
              <a:t>Your strengths; What motivates you; What you want to accomplish in your career; Attributes that you respect in other leaders; What does your team and organization need most </a:t>
            </a:r>
            <a:endParaRPr lang="en-US" sz="2400" u="sng" dirty="0"/>
          </a:p>
          <a:p>
            <a:pPr marL="228600" indent="0">
              <a:buFont typeface="+mj-lt"/>
              <a:buNone/>
            </a:pPr>
            <a:r>
              <a:rPr lang="en-US" sz="2400" b="1" u="sng" dirty="0">
                <a:solidFill>
                  <a:schemeClr val="accent1">
                    <a:lumMod val="75000"/>
                  </a:schemeClr>
                </a:solidFill>
              </a:rPr>
              <a:t>Organize into a statement: </a:t>
            </a:r>
          </a:p>
          <a:p>
            <a:pPr marL="457200" indent="-228600">
              <a:buClrTx/>
              <a:buFont typeface="+mj-lt"/>
              <a:buAutoNum type="arabicPeriod"/>
            </a:pPr>
            <a:r>
              <a:rPr lang="en-US" sz="2400" b="0" i="0" dirty="0">
                <a:solidFill>
                  <a:srgbClr val="101820"/>
                </a:solidFill>
                <a:effectLst/>
              </a:rPr>
              <a:t>Focus on key aspects that excite you most and decide what you want to be known for as a leader. </a:t>
            </a:r>
          </a:p>
          <a:p>
            <a:pPr marL="457200" indent="-228600">
              <a:buClrTx/>
              <a:buFont typeface="+mj-lt"/>
              <a:buAutoNum type="arabicPeriod"/>
            </a:pPr>
            <a:r>
              <a:rPr lang="en-US" sz="2400" b="0" i="0" dirty="0">
                <a:solidFill>
                  <a:srgbClr val="101820"/>
                </a:solidFill>
                <a:effectLst/>
              </a:rPr>
              <a:t>Incorporate aspects that will help you get where you want to go in your career and align with what your team and organization needs.</a:t>
            </a:r>
            <a:endParaRPr lang="en-US" sz="2400" b="0" i="0" u="sng" dirty="0">
              <a:solidFill>
                <a:srgbClr val="101820"/>
              </a:solidFill>
              <a:effectLst/>
            </a:endParaRPr>
          </a:p>
          <a:p>
            <a:pPr marL="228600" indent="0">
              <a:buFont typeface="+mj-lt"/>
              <a:buNone/>
            </a:pPr>
            <a:r>
              <a:rPr lang="en-US" sz="2400" b="1" i="0" u="sng" dirty="0">
                <a:solidFill>
                  <a:schemeClr val="accent1">
                    <a:lumMod val="75000"/>
                  </a:schemeClr>
                </a:solidFill>
                <a:effectLst/>
              </a:rPr>
              <a:t>Action Plan: </a:t>
            </a:r>
          </a:p>
          <a:p>
            <a:pPr marL="228600" indent="0">
              <a:buFont typeface="+mj-lt"/>
              <a:buNone/>
            </a:pPr>
            <a:r>
              <a:rPr lang="en-US" sz="2400" b="0" i="0" u="none" dirty="0">
                <a:solidFill>
                  <a:srgbClr val="101820"/>
                </a:solidFill>
                <a:effectLst/>
              </a:rPr>
              <a:t>List actions you’ll need to take in order to fulfill your personal statement with accountability check-points.</a:t>
            </a:r>
            <a:endParaRPr lang="en-US" sz="240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endParaRPr lang="en-US" sz="2400" b="1" u="sng" dirty="0"/>
          </a:p>
          <a:p>
            <a:pPr marL="228600" indent="0">
              <a:buFont typeface="+mj-lt"/>
              <a:buNone/>
            </a:pPr>
            <a:endParaRPr lang="en-US" sz="2400" dirty="0"/>
          </a:p>
        </p:txBody>
      </p:sp>
    </p:spTree>
    <p:extLst>
      <p:ext uri="{BB962C8B-B14F-4D97-AF65-F5344CB8AC3E}">
        <p14:creationId xmlns:p14="http://schemas.microsoft.com/office/powerpoint/2010/main" val="3630486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000" b="1" dirty="0"/>
              <a:t>Pre-Work: </a:t>
            </a:r>
            <a:r>
              <a:rPr lang="en-US" sz="2000" b="0" dirty="0"/>
              <a:t>. </a:t>
            </a:r>
            <a:r>
              <a:rPr lang="en-US" sz="2000" dirty="0"/>
              <a:t>Have participants come prepared with their downloaded responses from the OnDemand Course, Mindsets Self-Assessment and 1-on-1 Prep for Manager </a:t>
            </a:r>
          </a:p>
          <a:p>
            <a:pPr marL="685800" indent="-457200">
              <a:buAutoNum type="arabicPeriod"/>
            </a:pPr>
            <a:r>
              <a:rPr lang="en-US" sz="2000" b="1" dirty="0"/>
              <a:t>Introduction: </a:t>
            </a:r>
            <a:r>
              <a:rPr lang="en-US" sz="2000" dirty="0"/>
              <a:t>Show only the Common Mindset.  Ask the group what the Effective Mindset is.  Draw out the differences in the to mindsets.  What stood out to them?  Share your own preliminary insights </a:t>
            </a:r>
          </a:p>
          <a:p>
            <a:pPr marL="228600" indent="0">
              <a:buFont typeface="Arial" panose="020B0604020202020204" pitchFamily="34" charset="0"/>
              <a:buNone/>
            </a:pPr>
            <a:endParaRPr lang="en-US" dirty="0"/>
          </a:p>
        </p:txBody>
      </p:sp>
    </p:spTree>
    <p:extLst>
      <p:ext uri="{BB962C8B-B14F-4D97-AF65-F5344CB8AC3E}">
        <p14:creationId xmlns:p14="http://schemas.microsoft.com/office/powerpoint/2010/main" val="3864318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AutoNum type="arabicPeriod"/>
            </a:pPr>
            <a:endParaRPr lang="en-US" sz="2400" b="1" dirty="0"/>
          </a:p>
          <a:p>
            <a:pPr marL="685800" indent="-457200">
              <a:buAutoNum type="arabicPeriod"/>
            </a:pPr>
            <a:r>
              <a:rPr lang="en-US" sz="2400" b="1" dirty="0"/>
              <a:t>1-on-1 Tips</a:t>
            </a:r>
            <a:r>
              <a:rPr lang="en-US" sz="2400" b="0" dirty="0"/>
              <a:t>: (don’t show answers) Ask if anyone can share some 1-on-1 tips, gather thoughts from the group, then share answers. </a:t>
            </a:r>
          </a:p>
          <a:p>
            <a:pPr marL="685800" indent="-457200">
              <a:buAutoNum type="arabicPeriod"/>
            </a:pPr>
            <a:r>
              <a:rPr lang="en-US" sz="2400" b="1" dirty="0"/>
              <a:t>Breakout 1: </a:t>
            </a:r>
            <a:r>
              <a:rPr lang="en-US" sz="2400" b="0" dirty="0"/>
              <a:t>(10 – 15 minutes)</a:t>
            </a:r>
            <a:endParaRPr lang="en-US" sz="2400" dirty="0"/>
          </a:p>
          <a:p>
            <a:pPr marL="685800" indent="-457200">
              <a:buAutoNum type="arabicPeriod"/>
            </a:pPr>
            <a:r>
              <a:rPr lang="en-US" sz="2400" b="1" dirty="0"/>
              <a:t>Whole Group Debrief: </a:t>
            </a:r>
            <a:r>
              <a:rPr lang="en-US" sz="2400" dirty="0"/>
              <a:t>(5-10 minutes) Who would like to share what they discussed and any insights they had? </a:t>
            </a:r>
          </a:p>
          <a:p>
            <a:pPr marL="228600" indent="0">
              <a:buFont typeface="Arial" panose="020B0604020202020204" pitchFamily="34" charset="0"/>
              <a:buNone/>
            </a:pPr>
            <a:endParaRPr lang="en-US" sz="2400" dirty="0"/>
          </a:p>
          <a:p>
            <a:pPr marL="228600" indent="0">
              <a:buFont typeface="Arial" panose="020B0604020202020204" pitchFamily="34" charset="0"/>
              <a:buNone/>
            </a:pPr>
            <a:r>
              <a:rPr lang="en-US" sz="2400" dirty="0"/>
              <a:t>Transition to Empathetic Listening – What are some Do’s and Don’ts for Empathetic Listening?  Why is it important? </a:t>
            </a:r>
          </a:p>
          <a:p>
            <a:pPr marL="228600" indent="0">
              <a:buFont typeface="Arial" panose="020B0604020202020204" pitchFamily="34" charset="0"/>
              <a:buNone/>
            </a:pPr>
            <a:endParaRPr lang="en-US" sz="2400" dirty="0"/>
          </a:p>
          <a:p>
            <a:pPr marL="228600" indent="0">
              <a:buFont typeface="Arial" panose="020B0604020202020204" pitchFamily="34" charset="0"/>
              <a:buNone/>
            </a:pPr>
            <a:endParaRPr lang="en-US" sz="2400" dirty="0"/>
          </a:p>
          <a:p>
            <a:pPr marL="228600" indent="0">
              <a:buFont typeface="+mj-lt"/>
              <a:buNone/>
            </a:pPr>
            <a:endParaRPr lang="en-US" sz="2400" dirty="0"/>
          </a:p>
        </p:txBody>
      </p:sp>
    </p:spTree>
    <p:extLst>
      <p:ext uri="{BB962C8B-B14F-4D97-AF65-F5344CB8AC3E}">
        <p14:creationId xmlns:p14="http://schemas.microsoft.com/office/powerpoint/2010/main" val="186287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sz="2400" b="1" dirty="0"/>
              <a:t>Let’s review the Do’s and Don’ts of Empathetic listening.  </a:t>
            </a:r>
          </a:p>
          <a:p>
            <a:pPr marL="571500" indent="-342900">
              <a:buFont typeface="Arial" panose="020B0604020202020204" pitchFamily="34" charset="0"/>
              <a:buChar char="•"/>
            </a:pPr>
            <a:r>
              <a:rPr lang="en-US" sz="2400" dirty="0"/>
              <a:t>Who remembers some Do’s?  Hear from group and then share answers. </a:t>
            </a:r>
          </a:p>
          <a:p>
            <a:pPr marL="571500" indent="-342900">
              <a:buFont typeface="Arial" panose="020B0604020202020204" pitchFamily="34" charset="0"/>
              <a:buChar char="•"/>
            </a:pPr>
            <a:r>
              <a:rPr lang="en-US" sz="2400" dirty="0"/>
              <a:t>Who remembers some Don’ts?  Hear form group and then share answer</a:t>
            </a:r>
          </a:p>
          <a:p>
            <a:pPr marL="228600" indent="0">
              <a:buFont typeface="Arial" panose="020B0604020202020204" pitchFamily="34" charset="0"/>
              <a:buNone/>
            </a:pPr>
            <a:endParaRPr lang="en-US" sz="2400" dirty="0"/>
          </a:p>
          <a:p>
            <a:pPr marL="228600" indent="0">
              <a:buFont typeface="Arial" panose="020B0604020202020204" pitchFamily="34" charset="0"/>
              <a:buNone/>
            </a:pPr>
            <a:endParaRPr lang="en-US" sz="2400" dirty="0"/>
          </a:p>
          <a:p>
            <a:pPr marL="228600" indent="0">
              <a:buFont typeface="+mj-lt"/>
              <a:buNone/>
            </a:pPr>
            <a:endParaRPr lang="en-US" sz="2400" dirty="0"/>
          </a:p>
        </p:txBody>
      </p:sp>
    </p:spTree>
    <p:extLst>
      <p:ext uri="{BB962C8B-B14F-4D97-AF65-F5344CB8AC3E}">
        <p14:creationId xmlns:p14="http://schemas.microsoft.com/office/powerpoint/2010/main" val="2572070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sz="2400" b="1" dirty="0"/>
              <a:t>Let’s review Coaching Questions </a:t>
            </a:r>
          </a:p>
          <a:p>
            <a:pPr marL="571500" indent="-342900">
              <a:buFont typeface="Arial" panose="020B0604020202020204" pitchFamily="34" charset="0"/>
              <a:buChar char="•"/>
            </a:pPr>
            <a:r>
              <a:rPr lang="en-US" sz="2400" dirty="0"/>
              <a:t>Who remembers a type of coaching questions?  Hear from group and ask for examples of each before sharing the answers. </a:t>
            </a:r>
          </a:p>
          <a:p>
            <a:pPr marL="571500" indent="-342900">
              <a:buFont typeface="Arial" panose="020B0604020202020204" pitchFamily="34" charset="0"/>
              <a:buChar char="•"/>
            </a:pPr>
            <a:r>
              <a:rPr lang="en-US" sz="2400" dirty="0"/>
              <a:t>Who remembers some 1-on-1 question prompts?  Hear form group and then share answer</a:t>
            </a:r>
          </a:p>
          <a:p>
            <a:pPr marL="571500" indent="-342900">
              <a:buFont typeface="Arial" panose="020B0604020202020204" pitchFamily="34" charset="0"/>
              <a:buChar char="•"/>
            </a:pPr>
            <a:endParaRPr lang="en-US" sz="2400" dirty="0"/>
          </a:p>
          <a:p>
            <a:pPr marL="571500" indent="-342900">
              <a:buFont typeface="Arial" panose="020B0604020202020204" pitchFamily="34" charset="0"/>
              <a:buChar char="•"/>
            </a:pPr>
            <a:endParaRPr lang="en-US" sz="2400" dirty="0"/>
          </a:p>
          <a:p>
            <a:pPr marL="571500" indent="-342900">
              <a:buFont typeface="Arial" panose="020B0604020202020204" pitchFamily="34" charset="0"/>
              <a:buChar char="•"/>
            </a:pPr>
            <a:endParaRPr lang="en-US" sz="2400" dirty="0"/>
          </a:p>
          <a:p>
            <a:pPr marL="571500" indent="-342900">
              <a:buFont typeface="Arial" panose="020B0604020202020204" pitchFamily="34" charset="0"/>
              <a:buChar char="•"/>
            </a:pPr>
            <a:endParaRPr lang="en-US" sz="2400" dirty="0"/>
          </a:p>
          <a:p>
            <a:pPr marL="571500" indent="-342900">
              <a:buFont typeface="Arial" panose="020B0604020202020204" pitchFamily="34" charset="0"/>
              <a:buChar char="•"/>
            </a:pPr>
            <a:endParaRPr lang="en-US" sz="2400" dirty="0"/>
          </a:p>
          <a:p>
            <a:pPr marL="571500" indent="-342900">
              <a:buFont typeface="Arial" panose="020B0604020202020204" pitchFamily="34" charset="0"/>
              <a:buChar char="•"/>
            </a:pPr>
            <a:endParaRPr lang="en-US" sz="2400" dirty="0"/>
          </a:p>
          <a:p>
            <a:pPr marL="228600" indent="0">
              <a:buFont typeface="Arial" panose="020B0604020202020204" pitchFamily="34" charset="0"/>
              <a:buNone/>
            </a:pPr>
            <a:endParaRPr lang="en-US" sz="2400" dirty="0"/>
          </a:p>
          <a:p>
            <a:pPr marL="228600" indent="0">
              <a:buFont typeface="Arial" panose="020B0604020202020204" pitchFamily="34" charset="0"/>
              <a:buNone/>
            </a:pPr>
            <a:endParaRPr lang="en-US" sz="2400" dirty="0"/>
          </a:p>
          <a:p>
            <a:pPr marL="228600" indent="0">
              <a:buFont typeface="+mj-lt"/>
              <a:buNone/>
            </a:pPr>
            <a:endParaRPr lang="en-US" sz="2400" dirty="0"/>
          </a:p>
        </p:txBody>
      </p:sp>
    </p:spTree>
    <p:extLst>
      <p:ext uri="{BB962C8B-B14F-4D97-AF65-F5344CB8AC3E}">
        <p14:creationId xmlns:p14="http://schemas.microsoft.com/office/powerpoint/2010/main" val="3409023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400" b="1" dirty="0"/>
              <a:t>1-on-1 Application Challenge: </a:t>
            </a:r>
            <a:r>
              <a:rPr lang="en-US" sz="2400" dirty="0"/>
              <a:t>Each participant reviews their application challenge and makes improvements to their plan. Remind participants to maintain anonymity in their discussions.  </a:t>
            </a:r>
          </a:p>
          <a:p>
            <a:pPr marL="685800" indent="-457200">
              <a:buFont typeface="+mj-lt"/>
              <a:buAutoNum type="arabicPeriod"/>
            </a:pPr>
            <a:r>
              <a:rPr lang="en-US" sz="2400" dirty="0"/>
              <a:t>If there is time, have participants share and discuss insights in groups of 3 first and then debrief with larger group. </a:t>
            </a:r>
          </a:p>
          <a:p>
            <a:pPr marL="685800" indent="-457200">
              <a:buFont typeface="+mj-lt"/>
              <a:buAutoNum type="arabicPeriod"/>
            </a:pPr>
            <a:r>
              <a:rPr lang="en-US" sz="2400" b="1" dirty="0"/>
              <a:t>Whole  group debrief:  </a:t>
            </a:r>
            <a:r>
              <a:rPr lang="en-US" sz="2400" dirty="0"/>
              <a:t>Who would like to share their insights and plans?  How is this different from what you typically do in your 1-on-1?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Closing: </a:t>
            </a:r>
            <a:r>
              <a:rPr lang="en-US" sz="2400" dirty="0"/>
              <a:t>Key takeaways and committed actions to next steps (hear from everyone if group is small or ask for a few if group is larger)</a:t>
            </a:r>
          </a:p>
          <a:p>
            <a:pPr marL="571500" indent="-342900">
              <a:buFont typeface="Arial" panose="020B0604020202020204" pitchFamily="34" charset="0"/>
              <a:buChar char="•"/>
            </a:pPr>
            <a:endParaRPr lang="en-US" sz="2400" dirty="0"/>
          </a:p>
          <a:p>
            <a:pPr marL="0" indent="0">
              <a:buNone/>
            </a:pPr>
            <a:r>
              <a:rPr lang="en-US" sz="2400" b="1" dirty="0"/>
              <a:t>Additiona</a:t>
            </a:r>
            <a:r>
              <a:rPr lang="en-US" sz="2400" b="0" dirty="0"/>
              <a:t>l </a:t>
            </a:r>
            <a:r>
              <a:rPr lang="en-US" sz="2400" b="1" dirty="0"/>
              <a:t>Discussion Questions (optional)</a:t>
            </a:r>
          </a:p>
          <a:p>
            <a:pPr marL="171450" indent="-171450">
              <a:buFont typeface="Arial" panose="020B0604020202020204" pitchFamily="34" charset="0"/>
              <a:buChar char="•"/>
            </a:pPr>
            <a:r>
              <a:rPr lang="en-US" sz="2400" dirty="0"/>
              <a:t>What cadence did you choose for your 1-1’s?</a:t>
            </a:r>
          </a:p>
          <a:p>
            <a:pPr marL="171450" indent="-171450">
              <a:buFont typeface="Arial" panose="020B0604020202020204" pitchFamily="34" charset="0"/>
              <a:buChar char="•"/>
            </a:pPr>
            <a:r>
              <a:rPr lang="en-US" sz="2400" dirty="0"/>
              <a:t>Walk me through your prep sheet for an upcoming 1-1</a:t>
            </a:r>
          </a:p>
          <a:p>
            <a:pPr marL="171450" indent="-171450">
              <a:buFont typeface="Arial" panose="020B0604020202020204" pitchFamily="34" charset="0"/>
              <a:buChar char="•"/>
            </a:pPr>
            <a:r>
              <a:rPr lang="en-US" sz="2400" dirty="0"/>
              <a:t>What do you do when someone’s not sharing in their 1-1?</a:t>
            </a:r>
            <a:endParaRPr lang="en-US" sz="2400" b="1" dirty="0"/>
          </a:p>
          <a:p>
            <a:pPr marL="228600" indent="0">
              <a:buFont typeface="Arial" panose="020B0604020202020204" pitchFamily="34" charset="0"/>
              <a:buNone/>
            </a:pPr>
            <a:endParaRPr lang="en-US" sz="2400" dirty="0"/>
          </a:p>
          <a:p>
            <a:pPr marL="228600" indent="0">
              <a:buFont typeface="Arial" panose="020B0604020202020204" pitchFamily="34" charset="0"/>
              <a:buNone/>
            </a:pPr>
            <a:endParaRPr lang="en-US" sz="2400" dirty="0"/>
          </a:p>
          <a:p>
            <a:pPr marL="228600" indent="0">
              <a:buFont typeface="Arial" panose="020B0604020202020204" pitchFamily="34" charset="0"/>
              <a:buNone/>
            </a:pPr>
            <a:endParaRPr lang="en-US" sz="2400" dirty="0"/>
          </a:p>
          <a:p>
            <a:pPr marL="228600" indent="0">
              <a:buFont typeface="+mj-lt"/>
              <a:buNone/>
            </a:pPr>
            <a:endParaRPr lang="en-US" sz="2400" dirty="0"/>
          </a:p>
        </p:txBody>
      </p:sp>
    </p:spTree>
    <p:extLst>
      <p:ext uri="{BB962C8B-B14F-4D97-AF65-F5344CB8AC3E}">
        <p14:creationId xmlns:p14="http://schemas.microsoft.com/office/powerpoint/2010/main" val="990752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400" b="1" dirty="0"/>
              <a:t>Pre-Work: </a:t>
            </a:r>
            <a:r>
              <a:rPr lang="en-US" sz="2400" dirty="0"/>
              <a:t>Have participants come prepared with their downloaded responses from the OnDemand Course, Mindsets Self-Assessment and Delegation Planner </a:t>
            </a:r>
          </a:p>
          <a:p>
            <a:pPr marL="685800" indent="-457200">
              <a:buAutoNum type="arabicPeriod"/>
            </a:pPr>
            <a:r>
              <a:rPr lang="en-US" sz="2400" b="1" dirty="0"/>
              <a:t>Introduction: </a:t>
            </a:r>
            <a:r>
              <a:rPr lang="en-US" sz="2400" dirty="0"/>
              <a:t>Show only the Common Mindset.  Ask the group what the Effective Mindset is.  Draw out the differences in the to mindsets.  What stood out to them?  Share your own preliminary insights </a:t>
            </a:r>
          </a:p>
          <a:p>
            <a:endParaRPr lang="en-US" dirty="0"/>
          </a:p>
          <a:p>
            <a:endParaRPr lang="en-US" dirty="0"/>
          </a:p>
          <a:p>
            <a:pPr marL="228600" indent="0">
              <a:buFont typeface="+mj-lt"/>
              <a:buNone/>
            </a:pPr>
            <a:endParaRPr lang="en-US" dirty="0"/>
          </a:p>
        </p:txBody>
      </p:sp>
    </p:spTree>
    <p:extLst>
      <p:ext uri="{BB962C8B-B14F-4D97-AF65-F5344CB8AC3E}">
        <p14:creationId xmlns:p14="http://schemas.microsoft.com/office/powerpoint/2010/main" val="140790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400" b="1" dirty="0"/>
              <a:t>Why: </a:t>
            </a:r>
            <a:r>
              <a:rPr lang="en-US" sz="2400" b="0" dirty="0"/>
              <a:t>(don’t’ show answers) What questions helped you to identify your </a:t>
            </a:r>
            <a:r>
              <a:rPr lang="en-US" sz="2400" b="0" i="1" dirty="0"/>
              <a:t>why</a:t>
            </a:r>
            <a:r>
              <a:rPr lang="en-US" sz="2400" b="0" dirty="0"/>
              <a:t>?  Why are these questions important? Share answers and gather reactions. </a:t>
            </a:r>
            <a:endParaRPr lang="en-US" sz="2400" b="1" dirty="0"/>
          </a:p>
          <a:p>
            <a:pPr marL="685800" indent="-457200">
              <a:buFont typeface="+mj-lt"/>
              <a:buAutoNum type="arabicPeriod"/>
            </a:pPr>
            <a:r>
              <a:rPr lang="en-US" sz="2400" b="1" dirty="0"/>
              <a:t>What: </a:t>
            </a:r>
            <a:r>
              <a:rPr lang="en-US" sz="2400" b="0" dirty="0"/>
              <a:t>(don’t’ show answers) What questions helped you identify your </a:t>
            </a:r>
            <a:r>
              <a:rPr lang="en-US" sz="2400" b="0" i="1" dirty="0"/>
              <a:t>what? </a:t>
            </a:r>
            <a:r>
              <a:rPr lang="en-US" sz="2400" b="0" i="0" dirty="0"/>
              <a:t>Why are these questions important?  Share answers and gather reactions. </a:t>
            </a:r>
          </a:p>
          <a:p>
            <a:pPr marL="685800" indent="-457200">
              <a:buFont typeface="+mj-lt"/>
              <a:buAutoNum type="arabicPeriod"/>
            </a:pPr>
            <a:r>
              <a:rPr lang="en-US" sz="2400" b="1" i="0" dirty="0"/>
              <a:t>Individual Exercise: </a:t>
            </a:r>
            <a:r>
              <a:rPr lang="en-US" sz="2400" b="0" i="0" dirty="0"/>
              <a:t>(5 minutes)</a:t>
            </a:r>
          </a:p>
          <a:p>
            <a:pPr marL="685800" indent="-457200">
              <a:buFont typeface="+mj-lt"/>
              <a:buAutoNum type="arabicPeriod"/>
            </a:pPr>
            <a:r>
              <a:rPr lang="en-US" sz="2400" b="1" i="0" dirty="0"/>
              <a:t>Breakout Groups: </a:t>
            </a:r>
            <a:r>
              <a:rPr lang="en-US" sz="2400" b="0" i="0" dirty="0"/>
              <a:t>(15 minutes)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Whole Group Debrief: </a:t>
            </a:r>
            <a:r>
              <a:rPr lang="en-US" sz="2400" dirty="0"/>
              <a:t>(5-10 minutes) Who would like to share what they discussed and any insights they had? </a:t>
            </a:r>
          </a:p>
          <a:p>
            <a:pPr marL="685800" indent="-457200">
              <a:buFont typeface="+mj-lt"/>
              <a:buAutoNum type="arabicPeriod"/>
            </a:pPr>
            <a:endParaRPr lang="en-US" sz="2400" b="0" i="1" dirty="0"/>
          </a:p>
        </p:txBody>
      </p:sp>
    </p:spTree>
    <p:extLst>
      <p:ext uri="{BB962C8B-B14F-4D97-AF65-F5344CB8AC3E}">
        <p14:creationId xmlns:p14="http://schemas.microsoft.com/office/powerpoint/2010/main" val="168978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679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400" b="1" dirty="0"/>
              <a:t>How: </a:t>
            </a:r>
            <a:r>
              <a:rPr lang="en-US" sz="2400" b="0" dirty="0"/>
              <a:t>(Don’t show answers) </a:t>
            </a:r>
            <a:r>
              <a:rPr lang="en-US" sz="2400" dirty="0"/>
              <a:t>First ask the group if they remember any steps form the how and why they are important.  Then share the answers. </a:t>
            </a:r>
          </a:p>
          <a:p>
            <a:pPr marL="685800" indent="-457200">
              <a:buFont typeface="+mj-lt"/>
              <a:buAutoNum type="arabicPeriod"/>
            </a:pPr>
            <a:r>
              <a:rPr lang="en-US" sz="2400" b="1" dirty="0"/>
              <a:t>Transition to Delegation: </a:t>
            </a:r>
            <a:r>
              <a:rPr lang="en-US" sz="2400" dirty="0"/>
              <a:t>Once you know the How, you can start to assign tasks and get things done! </a:t>
            </a:r>
          </a:p>
        </p:txBody>
      </p:sp>
    </p:spTree>
    <p:extLst>
      <p:ext uri="{BB962C8B-B14F-4D97-AF65-F5344CB8AC3E}">
        <p14:creationId xmlns:p14="http://schemas.microsoft.com/office/powerpoint/2010/main" val="5182528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400" b="1" dirty="0"/>
              <a:t>Delegate:  </a:t>
            </a:r>
            <a:r>
              <a:rPr lang="en-US" sz="2400" dirty="0"/>
              <a:t>Who can tell me the steps to delegation?  Here for the group and then share answers  </a:t>
            </a:r>
          </a:p>
          <a:p>
            <a:pPr marL="685800" indent="-457200">
              <a:buFont typeface="+mj-lt"/>
              <a:buAutoNum type="arabicPeriod"/>
            </a:pPr>
            <a:r>
              <a:rPr lang="en-US" sz="2400" b="1" dirty="0"/>
              <a:t>Breakout Groups: </a:t>
            </a:r>
            <a:r>
              <a:rPr lang="en-US" sz="2400" dirty="0"/>
              <a:t>(15 minutes)</a:t>
            </a:r>
          </a:p>
          <a:p>
            <a:pPr marL="685800" indent="-457200">
              <a:buFont typeface="+mj-lt"/>
              <a:buAutoNum type="arabicPeriod"/>
            </a:pPr>
            <a:r>
              <a:rPr lang="en-US" sz="2400" b="1" dirty="0"/>
              <a:t>Debrief in whole group/ Closing</a:t>
            </a:r>
            <a:r>
              <a:rPr lang="en-US" sz="2400" b="0" dirty="0"/>
              <a:t>: </a:t>
            </a:r>
            <a:r>
              <a:rPr lang="en-US" sz="2400" dirty="0"/>
              <a:t>Key takeaways and committed actions to next steps (hear from everyone if group is small or ask for a few if group is larger)</a:t>
            </a:r>
          </a:p>
          <a:p>
            <a:pPr marL="0" indent="0">
              <a:buNone/>
            </a:pPr>
            <a:endParaRPr lang="en-US" sz="2400" b="1" dirty="0"/>
          </a:p>
          <a:p>
            <a:pPr marL="0" indent="0">
              <a:buNone/>
            </a:pPr>
            <a:r>
              <a:rPr lang="en-US" sz="2400" b="1" dirty="0"/>
              <a:t>Additional Discussion Questions (optional)</a:t>
            </a:r>
          </a:p>
          <a:p>
            <a:pPr marL="171450" indent="-171450">
              <a:buFont typeface="Arial" panose="020B0604020202020204" pitchFamily="34" charset="0"/>
              <a:buChar char="•"/>
            </a:pPr>
            <a:r>
              <a:rPr lang="en-US" sz="2400" dirty="0"/>
              <a:t>Share with me how you selected and shaped your team goals.</a:t>
            </a:r>
          </a:p>
          <a:p>
            <a:pPr marL="171450" indent="-171450">
              <a:buFont typeface="Arial" panose="020B0604020202020204" pitchFamily="34" charset="0"/>
              <a:buChar char="•"/>
            </a:pPr>
            <a:r>
              <a:rPr lang="en-US" sz="2400" dirty="0"/>
              <a:t>How do you plan to delegate so that it develops your team?</a:t>
            </a:r>
          </a:p>
          <a:p>
            <a:pPr marL="171450" indent="-171450">
              <a:buFont typeface="Arial" panose="020B0604020202020204" pitchFamily="34" charset="0"/>
              <a:buChar char="•"/>
            </a:pPr>
            <a:r>
              <a:rPr lang="en-US" sz="2400" dirty="0"/>
              <a:t>How will you hold your team accountable?</a:t>
            </a:r>
          </a:p>
          <a:p>
            <a:pPr marL="228600" indent="0">
              <a:buFont typeface="+mj-lt"/>
              <a:buNone/>
            </a:pPr>
            <a:endParaRPr lang="en-US" sz="2400" dirty="0"/>
          </a:p>
        </p:txBody>
      </p:sp>
    </p:spTree>
    <p:extLst>
      <p:ext uri="{BB962C8B-B14F-4D97-AF65-F5344CB8AC3E}">
        <p14:creationId xmlns:p14="http://schemas.microsoft.com/office/powerpoint/2010/main" val="2540859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000" b="1" dirty="0"/>
              <a:t>Pre-Work: </a:t>
            </a:r>
            <a:r>
              <a:rPr lang="en-US" sz="2000" dirty="0"/>
              <a:t>Have participants come prepared with their downloaded responses from the OnDemand Course and Giving Feedback Planner</a:t>
            </a:r>
          </a:p>
          <a:p>
            <a:pPr marL="685800" indent="-457200">
              <a:buFont typeface="+mj-lt"/>
              <a:buAutoNum type="arabicPeriod"/>
            </a:pPr>
            <a:r>
              <a:rPr lang="en-US" sz="2000" b="1" dirty="0"/>
              <a:t>Introduction: </a:t>
            </a:r>
            <a:r>
              <a:rPr lang="en-US" sz="2000" dirty="0"/>
              <a:t>Show only the Common Mindset.  Ask the group what the Effective Mindset is.  Draw out the differences in the to mindsets.  What stood out to them?  Share your own preliminary insights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559689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sz="2400" b="1" dirty="0"/>
              <a:t>Let’s review the Do’s and Don’ts of providing honest, accurate feedback</a:t>
            </a:r>
          </a:p>
          <a:p>
            <a:pPr marL="571500" indent="-342900">
              <a:buFont typeface="Arial" panose="020B0604020202020204" pitchFamily="34" charset="0"/>
              <a:buChar char="•"/>
            </a:pPr>
            <a:r>
              <a:rPr lang="en-US" sz="2400" dirty="0"/>
              <a:t>Who remembers some Do’s?  Hear from group and then share answers. </a:t>
            </a:r>
          </a:p>
          <a:p>
            <a:pPr marL="571500" indent="-342900">
              <a:buFont typeface="Arial" panose="020B0604020202020204" pitchFamily="34" charset="0"/>
              <a:buChar char="•"/>
            </a:pPr>
            <a:r>
              <a:rPr lang="en-US" sz="2400" dirty="0"/>
              <a:t>Who remembers some Don’ts?  Hear form group and then share answer</a:t>
            </a:r>
          </a:p>
          <a:p>
            <a:pPr marL="228600" indent="0">
              <a:buFont typeface="Arial" panose="020B0604020202020204" pitchFamily="34" charset="0"/>
              <a:buNone/>
            </a:pPr>
            <a:endParaRPr lang="en-US" sz="2400" dirty="0"/>
          </a:p>
          <a:p>
            <a:pPr marL="228600" indent="0">
              <a:buFont typeface="+mj-lt"/>
              <a:buNone/>
            </a:pPr>
            <a:endParaRPr lang="en-US" sz="2400" dirty="0"/>
          </a:p>
        </p:txBody>
      </p:sp>
    </p:spTree>
    <p:extLst>
      <p:ext uri="{BB962C8B-B14F-4D97-AF65-F5344CB8AC3E}">
        <p14:creationId xmlns:p14="http://schemas.microsoft.com/office/powerpoint/2010/main" val="3098894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 typeface="Arial" panose="020B0604020202020204" pitchFamily="34" charset="0"/>
              <a:buNone/>
            </a:pPr>
            <a:r>
              <a:rPr lang="en-US" sz="2400" b="1" dirty="0"/>
              <a:t>Let’s Review the two types of feedback</a:t>
            </a:r>
          </a:p>
          <a:p>
            <a:pPr marL="571500" indent="-342900">
              <a:buFont typeface="Arial" panose="020B0604020202020204" pitchFamily="34" charset="0"/>
              <a:buChar char="•"/>
            </a:pPr>
            <a:r>
              <a:rPr lang="en-US" sz="2400" dirty="0"/>
              <a:t>Who remembers the two types of feedback?  Hear from group and draw them out on what each one means,  then share answers. </a:t>
            </a:r>
          </a:p>
          <a:p>
            <a:pPr marL="228600" indent="0">
              <a:buFont typeface="Arial" panose="020B0604020202020204" pitchFamily="34" charset="0"/>
              <a:buNone/>
            </a:pPr>
            <a:endParaRPr lang="en-US" sz="2400" dirty="0"/>
          </a:p>
          <a:p>
            <a:pPr marL="228600" indent="0">
              <a:buFont typeface="Arial" panose="020B0604020202020204" pitchFamily="34" charset="0"/>
              <a:buNone/>
            </a:pPr>
            <a:endParaRPr lang="en-US" sz="2400" dirty="0"/>
          </a:p>
          <a:p>
            <a:pPr marL="228600" indent="0">
              <a:buFont typeface="+mj-lt"/>
              <a:buNone/>
            </a:pPr>
            <a:endParaRPr lang="en-US" sz="2400" dirty="0"/>
          </a:p>
        </p:txBody>
      </p:sp>
    </p:spTree>
    <p:extLst>
      <p:ext uri="{BB962C8B-B14F-4D97-AF65-F5344CB8AC3E}">
        <p14:creationId xmlns:p14="http://schemas.microsoft.com/office/powerpoint/2010/main" val="3653031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400" b="1" dirty="0"/>
              <a:t>Giving Feedback Planner:  </a:t>
            </a:r>
            <a:r>
              <a:rPr lang="en-US" sz="2400" b="0" dirty="0"/>
              <a:t>Have learners get out their feedback planner</a:t>
            </a:r>
            <a:endParaRPr lang="en-US" sz="2400" b="0" i="0" dirty="0"/>
          </a:p>
          <a:p>
            <a:pPr marL="685800" indent="-457200">
              <a:buFont typeface="+mj-lt"/>
              <a:buAutoNum type="arabicPeriod"/>
            </a:pPr>
            <a:r>
              <a:rPr lang="en-US" sz="2400" b="1" i="0" dirty="0"/>
              <a:t>Individual Exercise: </a:t>
            </a:r>
            <a:r>
              <a:rPr lang="en-US" sz="2400" b="0" i="0" dirty="0"/>
              <a:t>(5 minutes)</a:t>
            </a:r>
          </a:p>
          <a:p>
            <a:pPr marL="685800" indent="-457200">
              <a:buFont typeface="+mj-lt"/>
              <a:buAutoNum type="arabicPeriod"/>
            </a:pPr>
            <a:r>
              <a:rPr lang="en-US" sz="2400" b="1" i="0" dirty="0"/>
              <a:t>Breakout Groups: </a:t>
            </a:r>
            <a:r>
              <a:rPr lang="en-US" sz="2400" b="0" i="0" dirty="0"/>
              <a:t>(15 minutes)</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Whole Group Debrief: </a:t>
            </a:r>
            <a:r>
              <a:rPr lang="en-US" sz="2400" dirty="0"/>
              <a:t>(5-10 minutes) Who would like to share what they discussed and any insights they had? </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a:p>
            <a:pPr marL="228600" indent="0">
              <a:buFont typeface="Arial" panose="020B0604020202020204" pitchFamily="34" charset="0"/>
              <a:buNone/>
            </a:pPr>
            <a:endParaRPr lang="en-US" sz="2400" dirty="0"/>
          </a:p>
          <a:p>
            <a:r>
              <a:rPr lang="en-US" sz="2400" dirty="0"/>
              <a:t>Feedback Do and Don’t</a:t>
            </a:r>
          </a:p>
          <a:p>
            <a:r>
              <a:rPr lang="en-US" sz="2400" dirty="0"/>
              <a:t>What are you doing well?  Where can you improve?  </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p:txBody>
      </p:sp>
    </p:spTree>
    <p:extLst>
      <p:ext uri="{BB962C8B-B14F-4D97-AF65-F5344CB8AC3E}">
        <p14:creationId xmlns:p14="http://schemas.microsoft.com/office/powerpoint/2010/main" val="1560280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r>
              <a:rPr lang="en-US" sz="2400" b="1" dirty="0"/>
              <a:t>1. Seeking Feedback:</a:t>
            </a:r>
            <a:r>
              <a:rPr lang="en-US" sz="2400" b="0" dirty="0"/>
              <a:t> Giving feedback is an important skill, but almost more important is seeking feedback.  Let’s break this down </a:t>
            </a:r>
            <a:endParaRPr lang="en-US" sz="2400" dirty="0"/>
          </a:p>
          <a:p>
            <a:pPr marL="571500" marR="0" lvl="0" indent="-34290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Char char="•"/>
              <a:tabLst/>
              <a:defRPr/>
            </a:pPr>
            <a:r>
              <a:rPr lang="en-US" sz="2400" b="1" dirty="0"/>
              <a:t>What’s the value? </a:t>
            </a:r>
            <a:r>
              <a:rPr lang="en-US" sz="2400" dirty="0"/>
              <a:t>– (don’t show answers) hear from group and then share answers</a:t>
            </a:r>
          </a:p>
          <a:p>
            <a:pPr marL="571500" marR="0" lvl="0" indent="-34290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Char char="•"/>
              <a:tabLst/>
              <a:defRPr/>
            </a:pPr>
            <a:r>
              <a:rPr lang="en-US" sz="2400" b="1" dirty="0"/>
              <a:t>What makes it difficult? </a:t>
            </a:r>
            <a:r>
              <a:rPr lang="en-US" sz="2400" dirty="0"/>
              <a:t>– (don’t show answers)  hear from group and then share answers </a:t>
            </a:r>
          </a:p>
          <a:p>
            <a:pPr marL="571500" marR="0" lvl="0" indent="-34290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Char char="•"/>
              <a:tabLst/>
              <a:defRPr/>
            </a:pPr>
            <a:r>
              <a:rPr lang="en-US" sz="2400" b="1" dirty="0"/>
              <a:t>What influences the quality of feedback you get from others?  </a:t>
            </a:r>
            <a:r>
              <a:rPr lang="en-US" sz="2400" dirty="0"/>
              <a:t>- (don’t show answers)  hear from group and then share answers </a:t>
            </a:r>
          </a:p>
        </p:txBody>
      </p:sp>
    </p:spTree>
    <p:extLst>
      <p:ext uri="{BB962C8B-B14F-4D97-AF65-F5344CB8AC3E}">
        <p14:creationId xmlns:p14="http://schemas.microsoft.com/office/powerpoint/2010/main" val="3434948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Seeking Feedback Guidelines: </a:t>
            </a:r>
            <a:r>
              <a:rPr lang="en-US" sz="2400" dirty="0"/>
              <a:t>Before we practice, let’s review the seeking feedback guidelines, Does anyone remember what they are? </a:t>
            </a:r>
          </a:p>
        </p:txBody>
      </p:sp>
    </p:spTree>
    <p:extLst>
      <p:ext uri="{BB962C8B-B14F-4D97-AF65-F5344CB8AC3E}">
        <p14:creationId xmlns:p14="http://schemas.microsoft.com/office/powerpoint/2010/main" val="466467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Role Play Set up</a:t>
            </a:r>
            <a:r>
              <a:rPr lang="en-US" sz="2400" b="0" dirty="0"/>
              <a:t>:  Review instructions on slide, break up groups in 3, have them decide who is doing which role.  Start timer.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During Role Play: </a:t>
            </a:r>
            <a:r>
              <a:rPr lang="en-US" sz="2400" dirty="0"/>
              <a:t>Show Seeking feedback slide once role play is set up</a:t>
            </a:r>
          </a:p>
          <a:p>
            <a:pPr marL="685800" indent="-457200">
              <a:buFont typeface="+mj-lt"/>
              <a:buAutoNum type="arabicPeriod"/>
            </a:pPr>
            <a:r>
              <a:rPr lang="en-US" sz="2400" b="1" dirty="0"/>
              <a:t>Debrief in whole group/ Closing</a:t>
            </a:r>
            <a:r>
              <a:rPr lang="en-US" sz="2400" b="0" dirty="0"/>
              <a:t>: </a:t>
            </a:r>
            <a:r>
              <a:rPr lang="en-US" sz="2400" dirty="0"/>
              <a:t>Key takeaways and committed actions to next steps (hear from everyone if group is small or ask for a few if group is larger)</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a:p>
            <a:pPr marL="0" indent="0">
              <a:buNone/>
            </a:pPr>
            <a:r>
              <a:rPr lang="en-US" sz="2800" b="1" dirty="0"/>
              <a:t>Additional Discussion Questions (optional)</a:t>
            </a:r>
          </a:p>
          <a:p>
            <a:pPr marL="171450" indent="-171450">
              <a:buFont typeface="Arial" panose="020B0604020202020204" pitchFamily="34" charset="0"/>
              <a:buChar char="•"/>
            </a:pPr>
            <a:r>
              <a:rPr lang="en-US" sz="2400" dirty="0"/>
              <a:t>What positive and redirecting feedback did you share with your team?</a:t>
            </a:r>
          </a:p>
          <a:p>
            <a:pPr marL="171450" indent="-171450">
              <a:buFont typeface="Arial" panose="020B0604020202020204" pitchFamily="34" charset="0"/>
              <a:buChar char="•"/>
            </a:pPr>
            <a:r>
              <a:rPr lang="en-US" sz="2400" dirty="0"/>
              <a:t>What feedback did you receive? Did you thank them?</a:t>
            </a:r>
          </a:p>
          <a:p>
            <a:pPr marL="171450" indent="-171450">
              <a:buFont typeface="Arial" panose="020B0604020202020204" pitchFamily="34" charset="0"/>
              <a:buChar char="•"/>
            </a:pPr>
            <a:r>
              <a:rPr lang="en-US" sz="2400" dirty="0"/>
              <a:t>Share with me your plan for redirecting feedback</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p:txBody>
      </p:sp>
    </p:spTree>
    <p:extLst>
      <p:ext uri="{BB962C8B-B14F-4D97-AF65-F5344CB8AC3E}">
        <p14:creationId xmlns:p14="http://schemas.microsoft.com/office/powerpoint/2010/main" val="2993003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685800" indent="-457200">
              <a:buFont typeface="+mj-lt"/>
              <a:buAutoNum type="arabicPeriod"/>
            </a:pPr>
            <a:r>
              <a:rPr lang="en-US" sz="2400" b="1" dirty="0"/>
              <a:t>Pre-Work: </a:t>
            </a:r>
            <a:r>
              <a:rPr lang="en-US" sz="2400" dirty="0"/>
              <a:t>Have participants come prepared with their downloaded responses from the OnDemand Course and Change Worksheet</a:t>
            </a:r>
          </a:p>
          <a:p>
            <a:pPr marL="685800" indent="-457200">
              <a:buFont typeface="+mj-lt"/>
              <a:buAutoNum type="arabicPeriod"/>
            </a:pPr>
            <a:r>
              <a:rPr lang="en-US" sz="2400" b="1" dirty="0"/>
              <a:t>Introduction: </a:t>
            </a:r>
            <a:r>
              <a:rPr lang="en-US" sz="2400" dirty="0"/>
              <a:t>Show only the Common Mindset.  Ask the group what the Effective Mindset is.  Draw out the differences in the to mindsets.  What stood out to them?  Share your own preliminary insights </a:t>
            </a:r>
          </a:p>
          <a:p>
            <a:endParaRPr lang="en-US" dirty="0"/>
          </a:p>
          <a:p>
            <a:endParaRPr lang="en-US" dirty="0"/>
          </a:p>
          <a:p>
            <a:endParaRPr lang="en-US" dirty="0"/>
          </a:p>
        </p:txBody>
      </p:sp>
    </p:spTree>
    <p:extLst>
      <p:ext uri="{BB962C8B-B14F-4D97-AF65-F5344CB8AC3E}">
        <p14:creationId xmlns:p14="http://schemas.microsoft.com/office/powerpoint/2010/main" val="4230924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u="none" strike="noStrike" kern="1200" dirty="0">
                <a:solidFill>
                  <a:schemeClr val="tx1"/>
                </a:solidFill>
                <a:effectLst/>
                <a:latin typeface="+mn-lt"/>
                <a:ea typeface="+mn-ea"/>
                <a:cs typeface="Arial" panose="020B0604020202020204" pitchFamily="34" charset="0"/>
              </a:rPr>
              <a:t>This is the backup slide if the CP wants a more conditional statement</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182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1" i="0" u="none" dirty="0">
                <a:solidFill>
                  <a:srgbClr val="2D363D"/>
                </a:solidFill>
                <a:effectLst/>
                <a:latin typeface="Gotham-Light"/>
              </a:rPr>
              <a:t>Let’s talk about the advantages and disadvantages of the 5 Common Reactions to Change – Show each Reaction and ask the group to share.  Answers are below for you to drive the conversation. </a:t>
            </a:r>
          </a:p>
          <a:p>
            <a:pPr algn="l"/>
            <a:endParaRPr lang="en-US" sz="2000" b="1" i="0" u="sng" dirty="0">
              <a:solidFill>
                <a:srgbClr val="2D363D"/>
              </a:solidFill>
              <a:effectLst/>
              <a:latin typeface="Gotham-Light"/>
            </a:endParaRPr>
          </a:p>
          <a:p>
            <a:pPr algn="l"/>
            <a:r>
              <a:rPr lang="en-US" sz="2000" b="1" i="0" u="sng" dirty="0">
                <a:solidFill>
                  <a:srgbClr val="2D363D"/>
                </a:solidFill>
                <a:effectLst/>
                <a:latin typeface="Gotham-Light"/>
              </a:rPr>
              <a:t>Move: Quickly charge into action</a:t>
            </a:r>
          </a:p>
          <a:p>
            <a:pPr algn="l"/>
            <a:r>
              <a:rPr lang="en-US" sz="2000" b="1" i="0" dirty="0">
                <a:solidFill>
                  <a:srgbClr val="2D363D"/>
                </a:solidFill>
                <a:effectLst/>
                <a:latin typeface="Gotham-Light"/>
              </a:rPr>
              <a:t>Advantages:</a:t>
            </a:r>
            <a:endParaRPr lang="en-US" sz="2000" b="0" i="0" dirty="0">
              <a:solidFill>
                <a:srgbClr val="2D363D"/>
              </a:solidFill>
              <a:effectLst/>
              <a:latin typeface="Gotham-Light"/>
            </a:endParaRPr>
          </a:p>
          <a:p>
            <a:pPr algn="l">
              <a:buFont typeface="Arial" panose="020B0604020202020204" pitchFamily="34" charset="0"/>
              <a:buChar char="•"/>
            </a:pPr>
            <a:r>
              <a:rPr lang="en-US" sz="2000" b="0" i="0" dirty="0">
                <a:solidFill>
                  <a:srgbClr val="2D363D"/>
                </a:solidFill>
                <a:effectLst/>
                <a:latin typeface="Gotham-Light"/>
              </a:rPr>
              <a:t>Not stuck in the old way.</a:t>
            </a:r>
          </a:p>
          <a:p>
            <a:pPr algn="l">
              <a:buFont typeface="Arial" panose="020B0604020202020204" pitchFamily="34" charset="0"/>
              <a:buChar char="•"/>
            </a:pPr>
            <a:r>
              <a:rPr lang="en-US" sz="2000" b="0" i="0" dirty="0">
                <a:solidFill>
                  <a:srgbClr val="2D363D"/>
                </a:solidFill>
                <a:effectLst/>
                <a:latin typeface="Gotham-Light"/>
              </a:rPr>
              <a:t>Willing to try new things.</a:t>
            </a:r>
          </a:p>
          <a:p>
            <a:pPr algn="l">
              <a:buFont typeface="Arial" panose="020B0604020202020204" pitchFamily="34" charset="0"/>
              <a:buChar char="•"/>
            </a:pPr>
            <a:r>
              <a:rPr lang="en-US" sz="2000" b="0" i="0" dirty="0">
                <a:solidFill>
                  <a:srgbClr val="2D363D"/>
                </a:solidFill>
                <a:effectLst/>
                <a:latin typeface="Gotham-Light"/>
              </a:rPr>
              <a:t>Easy to motivate.</a:t>
            </a:r>
          </a:p>
          <a:p>
            <a:pPr algn="l">
              <a:buFont typeface="Arial" panose="020B0604020202020204" pitchFamily="34" charset="0"/>
              <a:buChar char="•"/>
            </a:pPr>
            <a:r>
              <a:rPr lang="en-US" sz="2000" b="0" i="0" dirty="0">
                <a:solidFill>
                  <a:srgbClr val="2D363D"/>
                </a:solidFill>
                <a:effectLst/>
                <a:latin typeface="Gotham-Light"/>
              </a:rPr>
              <a:t>Always looking to experiment.</a:t>
            </a:r>
          </a:p>
          <a:p>
            <a:pPr algn="l">
              <a:buFont typeface="Arial" panose="020B0604020202020204" pitchFamily="34" charset="0"/>
              <a:buChar char="•"/>
            </a:pPr>
            <a:endParaRPr lang="en-US" sz="2000" b="0" i="0" dirty="0">
              <a:solidFill>
                <a:srgbClr val="2D363D"/>
              </a:solidFill>
              <a:effectLst/>
              <a:latin typeface="Gotham-Light"/>
            </a:endParaRPr>
          </a:p>
          <a:p>
            <a:pPr marL="228600" indent="0" algn="l">
              <a:buFont typeface="Arial" panose="020B0604020202020204" pitchFamily="34" charset="0"/>
              <a:buNone/>
            </a:pPr>
            <a:r>
              <a:rPr lang="en-US" sz="2000" b="1" i="0" dirty="0">
                <a:solidFill>
                  <a:srgbClr val="2D363D"/>
                </a:solidFill>
                <a:effectLst/>
                <a:latin typeface="Gotham-Light"/>
              </a:rPr>
              <a:t>Disadvantages:</a:t>
            </a:r>
            <a:endParaRPr lang="en-US" sz="2000" b="0" i="0" dirty="0">
              <a:solidFill>
                <a:srgbClr val="2D363D"/>
              </a:solidFill>
              <a:effectLst/>
              <a:latin typeface="Gotham-Light"/>
            </a:endParaRPr>
          </a:p>
          <a:p>
            <a:pPr algn="l">
              <a:buFont typeface="Arial" panose="020B0604020202020204" pitchFamily="34" charset="0"/>
              <a:buChar char="•"/>
            </a:pPr>
            <a:r>
              <a:rPr lang="en-US" sz="2000" b="0" i="0" dirty="0">
                <a:solidFill>
                  <a:srgbClr val="2D363D"/>
                </a:solidFill>
                <a:effectLst/>
                <a:latin typeface="Gotham-Light"/>
              </a:rPr>
              <a:t>May act too quickly or without full information.</a:t>
            </a:r>
          </a:p>
          <a:p>
            <a:pPr algn="l">
              <a:buFont typeface="Arial" panose="020B0604020202020204" pitchFamily="34" charset="0"/>
              <a:buChar char="•"/>
            </a:pPr>
            <a:r>
              <a:rPr lang="en-US" sz="2000" b="0" i="0" dirty="0">
                <a:solidFill>
                  <a:srgbClr val="2D363D"/>
                </a:solidFill>
                <a:effectLst/>
                <a:latin typeface="Gotham-Light"/>
              </a:rPr>
              <a:t>Can leave others behind.</a:t>
            </a:r>
            <a:br>
              <a:rPr lang="en-US" sz="2000" b="0" i="0" dirty="0">
                <a:solidFill>
                  <a:srgbClr val="2D363D"/>
                </a:solidFill>
                <a:effectLst/>
                <a:latin typeface="Gotham-Light"/>
              </a:rPr>
            </a:br>
            <a:endParaRPr lang="en-US" sz="2000" b="0" i="0" u="sng" dirty="0">
              <a:solidFill>
                <a:srgbClr val="2D363D"/>
              </a:solidFill>
              <a:effectLst/>
              <a:latin typeface="Gotham-Light"/>
            </a:endParaRPr>
          </a:p>
          <a:p>
            <a:pPr algn="l"/>
            <a:r>
              <a:rPr lang="en-US" sz="2000" b="1" i="0" u="sng" dirty="0">
                <a:solidFill>
                  <a:srgbClr val="2D363D"/>
                </a:solidFill>
                <a:effectLst/>
                <a:latin typeface="Gotham-Light"/>
              </a:rPr>
              <a:t>Minimize: Change as little as possible</a:t>
            </a:r>
          </a:p>
          <a:p>
            <a:pPr algn="l"/>
            <a:r>
              <a:rPr lang="en-US" sz="2000" b="1" i="0" dirty="0">
                <a:solidFill>
                  <a:srgbClr val="2D363D"/>
                </a:solidFill>
                <a:effectLst/>
                <a:latin typeface="Gotham-Light"/>
              </a:rPr>
              <a:t>Advantages:</a:t>
            </a:r>
            <a:endParaRPr lang="en-US" sz="2000" b="0" i="0" dirty="0">
              <a:solidFill>
                <a:srgbClr val="2D363D"/>
              </a:solidFill>
              <a:effectLst/>
              <a:latin typeface="Gotham-Light"/>
            </a:endParaRPr>
          </a:p>
          <a:p>
            <a:pPr algn="l">
              <a:buFont typeface="Arial" panose="020B0604020202020204" pitchFamily="34" charset="0"/>
              <a:buChar char="•"/>
            </a:pPr>
            <a:r>
              <a:rPr lang="en-US" sz="2000" b="0" i="0" dirty="0">
                <a:solidFill>
                  <a:srgbClr val="2D363D"/>
                </a:solidFill>
                <a:effectLst/>
                <a:latin typeface="Gotham-Light"/>
              </a:rPr>
              <a:t>Focuses on what is necessary.</a:t>
            </a:r>
          </a:p>
          <a:p>
            <a:pPr algn="l">
              <a:buFont typeface="Arial" panose="020B0604020202020204" pitchFamily="34" charset="0"/>
              <a:buChar char="•"/>
            </a:pPr>
            <a:r>
              <a:rPr lang="en-US" sz="2000" b="0" i="0" dirty="0">
                <a:solidFill>
                  <a:srgbClr val="2D363D"/>
                </a:solidFill>
                <a:effectLst/>
                <a:latin typeface="Gotham-Light"/>
              </a:rPr>
              <a:t>Avoids unnecessary disruption.</a:t>
            </a:r>
          </a:p>
          <a:p>
            <a:pPr algn="l">
              <a:buFont typeface="Arial" panose="020B0604020202020204" pitchFamily="34" charset="0"/>
              <a:buChar char="•"/>
            </a:pPr>
            <a:r>
              <a:rPr lang="en-US" sz="2000" b="0" i="0" dirty="0">
                <a:solidFill>
                  <a:srgbClr val="2D363D"/>
                </a:solidFill>
                <a:effectLst/>
                <a:latin typeface="Gotham-Light"/>
              </a:rPr>
              <a:t>Tries new things to test them out, but doesn't overcommit.</a:t>
            </a:r>
          </a:p>
          <a:p>
            <a:pPr algn="l"/>
            <a:r>
              <a:rPr lang="en-US" sz="2000" b="1" i="0" dirty="0">
                <a:solidFill>
                  <a:srgbClr val="2D363D"/>
                </a:solidFill>
                <a:effectLst/>
                <a:latin typeface="Gotham-Light"/>
              </a:rPr>
              <a:t>Disadvantages:</a:t>
            </a:r>
            <a:endParaRPr lang="en-US" sz="2000" b="0" i="0" dirty="0">
              <a:solidFill>
                <a:srgbClr val="2D363D"/>
              </a:solidFill>
              <a:effectLst/>
              <a:latin typeface="Gotham-Light"/>
            </a:endParaRPr>
          </a:p>
          <a:p>
            <a:pPr algn="l">
              <a:buFont typeface="Arial" panose="020B0604020202020204" pitchFamily="34" charset="0"/>
              <a:buChar char="•"/>
            </a:pPr>
            <a:r>
              <a:rPr lang="en-US" sz="2000" b="0" i="0" dirty="0">
                <a:solidFill>
                  <a:srgbClr val="2D363D"/>
                </a:solidFill>
                <a:effectLst/>
                <a:latin typeface="Gotham-Light"/>
              </a:rPr>
              <a:t>May do little to change and get little from it.</a:t>
            </a:r>
          </a:p>
          <a:p>
            <a:pPr algn="l">
              <a:buFont typeface="Arial" panose="020B0604020202020204" pitchFamily="34" charset="0"/>
              <a:buChar char="•"/>
            </a:pPr>
            <a:r>
              <a:rPr lang="en-US" sz="2000" b="0" i="0" dirty="0">
                <a:solidFill>
                  <a:srgbClr val="2D363D"/>
                </a:solidFill>
                <a:effectLst/>
                <a:latin typeface="Gotham-Light"/>
              </a:rPr>
              <a:t>May have lower commitment.</a:t>
            </a:r>
          </a:p>
          <a:p>
            <a:pPr algn="l"/>
            <a:endParaRPr lang="en-US" sz="2000" b="1" i="0" u="sng" dirty="0">
              <a:solidFill>
                <a:srgbClr val="2D363D"/>
              </a:solidFill>
              <a:effectLst/>
              <a:latin typeface="Gotham-Light"/>
            </a:endParaRPr>
          </a:p>
          <a:p>
            <a:pPr algn="l"/>
            <a:r>
              <a:rPr lang="en-US" sz="2000" b="1" i="0" u="sng" dirty="0">
                <a:solidFill>
                  <a:srgbClr val="2D363D"/>
                </a:solidFill>
                <a:effectLst/>
                <a:latin typeface="Gotham-Light"/>
              </a:rPr>
              <a:t>Wait: Do nothing until others change</a:t>
            </a:r>
          </a:p>
          <a:p>
            <a:pPr algn="l"/>
            <a:r>
              <a:rPr lang="en-US" sz="2000" b="1" i="0" dirty="0">
                <a:solidFill>
                  <a:srgbClr val="2D363D"/>
                </a:solidFill>
                <a:effectLst/>
                <a:latin typeface="Gotham-Light"/>
              </a:rPr>
              <a:t>Advantages:</a:t>
            </a:r>
            <a:endParaRPr lang="en-US" sz="2000" b="0" i="0" dirty="0">
              <a:solidFill>
                <a:srgbClr val="2D363D"/>
              </a:solidFill>
              <a:effectLst/>
              <a:latin typeface="Gotham-Light"/>
            </a:endParaRPr>
          </a:p>
          <a:p>
            <a:pPr algn="l">
              <a:buFont typeface="Arial" panose="020B0604020202020204" pitchFamily="34" charset="0"/>
              <a:buChar char="•"/>
            </a:pPr>
            <a:r>
              <a:rPr lang="en-US" sz="2000" b="0" i="0" dirty="0">
                <a:solidFill>
                  <a:srgbClr val="2D363D"/>
                </a:solidFill>
                <a:effectLst/>
                <a:latin typeface="Gotham-Light"/>
              </a:rPr>
              <a:t>Asks great questions about the change.</a:t>
            </a:r>
          </a:p>
          <a:p>
            <a:pPr algn="l">
              <a:buFont typeface="Arial" panose="020B0604020202020204" pitchFamily="34" charset="0"/>
              <a:buChar char="•"/>
            </a:pPr>
            <a:r>
              <a:rPr lang="en-US" sz="2000" b="0" i="0" dirty="0">
                <a:solidFill>
                  <a:srgbClr val="2D363D"/>
                </a:solidFill>
                <a:effectLst/>
                <a:latin typeface="Gotham-Light"/>
              </a:rPr>
              <a:t>Doesn't rush into the change without careful consideration.</a:t>
            </a:r>
          </a:p>
          <a:p>
            <a:pPr algn="l"/>
            <a:r>
              <a:rPr lang="en-US" sz="2000" b="1" i="0" dirty="0">
                <a:solidFill>
                  <a:srgbClr val="2D363D"/>
                </a:solidFill>
                <a:effectLst/>
                <a:latin typeface="Gotham-Light"/>
              </a:rPr>
              <a:t>Disadvantages:</a:t>
            </a:r>
            <a:endParaRPr lang="en-US" sz="2000" b="0" i="0" dirty="0">
              <a:solidFill>
                <a:srgbClr val="2D363D"/>
              </a:solidFill>
              <a:effectLst/>
              <a:latin typeface="Gotham-Light"/>
            </a:endParaRPr>
          </a:p>
          <a:p>
            <a:pPr algn="l">
              <a:buFont typeface="Arial" panose="020B0604020202020204" pitchFamily="34" charset="0"/>
              <a:buChar char="•"/>
            </a:pPr>
            <a:r>
              <a:rPr lang="en-US" sz="2000" b="0" i="0" dirty="0">
                <a:solidFill>
                  <a:srgbClr val="2D363D"/>
                </a:solidFill>
                <a:effectLst/>
                <a:latin typeface="Gotham-Light"/>
              </a:rPr>
              <a:t>Slower to adopt change.</a:t>
            </a:r>
          </a:p>
          <a:p>
            <a:pPr algn="l">
              <a:buFont typeface="Arial" panose="020B0604020202020204" pitchFamily="34" charset="0"/>
              <a:buChar char="•"/>
            </a:pPr>
            <a:r>
              <a:rPr lang="en-US" sz="2000" b="0" i="0" dirty="0">
                <a:solidFill>
                  <a:srgbClr val="2D363D"/>
                </a:solidFill>
                <a:effectLst/>
                <a:latin typeface="Gotham-Light"/>
              </a:rPr>
              <a:t>May slow progress of others.</a:t>
            </a:r>
          </a:p>
          <a:p>
            <a:pPr algn="l">
              <a:buFont typeface="Arial" panose="020B0604020202020204" pitchFamily="34" charset="0"/>
              <a:buChar char="•"/>
            </a:pPr>
            <a:r>
              <a:rPr lang="en-US" sz="2000" b="0" i="0" dirty="0">
                <a:solidFill>
                  <a:srgbClr val="2D363D"/>
                </a:solidFill>
                <a:effectLst/>
                <a:latin typeface="Gotham-Light"/>
              </a:rPr>
              <a:t>May miss opportunities.</a:t>
            </a:r>
          </a:p>
          <a:p>
            <a:pPr algn="l">
              <a:buFont typeface="Arial" panose="020B0604020202020204" pitchFamily="34" charset="0"/>
              <a:buChar char="•"/>
            </a:pPr>
            <a:endParaRPr lang="en-US" sz="2000" b="0" i="0" dirty="0">
              <a:solidFill>
                <a:srgbClr val="2D363D"/>
              </a:solidFill>
              <a:effectLst/>
              <a:latin typeface="Gotham-Light"/>
            </a:endParaRPr>
          </a:p>
          <a:p>
            <a:pPr algn="l"/>
            <a:r>
              <a:rPr lang="en-US" sz="1600" b="1" i="0" u="sng" dirty="0">
                <a:solidFill>
                  <a:srgbClr val="2D363D"/>
                </a:solidFill>
                <a:effectLst/>
                <a:latin typeface="Gotham-Light"/>
              </a:rPr>
              <a:t>Resist: Dislike a change and convince others to fight it</a:t>
            </a:r>
          </a:p>
          <a:p>
            <a:pPr algn="l"/>
            <a:r>
              <a:rPr lang="en-US" sz="1600" b="1" i="0" dirty="0">
                <a:solidFill>
                  <a:srgbClr val="2D363D"/>
                </a:solidFill>
                <a:effectLst/>
                <a:latin typeface="Gotham-Light"/>
              </a:rPr>
              <a:t>Advantages:</a:t>
            </a:r>
            <a:endParaRPr lang="en-US" sz="1600" b="0" i="0" dirty="0">
              <a:solidFill>
                <a:srgbClr val="2D363D"/>
              </a:solidFill>
              <a:effectLst/>
              <a:latin typeface="Gotham-Light"/>
            </a:endParaRPr>
          </a:p>
          <a:p>
            <a:pPr algn="l">
              <a:buFont typeface="Arial" panose="020B0604020202020204" pitchFamily="34" charset="0"/>
              <a:buChar char="•"/>
            </a:pPr>
            <a:r>
              <a:rPr lang="en-US" sz="1600" b="0" i="0" dirty="0">
                <a:solidFill>
                  <a:srgbClr val="2D363D"/>
                </a:solidFill>
                <a:effectLst/>
                <a:latin typeface="Gotham-Light"/>
              </a:rPr>
              <a:t>Tests the thinking behind a change, seeks alternatives.</a:t>
            </a:r>
          </a:p>
          <a:p>
            <a:pPr algn="l">
              <a:buFont typeface="Arial" panose="020B0604020202020204" pitchFamily="34" charset="0"/>
              <a:buChar char="•"/>
            </a:pPr>
            <a:r>
              <a:rPr lang="en-US" sz="1600" b="0" i="0" dirty="0">
                <a:solidFill>
                  <a:srgbClr val="2D363D"/>
                </a:solidFill>
                <a:effectLst/>
                <a:latin typeface="Gotham-Light"/>
              </a:rPr>
              <a:t>Asks questions that reveal potential obstacles to address.</a:t>
            </a:r>
          </a:p>
          <a:p>
            <a:pPr algn="l">
              <a:buFont typeface="Arial" panose="020B0604020202020204" pitchFamily="34" charset="0"/>
              <a:buChar char="•"/>
            </a:pPr>
            <a:r>
              <a:rPr lang="en-US" sz="1600" b="0" i="0" dirty="0">
                <a:solidFill>
                  <a:srgbClr val="2D363D"/>
                </a:solidFill>
                <a:effectLst/>
                <a:latin typeface="Gotham-Light"/>
              </a:rPr>
              <a:t>Counterbalances enthusiasm.</a:t>
            </a:r>
          </a:p>
          <a:p>
            <a:pPr algn="l"/>
            <a:r>
              <a:rPr lang="en-US" sz="1600" b="1" i="0" dirty="0">
                <a:solidFill>
                  <a:srgbClr val="2D363D"/>
                </a:solidFill>
                <a:effectLst/>
                <a:latin typeface="Gotham-Light"/>
              </a:rPr>
              <a:t>Disadvantages:</a:t>
            </a:r>
            <a:endParaRPr lang="en-US" sz="1600" b="0" i="0" dirty="0">
              <a:solidFill>
                <a:srgbClr val="2D363D"/>
              </a:solidFill>
              <a:effectLst/>
              <a:latin typeface="Gotham-Light"/>
            </a:endParaRPr>
          </a:p>
          <a:p>
            <a:pPr algn="l">
              <a:buFont typeface="Arial" panose="020B0604020202020204" pitchFamily="34" charset="0"/>
              <a:buChar char="•"/>
            </a:pPr>
            <a:r>
              <a:rPr lang="en-US" sz="1600" b="0" i="0" dirty="0">
                <a:solidFill>
                  <a:srgbClr val="2D363D"/>
                </a:solidFill>
                <a:effectLst/>
                <a:latin typeface="Gotham-Light"/>
              </a:rPr>
              <a:t>Can slow progress.</a:t>
            </a:r>
          </a:p>
          <a:p>
            <a:pPr algn="l">
              <a:buFont typeface="Arial" panose="020B0604020202020204" pitchFamily="34" charset="0"/>
              <a:buChar char="•"/>
            </a:pPr>
            <a:r>
              <a:rPr lang="en-US" sz="1600" b="0" i="0" dirty="0">
                <a:solidFill>
                  <a:srgbClr val="2D363D"/>
                </a:solidFill>
                <a:effectLst/>
                <a:latin typeface="Gotham-Light"/>
              </a:rPr>
              <a:t>May create conflict.</a:t>
            </a:r>
          </a:p>
          <a:p>
            <a:pPr algn="l">
              <a:buFont typeface="Arial" panose="020B0604020202020204" pitchFamily="34" charset="0"/>
              <a:buChar char="•"/>
            </a:pPr>
            <a:r>
              <a:rPr lang="en-US" sz="1600" b="0" i="0" dirty="0">
                <a:solidFill>
                  <a:srgbClr val="2D363D"/>
                </a:solidFill>
                <a:effectLst/>
                <a:latin typeface="Gotham-Light"/>
              </a:rPr>
              <a:t>May cause invalid concern.</a:t>
            </a:r>
          </a:p>
          <a:p>
            <a:pPr marL="228600" indent="0" algn="l">
              <a:buFont typeface="Arial" panose="020B0604020202020204" pitchFamily="34" charset="0"/>
              <a:buNone/>
            </a:pPr>
            <a:endParaRPr lang="en-US" sz="2000" b="0" i="0" dirty="0">
              <a:solidFill>
                <a:srgbClr val="2D363D"/>
              </a:solidFill>
              <a:effectLst/>
              <a:latin typeface="Gotham-Light"/>
            </a:endParaRPr>
          </a:p>
          <a:p>
            <a:pPr algn="l"/>
            <a:r>
              <a:rPr lang="en-US" sz="1600" b="1" i="0" u="sng" dirty="0">
                <a:solidFill>
                  <a:srgbClr val="2D363D"/>
                </a:solidFill>
                <a:effectLst/>
                <a:latin typeface="Gotham-Light"/>
              </a:rPr>
              <a:t>Quit: Go elsewhere, or stay but don’t engage</a:t>
            </a:r>
          </a:p>
          <a:p>
            <a:pPr algn="l"/>
            <a:r>
              <a:rPr lang="en-US" sz="1600" b="1" i="0" dirty="0">
                <a:solidFill>
                  <a:srgbClr val="2D363D"/>
                </a:solidFill>
                <a:effectLst/>
                <a:latin typeface="Gotham-Light"/>
              </a:rPr>
              <a:t>Advantages:</a:t>
            </a:r>
            <a:endParaRPr lang="en-US" sz="1600" b="0" i="0" dirty="0">
              <a:solidFill>
                <a:srgbClr val="2D363D"/>
              </a:solidFill>
              <a:effectLst/>
              <a:latin typeface="Gotham-Light"/>
            </a:endParaRPr>
          </a:p>
          <a:p>
            <a:pPr algn="l">
              <a:buFont typeface="Arial" panose="020B0604020202020204" pitchFamily="34" charset="0"/>
              <a:buChar char="•"/>
            </a:pPr>
            <a:r>
              <a:rPr lang="en-US" sz="1600" b="0" i="0" dirty="0">
                <a:solidFill>
                  <a:srgbClr val="2D363D"/>
                </a:solidFill>
                <a:effectLst/>
                <a:latin typeface="Gotham-Light"/>
              </a:rPr>
              <a:t>Early warning signal.</a:t>
            </a:r>
          </a:p>
          <a:p>
            <a:pPr algn="l">
              <a:buFont typeface="Arial" panose="020B0604020202020204" pitchFamily="34" charset="0"/>
              <a:buChar char="•"/>
            </a:pPr>
            <a:r>
              <a:rPr lang="en-US" sz="1600" b="0" i="0" dirty="0">
                <a:solidFill>
                  <a:srgbClr val="2D363D"/>
                </a:solidFill>
                <a:effectLst/>
                <a:latin typeface="Gotham-Light"/>
              </a:rPr>
              <a:t>Quitting one thing is moving to another.</a:t>
            </a:r>
          </a:p>
          <a:p>
            <a:pPr algn="l"/>
            <a:r>
              <a:rPr lang="en-US" sz="1600" b="1" i="0" dirty="0">
                <a:solidFill>
                  <a:srgbClr val="2D363D"/>
                </a:solidFill>
                <a:effectLst/>
                <a:latin typeface="Gotham-Light"/>
              </a:rPr>
              <a:t>Disadvantages:</a:t>
            </a:r>
            <a:endParaRPr lang="en-US" sz="1600" b="0" i="0" dirty="0">
              <a:solidFill>
                <a:srgbClr val="2D363D"/>
              </a:solidFill>
              <a:effectLst/>
              <a:latin typeface="Gotham-Light"/>
            </a:endParaRPr>
          </a:p>
          <a:p>
            <a:pPr algn="l">
              <a:buFont typeface="Arial" panose="020B0604020202020204" pitchFamily="34" charset="0"/>
              <a:buChar char="•"/>
            </a:pPr>
            <a:r>
              <a:rPr lang="en-US" sz="1600" b="0" i="0" dirty="0">
                <a:solidFill>
                  <a:srgbClr val="2D363D"/>
                </a:solidFill>
                <a:effectLst/>
                <a:latin typeface="Gotham-Light"/>
              </a:rPr>
              <a:t>Creates fallout.</a:t>
            </a:r>
          </a:p>
          <a:p>
            <a:pPr algn="l">
              <a:buFont typeface="Arial" panose="020B0604020202020204" pitchFamily="34" charset="0"/>
              <a:buChar char="•"/>
            </a:pPr>
            <a:r>
              <a:rPr lang="en-US" sz="1600" b="0" i="0" dirty="0">
                <a:solidFill>
                  <a:srgbClr val="2D363D"/>
                </a:solidFill>
                <a:effectLst/>
                <a:latin typeface="Gotham-Light"/>
              </a:rPr>
              <a:t>May fail to grow through hard experiences.</a:t>
            </a:r>
          </a:p>
          <a:p>
            <a:pPr marL="228600" indent="0" algn="l">
              <a:buFont typeface="Arial" panose="020B0604020202020204" pitchFamily="34" charset="0"/>
              <a:buNone/>
            </a:pPr>
            <a:endParaRPr lang="en-US" sz="2000" b="0" i="0" dirty="0">
              <a:solidFill>
                <a:srgbClr val="2D363D"/>
              </a:solidFill>
              <a:effectLst/>
              <a:latin typeface="Gotham-Light"/>
            </a:endParaRP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p:txBody>
      </p:sp>
    </p:spTree>
    <p:extLst>
      <p:ext uri="{BB962C8B-B14F-4D97-AF65-F5344CB8AC3E}">
        <p14:creationId xmlns:p14="http://schemas.microsoft.com/office/powerpoint/2010/main" val="4156878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Change Model: </a:t>
            </a:r>
            <a:r>
              <a:rPr lang="en-US" sz="2400" dirty="0"/>
              <a:t>Who can remember the 4 zones of change?  Hear from group and then share the model image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Team Support: </a:t>
            </a:r>
            <a:r>
              <a:rPr lang="en-US" sz="2400" dirty="0"/>
              <a:t>Who can remember the best way to support our teams through each zone?  Hear from the group and share image </a:t>
            </a:r>
          </a:p>
        </p:txBody>
      </p:sp>
    </p:spTree>
    <p:extLst>
      <p:ext uri="{BB962C8B-B14F-4D97-AF65-F5344CB8AC3E}">
        <p14:creationId xmlns:p14="http://schemas.microsoft.com/office/powerpoint/2010/main" val="874946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Change Worksheet: </a:t>
            </a:r>
            <a:r>
              <a:rPr lang="en-US" sz="2400" b="0" dirty="0"/>
              <a:t>Have participants take out their change worksheet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Individual Exercise: </a:t>
            </a:r>
            <a:r>
              <a:rPr lang="en-US" sz="2400" b="0" dirty="0"/>
              <a:t>(5 minutes)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Breakout Groups of 3: </a:t>
            </a:r>
            <a:r>
              <a:rPr lang="en-US" sz="2400" b="0" dirty="0"/>
              <a:t>(15 minutes) </a:t>
            </a:r>
            <a:endParaRPr lang="en-US" sz="2400" b="1"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Debrief in whole group/ Closing</a:t>
            </a:r>
            <a:r>
              <a:rPr lang="en-US" sz="2400" b="0" dirty="0"/>
              <a:t>: </a:t>
            </a:r>
            <a:r>
              <a:rPr lang="en-US" sz="2400" dirty="0"/>
              <a:t>Key takeaways and committed actions to next steps (hear from everyone if group is small or ask for a few if group is larger)</a:t>
            </a:r>
          </a:p>
          <a:p>
            <a:pPr marL="0" indent="0">
              <a:buNone/>
            </a:pPr>
            <a:endParaRPr lang="en-US" sz="2800" b="1" dirty="0"/>
          </a:p>
          <a:p>
            <a:pPr marL="0" indent="0">
              <a:buNone/>
            </a:pPr>
            <a:r>
              <a:rPr lang="en-US" sz="2800" b="1" dirty="0"/>
              <a:t>Additional Discussion Questions (Optional) </a:t>
            </a:r>
          </a:p>
          <a:p>
            <a:pPr marL="171450" indent="-171450">
              <a:buFont typeface="Arial" panose="020B0604020202020204" pitchFamily="34" charset="0"/>
              <a:buChar char="•"/>
            </a:pPr>
            <a:r>
              <a:rPr lang="en-US" sz="2400" dirty="0"/>
              <a:t>How will you mentally adjust to change?</a:t>
            </a:r>
          </a:p>
          <a:p>
            <a:pPr marL="171450" indent="-171450">
              <a:buFont typeface="Arial" panose="020B0604020202020204" pitchFamily="34" charset="0"/>
              <a:buChar char="•"/>
            </a:pPr>
            <a:r>
              <a:rPr lang="en-US" sz="2400" dirty="0"/>
              <a:t>How will you handle someone that opposes change?</a:t>
            </a:r>
          </a:p>
          <a:p>
            <a:pPr marL="171450" indent="-171450">
              <a:buFont typeface="Arial" panose="020B0604020202020204" pitchFamily="34" charset="0"/>
              <a:buChar char="•"/>
            </a:pPr>
            <a:r>
              <a:rPr lang="en-US" sz="2400" dirty="0"/>
              <a:t>What is your plan to guide your team through change?</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p:txBody>
      </p:sp>
    </p:spTree>
    <p:extLst>
      <p:ext uri="{BB962C8B-B14F-4D97-AF65-F5344CB8AC3E}">
        <p14:creationId xmlns:p14="http://schemas.microsoft.com/office/powerpoint/2010/main" val="26080493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457200">
              <a:buFont typeface="+mj-lt"/>
              <a:buAutoNum type="arabicPeriod"/>
            </a:pPr>
            <a:r>
              <a:rPr lang="en-US" sz="2000" b="1" dirty="0"/>
              <a:t>Pre-Work: </a:t>
            </a:r>
            <a:r>
              <a:rPr lang="en-US" sz="2000" dirty="0"/>
              <a:t>Have participants come prepared with their downloaded responses from the OnDemand Course and Weekly Plan &amp; Energy Driver Assessment</a:t>
            </a:r>
          </a:p>
          <a:p>
            <a:pPr marL="685800" indent="-457200">
              <a:buFont typeface="+mj-lt"/>
              <a:buAutoNum type="arabicPeriod"/>
            </a:pPr>
            <a:r>
              <a:rPr lang="en-US" sz="2000" b="1" dirty="0"/>
              <a:t>Introduction: </a:t>
            </a:r>
            <a:r>
              <a:rPr lang="en-US" sz="2000" dirty="0"/>
              <a:t>Show only the Common Mindset.  Ask the group what the Effective Mindset is.  Draw out the differences in the to mindsets.  What stood out to them?  Share your own preliminary insights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763972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Important vs Urgent</a:t>
            </a:r>
            <a:r>
              <a:rPr lang="en-US" sz="2400" dirty="0"/>
              <a:t>: </a:t>
            </a:r>
            <a:r>
              <a:rPr lang="en-US" sz="2400" b="1" dirty="0"/>
              <a:t>(Don’t show images) </a:t>
            </a:r>
            <a:r>
              <a:rPr lang="en-US" sz="2400" dirty="0"/>
              <a:t> What’s the difference between important and Urgent?  Here from the group, draw them out to hear examples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Weekly &amp; Daily Planning: </a:t>
            </a:r>
            <a:r>
              <a:rPr lang="en-US" sz="2400" dirty="0"/>
              <a:t>How do you plan your weeks and days?  What are some things you learned from the course on planning?  Hear for the group and then share images  </a:t>
            </a:r>
          </a:p>
        </p:txBody>
      </p:sp>
    </p:spTree>
    <p:extLst>
      <p:ext uri="{BB962C8B-B14F-4D97-AF65-F5344CB8AC3E}">
        <p14:creationId xmlns:p14="http://schemas.microsoft.com/office/powerpoint/2010/main" val="28077526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Weekly Plan: </a:t>
            </a:r>
            <a:r>
              <a:rPr lang="en-US" sz="2400" b="0" dirty="0"/>
              <a:t>Have participants take out their Weekly Planning Sheet</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Individual Exercise: </a:t>
            </a:r>
            <a:r>
              <a:rPr lang="en-US" sz="2400" b="0" dirty="0"/>
              <a:t>(5 minutes)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Breakout Groups of 3: </a:t>
            </a:r>
            <a:r>
              <a:rPr lang="en-US" sz="2400" b="0" dirty="0"/>
              <a:t>(15 minutes) </a:t>
            </a:r>
            <a:endParaRPr lang="en-US" sz="2400" b="1"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Debrief in large group: </a:t>
            </a:r>
            <a:r>
              <a:rPr lang="en-US" sz="2400" dirty="0"/>
              <a:t>What insights did you have as a group?  Any questions that you have? </a:t>
            </a:r>
          </a:p>
        </p:txBody>
      </p:sp>
    </p:spTree>
    <p:extLst>
      <p:ext uri="{BB962C8B-B14F-4D97-AF65-F5344CB8AC3E}">
        <p14:creationId xmlns:p14="http://schemas.microsoft.com/office/powerpoint/2010/main" val="3706470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000" b="1" i="0" dirty="0">
                <a:solidFill>
                  <a:srgbClr val="2D363D"/>
                </a:solidFill>
                <a:effectLst/>
                <a:latin typeface="Gotham-Light"/>
              </a:rPr>
              <a:t>5 Energy Drivers:  (don’t’ show answers) </a:t>
            </a:r>
            <a:r>
              <a:rPr lang="en-US" sz="2000" b="0" i="0" dirty="0">
                <a:solidFill>
                  <a:srgbClr val="2D363D"/>
                </a:solidFill>
                <a:effectLst/>
                <a:latin typeface="Gotham-Light"/>
              </a:rPr>
              <a:t>Who can remember what the 5 energy drivers are?  Call on each person to share and draw our why they are important.  Then share answers and hear more from the group</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000" b="0" i="0" dirty="0">
              <a:solidFill>
                <a:srgbClr val="2D363D"/>
              </a:solidFill>
              <a:effectLst/>
              <a:latin typeface="Gotham-Light"/>
            </a:endParaRP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r>
              <a:rPr lang="en-US" sz="2000" b="0" i="0" dirty="0">
                <a:solidFill>
                  <a:srgbClr val="2D363D"/>
                </a:solidFill>
                <a:effectLst/>
                <a:latin typeface="Gotham-Light"/>
              </a:rPr>
              <a:t>Energy influences not only what we can accomplish, but how much we enjoy what we do. Yet, so many of us are worn down and worn out by the urgencies of life. These sources of energy can help us establish patterns of constant renewal.</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000" b="0" i="0" dirty="0">
              <a:solidFill>
                <a:srgbClr val="2D363D"/>
              </a:solidFill>
              <a:effectLst/>
              <a:latin typeface="Gotham-Light"/>
            </a:endParaRPr>
          </a:p>
        </p:txBody>
      </p:sp>
    </p:spTree>
    <p:extLst>
      <p:ext uri="{BB962C8B-B14F-4D97-AF65-F5344CB8AC3E}">
        <p14:creationId xmlns:p14="http://schemas.microsoft.com/office/powerpoint/2010/main" val="30524621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Energy Drivers Assessment: </a:t>
            </a:r>
            <a:r>
              <a:rPr lang="en-US" sz="2400" b="0" dirty="0"/>
              <a:t>Have participants take out their Energy Drivers Assessment</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Individual Exercise: </a:t>
            </a:r>
            <a:r>
              <a:rPr lang="en-US" sz="2400" b="0" dirty="0"/>
              <a:t>(5 minutes) </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Breakout Groups of 3: </a:t>
            </a:r>
            <a:r>
              <a:rPr lang="en-US" sz="2400" b="0" dirty="0"/>
              <a:t>(15 minutes) </a:t>
            </a:r>
            <a:endParaRPr lang="en-US" sz="2400" b="1" dirty="0"/>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Debrief in whole group/ Closing</a:t>
            </a:r>
            <a:r>
              <a:rPr lang="en-US" sz="2400" b="0" dirty="0"/>
              <a:t>: </a:t>
            </a:r>
            <a:r>
              <a:rPr lang="en-US" sz="2400" dirty="0"/>
              <a:t>Key takeaways and committed actions to next steps (hear from everyone if group is small or ask for a few if group is larger)</a:t>
            </a:r>
          </a:p>
          <a:p>
            <a:pPr marL="685800" marR="0" lvl="0" indent="-4572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2400" b="1" dirty="0"/>
              <a:t>Capstone Expectations  (Optional)</a:t>
            </a:r>
          </a:p>
          <a:p>
            <a:pPr marL="0" indent="0">
              <a:buNone/>
            </a:pPr>
            <a:r>
              <a:rPr lang="en-US" sz="2800" b="1" dirty="0"/>
              <a:t>Additional Discussion Questions (Optional)</a:t>
            </a:r>
          </a:p>
          <a:p>
            <a:pPr marL="171450" indent="-171450">
              <a:buFont typeface="Arial" panose="020B0604020202020204" pitchFamily="34" charset="0"/>
              <a:buChar char="•"/>
            </a:pPr>
            <a:r>
              <a:rPr lang="en-US" sz="2400" dirty="0"/>
              <a:t>What are your top priorities?</a:t>
            </a:r>
          </a:p>
          <a:p>
            <a:pPr marL="171450" indent="-171450">
              <a:buFont typeface="Arial" panose="020B0604020202020204" pitchFamily="34" charset="0"/>
              <a:buChar char="•"/>
            </a:pPr>
            <a:r>
              <a:rPr lang="en-US" sz="2400" dirty="0"/>
              <a:t>Have you added your planning sessions to your calendar?</a:t>
            </a:r>
          </a:p>
          <a:p>
            <a:pPr marL="171450" indent="-171450">
              <a:buFont typeface="Arial" panose="020B0604020202020204" pitchFamily="34" charset="0"/>
              <a:buChar char="•"/>
            </a:pPr>
            <a:r>
              <a:rPr lang="en-US" sz="2400" dirty="0"/>
              <a:t>How do you manage your stress?</a:t>
            </a:r>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endParaRPr lang="en-US" sz="2400" dirty="0"/>
          </a:p>
          <a:p>
            <a:pPr marL="228600" marR="0" lvl="0" indent="0" algn="l" defTabSz="914400" rtl="0" eaLnBrk="1" fontAlgn="auto" latinLnBrk="0" hangingPunct="1">
              <a:lnSpc>
                <a:spcPct val="117999"/>
              </a:lnSpc>
              <a:spcBef>
                <a:spcPts val="0"/>
              </a:spcBef>
              <a:spcAft>
                <a:spcPts val="0"/>
              </a:spcAft>
              <a:buClr>
                <a:srgbClr val="000000"/>
              </a:buClr>
              <a:buSzPts val="1400"/>
              <a:buFont typeface="+mj-lt"/>
              <a:buNone/>
              <a:tabLst/>
              <a:defRPr/>
            </a:pPr>
            <a:r>
              <a:rPr lang="en-US" sz="2400" dirty="0"/>
              <a:t> </a:t>
            </a:r>
          </a:p>
        </p:txBody>
      </p:sp>
    </p:spTree>
    <p:extLst>
      <p:ext uri="{BB962C8B-B14F-4D97-AF65-F5344CB8AC3E}">
        <p14:creationId xmlns:p14="http://schemas.microsoft.com/office/powerpoint/2010/main" val="2707183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0" indent="-457200" algn="l" defTabSz="914400" rtl="0" eaLnBrk="1" fontAlgn="auto" latinLnBrk="0" hangingPunct="1">
              <a:lnSpc>
                <a:spcPct val="117999"/>
              </a:lnSpc>
              <a:spcBef>
                <a:spcPts val="0"/>
              </a:spcBef>
              <a:spcAft>
                <a:spcPts val="0"/>
              </a:spcAft>
              <a:buClr>
                <a:srgbClr val="000000"/>
              </a:buClr>
              <a:buSzPts val="1400"/>
              <a:buFont typeface="Arial"/>
              <a:buAutoNum type="arabicPeriod"/>
              <a:tabLst/>
              <a:defRPr/>
            </a:pPr>
            <a:r>
              <a:rPr lang="en-US" sz="2400" b="1" dirty="0"/>
              <a:t>NOTE: you will want to provide links to your learners.  These links are available through the library under Materials  as long as you have admin or facilitator credentials.  The learners can also find them under “additional resources”  “cards/tools” for 5 Choices.</a:t>
            </a:r>
          </a:p>
        </p:txBody>
      </p:sp>
    </p:spTree>
    <p:extLst>
      <p:ext uri="{BB962C8B-B14F-4D97-AF65-F5344CB8AC3E}">
        <p14:creationId xmlns:p14="http://schemas.microsoft.com/office/powerpoint/2010/main" val="386328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8492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117269646e5_0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0" name="Google Shape;1300;g117269646e5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8171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5374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1015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 panose="020B0604020202020204" pitchFamily="34" charset="0"/>
                <a:cs typeface="Arial" panose="020B0604020202020204" pitchFamily="34" charset="0"/>
              </a:rPr>
              <a:t>You may want to create ground rules for the sessions.  </a:t>
            </a:r>
          </a:p>
        </p:txBody>
      </p:sp>
    </p:spTree>
    <p:extLst>
      <p:ext uri="{BB962C8B-B14F-4D97-AF65-F5344CB8AC3E}">
        <p14:creationId xmlns:p14="http://schemas.microsoft.com/office/powerpoint/2010/main" val="16591635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emf"/><Relationship Id="rId1" Type="http://schemas.openxmlformats.org/officeDocument/2006/relationships/slideMaster" Target="../slideMasters/slideMaster3.xml"/><Relationship Id="rId4" Type="http://schemas.openxmlformats.org/officeDocument/2006/relationships/image" Target="../media/image2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5.sv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6.emf"/></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22.png"/><Relationship Id="rId4" Type="http://schemas.openxmlformats.org/officeDocument/2006/relationships/image" Target="../media/image28.sv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5.jpe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3.xml"/><Relationship Id="rId5" Type="http://schemas.openxmlformats.org/officeDocument/2006/relationships/image" Target="../media/image32.jpeg"/><Relationship Id="rId4" Type="http://schemas.openxmlformats.org/officeDocument/2006/relationships/image" Target="../media/image31.jpe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structions | Notes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AE800238-0656-304B-847D-73401845B5F4}"/>
              </a:ext>
            </a:extLst>
          </p:cNvPr>
          <p:cNvSpPr>
            <a:spLocks noGrp="1"/>
          </p:cNvSpPr>
          <p:nvPr>
            <p:ph type="title" hasCustomPrompt="1"/>
          </p:nvPr>
        </p:nvSpPr>
        <p:spPr>
          <a:xfrm>
            <a:off x="457200" y="371476"/>
            <a:ext cx="8229600" cy="673553"/>
          </a:xfrm>
        </p:spPr>
        <p:txBody>
          <a:bodyPr anchor="ctr" anchorCtr="0">
            <a:noAutofit/>
          </a:bodyPr>
          <a:lstStyle>
            <a:lvl1pPr>
              <a:lnSpc>
                <a:spcPct val="100000"/>
              </a:lnSpc>
              <a:defRPr sz="360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146868F-593C-4E46-BAAA-124CB37B542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23AD7DC-42E1-5B42-B3FE-784A6BA4D500}"/>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3" name="Text Placeholder 2">
            <a:extLst>
              <a:ext uri="{FF2B5EF4-FFF2-40B4-BE49-F238E27FC236}">
                <a16:creationId xmlns:a16="http://schemas.microsoft.com/office/drawing/2014/main" id="{F4F03DB7-5AD8-A406-AEEA-B74D2B482142}"/>
              </a:ext>
            </a:extLst>
          </p:cNvPr>
          <p:cNvSpPr>
            <a:spLocks noGrp="1"/>
          </p:cNvSpPr>
          <p:nvPr>
            <p:ph type="body" sz="quarter" idx="13"/>
          </p:nvPr>
        </p:nvSpPr>
        <p:spPr>
          <a:xfrm>
            <a:off x="457200" y="1240632"/>
            <a:ext cx="8229600" cy="1144672"/>
          </a:xfrm>
        </p:spPr>
        <p:txBody>
          <a:bodyPr>
            <a:spAutoFit/>
          </a:bodyPr>
          <a:lstStyle>
            <a:lvl1pPr marL="0" indent="0">
              <a:spcBef>
                <a:spcPts val="0"/>
              </a:spcBef>
              <a:spcAft>
                <a:spcPts val="675"/>
              </a:spcAft>
              <a:buNone/>
              <a:defRPr sz="1350" b="1">
                <a:solidFill>
                  <a:schemeClr val="accent2"/>
                </a:solidFill>
              </a:defRPr>
            </a:lvl1pPr>
            <a:lvl2pPr marL="178594" indent="-171450">
              <a:lnSpc>
                <a:spcPct val="110000"/>
              </a:lnSpc>
              <a:spcBef>
                <a:spcPts val="0"/>
              </a:spcBef>
              <a:spcAft>
                <a:spcPts val="675"/>
              </a:spcAft>
              <a:tabLst/>
              <a:defRPr sz="1050">
                <a:solidFill>
                  <a:schemeClr val="bg1"/>
                </a:solidFill>
              </a:defRPr>
            </a:lvl2pPr>
            <a:lvl3pPr marL="300038" indent="-121444">
              <a:lnSpc>
                <a:spcPct val="110000"/>
              </a:lnSpc>
              <a:spcBef>
                <a:spcPts val="0"/>
              </a:spcBef>
              <a:spcAft>
                <a:spcPts val="675"/>
              </a:spcAft>
              <a:tabLst/>
              <a:defRPr sz="900">
                <a:solidFill>
                  <a:schemeClr val="bg1"/>
                </a:solidFill>
              </a:defRPr>
            </a:lvl3pPr>
            <a:lvl4pPr marL="471488" indent="-129779">
              <a:lnSpc>
                <a:spcPct val="110000"/>
              </a:lnSpc>
              <a:spcBef>
                <a:spcPts val="0"/>
              </a:spcBef>
              <a:spcAft>
                <a:spcPts val="675"/>
              </a:spcAft>
              <a:tabLst/>
              <a:defRPr sz="825">
                <a:solidFill>
                  <a:schemeClr val="bg1"/>
                </a:solidFill>
              </a:defRPr>
            </a:lvl4pPr>
            <a:lvl5pPr marL="601266" indent="-129779">
              <a:lnSpc>
                <a:spcPct val="110000"/>
              </a:lnSpc>
              <a:spcBef>
                <a:spcPts val="0"/>
              </a:spcBef>
              <a:spcAft>
                <a:spcPts val="675"/>
              </a:spcAft>
              <a:tabLst/>
              <a:defRPr sz="82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774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Add agenda header text here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20" name="Content Placeholder 19">
            <a:extLst>
              <a:ext uri="{FF2B5EF4-FFF2-40B4-BE49-F238E27FC236}">
                <a16:creationId xmlns:a16="http://schemas.microsoft.com/office/drawing/2014/main" id="{87DFDEBC-0E86-264D-A159-6ED2BACAD51B}"/>
              </a:ext>
            </a:extLst>
          </p:cNvPr>
          <p:cNvSpPr>
            <a:spLocks noGrp="1"/>
          </p:cNvSpPr>
          <p:nvPr>
            <p:ph sz="quarter" idx="12" hasCustomPrompt="1"/>
          </p:nvPr>
        </p:nvSpPr>
        <p:spPr>
          <a:xfrm>
            <a:off x="461962" y="1143000"/>
            <a:ext cx="8339138" cy="3429000"/>
          </a:xfrm>
        </p:spPr>
        <p:txBody>
          <a:bodyPr/>
          <a:lstStyle>
            <a:lvl1pPr marL="342900" indent="-342900">
              <a:buClr>
                <a:schemeClr val="accent1"/>
              </a:buClr>
              <a:buFont typeface="+mj-lt"/>
              <a:buAutoNum type="arabicPeriod"/>
              <a:defRPr b="1"/>
            </a:lvl1pPr>
            <a:lvl2pPr marL="517922" indent="-167879">
              <a:buClr>
                <a:schemeClr val="accent1"/>
              </a:buClr>
              <a:buFont typeface="Arial" panose="020B0604020202020204" pitchFamily="34" charset="0"/>
              <a:buChar char="•"/>
              <a:tabLst/>
              <a:defRPr u="none" baseline="0">
                <a:uFill>
                  <a:solidFill>
                    <a:schemeClr val="accent1"/>
                  </a:solidFill>
                </a:uFill>
              </a:defRPr>
            </a:lvl2pPr>
            <a:lvl3pPr marL="692944" indent="-175022">
              <a:buClr>
                <a:schemeClr val="accent1"/>
              </a:buClr>
              <a:tabLst/>
              <a:defRPr/>
            </a:lvl3pPr>
          </a:lstStyle>
          <a:p>
            <a:pPr lvl="0"/>
            <a:r>
              <a:rPr lang="en-US"/>
              <a:t>Agenda Item Number and description</a:t>
            </a:r>
          </a:p>
          <a:p>
            <a:pPr lvl="1"/>
            <a:r>
              <a:rPr lang="en-US"/>
              <a:t>Second level</a:t>
            </a:r>
          </a:p>
          <a:p>
            <a:pPr lvl="2"/>
            <a:r>
              <a:rPr lang="en-US"/>
              <a:t>Third Level</a:t>
            </a:r>
          </a:p>
        </p:txBody>
      </p:sp>
      <p:pic>
        <p:nvPicPr>
          <p:cNvPr id="30" name="Picture 29" descr="Shape&#10;&#10;Description automatically generated with medium confidence">
            <a:extLst>
              <a:ext uri="{FF2B5EF4-FFF2-40B4-BE49-F238E27FC236}">
                <a16:creationId xmlns:a16="http://schemas.microsoft.com/office/drawing/2014/main" id="{3DEF6095-4DA4-5D45-B668-1E7010DD8F98}"/>
              </a:ext>
            </a:extLst>
          </p:cNvPr>
          <p:cNvPicPr>
            <a:picLocks noChangeAspect="1"/>
          </p:cNvPicPr>
          <p:nvPr userDrawn="1"/>
        </p:nvPicPr>
        <p:blipFill>
          <a:blip r:embed="rId2"/>
          <a:stretch>
            <a:fillRect/>
          </a:stretch>
        </p:blipFill>
        <p:spPr>
          <a:xfrm>
            <a:off x="457200" y="4804812"/>
            <a:ext cx="742950" cy="110066"/>
          </a:xfrm>
          <a:prstGeom prst="rect">
            <a:avLst/>
          </a:prstGeom>
        </p:spPr>
      </p:pic>
      <p:sp>
        <p:nvSpPr>
          <p:cNvPr id="6" name="Rectangle 5">
            <a:extLst>
              <a:ext uri="{FF2B5EF4-FFF2-40B4-BE49-F238E27FC236}">
                <a16:creationId xmlns:a16="http://schemas.microsoft.com/office/drawing/2014/main" id="{B8E878C5-9518-954A-BDD3-634766D4B2A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0CEBF2ED-BD28-6947-89EE-80FE55F1E968}"/>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2322645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BBA8D-060F-5C45-A79F-34CB07F7D0E8}"/>
              </a:ext>
            </a:extLst>
          </p:cNvPr>
          <p:cNvPicPr>
            <a:picLocks noChangeAspect="1"/>
          </p:cNvPicPr>
          <p:nvPr userDrawn="1"/>
        </p:nvPicPr>
        <p:blipFill>
          <a:blip r:embed="rId2"/>
          <a:srcRect t="1646" b="1646"/>
          <a:stretch/>
        </p:blipFill>
        <p:spPr>
          <a:xfrm>
            <a:off x="5143501" y="57150"/>
            <a:ext cx="3490820" cy="508635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8988968C-998C-3C49-96FC-02A710D5DB5C}"/>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F260B571-AE65-D3AA-3025-CF354B7E0A02}"/>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E749765C-0AD2-E6AE-E42F-6A26D327D5F1}"/>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2F4E28D0-F4D0-F599-3FD3-7BBBDB2C520D}"/>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321780890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94E3C-683A-344B-8157-4D022B04CAFC}"/>
              </a:ext>
            </a:extLst>
          </p:cNvPr>
          <p:cNvPicPr>
            <a:picLocks noChangeAspect="1"/>
          </p:cNvPicPr>
          <p:nvPr userDrawn="1"/>
        </p:nvPicPr>
        <p:blipFill rotWithShape="1">
          <a:blip r:embed="rId2"/>
          <a:srcRect l="-4675" r="-4675"/>
          <a:stretch/>
        </p:blipFill>
        <p:spPr>
          <a:xfrm>
            <a:off x="4802886" y="148590"/>
            <a:ext cx="3718433" cy="499491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B115400A-5AD4-694E-9124-5EF531EC80F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B847806F-E94D-F58A-9802-74C44FFFEB27}"/>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243759D2-114D-09B1-2F79-CCA385DC2D9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C7F120F6-7F7C-9B86-C890-CC75A76C7CDE}"/>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170109543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J Template - 6 CENTER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68CD165F-19A5-68D7-3211-87E351F8928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D87A5FEC-C947-9D63-0B06-1D7E78860DA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693DF8D4-B291-AFA7-0C4B-1897738D28BE}"/>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7D48630A-06AB-5F6C-F00E-65BBF3D5F1F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2744995"/>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Tree>
    <p:extLst>
      <p:ext uri="{BB962C8B-B14F-4D97-AF65-F5344CB8AC3E}">
        <p14:creationId xmlns:p14="http://schemas.microsoft.com/office/powerpoint/2010/main" val="2064076982"/>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J - 6 CTR MOD - sml hd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236DBAAB-318A-D771-9B42-AE46CB20C62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FBD0ABF-0615-EB75-B35B-B3C3737C5D6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424DE1C-8048-F406-284C-1AD18D54135C}"/>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45D65DA8-58FA-9FC0-102D-E727A6244531}"/>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69744172"/>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J Template - 1 CENTER MODULE">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Product Title Here</a:t>
            </a:r>
          </a:p>
        </p:txBody>
      </p:sp>
      <p:grpSp>
        <p:nvGrpSpPr>
          <p:cNvPr id="26" name="Group 25">
            <a:extLst>
              <a:ext uri="{FF2B5EF4-FFF2-40B4-BE49-F238E27FC236}">
                <a16:creationId xmlns:a16="http://schemas.microsoft.com/office/drawing/2014/main" id="{46BF1940-E5FA-9994-6AE2-CEE5002DE15A}"/>
              </a:ext>
            </a:extLst>
          </p:cNvPr>
          <p:cNvGrpSpPr/>
          <p:nvPr userDrawn="1"/>
        </p:nvGrpSpPr>
        <p:grpSpPr>
          <a:xfrm>
            <a:off x="379891" y="1544691"/>
            <a:ext cx="8432169" cy="308631"/>
            <a:chOff x="1371895" y="3257550"/>
            <a:chExt cx="8474515" cy="342901"/>
          </a:xfrm>
        </p:grpSpPr>
        <p:pic>
          <p:nvPicPr>
            <p:cNvPr id="27" name="Graphic 26">
              <a:extLst>
                <a:ext uri="{FF2B5EF4-FFF2-40B4-BE49-F238E27FC236}">
                  <a16:creationId xmlns:a16="http://schemas.microsoft.com/office/drawing/2014/main" id="{089CB28C-D1B4-2063-1101-56FDBF6FB2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895" y="3257550"/>
              <a:ext cx="2199495" cy="342900"/>
            </a:xfrm>
            <a:prstGeom prst="rect">
              <a:avLst/>
            </a:prstGeom>
          </p:spPr>
        </p:pic>
        <p:pic>
          <p:nvPicPr>
            <p:cNvPr id="28" name="Graphic 27">
              <a:extLst>
                <a:ext uri="{FF2B5EF4-FFF2-40B4-BE49-F238E27FC236}">
                  <a16:creationId xmlns:a16="http://schemas.microsoft.com/office/drawing/2014/main" id="{4F0FDECA-862B-CC37-C17D-28B521B941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5352" y="3257550"/>
              <a:ext cx="4457700" cy="342900"/>
            </a:xfrm>
            <a:prstGeom prst="rect">
              <a:avLst/>
            </a:prstGeom>
          </p:spPr>
        </p:pic>
        <p:pic>
          <p:nvPicPr>
            <p:cNvPr id="29" name="Graphic 28">
              <a:extLst>
                <a:ext uri="{FF2B5EF4-FFF2-40B4-BE49-F238E27FC236}">
                  <a16:creationId xmlns:a16="http://schemas.microsoft.com/office/drawing/2014/main" id="{4407349A-C3B0-7F0E-3F1B-1D14E48E86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2108" y="3257551"/>
              <a:ext cx="2394302" cy="342900"/>
            </a:xfrm>
            <a:prstGeom prst="rect">
              <a:avLst/>
            </a:prstGeom>
          </p:spPr>
        </p:pic>
      </p:grpSp>
      <p:cxnSp>
        <p:nvCxnSpPr>
          <p:cNvPr id="32" name="Straight Connector 31">
            <a:extLst>
              <a:ext uri="{FF2B5EF4-FFF2-40B4-BE49-F238E27FC236}">
                <a16:creationId xmlns:a16="http://schemas.microsoft.com/office/drawing/2014/main" id="{F1F8267B-5A73-1758-CFA9-AF612E73FAEA}"/>
              </a:ext>
            </a:extLst>
          </p:cNvPr>
          <p:cNvCxnSpPr>
            <a:cxnSpLocks/>
          </p:cNvCxnSpPr>
          <p:nvPr/>
        </p:nvCxnSpPr>
        <p:spPr>
          <a:xfrm>
            <a:off x="6565696"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447A74-283F-44BF-4D61-50140895C6B7}"/>
              </a:ext>
            </a:extLst>
          </p:cNvPr>
          <p:cNvCxnSpPr>
            <a:cxnSpLocks/>
          </p:cNvCxnSpPr>
          <p:nvPr/>
        </p:nvCxnSpPr>
        <p:spPr>
          <a:xfrm>
            <a:off x="49066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53026D-3D52-907A-1CA4-E9B7BAB24866}"/>
              </a:ext>
            </a:extLst>
          </p:cNvPr>
          <p:cNvCxnSpPr>
            <a:cxnSpLocks/>
          </p:cNvCxnSpPr>
          <p:nvPr/>
        </p:nvCxnSpPr>
        <p:spPr>
          <a:xfrm>
            <a:off x="243417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sp>
        <p:nvSpPr>
          <p:cNvPr id="58" name="Text Placeholder 2">
            <a:extLst>
              <a:ext uri="{FF2B5EF4-FFF2-40B4-BE49-F238E27FC236}">
                <a16:creationId xmlns:a16="http://schemas.microsoft.com/office/drawing/2014/main" id="{61FA11C5-0AD5-BE73-8FE2-610EA9B8DBAC}"/>
              </a:ext>
            </a:extLst>
          </p:cNvPr>
          <p:cNvSpPr>
            <a:spLocks noGrp="1"/>
          </p:cNvSpPr>
          <p:nvPr>
            <p:ph type="body" sz="quarter" idx="15"/>
          </p:nvPr>
        </p:nvSpPr>
        <p:spPr>
          <a:xfrm>
            <a:off x="7317486" y="2272833"/>
            <a:ext cx="1462142"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59" name="Text Placeholder 2">
            <a:extLst>
              <a:ext uri="{FF2B5EF4-FFF2-40B4-BE49-F238E27FC236}">
                <a16:creationId xmlns:a16="http://schemas.microsoft.com/office/drawing/2014/main" id="{9DBFFC12-24BA-F7A2-D020-4492F74D585C}"/>
              </a:ext>
            </a:extLst>
          </p:cNvPr>
          <p:cNvSpPr>
            <a:spLocks noGrp="1"/>
          </p:cNvSpPr>
          <p:nvPr>
            <p:ph type="body" sz="quarter" idx="16"/>
          </p:nvPr>
        </p:nvSpPr>
        <p:spPr>
          <a:xfrm>
            <a:off x="7317486" y="2822655"/>
            <a:ext cx="1462142"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0" name="Text Placeholder 2">
            <a:extLst>
              <a:ext uri="{FF2B5EF4-FFF2-40B4-BE49-F238E27FC236}">
                <a16:creationId xmlns:a16="http://schemas.microsoft.com/office/drawing/2014/main" id="{727FF51F-1CD7-37AB-38AE-9F22AA00CCC2}"/>
              </a:ext>
            </a:extLst>
          </p:cNvPr>
          <p:cNvSpPr>
            <a:spLocks noGrp="1"/>
          </p:cNvSpPr>
          <p:nvPr>
            <p:ph type="body" sz="quarter" idx="17"/>
          </p:nvPr>
        </p:nvSpPr>
        <p:spPr>
          <a:xfrm>
            <a:off x="7317486" y="3274068"/>
            <a:ext cx="1462142"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73" name="Text Placeholder 72">
            <a:extLst>
              <a:ext uri="{FF2B5EF4-FFF2-40B4-BE49-F238E27FC236}">
                <a16:creationId xmlns:a16="http://schemas.microsoft.com/office/drawing/2014/main" id="{C280A819-5D3F-5E1F-3EF2-927D938BC2D8}"/>
              </a:ext>
            </a:extLst>
          </p:cNvPr>
          <p:cNvSpPr>
            <a:spLocks noGrp="1"/>
          </p:cNvSpPr>
          <p:nvPr>
            <p:ph type="body" sz="quarter" idx="27" hasCustomPrompt="1"/>
          </p:nvPr>
        </p:nvSpPr>
        <p:spPr>
          <a:xfrm>
            <a:off x="561976"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4" name="Text Placeholder 72">
            <a:extLst>
              <a:ext uri="{FF2B5EF4-FFF2-40B4-BE49-F238E27FC236}">
                <a16:creationId xmlns:a16="http://schemas.microsoft.com/office/drawing/2014/main" id="{9F6E9EF5-6CE4-7F48-F44B-EE91D980A85A}"/>
              </a:ext>
            </a:extLst>
          </p:cNvPr>
          <p:cNvSpPr>
            <a:spLocks noGrp="1"/>
          </p:cNvSpPr>
          <p:nvPr>
            <p:ph type="body" sz="quarter" idx="28" hasCustomPrompt="1"/>
          </p:nvPr>
        </p:nvSpPr>
        <p:spPr>
          <a:xfrm>
            <a:off x="2570206" y="1588294"/>
            <a:ext cx="3880022"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5" name="Text Placeholder 72">
            <a:extLst>
              <a:ext uri="{FF2B5EF4-FFF2-40B4-BE49-F238E27FC236}">
                <a16:creationId xmlns:a16="http://schemas.microsoft.com/office/drawing/2014/main" id="{2484016D-2F2C-C353-D36D-DBDD58B37EC2}"/>
              </a:ext>
            </a:extLst>
          </p:cNvPr>
          <p:cNvSpPr>
            <a:spLocks noGrp="1"/>
          </p:cNvSpPr>
          <p:nvPr>
            <p:ph type="body" sz="quarter" idx="29" hasCustomPrompt="1"/>
          </p:nvPr>
        </p:nvSpPr>
        <p:spPr>
          <a:xfrm>
            <a:off x="6726717"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85" name="Text Placeholder 84">
            <a:extLst>
              <a:ext uri="{FF2B5EF4-FFF2-40B4-BE49-F238E27FC236}">
                <a16:creationId xmlns:a16="http://schemas.microsoft.com/office/drawing/2014/main" id="{E7449FC0-5982-957F-9569-B03B1F78EE11}"/>
              </a:ext>
            </a:extLst>
          </p:cNvPr>
          <p:cNvSpPr>
            <a:spLocks noGrp="1"/>
          </p:cNvSpPr>
          <p:nvPr>
            <p:ph type="body" sz="quarter" idx="33" hasCustomPrompt="1"/>
          </p:nvPr>
        </p:nvSpPr>
        <p:spPr>
          <a:xfrm>
            <a:off x="457200" y="763191"/>
            <a:ext cx="7018020" cy="280749"/>
          </a:xfrm>
        </p:spPr>
        <p:txBody>
          <a:bodyPr>
            <a:noAutofit/>
          </a:bodyPr>
          <a:lstStyle>
            <a:lvl1pPr marL="0" indent="0">
              <a:buNone/>
              <a:defRPr sz="1800" b="1">
                <a:solidFill>
                  <a:schemeClr val="accent1"/>
                </a:solidFill>
              </a:defRPr>
            </a:lvl1pPr>
          </a:lstStyle>
          <a:p>
            <a:pPr lvl="0"/>
            <a:r>
              <a:rPr lang="en-US"/>
              <a:t>Add Type of Journey (On Demand, Concentrated, Spaced)</a:t>
            </a:r>
          </a:p>
        </p:txBody>
      </p:sp>
      <p:sp>
        <p:nvSpPr>
          <p:cNvPr id="97" name="Text Placeholder 2">
            <a:extLst>
              <a:ext uri="{FF2B5EF4-FFF2-40B4-BE49-F238E27FC236}">
                <a16:creationId xmlns:a16="http://schemas.microsoft.com/office/drawing/2014/main" id="{A5D7F36B-9506-4A7C-9DED-EA0679AA43DD}"/>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8" name="Text Placeholder 2">
            <a:extLst>
              <a:ext uri="{FF2B5EF4-FFF2-40B4-BE49-F238E27FC236}">
                <a16:creationId xmlns:a16="http://schemas.microsoft.com/office/drawing/2014/main" id="{2BE320B0-502F-0494-F9F3-F732497C934A}"/>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87240177"/>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J Template - 1 CENTER MODULE - add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8BC3CF11-328C-AC92-44A1-DFE08F5EFA6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57F565-3F4C-6C7E-E7FB-6F530382019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2EFAD0DF-DA70-416F-E657-684ABA2BC3D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16A1B64F-FACE-6799-F919-6F648566E276}"/>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99444596"/>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J Template - 1 CENTER MODULE CONC">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C3030432-EC3F-3991-5121-3477A9B7EF94}"/>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BB7C879-C0CA-78C1-FFB8-94AE9FF6AC7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3082DAC5-F7E0-62B4-C497-20E45529699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70EAEEA-CCCB-1290-FE21-CD349847808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1979738"/>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J Template - 3 CENTER MODULES - SP or O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FDB1230E-10B7-D4DE-F4F7-1D16937AA1A0}"/>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E3CB3EE4-4E24-E9D9-FB3A-A1AA0402866E}"/>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41D9E706-1257-35EE-37D3-20510E2800A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8E4B163-27E6-8A42-3B49-513BAB2CDA1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63175098"/>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J - 3 CENTER MODULES-sml hea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09F0867-6171-AFC2-4531-593C28749D73}"/>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B2440EA8-E6ED-56DA-F526-030728FFD8B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222BF10-B3ED-E7E1-8A88-B68BF0C5B1C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84C1A3CB-D917-BD75-FC27-CDF36A905880}"/>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49587480"/>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9486" y="912114"/>
            <a:ext cx="8229600" cy="1202436"/>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35E5D1B-C5FA-4D40-AA16-BDA1DD7D246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76DCFD7-0B98-A649-8718-97FB79FEFF61}"/>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6174277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IJ - 1 CENTER MODULES-sml hea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34366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09F0867-6171-AFC2-4531-593C28749D73}"/>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B2440EA8-E6ED-56DA-F526-030728FFD8B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222BF10-B3ED-E7E1-8A88-B68BF0C5B1C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84C1A3CB-D917-BD75-FC27-CDF36A905880}"/>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39805238"/>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J - 3 CTR MODULES+APP CHAL">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3805609-1C2B-6620-6896-8BA945B334A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710DB925-B18E-904C-A4EB-6B0103492D8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0F854545-9462-F78C-2775-E0D1D67637B0}"/>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005F85-2959-4CBB-CB90-858B5B5CF98F}"/>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53213087"/>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J - 3 CTR MOD+APP CHAL - smal header">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BC68025D-5524-FF3F-8DE1-E4D442715C2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86C778D1-DADB-1264-2788-72552BCB4337}"/>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81F29FFC-8B93-37C1-66A3-B9A626CD22D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0A41120F-6887-195B-AFC8-969E9EE163BE}"/>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72340801"/>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J - 6 CTR MODULES-CONC. - sml hdr">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DB1E42B1-6AF5-3DFC-0492-02CF6A5F5E92}"/>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FD434DD-5929-09BE-DF1F-BD39261CD84D}"/>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B0A53693-6B96-C120-7CC6-1446763FCB25}"/>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DCD383-DFAF-AC36-7574-22041FCED83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99491237"/>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J - 6 CTR MOD-CONC.">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4" name="Text Placeholder 3">
            <a:extLst>
              <a:ext uri="{FF2B5EF4-FFF2-40B4-BE49-F238E27FC236}">
                <a16:creationId xmlns:a16="http://schemas.microsoft.com/office/drawing/2014/main" id="{330D9DE4-8B36-BBAE-4901-CF6B622ED0B1}"/>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8" name="Text Placeholder 2">
            <a:extLst>
              <a:ext uri="{FF2B5EF4-FFF2-40B4-BE49-F238E27FC236}">
                <a16:creationId xmlns:a16="http://schemas.microsoft.com/office/drawing/2014/main" id="{9A5FBAA9-4EE0-6C01-C2B8-0957EE9024A6}"/>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BEE496A7-A12B-1389-A874-4ED67064E13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40CBB147-4D26-29FB-3EB5-C559A09275D3}"/>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07060131"/>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IJ TPLT-6 CTR MODULES-CONC.-V2">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77" name="Text Placeholder 76">
            <a:extLst>
              <a:ext uri="{FF2B5EF4-FFF2-40B4-BE49-F238E27FC236}">
                <a16:creationId xmlns:a16="http://schemas.microsoft.com/office/drawing/2014/main" id="{5935A353-E608-6245-B56F-FCF1E67DFB71}"/>
              </a:ext>
            </a:extLst>
          </p:cNvPr>
          <p:cNvSpPr>
            <a:spLocks noGrp="1"/>
          </p:cNvSpPr>
          <p:nvPr>
            <p:ph type="body" sz="quarter" idx="30" hasCustomPrompt="1"/>
          </p:nvPr>
        </p:nvSpPr>
        <p:spPr>
          <a:xfrm>
            <a:off x="2279067" y="2417532"/>
            <a:ext cx="514350" cy="575467"/>
          </a:xfrm>
        </p:spPr>
        <p:txBody>
          <a:bodyPr anchor="ctr" anchorCtr="0">
            <a:noAutofit/>
          </a:bodyPr>
          <a:lstStyle>
            <a:lvl1pPr marL="0" indent="0">
              <a:buNone/>
              <a:defRPr sz="825" b="1">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 DAY HERE IF NEEDED</a:t>
            </a:r>
          </a:p>
        </p:txBody>
      </p:sp>
      <p:sp>
        <p:nvSpPr>
          <p:cNvPr id="78" name="Text Placeholder 76">
            <a:extLst>
              <a:ext uri="{FF2B5EF4-FFF2-40B4-BE49-F238E27FC236}">
                <a16:creationId xmlns:a16="http://schemas.microsoft.com/office/drawing/2014/main" id="{E2D1D239-B681-1058-F9DC-C63DD36A677C}"/>
              </a:ext>
            </a:extLst>
          </p:cNvPr>
          <p:cNvSpPr>
            <a:spLocks noGrp="1"/>
          </p:cNvSpPr>
          <p:nvPr>
            <p:ph type="body" sz="quarter" idx="31" hasCustomPrompt="1"/>
          </p:nvPr>
        </p:nvSpPr>
        <p:spPr>
          <a:xfrm>
            <a:off x="2279067" y="3111595"/>
            <a:ext cx="514350" cy="573323"/>
          </a:xfrm>
        </p:spPr>
        <p:txBody>
          <a:bodyPr anchor="ctr" anchorCtr="0">
            <a:noAutofit/>
          </a:bodyPr>
          <a:lstStyle>
            <a:lvl1pPr marL="0" indent="0">
              <a:buNone/>
              <a:defRPr sz="825" b="1">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 DAY HERE IF NEEDED</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Product Title Here</a:t>
            </a:r>
          </a:p>
        </p:txBody>
      </p:sp>
      <p:grpSp>
        <p:nvGrpSpPr>
          <p:cNvPr id="26" name="Group 25">
            <a:extLst>
              <a:ext uri="{FF2B5EF4-FFF2-40B4-BE49-F238E27FC236}">
                <a16:creationId xmlns:a16="http://schemas.microsoft.com/office/drawing/2014/main" id="{46BF1940-E5FA-9994-6AE2-CEE5002DE15A}"/>
              </a:ext>
            </a:extLst>
          </p:cNvPr>
          <p:cNvGrpSpPr/>
          <p:nvPr userDrawn="1"/>
        </p:nvGrpSpPr>
        <p:grpSpPr>
          <a:xfrm>
            <a:off x="379891" y="1544691"/>
            <a:ext cx="8432169" cy="308631"/>
            <a:chOff x="1371895" y="3257550"/>
            <a:chExt cx="8474515" cy="342901"/>
          </a:xfrm>
        </p:grpSpPr>
        <p:pic>
          <p:nvPicPr>
            <p:cNvPr id="27" name="Graphic 26">
              <a:extLst>
                <a:ext uri="{FF2B5EF4-FFF2-40B4-BE49-F238E27FC236}">
                  <a16:creationId xmlns:a16="http://schemas.microsoft.com/office/drawing/2014/main" id="{089CB28C-D1B4-2063-1101-56FDBF6FB2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71895" y="3257550"/>
              <a:ext cx="2199495" cy="342900"/>
            </a:xfrm>
            <a:prstGeom prst="rect">
              <a:avLst/>
            </a:prstGeom>
          </p:spPr>
        </p:pic>
        <p:pic>
          <p:nvPicPr>
            <p:cNvPr id="28" name="Graphic 27">
              <a:extLst>
                <a:ext uri="{FF2B5EF4-FFF2-40B4-BE49-F238E27FC236}">
                  <a16:creationId xmlns:a16="http://schemas.microsoft.com/office/drawing/2014/main" id="{4F0FDECA-862B-CC37-C17D-28B521B9410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75352" y="3257550"/>
              <a:ext cx="4457700" cy="342900"/>
            </a:xfrm>
            <a:prstGeom prst="rect">
              <a:avLst/>
            </a:prstGeom>
          </p:spPr>
        </p:pic>
        <p:pic>
          <p:nvPicPr>
            <p:cNvPr id="29" name="Graphic 28">
              <a:extLst>
                <a:ext uri="{FF2B5EF4-FFF2-40B4-BE49-F238E27FC236}">
                  <a16:creationId xmlns:a16="http://schemas.microsoft.com/office/drawing/2014/main" id="{4407349A-C3B0-7F0E-3F1B-1D14E48E86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2108" y="3257551"/>
              <a:ext cx="2394302" cy="342900"/>
            </a:xfrm>
            <a:prstGeom prst="rect">
              <a:avLst/>
            </a:prstGeom>
          </p:spPr>
        </p:pic>
      </p:grpSp>
      <p:cxnSp>
        <p:nvCxnSpPr>
          <p:cNvPr id="32" name="Straight Connector 31">
            <a:extLst>
              <a:ext uri="{FF2B5EF4-FFF2-40B4-BE49-F238E27FC236}">
                <a16:creationId xmlns:a16="http://schemas.microsoft.com/office/drawing/2014/main" id="{F1F8267B-5A73-1758-CFA9-AF612E73FAEA}"/>
              </a:ext>
            </a:extLst>
          </p:cNvPr>
          <p:cNvCxnSpPr>
            <a:cxnSpLocks/>
          </p:cNvCxnSpPr>
          <p:nvPr/>
        </p:nvCxnSpPr>
        <p:spPr>
          <a:xfrm>
            <a:off x="6565696"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447A74-283F-44BF-4D61-50140895C6B7}"/>
              </a:ext>
            </a:extLst>
          </p:cNvPr>
          <p:cNvCxnSpPr>
            <a:cxnSpLocks/>
          </p:cNvCxnSpPr>
          <p:nvPr/>
        </p:nvCxnSpPr>
        <p:spPr>
          <a:xfrm>
            <a:off x="49066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153026D-3D52-907A-1CA4-E9B7BAB24866}"/>
              </a:ext>
            </a:extLst>
          </p:cNvPr>
          <p:cNvCxnSpPr>
            <a:cxnSpLocks/>
          </p:cNvCxnSpPr>
          <p:nvPr/>
        </p:nvCxnSpPr>
        <p:spPr>
          <a:xfrm>
            <a:off x="2434170" y="1146947"/>
            <a:ext cx="0" cy="389998"/>
          </a:xfrm>
          <a:prstGeom prst="line">
            <a:avLst/>
          </a:prstGeom>
          <a:ln w="12700">
            <a:solidFill>
              <a:srgbClr val="151928"/>
            </a:solidFill>
          </a:ln>
        </p:spPr>
        <p:style>
          <a:lnRef idx="1">
            <a:schemeClr val="accent1"/>
          </a:lnRef>
          <a:fillRef idx="0">
            <a:schemeClr val="accent1"/>
          </a:fillRef>
          <a:effectRef idx="0">
            <a:schemeClr val="accent1"/>
          </a:effectRef>
          <a:fontRef idx="minor">
            <a:schemeClr val="tx1"/>
          </a:fontRef>
        </p:style>
      </p:cxn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8" name="Text Placeholder 2">
            <a:extLst>
              <a:ext uri="{FF2B5EF4-FFF2-40B4-BE49-F238E27FC236}">
                <a16:creationId xmlns:a16="http://schemas.microsoft.com/office/drawing/2014/main" id="{61FA11C5-0AD5-BE73-8FE2-610EA9B8DBAC}"/>
              </a:ext>
            </a:extLst>
          </p:cNvPr>
          <p:cNvSpPr>
            <a:spLocks noGrp="1"/>
          </p:cNvSpPr>
          <p:nvPr>
            <p:ph type="body" sz="quarter" idx="15"/>
          </p:nvPr>
        </p:nvSpPr>
        <p:spPr>
          <a:xfrm>
            <a:off x="7315200" y="2272833"/>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59" name="Text Placeholder 2">
            <a:extLst>
              <a:ext uri="{FF2B5EF4-FFF2-40B4-BE49-F238E27FC236}">
                <a16:creationId xmlns:a16="http://schemas.microsoft.com/office/drawing/2014/main" id="{9DBFFC12-24BA-F7A2-D020-4492F74D585C}"/>
              </a:ext>
            </a:extLst>
          </p:cNvPr>
          <p:cNvSpPr>
            <a:spLocks noGrp="1"/>
          </p:cNvSpPr>
          <p:nvPr>
            <p:ph type="body" sz="quarter" idx="16"/>
          </p:nvPr>
        </p:nvSpPr>
        <p:spPr>
          <a:xfrm>
            <a:off x="7315200" y="2822655"/>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0" name="Text Placeholder 2">
            <a:extLst>
              <a:ext uri="{FF2B5EF4-FFF2-40B4-BE49-F238E27FC236}">
                <a16:creationId xmlns:a16="http://schemas.microsoft.com/office/drawing/2014/main" id="{727FF51F-1CD7-37AB-38AE-9F22AA00CCC2}"/>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73" name="Text Placeholder 72">
            <a:extLst>
              <a:ext uri="{FF2B5EF4-FFF2-40B4-BE49-F238E27FC236}">
                <a16:creationId xmlns:a16="http://schemas.microsoft.com/office/drawing/2014/main" id="{C280A819-5D3F-5E1F-3EF2-927D938BC2D8}"/>
              </a:ext>
            </a:extLst>
          </p:cNvPr>
          <p:cNvSpPr>
            <a:spLocks noGrp="1"/>
          </p:cNvSpPr>
          <p:nvPr>
            <p:ph type="body" sz="quarter" idx="27" hasCustomPrompt="1"/>
          </p:nvPr>
        </p:nvSpPr>
        <p:spPr>
          <a:xfrm>
            <a:off x="561976"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4" name="Text Placeholder 72">
            <a:extLst>
              <a:ext uri="{FF2B5EF4-FFF2-40B4-BE49-F238E27FC236}">
                <a16:creationId xmlns:a16="http://schemas.microsoft.com/office/drawing/2014/main" id="{9F6E9EF5-6CE4-7F48-F44B-EE91D980A85A}"/>
              </a:ext>
            </a:extLst>
          </p:cNvPr>
          <p:cNvSpPr>
            <a:spLocks noGrp="1"/>
          </p:cNvSpPr>
          <p:nvPr>
            <p:ph type="body" sz="quarter" idx="28" hasCustomPrompt="1"/>
          </p:nvPr>
        </p:nvSpPr>
        <p:spPr>
          <a:xfrm>
            <a:off x="2570206" y="1588294"/>
            <a:ext cx="3880022"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75" name="Text Placeholder 72">
            <a:extLst>
              <a:ext uri="{FF2B5EF4-FFF2-40B4-BE49-F238E27FC236}">
                <a16:creationId xmlns:a16="http://schemas.microsoft.com/office/drawing/2014/main" id="{2484016D-2F2C-C353-D36D-DBDD58B37EC2}"/>
              </a:ext>
            </a:extLst>
          </p:cNvPr>
          <p:cNvSpPr>
            <a:spLocks noGrp="1"/>
          </p:cNvSpPr>
          <p:nvPr>
            <p:ph type="body" sz="quarter" idx="29" hasCustomPrompt="1"/>
          </p:nvPr>
        </p:nvSpPr>
        <p:spPr>
          <a:xfrm>
            <a:off x="6726717" y="1588294"/>
            <a:ext cx="1822847" cy="221456"/>
          </a:xfrm>
        </p:spPr>
        <p:txBody>
          <a:bodyPr anchor="ctr" anchorCtr="0">
            <a:noAutofit/>
          </a:bodyPr>
          <a:lstStyle>
            <a:lvl1pPr marL="0" indent="0" algn="ctr">
              <a:buNone/>
              <a:defRPr sz="1013" b="1">
                <a:solidFill>
                  <a:schemeClr val="bg1"/>
                </a:solidFill>
              </a:defRPr>
            </a:lvl1pPr>
          </a:lstStyle>
          <a:p>
            <a:pPr lvl="0"/>
            <a:r>
              <a:rPr lang="en-US"/>
              <a:t>ADD PHASE HERE</a:t>
            </a:r>
          </a:p>
        </p:txBody>
      </p:sp>
      <p:sp>
        <p:nvSpPr>
          <p:cNvPr id="85" name="Text Placeholder 84">
            <a:extLst>
              <a:ext uri="{FF2B5EF4-FFF2-40B4-BE49-F238E27FC236}">
                <a16:creationId xmlns:a16="http://schemas.microsoft.com/office/drawing/2014/main" id="{E7449FC0-5982-957F-9569-B03B1F78EE11}"/>
              </a:ext>
            </a:extLst>
          </p:cNvPr>
          <p:cNvSpPr>
            <a:spLocks noGrp="1"/>
          </p:cNvSpPr>
          <p:nvPr>
            <p:ph type="body" sz="quarter" idx="33" hasCustomPrompt="1"/>
          </p:nvPr>
        </p:nvSpPr>
        <p:spPr>
          <a:xfrm>
            <a:off x="457200" y="763191"/>
            <a:ext cx="7307580" cy="349329"/>
          </a:xfrm>
        </p:spPr>
        <p:txBody>
          <a:bodyPr>
            <a:noAutofit/>
          </a:bodyPr>
          <a:lstStyle>
            <a:lvl1pPr marL="0" indent="0">
              <a:buNone/>
              <a:defRPr sz="1800" b="1">
                <a:solidFill>
                  <a:schemeClr val="accent1"/>
                </a:solidFill>
              </a:defRPr>
            </a:lvl1pPr>
          </a:lstStyle>
          <a:p>
            <a:pPr lvl="0"/>
            <a:r>
              <a:rPr lang="en-US"/>
              <a:t>Add Type of Journey (On Demand, Concentrated, Spaced)</a:t>
            </a:r>
          </a:p>
        </p:txBody>
      </p:sp>
      <p:sp>
        <p:nvSpPr>
          <p:cNvPr id="97" name="Text Placeholder 2">
            <a:extLst>
              <a:ext uri="{FF2B5EF4-FFF2-40B4-BE49-F238E27FC236}">
                <a16:creationId xmlns:a16="http://schemas.microsoft.com/office/drawing/2014/main" id="{A5D7F36B-9506-4A7C-9DED-EA0679AA43DD}"/>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8" name="Text Placeholder 2">
            <a:extLst>
              <a:ext uri="{FF2B5EF4-FFF2-40B4-BE49-F238E27FC236}">
                <a16:creationId xmlns:a16="http://schemas.microsoft.com/office/drawing/2014/main" id="{2BE320B0-502F-0494-F9F3-F732497C934A}"/>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A4DA7EA9-3E2D-D670-7EDB-42654DD3CF17}"/>
              </a:ext>
            </a:extLst>
          </p:cNvPr>
          <p:cNvSpPr>
            <a:spLocks noGrp="1"/>
          </p:cNvSpPr>
          <p:nvPr>
            <p:ph type="body" sz="quarter" idx="34"/>
          </p:nvPr>
        </p:nvSpPr>
        <p:spPr>
          <a:xfrm>
            <a:off x="6085285" y="2427446"/>
            <a:ext cx="612077" cy="561975"/>
          </a:xfrm>
        </p:spPr>
        <p:txBody>
          <a:bodyPr anchor="ctr" anchorCtr="0">
            <a:noAutofit/>
          </a:bodyPr>
          <a:lstStyle>
            <a:lvl1pPr marL="0" indent="0" algn="ctr">
              <a:buNone/>
              <a:defRPr sz="675" b="1"/>
            </a:lvl1pPr>
            <a:lvl2pPr marL="5954" indent="0" algn="ctr">
              <a:buNone/>
              <a:tabLst/>
              <a:defRPr sz="675"/>
            </a:lvl2pPr>
            <a:lvl3pPr marL="5954" indent="0" algn="ctr">
              <a:buNone/>
              <a:tabLst/>
              <a:defRPr sz="675" i="1"/>
            </a:lvl3pPr>
            <a:lvl4pPr marL="1028700" indent="0" algn="ctr">
              <a:buNone/>
              <a:defRPr sz="450"/>
            </a:lvl4pPr>
            <a:lvl5pPr marL="1371600" indent="0" algn="ctr">
              <a:buNone/>
              <a:defRPr sz="45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78604554"/>
      </p:ext>
    </p:extLst>
  </p:cSld>
  <p:clrMapOvr>
    <a:masterClrMapping/>
  </p:clrMapOvr>
  <p:extLst>
    <p:ext uri="{DCECCB84-F9BA-43D5-87BE-67443E8EF086}">
      <p15:sldGuideLst xmlns:p15="http://schemas.microsoft.com/office/powerpoint/2012/main">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EB0082BF-142A-AB96-BBA2-99833E52FF1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AC31D6-388D-8359-95E5-316E19A5F490}"/>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D4BE6658-8231-2A96-4326-FE1CCC48708F}"/>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60A2F548-F8CE-62F7-F29F-FC5F52D06B04}"/>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0453907"/>
      </p:ext>
    </p:extLst>
  </p:cSld>
  <p:clrMapOvr>
    <a:masterClrMapping/>
  </p:clrMapOvr>
  <p:extLst>
    <p:ext uri="{DCECCB84-F9BA-43D5-87BE-67443E8EF086}">
      <p15:sldGuideLst xmlns:p15="http://schemas.microsoft.com/office/powerpoint/2012/main">
        <p15:guide id="3" orient="horz" pos="1404" userDrawn="1">
          <p15:clr>
            <a:srgbClr val="FBAE40"/>
          </p15:clr>
        </p15:guide>
        <p15:guide id="4" orient="horz" pos="2052" userDrawn="1">
          <p15:clr>
            <a:srgbClr val="FBAE40"/>
          </p15:clr>
        </p15:guide>
        <p15:guide id="5" orient="horz" pos="3024" userDrawn="1">
          <p15:clr>
            <a:srgbClr val="FBAE40"/>
          </p15:clr>
        </p15:guide>
        <p15:guide id="6" pos="1530" userDrawn="1">
          <p15:clr>
            <a:srgbClr val="FBAE40"/>
          </p15:clr>
        </p15:guide>
        <p15:guide id="7" pos="2124" userDrawn="1">
          <p15:clr>
            <a:srgbClr val="FBAE40"/>
          </p15:clr>
        </p15:guide>
        <p15:guide id="8" pos="4086" userDrawn="1">
          <p15:clr>
            <a:srgbClr val="FBAE40"/>
          </p15:clr>
        </p15:guide>
        <p15:guide id="9" pos="2178" userDrawn="1">
          <p15:clr>
            <a:srgbClr val="FBAE40"/>
          </p15:clr>
        </p15:guide>
        <p15:guide id="10" pos="2844" userDrawn="1">
          <p15:clr>
            <a:srgbClr val="FBAE40"/>
          </p15:clr>
        </p15:guide>
        <p15:guide id="11" pos="3438" userDrawn="1">
          <p15:clr>
            <a:srgbClr val="FBAE40"/>
          </p15:clr>
        </p15:guide>
        <p15:guide id="12" orient="horz" pos="1980" userDrawn="1">
          <p15:clr>
            <a:srgbClr val="FBAE40"/>
          </p15:clr>
        </p15:guide>
        <p15:guide id="13" orient="horz" pos="2412" userDrawn="1">
          <p15:clr>
            <a:srgbClr val="FBAE40"/>
          </p15:clr>
        </p15:guide>
        <p15:guide id="14" orient="horz" pos="2844" userDrawn="1">
          <p15:clr>
            <a:srgbClr val="FBAE40"/>
          </p15:clr>
        </p15:guide>
        <p15:guide id="15" orient="horz" pos="2484" userDrawn="1">
          <p15:clr>
            <a:srgbClr val="FBAE40"/>
          </p15:clr>
        </p15:guide>
        <p15:guide id="16" pos="2772" userDrawn="1">
          <p15:clr>
            <a:srgbClr val="FBAE40"/>
          </p15:clr>
        </p15:guide>
        <p15:guide id="17" pos="3492" userDrawn="1">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A85CB7D9-F1BF-EC28-3171-0DC7336B8CA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A7A6618-BE71-3BBD-E7CA-3099B495F2BF}"/>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750" b="0"/>
            </a:lvl1pPr>
            <a:lvl2pPr marL="8335" indent="0">
              <a:spcBef>
                <a:spcPts val="0"/>
              </a:spcBef>
              <a:buNone/>
              <a:tabLst/>
              <a:defRPr sz="750"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54A23DCB-1474-CA2D-C93B-BF39C5C931F1}"/>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80AFDBD-B0D6-4BB8-B499-700FBB28D40C}"/>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59048691"/>
      </p:ext>
    </p:extLst>
  </p:cSld>
  <p:clrMapOvr>
    <a:masterClrMapping/>
  </p:clrMapOvr>
  <p:extLst>
    <p:ext uri="{DCECCB84-F9BA-43D5-87BE-67443E8EF086}">
      <p15:sldGuideLst xmlns:p15="http://schemas.microsoft.com/office/powerpoint/2012/main">
        <p15:guide id="3" orient="horz" pos="1404" userDrawn="1">
          <p15:clr>
            <a:srgbClr val="FBAE40"/>
          </p15:clr>
        </p15:guide>
        <p15:guide id="4" orient="horz" pos="2052" userDrawn="1">
          <p15:clr>
            <a:srgbClr val="FBAE40"/>
          </p15:clr>
        </p15:guide>
        <p15:guide id="5" orient="horz" pos="3024" userDrawn="1">
          <p15:clr>
            <a:srgbClr val="FBAE40"/>
          </p15:clr>
        </p15:guide>
        <p15:guide id="6" pos="1530" userDrawn="1">
          <p15:clr>
            <a:srgbClr val="FBAE40"/>
          </p15:clr>
        </p15:guide>
        <p15:guide id="7" pos="2124" userDrawn="1">
          <p15:clr>
            <a:srgbClr val="FBAE40"/>
          </p15:clr>
        </p15:guide>
        <p15:guide id="8" pos="4086" userDrawn="1">
          <p15:clr>
            <a:srgbClr val="FBAE40"/>
          </p15:clr>
        </p15:guide>
        <p15:guide id="9" pos="2178" userDrawn="1">
          <p15:clr>
            <a:srgbClr val="FBAE40"/>
          </p15:clr>
        </p15:guide>
        <p15:guide id="10" pos="2844" userDrawn="1">
          <p15:clr>
            <a:srgbClr val="FBAE40"/>
          </p15:clr>
        </p15:guide>
        <p15:guide id="11" pos="3438" userDrawn="1">
          <p15:clr>
            <a:srgbClr val="FBAE40"/>
          </p15:clr>
        </p15:guide>
        <p15:guide id="12" orient="horz" pos="1980" userDrawn="1">
          <p15:clr>
            <a:srgbClr val="FBAE40"/>
          </p15:clr>
        </p15:guide>
        <p15:guide id="13" orient="horz" pos="2412" userDrawn="1">
          <p15:clr>
            <a:srgbClr val="FBAE40"/>
          </p15:clr>
        </p15:guide>
        <p15:guide id="14" orient="horz" pos="2844" userDrawn="1">
          <p15:clr>
            <a:srgbClr val="FBAE40"/>
          </p15:clr>
        </p15:guide>
        <p15:guide id="15" orient="horz" pos="2484" userDrawn="1">
          <p15:clr>
            <a:srgbClr val="FBAE40"/>
          </p15:clr>
        </p15:guide>
        <p15:guide id="16" pos="2772" userDrawn="1">
          <p15:clr>
            <a:srgbClr val="FBAE40"/>
          </p15:clr>
        </p15:guide>
        <p15:guide id="17" pos="3492" userDrawn="1">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PT NOTES PAGE - Typically Hidd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DDC4-2DA7-824E-9106-6A04FB63E7DB}"/>
              </a:ext>
            </a:extLst>
          </p:cNvPr>
          <p:cNvSpPr>
            <a:spLocks noGrp="1"/>
          </p:cNvSpPr>
          <p:nvPr>
            <p:ph type="title" hasCustomPrompt="1"/>
          </p:nvPr>
        </p:nvSpPr>
        <p:spPr>
          <a:xfrm>
            <a:off x="457200" y="379179"/>
            <a:ext cx="8115300" cy="639647"/>
          </a:xfrm>
        </p:spPr>
        <p:txBody>
          <a:bodyPr>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Text Placeholder 5">
            <a:extLst>
              <a:ext uri="{FF2B5EF4-FFF2-40B4-BE49-F238E27FC236}">
                <a16:creationId xmlns:a16="http://schemas.microsoft.com/office/drawing/2014/main" id="{A18CE1B8-67CC-BA48-8A60-E107BA4CBF13}"/>
              </a:ext>
            </a:extLst>
          </p:cNvPr>
          <p:cNvSpPr>
            <a:spLocks noGrp="1"/>
          </p:cNvSpPr>
          <p:nvPr>
            <p:ph type="body" sz="quarter" idx="13"/>
          </p:nvPr>
        </p:nvSpPr>
        <p:spPr>
          <a:xfrm>
            <a:off x="459486" y="1152144"/>
            <a:ext cx="2526030" cy="2743200"/>
          </a:xfrm>
        </p:spPr>
        <p:txBody>
          <a:bodyPr>
            <a:noAutofit/>
          </a:bodyPr>
          <a:lstStyle>
            <a:lvl1pPr marL="0" indent="0">
              <a:buNone/>
              <a:defRPr sz="1050" b="1">
                <a:latin typeface="Arial" panose="020B0604020202020204" pitchFamily="34" charset="0"/>
                <a:cs typeface="Arial" panose="020B0604020202020204" pitchFamily="34" charset="0"/>
              </a:defRPr>
            </a:lvl1pPr>
            <a:lvl2pPr marL="128588" indent="-121444">
              <a:buClr>
                <a:schemeClr val="accent1"/>
              </a:buClr>
              <a:tabLst/>
              <a:defRPr sz="900">
                <a:latin typeface="Arial" panose="020B0604020202020204" pitchFamily="34" charset="0"/>
                <a:cs typeface="Arial" panose="020B0604020202020204" pitchFamily="34" charset="0"/>
              </a:defRPr>
            </a:lvl2pPr>
            <a:lvl3pPr marL="220266" indent="-91679">
              <a:buClr>
                <a:schemeClr val="accent1"/>
              </a:buClr>
              <a:tabLst/>
              <a:defRPr sz="900">
                <a:latin typeface="Arial" panose="020B0604020202020204" pitchFamily="34" charset="0"/>
                <a:cs typeface="Arial" panose="020B0604020202020204" pitchFamily="34" charset="0"/>
              </a:defRPr>
            </a:lvl3pPr>
            <a:lvl4pPr marL="350044" indent="-91679">
              <a:buClr>
                <a:schemeClr val="accent1"/>
              </a:buClr>
              <a:tabLst/>
              <a:defRPr sz="900">
                <a:latin typeface="Arial" panose="020B0604020202020204" pitchFamily="34" charset="0"/>
                <a:cs typeface="Arial" panose="020B0604020202020204" pitchFamily="34" charset="0"/>
              </a:defRPr>
            </a:lvl4pPr>
            <a:lvl5pPr marL="471488" indent="-121444">
              <a:buClr>
                <a:schemeClr val="accent1"/>
              </a:buClr>
              <a:tabLst/>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B5ACB37-2374-6E42-9FA2-88A6C67EB117}"/>
              </a:ext>
            </a:extLst>
          </p:cNvPr>
          <p:cNvSpPr>
            <a:spLocks noGrp="1"/>
          </p:cNvSpPr>
          <p:nvPr>
            <p:ph type="sldNum" sz="quarter" idx="17"/>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CCC8F84D-55A0-384F-9A0F-7B6850969F8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337BB421-E985-0A4C-9B17-8E144C6F10F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Text Placeholder 5">
            <a:extLst>
              <a:ext uri="{FF2B5EF4-FFF2-40B4-BE49-F238E27FC236}">
                <a16:creationId xmlns:a16="http://schemas.microsoft.com/office/drawing/2014/main" id="{A9320076-A0DA-F699-5B17-C96FF61BE817}"/>
              </a:ext>
            </a:extLst>
          </p:cNvPr>
          <p:cNvSpPr>
            <a:spLocks noGrp="1"/>
          </p:cNvSpPr>
          <p:nvPr>
            <p:ph type="body" sz="quarter" idx="18"/>
          </p:nvPr>
        </p:nvSpPr>
        <p:spPr>
          <a:xfrm>
            <a:off x="3257550" y="1152144"/>
            <a:ext cx="2526030" cy="2743200"/>
          </a:xfrm>
        </p:spPr>
        <p:txBody>
          <a:bodyPr>
            <a:noAutofit/>
          </a:bodyPr>
          <a:lstStyle>
            <a:lvl1pPr marL="0" indent="0">
              <a:buNone/>
              <a:defRPr sz="1050" b="1">
                <a:latin typeface="Arial" panose="020B0604020202020204" pitchFamily="34" charset="0"/>
                <a:cs typeface="Arial" panose="020B0604020202020204" pitchFamily="34" charset="0"/>
              </a:defRPr>
            </a:lvl1pPr>
            <a:lvl2pPr marL="128588" indent="-121444">
              <a:buClr>
                <a:schemeClr val="accent1"/>
              </a:buClr>
              <a:tabLst/>
              <a:defRPr sz="900">
                <a:latin typeface="Arial" panose="020B0604020202020204" pitchFamily="34" charset="0"/>
                <a:cs typeface="Arial" panose="020B0604020202020204" pitchFamily="34" charset="0"/>
              </a:defRPr>
            </a:lvl2pPr>
            <a:lvl3pPr marL="220266" indent="-91679">
              <a:buClr>
                <a:schemeClr val="accent1"/>
              </a:buClr>
              <a:tabLst/>
              <a:defRPr sz="900">
                <a:latin typeface="Arial" panose="020B0604020202020204" pitchFamily="34" charset="0"/>
                <a:cs typeface="Arial" panose="020B0604020202020204" pitchFamily="34" charset="0"/>
              </a:defRPr>
            </a:lvl3pPr>
            <a:lvl4pPr marL="350044" indent="-91679">
              <a:buClr>
                <a:schemeClr val="accent1"/>
              </a:buClr>
              <a:tabLst/>
              <a:defRPr sz="900">
                <a:latin typeface="Arial" panose="020B0604020202020204" pitchFamily="34" charset="0"/>
                <a:cs typeface="Arial" panose="020B0604020202020204" pitchFamily="34" charset="0"/>
              </a:defRPr>
            </a:lvl4pPr>
            <a:lvl5pPr marL="471488" indent="-121444">
              <a:buClr>
                <a:schemeClr val="accent1"/>
              </a:buClr>
              <a:tabLst/>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5">
            <a:extLst>
              <a:ext uri="{FF2B5EF4-FFF2-40B4-BE49-F238E27FC236}">
                <a16:creationId xmlns:a16="http://schemas.microsoft.com/office/drawing/2014/main" id="{1F07659F-401C-F6DC-4CE5-F3D1649DB916}"/>
              </a:ext>
            </a:extLst>
          </p:cNvPr>
          <p:cNvSpPr>
            <a:spLocks noGrp="1"/>
          </p:cNvSpPr>
          <p:nvPr>
            <p:ph type="body" sz="quarter" idx="19"/>
          </p:nvPr>
        </p:nvSpPr>
        <p:spPr>
          <a:xfrm>
            <a:off x="6046470" y="1152144"/>
            <a:ext cx="2526030" cy="2743200"/>
          </a:xfrm>
        </p:spPr>
        <p:txBody>
          <a:bodyPr>
            <a:noAutofit/>
          </a:bodyPr>
          <a:lstStyle>
            <a:lvl1pPr marL="0" indent="0">
              <a:buNone/>
              <a:defRPr sz="1050" b="1">
                <a:latin typeface="Arial" panose="020B0604020202020204" pitchFamily="34" charset="0"/>
                <a:cs typeface="Arial" panose="020B0604020202020204" pitchFamily="34" charset="0"/>
              </a:defRPr>
            </a:lvl1pPr>
            <a:lvl2pPr marL="128588" indent="-121444">
              <a:buClr>
                <a:schemeClr val="accent1"/>
              </a:buClr>
              <a:tabLst/>
              <a:defRPr sz="900">
                <a:latin typeface="Arial" panose="020B0604020202020204" pitchFamily="34" charset="0"/>
                <a:cs typeface="Arial" panose="020B0604020202020204" pitchFamily="34" charset="0"/>
              </a:defRPr>
            </a:lvl2pPr>
            <a:lvl3pPr marL="220266" indent="-91679">
              <a:buClr>
                <a:schemeClr val="accent1"/>
              </a:buClr>
              <a:tabLst/>
              <a:defRPr sz="900">
                <a:latin typeface="Arial" panose="020B0604020202020204" pitchFamily="34" charset="0"/>
                <a:cs typeface="Arial" panose="020B0604020202020204" pitchFamily="34" charset="0"/>
              </a:defRPr>
            </a:lvl3pPr>
            <a:lvl4pPr marL="350044" indent="-91679">
              <a:buClr>
                <a:schemeClr val="accent1"/>
              </a:buClr>
              <a:tabLst/>
              <a:defRPr sz="900">
                <a:latin typeface="Arial" panose="020B0604020202020204" pitchFamily="34" charset="0"/>
                <a:cs typeface="Arial" panose="020B0604020202020204" pitchFamily="34" charset="0"/>
              </a:defRPr>
            </a:lvl4pPr>
            <a:lvl5pPr marL="471488" indent="-121444">
              <a:buClr>
                <a:schemeClr val="accent1"/>
              </a:buClr>
              <a:tabLst/>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2668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4883193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Quote/Section Divid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8529" y="371475"/>
            <a:ext cx="7943850" cy="4039453"/>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41581420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1" y="1921960"/>
            <a:ext cx="2315727"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0"/>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3216524" y="2705662"/>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3218229" y="3103815"/>
            <a:ext cx="2648523" cy="648703"/>
          </a:xfrm>
        </p:spPr>
        <p:txBody>
          <a:bodyPr>
            <a:noAutofit/>
          </a:bodyPr>
          <a:lstStyle>
            <a:lvl1pPr marL="128588" indent="-128588">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66" indent="-129779">
              <a:lnSpc>
                <a:spcPct val="100000"/>
              </a:lnSpc>
              <a:spcBef>
                <a:spcPts val="0"/>
              </a:spcBef>
              <a:spcAft>
                <a:spcPts val="225"/>
              </a:spcAft>
              <a:buClr>
                <a:schemeClr val="tx1"/>
              </a:buClr>
              <a:buFont typeface="Arial" panose="020B0604020202020204" pitchFamily="34" charset="0"/>
              <a:buChar char="•"/>
              <a:tabLst/>
              <a:defRPr sz="900"/>
            </a:lvl2pPr>
            <a:lvl3pPr marL="388144"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3459635" y="2762699"/>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3204210" y="3023186"/>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8" indent="-121444">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187727721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83079" y="1921960"/>
            <a:ext cx="2297192"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14539"/>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22350" y="1921960"/>
            <a:ext cx="2458669"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5959727" y="1519413"/>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5970699" y="1926834"/>
            <a:ext cx="2379380" cy="648703"/>
          </a:xfrm>
        </p:spPr>
        <p:txBody>
          <a:bodyPr>
            <a:noAutofit/>
          </a:bodyPr>
          <a:lstStyle>
            <a:lvl1pPr marL="128588" indent="-128588">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66" indent="-129779">
              <a:lnSpc>
                <a:spcPct val="100000"/>
              </a:lnSpc>
              <a:spcBef>
                <a:spcPts val="0"/>
              </a:spcBef>
              <a:spcAft>
                <a:spcPts val="225"/>
              </a:spcAft>
              <a:buClr>
                <a:schemeClr val="tx1"/>
              </a:buClr>
              <a:buFont typeface="Arial" panose="020B0604020202020204" pitchFamily="34" charset="0"/>
              <a:buChar char="•"/>
              <a:tabLst/>
              <a:defRPr sz="900"/>
            </a:lvl2pPr>
            <a:lvl3pPr marL="388144"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202837" y="1585718"/>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5947413" y="1846205"/>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buNone/>
              <a:defRPr sz="975"/>
            </a:lvl1pPr>
            <a:lvl2pPr marL="128588" indent="-121444">
              <a:tabLst/>
              <a:defRPr sz="975"/>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050D4B43-1B2B-65B5-1193-3AC4EF142889}"/>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31473062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3_Title with 6 Rounded Rectangle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1" y="1921960"/>
            <a:ext cx="2315727"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0"/>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3216524" y="2705662"/>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3218229" y="3103815"/>
            <a:ext cx="2648523" cy="648703"/>
          </a:xfrm>
        </p:spPr>
        <p:txBody>
          <a:bodyPr>
            <a:noAutofit/>
          </a:bodyPr>
          <a:lstStyle>
            <a:lvl1pPr marL="128588" indent="-128588">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66" indent="-129779">
              <a:lnSpc>
                <a:spcPct val="100000"/>
              </a:lnSpc>
              <a:spcBef>
                <a:spcPts val="0"/>
              </a:spcBef>
              <a:spcAft>
                <a:spcPts val="225"/>
              </a:spcAft>
              <a:buClr>
                <a:schemeClr val="tx1"/>
              </a:buClr>
              <a:buFont typeface="Arial" panose="020B0604020202020204" pitchFamily="34" charset="0"/>
              <a:buChar char="•"/>
              <a:tabLst/>
              <a:defRPr sz="900"/>
            </a:lvl2pPr>
            <a:lvl3pPr marL="388144"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3459635" y="2762699"/>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3204210" y="3023186"/>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8" indent="-121444">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
        <p:nvSpPr>
          <p:cNvPr id="9" name="Text Placeholder 10">
            <a:extLst>
              <a:ext uri="{FF2B5EF4-FFF2-40B4-BE49-F238E27FC236}">
                <a16:creationId xmlns:a16="http://schemas.microsoft.com/office/drawing/2014/main" id="{0FE99A82-F78A-C282-1C7B-CB69B19D4295}"/>
              </a:ext>
            </a:extLst>
          </p:cNvPr>
          <p:cNvSpPr>
            <a:spLocks noGrp="1"/>
          </p:cNvSpPr>
          <p:nvPr>
            <p:ph type="body" sz="quarter" idx="29" hasCustomPrompt="1"/>
          </p:nvPr>
        </p:nvSpPr>
        <p:spPr>
          <a:xfrm>
            <a:off x="459487" y="370332"/>
            <a:ext cx="7661351" cy="571500"/>
          </a:xfrm>
        </p:spPr>
        <p:txBody>
          <a:bodyPr>
            <a:noAutofit/>
          </a:bodyPr>
          <a:lstStyle>
            <a:lvl1pPr marL="0" indent="0">
              <a:lnSpc>
                <a:spcPct val="90000"/>
              </a:lnSpc>
              <a:buNone/>
              <a:defRPr sz="2700">
                <a:latin typeface="Tiempos Fine Light" panose="02020303060303060403" pitchFamily="18" charset="77"/>
              </a:defRPr>
            </a:lvl1pPr>
            <a:lvl2pPr marL="0" indent="0">
              <a:lnSpc>
                <a:spcPct val="100000"/>
              </a:lnSpc>
              <a:spcBef>
                <a:spcPts val="0"/>
              </a:spcBef>
              <a:buNone/>
              <a:tabLst/>
              <a:defRPr sz="1800" b="1">
                <a:solidFill>
                  <a:schemeClr val="accent1"/>
                </a:solidFill>
              </a:defRPr>
            </a:lvl2pPr>
          </a:lstStyle>
          <a:p>
            <a:pPr lvl="0"/>
            <a:r>
              <a:rPr lang="en-US"/>
              <a:t>Product Course name here</a:t>
            </a:r>
          </a:p>
          <a:p>
            <a:pPr lvl="1"/>
            <a:r>
              <a:rPr lang="en-US"/>
              <a:t>IJ TYPE</a:t>
            </a:r>
          </a:p>
        </p:txBody>
      </p:sp>
      <p:pic>
        <p:nvPicPr>
          <p:cNvPr id="4" name="Picture 3" descr="A picture containing text&#10;&#10;Description automatically generated">
            <a:extLst>
              <a:ext uri="{FF2B5EF4-FFF2-40B4-BE49-F238E27FC236}">
                <a16:creationId xmlns:a16="http://schemas.microsoft.com/office/drawing/2014/main" id="{29361186-B9E0-E979-1E09-A010982C79F0}"/>
              </a:ext>
            </a:extLst>
          </p:cNvPr>
          <p:cNvPicPr>
            <a:picLocks noChangeAspect="1"/>
          </p:cNvPicPr>
          <p:nvPr userDrawn="1"/>
        </p:nvPicPr>
        <p:blipFill>
          <a:blip r:embed="rId2"/>
          <a:stretch>
            <a:fillRect/>
          </a:stretch>
        </p:blipFill>
        <p:spPr>
          <a:xfrm>
            <a:off x="8333692" y="400049"/>
            <a:ext cx="330939" cy="330939"/>
          </a:xfrm>
          <a:prstGeom prst="rect">
            <a:avLst/>
          </a:prstGeom>
        </p:spPr>
      </p:pic>
    </p:spTree>
    <p:extLst>
      <p:ext uri="{BB962C8B-B14F-4D97-AF65-F5344CB8AC3E}">
        <p14:creationId xmlns:p14="http://schemas.microsoft.com/office/powerpoint/2010/main" val="316008009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2EB579FC-9774-A22A-3F7E-B06DE7AE1BF7}"/>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0AF307DF-DD51-A9DF-1626-088B513930BA}"/>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0001618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18B77-0E46-784F-B356-9230234DAF02}"/>
              </a:ext>
            </a:extLst>
          </p:cNvPr>
          <p:cNvPicPr>
            <a:picLocks noChangeAspect="1"/>
          </p:cNvPicPr>
          <p:nvPr userDrawn="1"/>
        </p:nvPicPr>
        <p:blipFill>
          <a:blip r:embed="rId2"/>
          <a:srcRect t="1090" b="1090"/>
          <a:stretch/>
        </p:blipFill>
        <p:spPr>
          <a:xfrm>
            <a:off x="4698052" y="114301"/>
            <a:ext cx="4009657" cy="502920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EC14DA09-E924-6D4E-8F19-28451BD41494}"/>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285C607A-5A13-E09F-AC97-C399D3E9FE0D}"/>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0C3FAF8D-D28A-82D0-922C-E9E0DA939DE8}"/>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256239179"/>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50592-35F9-3D48-BB93-0853DEBFDC58}"/>
              </a:ext>
            </a:extLst>
          </p:cNvPr>
          <p:cNvPicPr>
            <a:picLocks noChangeAspect="1"/>
          </p:cNvPicPr>
          <p:nvPr userDrawn="1"/>
        </p:nvPicPr>
        <p:blipFill>
          <a:blip r:embed="rId2"/>
          <a:srcRect t="2001" b="2001"/>
          <a:stretch/>
        </p:blipFill>
        <p:spPr>
          <a:xfrm>
            <a:off x="5314950" y="274319"/>
            <a:ext cx="2867407" cy="486918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F78BFF92-44A5-214C-A38F-FA5F2E3FE2A2}"/>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1FD91B51-95E6-D98D-7287-517CDA63F062}"/>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8E97B57F-48A7-ADC4-D8DF-C0956E85487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9244084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2002A-6216-3A41-8BCF-E42A668C3C16}"/>
              </a:ext>
            </a:extLst>
          </p:cNvPr>
          <p:cNvPicPr>
            <a:picLocks noChangeAspect="1"/>
          </p:cNvPicPr>
          <p:nvPr userDrawn="1"/>
        </p:nvPicPr>
        <p:blipFill>
          <a:blip r:embed="rId2"/>
          <a:srcRect l="1335" r="1335"/>
          <a:stretch/>
        </p:blipFill>
        <p:spPr>
          <a:xfrm>
            <a:off x="4800600" y="13939"/>
            <a:ext cx="4114800" cy="5129562"/>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62C2D375-91B0-9F4D-8EF0-398E755BAC6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0ADF4CCA-FFD2-71FD-B0DB-4CB6913DF634}"/>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6540E172-18B7-70BA-3808-F37FF482F287}"/>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1133220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BBA8D-060F-5C45-A79F-34CB07F7D0E8}"/>
              </a:ext>
            </a:extLst>
          </p:cNvPr>
          <p:cNvPicPr>
            <a:picLocks noChangeAspect="1"/>
          </p:cNvPicPr>
          <p:nvPr userDrawn="1"/>
        </p:nvPicPr>
        <p:blipFill>
          <a:blip r:embed="rId2"/>
          <a:srcRect t="1646" b="1646"/>
          <a:stretch/>
        </p:blipFill>
        <p:spPr>
          <a:xfrm>
            <a:off x="5143501" y="57150"/>
            <a:ext cx="3490820" cy="508635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8988968C-998C-3C49-96FC-02A710D5DB5C}"/>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FranklinCovey Co. All rights reserved. PROPRIETARY AND CONFIDENTIAL </a:t>
            </a:r>
            <a:endParaRPr lang="en-US" sz="525"/>
          </a:p>
        </p:txBody>
      </p:sp>
      <p:sp>
        <p:nvSpPr>
          <p:cNvPr id="2" name="Title 3">
            <a:extLst>
              <a:ext uri="{FF2B5EF4-FFF2-40B4-BE49-F238E27FC236}">
                <a16:creationId xmlns:a16="http://schemas.microsoft.com/office/drawing/2014/main" id="{7AD076AF-FC64-1C99-BE80-A14EBE8B7586}"/>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B31570F8-9A96-13AE-4A33-782E0CD106D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8741170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94E3C-683A-344B-8157-4D022B04CAFC}"/>
              </a:ext>
            </a:extLst>
          </p:cNvPr>
          <p:cNvPicPr>
            <a:picLocks noChangeAspect="1"/>
          </p:cNvPicPr>
          <p:nvPr userDrawn="1"/>
        </p:nvPicPr>
        <p:blipFill rotWithShape="1">
          <a:blip r:embed="rId2"/>
          <a:srcRect l="-4675" r="-4675"/>
          <a:stretch/>
        </p:blipFill>
        <p:spPr>
          <a:xfrm>
            <a:off x="4802886" y="148590"/>
            <a:ext cx="3718433" cy="499491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B115400A-5AD4-694E-9124-5EF531EC80F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itle 3">
            <a:extLst>
              <a:ext uri="{FF2B5EF4-FFF2-40B4-BE49-F238E27FC236}">
                <a16:creationId xmlns:a16="http://schemas.microsoft.com/office/drawing/2014/main" id="{B229DA8E-036F-F50B-46A2-F279114861C9}"/>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7F024026-2597-8169-C943-0E3D668422E6}"/>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8145934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 First Slide">
    <p:spTree>
      <p:nvGrpSpPr>
        <p:cNvPr id="1" name=""/>
        <p:cNvGrpSpPr/>
        <p:nvPr/>
      </p:nvGrpSpPr>
      <p:grpSpPr>
        <a:xfrm>
          <a:off x="0" y="0"/>
          <a:ext cx="0" cy="0"/>
          <a:chOff x="0" y="0"/>
          <a:chExt cx="0" cy="0"/>
        </a:xfrm>
      </p:grpSpPr>
      <p:pic>
        <p:nvPicPr>
          <p:cNvPr id="7" name="Google Shape;105;p29">
            <a:extLst>
              <a:ext uri="{FF2B5EF4-FFF2-40B4-BE49-F238E27FC236}">
                <a16:creationId xmlns:a16="http://schemas.microsoft.com/office/drawing/2014/main" id="{E01CA421-FF5E-E441-B65A-B7A02D090BD3}"/>
              </a:ext>
            </a:extLst>
          </p:cNvPr>
          <p:cNvPicPr preferRelativeResize="0"/>
          <p:nvPr userDrawn="1"/>
        </p:nvPicPr>
        <p:blipFill rotWithShape="1">
          <a:blip r:embed="rId2">
            <a:alphaModFix/>
          </a:blip>
          <a:srcRect/>
          <a:stretch/>
        </p:blipFill>
        <p:spPr>
          <a:xfrm>
            <a:off x="457200" y="4066184"/>
            <a:ext cx="2366443" cy="420624"/>
          </a:xfrm>
          <a:prstGeom prst="rect">
            <a:avLst/>
          </a:prstGeom>
          <a:noFill/>
          <a:ln>
            <a:noFill/>
          </a:ln>
        </p:spPr>
      </p:pic>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460490"/>
            <a:ext cx="3314700" cy="1092899"/>
          </a:xfrm>
        </p:spPr>
        <p:txBody>
          <a:bodyPr anchor="ctr" anchorCtr="0">
            <a:noAutofit/>
          </a:bodyPr>
          <a:lstStyle>
            <a:lvl1pPr>
              <a:defRPr sz="36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Text Placeholder 2">
            <a:extLst>
              <a:ext uri="{FF2B5EF4-FFF2-40B4-BE49-F238E27FC236}">
                <a16:creationId xmlns:a16="http://schemas.microsoft.com/office/drawing/2014/main" id="{57C97482-FD74-3B71-2DF8-0E4D3B9A1E2C}"/>
              </a:ext>
            </a:extLst>
          </p:cNvPr>
          <p:cNvSpPr>
            <a:spLocks noGrp="1"/>
          </p:cNvSpPr>
          <p:nvPr>
            <p:ph type="body" sz="quarter" idx="10"/>
          </p:nvPr>
        </p:nvSpPr>
        <p:spPr>
          <a:xfrm>
            <a:off x="963216" y="3138488"/>
            <a:ext cx="3314700" cy="838200"/>
          </a:xfrm>
        </p:spPr>
        <p:txBody>
          <a:bodyPr>
            <a:normAutofit/>
          </a:bodyPr>
          <a:lstStyle>
            <a:lvl1pPr marL="5954" indent="0">
              <a:lnSpc>
                <a:spcPct val="100000"/>
              </a:lnSpc>
              <a:buNone/>
              <a:tabLst/>
              <a:defRPr sz="1350" b="0">
                <a:solidFill>
                  <a:schemeClr val="tx1"/>
                </a:solidFill>
              </a:defRPr>
            </a:lvl1pPr>
            <a:lvl2pPr marL="5954" indent="0">
              <a:lnSpc>
                <a:spcPct val="100000"/>
              </a:lnSpc>
              <a:buNone/>
              <a:tabLst/>
              <a:defRPr sz="1350" b="0" i="1">
                <a:solidFill>
                  <a:schemeClr val="tx1"/>
                </a:solidFill>
              </a:defRPr>
            </a:lvl2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3937856B-A617-0DC2-B04A-1E0E4A7F5F5C}"/>
              </a:ext>
            </a:extLst>
          </p:cNvPr>
          <p:cNvSpPr>
            <a:spLocks noGrp="1"/>
          </p:cNvSpPr>
          <p:nvPr>
            <p:ph type="body" sz="quarter" idx="14"/>
          </p:nvPr>
        </p:nvSpPr>
        <p:spPr>
          <a:xfrm>
            <a:off x="963216" y="1791977"/>
            <a:ext cx="3314700" cy="838200"/>
          </a:xfrm>
        </p:spPr>
        <p:txBody>
          <a:bodyPr>
            <a:normAutofit/>
          </a:bodyPr>
          <a:lstStyle>
            <a:lvl1pPr marL="5954" indent="0">
              <a:lnSpc>
                <a:spcPct val="100000"/>
              </a:lnSpc>
              <a:buNone/>
              <a:tabLst/>
              <a:defRPr sz="1500" b="1">
                <a:solidFill>
                  <a:schemeClr val="accent1"/>
                </a:solidFill>
              </a:defRPr>
            </a:lvl1pPr>
            <a:lvl2pPr marL="5954" indent="0">
              <a:lnSpc>
                <a:spcPct val="100000"/>
              </a:lnSpc>
              <a:buNone/>
              <a:tabLst/>
              <a:defRPr sz="1500" i="1"/>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0951475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descr="A picture containing text, clipart&#10;&#10;Description automatically generated">
            <a:extLst>
              <a:ext uri="{FF2B5EF4-FFF2-40B4-BE49-F238E27FC236}">
                <a16:creationId xmlns:a16="http://schemas.microsoft.com/office/drawing/2014/main" id="{56120F70-EF6D-E24D-A38B-6083CD38FF4E}"/>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11B2CB7-2789-DA48-BE98-952C615B99A9}"/>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16897105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Title Slide - First Slid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FF056E0-0E13-2246-9B78-DFABC8A2BE29}"/>
              </a:ext>
            </a:extLst>
          </p:cNvPr>
          <p:cNvSpPr>
            <a:spLocks noGrp="1"/>
          </p:cNvSpPr>
          <p:nvPr>
            <p:ph type="pic" sz="quarter" idx="13" hasCustomPrompt="1"/>
          </p:nvPr>
        </p:nvSpPr>
        <p:spPr>
          <a:xfrm>
            <a:off x="4572000" y="7723"/>
            <a:ext cx="4572000" cy="5143500"/>
          </a:xfrm>
        </p:spPr>
        <p:txBody>
          <a:bodyPr/>
          <a:lstStyle/>
          <a:p>
            <a:r>
              <a:rPr lang="en-US"/>
              <a:t>Click icon to add a picture</a:t>
            </a:r>
          </a:p>
        </p:txBody>
      </p:sp>
      <p:pic>
        <p:nvPicPr>
          <p:cNvPr id="7" name="Google Shape;105;p29">
            <a:extLst>
              <a:ext uri="{FF2B5EF4-FFF2-40B4-BE49-F238E27FC236}">
                <a16:creationId xmlns:a16="http://schemas.microsoft.com/office/drawing/2014/main" id="{E01CA421-FF5E-E441-B65A-B7A02D090BD3}"/>
              </a:ext>
            </a:extLst>
          </p:cNvPr>
          <p:cNvPicPr preferRelativeResize="0"/>
          <p:nvPr userDrawn="1"/>
        </p:nvPicPr>
        <p:blipFill rotWithShape="1">
          <a:blip r:embed="rId2">
            <a:alphaModFix/>
          </a:blip>
          <a:srcRect/>
          <a:stretch/>
        </p:blipFill>
        <p:spPr>
          <a:xfrm>
            <a:off x="457200" y="371471"/>
            <a:ext cx="2366443" cy="420624"/>
          </a:xfrm>
          <a:prstGeom prst="rect">
            <a:avLst/>
          </a:prstGeom>
          <a:noFill/>
          <a:ln>
            <a:noFill/>
          </a:ln>
        </p:spPr>
      </p:pic>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912114"/>
            <a:ext cx="331470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Tree>
    <p:extLst>
      <p:ext uri="{BB962C8B-B14F-4D97-AF65-F5344CB8AC3E}">
        <p14:creationId xmlns:p14="http://schemas.microsoft.com/office/powerpoint/2010/main" val="2126872984"/>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880" userDrawn="1">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Title Slide - First Slide">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714375"/>
            <a:ext cx="331470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Franklin Covey Co. All rights reserved. PROPRIETARY AND CONFIDENTIAL </a:t>
            </a:r>
            <a:endParaRPr lang="en-US" sz="525"/>
          </a:p>
        </p:txBody>
      </p:sp>
      <p:sp>
        <p:nvSpPr>
          <p:cNvPr id="2" name="Rectangle 1">
            <a:extLst>
              <a:ext uri="{FF2B5EF4-FFF2-40B4-BE49-F238E27FC236}">
                <a16:creationId xmlns:a16="http://schemas.microsoft.com/office/drawing/2014/main" id="{29FD61A6-C34B-6E6B-92ED-39C693AA89F8}"/>
              </a:ext>
            </a:extLst>
          </p:cNvPr>
          <p:cNvSpPr/>
          <p:nvPr userDrawn="1"/>
        </p:nvSpPr>
        <p:spPr>
          <a:xfrm>
            <a:off x="4582621" y="1"/>
            <a:ext cx="4561379" cy="51435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3" name="Graphic 2">
            <a:extLst>
              <a:ext uri="{FF2B5EF4-FFF2-40B4-BE49-F238E27FC236}">
                <a16:creationId xmlns:a16="http://schemas.microsoft.com/office/drawing/2014/main" id="{ED40A7BC-3242-EC4B-F24F-C99CA394512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96082" y="1199696"/>
            <a:ext cx="3134457" cy="3134457"/>
          </a:xfrm>
          <a:prstGeom prst="rect">
            <a:avLst/>
          </a:prstGeom>
        </p:spPr>
      </p:pic>
    </p:spTree>
    <p:extLst>
      <p:ext uri="{BB962C8B-B14F-4D97-AF65-F5344CB8AC3E}">
        <p14:creationId xmlns:p14="http://schemas.microsoft.com/office/powerpoint/2010/main" val="389764470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880" userDrawn="1">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1" y="596646"/>
            <a:ext cx="7630886"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Add agenda header text here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20" name="Content Placeholder 19">
            <a:extLst>
              <a:ext uri="{FF2B5EF4-FFF2-40B4-BE49-F238E27FC236}">
                <a16:creationId xmlns:a16="http://schemas.microsoft.com/office/drawing/2014/main" id="{87DFDEBC-0E86-264D-A159-6ED2BACAD51B}"/>
              </a:ext>
            </a:extLst>
          </p:cNvPr>
          <p:cNvSpPr>
            <a:spLocks noGrp="1"/>
          </p:cNvSpPr>
          <p:nvPr>
            <p:ph sz="quarter" idx="12" hasCustomPrompt="1"/>
          </p:nvPr>
        </p:nvSpPr>
        <p:spPr>
          <a:xfrm>
            <a:off x="461962" y="1443048"/>
            <a:ext cx="8224838" cy="3429000"/>
          </a:xfrm>
        </p:spPr>
        <p:txBody>
          <a:bodyPr/>
          <a:lstStyle>
            <a:lvl1pPr marL="342900" indent="-342900">
              <a:buClr>
                <a:schemeClr val="accent1"/>
              </a:buClr>
              <a:buFont typeface="+mj-lt"/>
              <a:buAutoNum type="arabicPeriod"/>
              <a:defRPr b="1"/>
            </a:lvl1pPr>
            <a:lvl2pPr marL="517922" indent="-167879">
              <a:buClr>
                <a:schemeClr val="accent1"/>
              </a:buClr>
              <a:buFont typeface="Arial" panose="020B0604020202020204" pitchFamily="34" charset="0"/>
              <a:buChar char="•"/>
              <a:tabLst/>
              <a:defRPr u="none" baseline="0">
                <a:uFill>
                  <a:solidFill>
                    <a:schemeClr val="accent1"/>
                  </a:solidFill>
                </a:uFill>
              </a:defRPr>
            </a:lvl2pPr>
            <a:lvl3pPr marL="692944" indent="-175022">
              <a:buClr>
                <a:schemeClr val="accent1"/>
              </a:buClr>
              <a:tabLst/>
              <a:defRPr/>
            </a:lvl3pPr>
          </a:lstStyle>
          <a:p>
            <a:pPr lvl="0"/>
            <a:r>
              <a:rPr lang="en-US"/>
              <a:t>Agenda Item Number and description</a:t>
            </a:r>
          </a:p>
          <a:p>
            <a:pPr lvl="1"/>
            <a:r>
              <a:rPr lang="en-US"/>
              <a:t>Second level</a:t>
            </a:r>
          </a:p>
          <a:p>
            <a:pPr lvl="2"/>
            <a:r>
              <a:rPr lang="en-US"/>
              <a:t>Third Level</a:t>
            </a:r>
          </a:p>
        </p:txBody>
      </p:sp>
      <p:pic>
        <p:nvPicPr>
          <p:cNvPr id="30" name="Picture 29" descr="Shape&#10;&#10;Description automatically generated with medium confidence">
            <a:extLst>
              <a:ext uri="{FF2B5EF4-FFF2-40B4-BE49-F238E27FC236}">
                <a16:creationId xmlns:a16="http://schemas.microsoft.com/office/drawing/2014/main" id="{3DEF6095-4DA4-5D45-B668-1E7010DD8F98}"/>
              </a:ext>
            </a:extLst>
          </p:cNvPr>
          <p:cNvPicPr>
            <a:picLocks noChangeAspect="1"/>
          </p:cNvPicPr>
          <p:nvPr userDrawn="1"/>
        </p:nvPicPr>
        <p:blipFill>
          <a:blip r:embed="rId2"/>
          <a:stretch>
            <a:fillRect/>
          </a:stretch>
        </p:blipFill>
        <p:spPr>
          <a:xfrm>
            <a:off x="457200" y="4804812"/>
            <a:ext cx="742950" cy="110066"/>
          </a:xfrm>
          <a:prstGeom prst="rect">
            <a:avLst/>
          </a:prstGeom>
        </p:spPr>
      </p:pic>
      <p:sp>
        <p:nvSpPr>
          <p:cNvPr id="6" name="Rectangle 5">
            <a:extLst>
              <a:ext uri="{FF2B5EF4-FFF2-40B4-BE49-F238E27FC236}">
                <a16:creationId xmlns:a16="http://schemas.microsoft.com/office/drawing/2014/main" id="{B8E878C5-9518-954A-BDD3-634766D4B2A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56660028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9486" y="912114"/>
            <a:ext cx="8229600" cy="1202436"/>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
            <a:extLst>
              <a:ext uri="{FF2B5EF4-FFF2-40B4-BE49-F238E27FC236}">
                <a16:creationId xmlns:a16="http://schemas.microsoft.com/office/drawing/2014/main" id="{B35E5D1B-C5FA-4D40-AA16-BDA1DD7D246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76DCFD7-0B98-A649-8718-97FB79FEFF61}"/>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B617CB42-A4FD-0AC1-6532-658A897DA62A}"/>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6691040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_Quote/Section Divide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0E2A8002-8F1E-897F-D300-C67EE6F7E294}"/>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4" name="Text Placeholder 3">
            <a:extLst>
              <a:ext uri="{FF2B5EF4-FFF2-40B4-BE49-F238E27FC236}">
                <a16:creationId xmlns:a16="http://schemas.microsoft.com/office/drawing/2014/main" id="{DCC676EB-6F53-37F1-E92E-A061B6F0DC11}"/>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00204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Section Divider w/Icon or im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0E2A8002-8F1E-897F-D300-C67EE6F7E294}"/>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4" name="Text Placeholder 3">
            <a:extLst>
              <a:ext uri="{FF2B5EF4-FFF2-40B4-BE49-F238E27FC236}">
                <a16:creationId xmlns:a16="http://schemas.microsoft.com/office/drawing/2014/main" id="{DCC676EB-6F53-37F1-E92E-A061B6F0DC11}"/>
              </a:ext>
            </a:extLst>
          </p:cNvPr>
          <p:cNvSpPr>
            <a:spLocks noGrp="1"/>
          </p:cNvSpPr>
          <p:nvPr>
            <p:ph type="body" sz="quarter" idx="13"/>
          </p:nvPr>
        </p:nvSpPr>
        <p:spPr>
          <a:xfrm>
            <a:off x="457200" y="714375"/>
            <a:ext cx="437769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5" name="Picture Placeholder 4">
            <a:extLst>
              <a:ext uri="{FF2B5EF4-FFF2-40B4-BE49-F238E27FC236}">
                <a16:creationId xmlns:a16="http://schemas.microsoft.com/office/drawing/2014/main" id="{DC332F5D-FED7-0CF5-322E-80CC1400CA4E}"/>
              </a:ext>
            </a:extLst>
          </p:cNvPr>
          <p:cNvSpPr>
            <a:spLocks noGrp="1"/>
          </p:cNvSpPr>
          <p:nvPr>
            <p:ph type="pic" sz="quarter" idx="14"/>
          </p:nvPr>
        </p:nvSpPr>
        <p:spPr>
          <a:xfrm>
            <a:off x="5143500" y="713185"/>
            <a:ext cx="3543300" cy="3854053"/>
          </a:xfrm>
        </p:spPr>
        <p:txBody>
          <a:bodyPr/>
          <a:lstStyle/>
          <a:p>
            <a:endParaRPr lang="en-US"/>
          </a:p>
        </p:txBody>
      </p:sp>
    </p:spTree>
    <p:extLst>
      <p:ext uri="{BB962C8B-B14F-4D97-AF65-F5344CB8AC3E}">
        <p14:creationId xmlns:p14="http://schemas.microsoft.com/office/powerpoint/2010/main" val="25311681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Quote/Section Divid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E7C05813-F366-4248-8C66-49636CBEC455}"/>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B8AF455-9740-7444-8658-EAA0DFF5BC39}"/>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57D00FFB-0E74-DEAC-3ABE-3E1ECE6FBE50}"/>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4" name="Text Placeholder 3">
            <a:extLst>
              <a:ext uri="{FF2B5EF4-FFF2-40B4-BE49-F238E27FC236}">
                <a16:creationId xmlns:a16="http://schemas.microsoft.com/office/drawing/2014/main" id="{AD36148D-4266-AF26-6380-DABE9FED1FEA}"/>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142501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Quote/Section Divider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FBC18740-9C28-5C49-BD9A-FB3706415F9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7F025964-8C5D-304B-9364-500ADAAEE159}"/>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5E26B8A0-20D7-BBB7-55BC-7FA7D1244CCC}"/>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BAE76D04-B385-482B-4294-340783D678FB}"/>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7822957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Quote/Section Divid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14" name="Picture 13" descr="A picture containing text, clipart&#10;&#10;Description automatically generated">
            <a:extLst>
              <a:ext uri="{FF2B5EF4-FFF2-40B4-BE49-F238E27FC236}">
                <a16:creationId xmlns:a16="http://schemas.microsoft.com/office/drawing/2014/main" id="{9C77E3C7-D569-7A4E-9186-64143D36FA63}"/>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EDE7F550-5DB4-9443-B799-4679CB7E715E}"/>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A5DF4133-D69F-D135-5C85-D0FAFB2E8CB4}"/>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
        <p:nvSpPr>
          <p:cNvPr id="4" name="Footer Placeholder 1">
            <a:extLst>
              <a:ext uri="{FF2B5EF4-FFF2-40B4-BE49-F238E27FC236}">
                <a16:creationId xmlns:a16="http://schemas.microsoft.com/office/drawing/2014/main" id="{7A8624BE-EEC9-44E0-B763-ADFE34888A5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33626896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Quote/Section Divider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94BE0D21-3BF5-81B3-FDCE-6EC1803AB76F}"/>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91B32AE4-C2DB-8456-4BD6-D72D4E31111B}"/>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189937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Section Divider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0B87AFC9-C408-9B45-AC50-615683DF84FB}"/>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E7C05813-F366-4248-8C66-49636CBEC455}"/>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B8AF455-9740-7444-8658-EAA0DFF5BC39}"/>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1756799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Quote/Section Divider 6">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11BE93F4-A7B1-DE45-B342-5E27E0A0EEE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567F5CF3-C0EB-304A-BCA5-3051EB9BF3C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6C16657D-52DE-8005-C673-ECFAF044B70E}"/>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0FE11A8C-1DE2-9622-E8B4-2FA926F5952E}"/>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819787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Quote/Section Divider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3" name="Footer Placeholder 1">
            <a:extLst>
              <a:ext uri="{FF2B5EF4-FFF2-40B4-BE49-F238E27FC236}">
                <a16:creationId xmlns:a16="http://schemas.microsoft.com/office/drawing/2014/main" id="{1146868F-593C-4E46-BAAA-124CB37B542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23AD7DC-42E1-5B42-B3FE-784A6BA4D500}"/>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3" name="Picture 2" descr="A picture containing clipart&#10;&#10;Description automatically generated">
            <a:extLst>
              <a:ext uri="{FF2B5EF4-FFF2-40B4-BE49-F238E27FC236}">
                <a16:creationId xmlns:a16="http://schemas.microsoft.com/office/drawing/2014/main" id="{A3573AD4-B791-7B90-67FA-A87028C705DD}"/>
              </a:ext>
            </a:extLst>
          </p:cNvPr>
          <p:cNvPicPr>
            <a:picLocks noChangeAspect="1"/>
          </p:cNvPicPr>
          <p:nvPr userDrawn="1"/>
        </p:nvPicPr>
        <p:blipFill>
          <a:blip r:embed="rId3"/>
          <a:stretch>
            <a:fillRect/>
          </a:stretch>
        </p:blipFill>
        <p:spPr>
          <a:xfrm>
            <a:off x="8332470" y="589788"/>
            <a:ext cx="329184" cy="329184"/>
          </a:xfrm>
          <a:prstGeom prst="rect">
            <a:avLst/>
          </a:prstGeom>
        </p:spPr>
      </p:pic>
      <p:sp>
        <p:nvSpPr>
          <p:cNvPr id="2" name="Text Placeholder 3">
            <a:extLst>
              <a:ext uri="{FF2B5EF4-FFF2-40B4-BE49-F238E27FC236}">
                <a16:creationId xmlns:a16="http://schemas.microsoft.com/office/drawing/2014/main" id="{645C3089-0E92-B624-2055-67662417AE46}"/>
              </a:ext>
            </a:extLst>
          </p:cNvPr>
          <p:cNvSpPr>
            <a:spLocks noGrp="1"/>
          </p:cNvSpPr>
          <p:nvPr>
            <p:ph type="body" sz="quarter" idx="13"/>
          </p:nvPr>
        </p:nvSpPr>
        <p:spPr>
          <a:xfrm>
            <a:off x="457200" y="714375"/>
            <a:ext cx="8229600" cy="3871913"/>
          </a:xfrm>
        </p:spPr>
        <p:txBody>
          <a:bodyPr anchor="ctr" anchorCtr="0">
            <a:noAutofit/>
          </a:bodyPr>
          <a:lstStyle>
            <a:lvl1pPr marL="0" indent="0">
              <a:buNone/>
              <a:defRPr sz="4500">
                <a:solidFill>
                  <a:schemeClr val="bg1"/>
                </a:solidFill>
                <a:latin typeface="Tiempos Fine Light" panose="02020303060303060403" pitchFamily="18" charset="77"/>
              </a:defRPr>
            </a:lvl1pPr>
            <a:lvl2pPr marL="8335" indent="0">
              <a:buNone/>
              <a:tabLst/>
              <a:defRPr sz="1500" b="1">
                <a:solidFill>
                  <a:schemeClr val="bg1"/>
                </a:solidFill>
              </a:defRPr>
            </a:lvl2pPr>
            <a:lvl3pPr marL="346472" indent="-169069">
              <a:buClr>
                <a:schemeClr val="bg1"/>
              </a:buClr>
              <a:tabLst/>
              <a:defRPr>
                <a:solidFill>
                  <a:schemeClr val="bg1"/>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7763211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Background with quot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6349C8C-6CE3-FAA5-6BCC-4E286A8A27F4}"/>
              </a:ext>
            </a:extLst>
          </p:cNvPr>
          <p:cNvSpPr>
            <a:spLocks noGrp="1"/>
          </p:cNvSpPr>
          <p:nvPr>
            <p:ph type="pic" sz="quarter" idx="13" hasCustomPrompt="1"/>
          </p:nvPr>
        </p:nvSpPr>
        <p:spPr>
          <a:xfrm>
            <a:off x="0" y="0"/>
            <a:ext cx="9144000" cy="5143500"/>
          </a:xfrm>
          <a:solidFill>
            <a:schemeClr val="bg1">
              <a:lumMod val="65000"/>
            </a:schemeClr>
          </a:solidFill>
        </p:spPr>
        <p:txBody>
          <a:bodyPr anchor="ctr" anchorCtr="0"/>
          <a:lstStyle>
            <a:lvl1pPr marL="0" indent="0" algn="ctr">
              <a:buNone/>
              <a:defRPr/>
            </a:lvl1pPr>
          </a:lstStyle>
          <a:p>
            <a:r>
              <a:rPr lang="en-US"/>
              <a:t>Click to add Photo</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6" name="Text Placeholder 5">
            <a:extLst>
              <a:ext uri="{FF2B5EF4-FFF2-40B4-BE49-F238E27FC236}">
                <a16:creationId xmlns:a16="http://schemas.microsoft.com/office/drawing/2014/main" id="{35BF1CFF-ACA0-6FCE-8E81-9DB260F9BDBE}"/>
              </a:ext>
            </a:extLst>
          </p:cNvPr>
          <p:cNvSpPr>
            <a:spLocks noGrp="1"/>
          </p:cNvSpPr>
          <p:nvPr>
            <p:ph type="body" sz="quarter" idx="14"/>
          </p:nvPr>
        </p:nvSpPr>
        <p:spPr>
          <a:xfrm>
            <a:off x="457200" y="0"/>
            <a:ext cx="8686800" cy="5143500"/>
          </a:xfrm>
        </p:spPr>
        <p:txBody>
          <a:bodyPr anchor="ctr" anchorCtr="0"/>
          <a:lstStyle>
            <a:lvl1pPr marL="0" indent="0" algn="l">
              <a:buNone/>
              <a:defRPr sz="4050">
                <a:solidFill>
                  <a:schemeClr val="bg1"/>
                </a:solidFill>
                <a:latin typeface="Tiempos Fine Light" panose="02020303060303060403" pitchFamily="18" charset="77"/>
              </a:defRPr>
            </a:lvl1pPr>
            <a:lvl2pPr marL="4286250" indent="-163116" algn="l">
              <a:buClr>
                <a:schemeClr val="bg1"/>
              </a:buClr>
              <a:buFont typeface="Helvetica Neue" panose="02000503000000020004" pitchFamily="2" charset="0"/>
              <a:buChar char="―"/>
              <a:tabLst/>
              <a:defRPr sz="1800" b="1">
                <a:solidFill>
                  <a:schemeClr val="bg1"/>
                </a:solidFill>
              </a:defRPr>
            </a:lvl2pPr>
          </a:lstStyle>
          <a:p>
            <a:pPr lvl="0"/>
            <a:r>
              <a:rPr lang="en-US"/>
              <a:t>Click to edit Master text styles</a:t>
            </a:r>
          </a:p>
          <a:p>
            <a:pPr lvl="1"/>
            <a:r>
              <a:rPr lang="en-US"/>
              <a:t>Author if needed</a:t>
            </a:r>
          </a:p>
        </p:txBody>
      </p:sp>
      <p:sp>
        <p:nvSpPr>
          <p:cNvPr id="10" name="Text Placeholder 9">
            <a:extLst>
              <a:ext uri="{FF2B5EF4-FFF2-40B4-BE49-F238E27FC236}">
                <a16:creationId xmlns:a16="http://schemas.microsoft.com/office/drawing/2014/main" id="{0E00A426-D00A-F571-BD00-52EFF70A3FA6}"/>
              </a:ext>
            </a:extLst>
          </p:cNvPr>
          <p:cNvSpPr>
            <a:spLocks noGrp="1"/>
          </p:cNvSpPr>
          <p:nvPr>
            <p:ph type="body" sz="quarter" idx="15" hasCustomPrompt="1"/>
          </p:nvPr>
        </p:nvSpPr>
        <p:spPr>
          <a:xfrm>
            <a:off x="1200150" y="370285"/>
            <a:ext cx="6082393" cy="576263"/>
          </a:xfrm>
        </p:spPr>
        <p:txBody>
          <a:bodyPr>
            <a:normAutofit/>
          </a:bodyPr>
          <a:lstStyle>
            <a:lvl1pPr marL="0" indent="0">
              <a:buNone/>
              <a:defRPr sz="1050">
                <a:solidFill>
                  <a:schemeClr val="bg1"/>
                </a:solidFill>
              </a:defRPr>
            </a:lvl1pPr>
          </a:lstStyle>
          <a:p>
            <a:pPr lvl="0"/>
            <a:r>
              <a:rPr lang="en-US"/>
              <a:t>Temporarily reposition text box and color overlay to ”insert” photo</a:t>
            </a:r>
          </a:p>
        </p:txBody>
      </p:sp>
      <p:pic>
        <p:nvPicPr>
          <p:cNvPr id="14" name="Picture 13" descr="A picture containing clipart&#10;&#10;Description automatically generated">
            <a:extLst>
              <a:ext uri="{FF2B5EF4-FFF2-40B4-BE49-F238E27FC236}">
                <a16:creationId xmlns:a16="http://schemas.microsoft.com/office/drawing/2014/main" id="{2FAC6226-AB9C-C679-8396-A81167B1FABB}"/>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42883890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pic>
        <p:nvPicPr>
          <p:cNvPr id="5" name="Picture 4" descr="A picture containing text, clipart&#10;&#10;Description automatically generated">
            <a:extLst>
              <a:ext uri="{FF2B5EF4-FFF2-40B4-BE49-F238E27FC236}">
                <a16:creationId xmlns:a16="http://schemas.microsoft.com/office/drawing/2014/main" id="{56120F70-EF6D-E24D-A38B-6083CD38FF4E}"/>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11B2CB7-2789-DA48-BE98-952C615B99A9}"/>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4" name="Picture 3" descr="A picture containing clipart&#10;&#10;Description automatically generated">
            <a:extLst>
              <a:ext uri="{FF2B5EF4-FFF2-40B4-BE49-F238E27FC236}">
                <a16:creationId xmlns:a16="http://schemas.microsoft.com/office/drawing/2014/main" id="{F4C7E2AF-50B1-AA07-F226-2A6C1F108604}"/>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4648314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AC9070E-CB3E-9A45-920B-2B2EBAE67192}"/>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8BDACA3-7D2D-F748-9D68-139311065E66}"/>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A474411D-AB76-CEF8-34BB-4539A50F9B4F}"/>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09303115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3B3BECC-E596-8D44-89A3-82EE9BB28F5B}"/>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EBB31CC-5192-A646-9C19-3E4B87EF0E17}"/>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035246C8-6213-5BFD-C23D-6916120C9171}"/>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55186225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535B54C-7D58-6843-BA77-0D348D9F772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30F892B-7E74-8D48-A300-B1CC366E1BD9}"/>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8CC61758-9223-1B7C-510E-264BB42C6843}"/>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1831251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5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8584910C-9968-7C4B-BE27-B115EF389B0E}"/>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CDCB1A2-70E2-AE4B-9015-425595D84111}"/>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F819BB2C-2607-B8D7-2D93-C5B549258706}"/>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9457324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6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noAutofit/>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376D6044-9C5D-7642-BBCB-319BCD3D40B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D209DD0-B032-A347-BCB1-7EDF62721C24}"/>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4" name="Picture 3" descr="A picture containing clipart&#10;&#10;Description automatically generated">
            <a:extLst>
              <a:ext uri="{FF2B5EF4-FFF2-40B4-BE49-F238E27FC236}">
                <a16:creationId xmlns:a16="http://schemas.microsoft.com/office/drawing/2014/main" id="{6BDA7B6E-BBCB-15C9-287D-B5A65524982B}"/>
              </a:ext>
            </a:extLst>
          </p:cNvPr>
          <p:cNvPicPr>
            <a:picLocks noChangeAspect="1"/>
          </p:cNvPicPr>
          <p:nvPr userDrawn="1"/>
        </p:nvPicPr>
        <p:blipFill>
          <a:blip r:embed="rId3"/>
          <a:stretch>
            <a:fillRect/>
          </a:stretch>
        </p:blipFill>
        <p:spPr>
          <a:xfrm>
            <a:off x="8332470" y="589788"/>
            <a:ext cx="329184" cy="329184"/>
          </a:xfrm>
          <a:prstGeom prst="rect">
            <a:avLst/>
          </a:prstGeom>
        </p:spPr>
      </p:pic>
    </p:spTree>
    <p:extLst>
      <p:ext uri="{BB962C8B-B14F-4D97-AF65-F5344CB8AC3E}">
        <p14:creationId xmlns:p14="http://schemas.microsoft.com/office/powerpoint/2010/main" val="22799383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Numbered Divider Slide w/Label">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8C8B8B6C-7FA1-384C-B159-E22CA795E7DA}"/>
              </a:ext>
            </a:extLst>
          </p:cNvPr>
          <p:cNvSpPr>
            <a:spLocks noGrp="1"/>
          </p:cNvSpPr>
          <p:nvPr>
            <p:ph type="title" hasCustomPrompt="1"/>
          </p:nvPr>
        </p:nvSpPr>
        <p:spPr>
          <a:xfrm>
            <a:off x="3270183" y="481542"/>
            <a:ext cx="5416617" cy="3919008"/>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678A2FD-6BE4-18F0-83C5-A2D19CFDFD9B}"/>
              </a:ext>
            </a:extLst>
          </p:cNvPr>
          <p:cNvPicPr>
            <a:picLocks noChangeAspect="1"/>
          </p:cNvPicPr>
          <p:nvPr userDrawn="1"/>
        </p:nvPicPr>
        <p:blipFill>
          <a:blip r:embed="rId3"/>
          <a:stretch>
            <a:fillRect/>
          </a:stretch>
        </p:blipFill>
        <p:spPr>
          <a:xfrm>
            <a:off x="8202168" y="370332"/>
            <a:ext cx="480060" cy="480060"/>
          </a:xfrm>
          <a:prstGeom prst="rect">
            <a:avLst/>
          </a:prstGeom>
        </p:spPr>
      </p:pic>
      <p:sp>
        <p:nvSpPr>
          <p:cNvPr id="5" name="Text Placeholder 4">
            <a:extLst>
              <a:ext uri="{FF2B5EF4-FFF2-40B4-BE49-F238E27FC236}">
                <a16:creationId xmlns:a16="http://schemas.microsoft.com/office/drawing/2014/main" id="{5C5622F0-EDCF-3D79-B4AE-D396542E8C31}"/>
              </a:ext>
            </a:extLst>
          </p:cNvPr>
          <p:cNvSpPr>
            <a:spLocks noGrp="1"/>
          </p:cNvSpPr>
          <p:nvPr>
            <p:ph type="body" sz="quarter" idx="13" hasCustomPrompt="1"/>
          </p:nvPr>
        </p:nvSpPr>
        <p:spPr>
          <a:xfrm>
            <a:off x="457201" y="571453"/>
            <a:ext cx="2617670" cy="3611744"/>
          </a:xfrm>
        </p:spPr>
        <p:txBody>
          <a:bodyPr>
            <a:noAutofit/>
          </a:bodyPr>
          <a:lstStyle>
            <a:lvl1pPr marL="0" indent="0">
              <a:buNone/>
              <a:defRPr sz="31350" b="0" i="0">
                <a:solidFill>
                  <a:schemeClr val="bg1"/>
                </a:solidFill>
                <a:latin typeface="Tiempos Fine Light" panose="02020303060303060403" pitchFamily="18" charset="77"/>
              </a:defRPr>
            </a:lvl1pPr>
          </a:lstStyle>
          <a:p>
            <a:pPr lvl="0"/>
            <a:r>
              <a:rPr lang="en-US"/>
              <a:t>3</a:t>
            </a:r>
          </a:p>
        </p:txBody>
      </p:sp>
      <p:sp>
        <p:nvSpPr>
          <p:cNvPr id="6" name="Text Placeholder 5">
            <a:extLst>
              <a:ext uri="{FF2B5EF4-FFF2-40B4-BE49-F238E27FC236}">
                <a16:creationId xmlns:a16="http://schemas.microsoft.com/office/drawing/2014/main" id="{15FB58F2-6C09-B1C0-44B4-0649119432AC}"/>
              </a:ext>
            </a:extLst>
          </p:cNvPr>
          <p:cNvSpPr>
            <a:spLocks noGrp="1"/>
          </p:cNvSpPr>
          <p:nvPr>
            <p:ph type="body" sz="quarter" idx="14" hasCustomPrompt="1"/>
          </p:nvPr>
        </p:nvSpPr>
        <p:spPr>
          <a:xfrm>
            <a:off x="336947" y="550859"/>
            <a:ext cx="2742009" cy="989410"/>
          </a:xfrm>
        </p:spPr>
        <p:txBody>
          <a:bodyPr>
            <a:normAutofit/>
          </a:bodyPr>
          <a:lstStyle>
            <a:lvl1pPr marL="0" indent="0" algn="ctr">
              <a:buNone/>
              <a:defRPr sz="3300">
                <a:solidFill>
                  <a:schemeClr val="bg1"/>
                </a:solidFill>
                <a:latin typeface="Tiempos Fine Light" panose="02020303060303060403" pitchFamily="18" charset="77"/>
              </a:defRPr>
            </a:lvl1pPr>
          </a:lstStyle>
          <a:p>
            <a:pPr lvl="0"/>
            <a:r>
              <a:rPr lang="en-US"/>
              <a:t>Label</a:t>
            </a:r>
          </a:p>
        </p:txBody>
      </p:sp>
    </p:spTree>
    <p:extLst>
      <p:ext uri="{BB962C8B-B14F-4D97-AF65-F5344CB8AC3E}">
        <p14:creationId xmlns:p14="http://schemas.microsoft.com/office/powerpoint/2010/main" val="213879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AC9070E-CB3E-9A45-920B-2B2EBAE67192}"/>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8BDACA3-7D2D-F748-9D68-139311065E66}"/>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3582545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Numbered Divider Slide w/Label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8C8B8B6C-7FA1-384C-B159-E22CA795E7DA}"/>
              </a:ext>
            </a:extLst>
          </p:cNvPr>
          <p:cNvSpPr>
            <a:spLocks noGrp="1"/>
          </p:cNvSpPr>
          <p:nvPr>
            <p:ph type="title" hasCustomPrompt="1"/>
          </p:nvPr>
        </p:nvSpPr>
        <p:spPr>
          <a:xfrm>
            <a:off x="3270183" y="481542"/>
            <a:ext cx="5416617" cy="3919008"/>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6678A2FD-6BE4-18F0-83C5-A2D19CFDFD9B}"/>
              </a:ext>
            </a:extLst>
          </p:cNvPr>
          <p:cNvPicPr>
            <a:picLocks noChangeAspect="1"/>
          </p:cNvPicPr>
          <p:nvPr userDrawn="1"/>
        </p:nvPicPr>
        <p:blipFill>
          <a:blip r:embed="rId3"/>
          <a:stretch>
            <a:fillRect/>
          </a:stretch>
        </p:blipFill>
        <p:spPr>
          <a:xfrm>
            <a:off x="8202168" y="370332"/>
            <a:ext cx="480060" cy="480060"/>
          </a:xfrm>
          <a:prstGeom prst="rect">
            <a:avLst/>
          </a:prstGeom>
        </p:spPr>
      </p:pic>
      <p:sp>
        <p:nvSpPr>
          <p:cNvPr id="5" name="Text Placeholder 4">
            <a:extLst>
              <a:ext uri="{FF2B5EF4-FFF2-40B4-BE49-F238E27FC236}">
                <a16:creationId xmlns:a16="http://schemas.microsoft.com/office/drawing/2014/main" id="{5C5622F0-EDCF-3D79-B4AE-D396542E8C31}"/>
              </a:ext>
            </a:extLst>
          </p:cNvPr>
          <p:cNvSpPr>
            <a:spLocks noGrp="1"/>
          </p:cNvSpPr>
          <p:nvPr>
            <p:ph type="body" sz="quarter" idx="13" hasCustomPrompt="1"/>
          </p:nvPr>
        </p:nvSpPr>
        <p:spPr>
          <a:xfrm>
            <a:off x="457201" y="571453"/>
            <a:ext cx="2617670" cy="3611744"/>
          </a:xfrm>
        </p:spPr>
        <p:txBody>
          <a:bodyPr>
            <a:noAutofit/>
          </a:bodyPr>
          <a:lstStyle>
            <a:lvl1pPr marL="0" indent="0">
              <a:buNone/>
              <a:defRPr sz="31350" b="0" i="0">
                <a:solidFill>
                  <a:schemeClr val="bg1"/>
                </a:solidFill>
                <a:latin typeface="Tiempos Fine Light" panose="02020303060303060403" pitchFamily="18" charset="77"/>
              </a:defRPr>
            </a:lvl1pPr>
          </a:lstStyle>
          <a:p>
            <a:pPr lvl="0"/>
            <a:r>
              <a:rPr lang="en-US"/>
              <a:t>3</a:t>
            </a:r>
          </a:p>
        </p:txBody>
      </p:sp>
      <p:sp>
        <p:nvSpPr>
          <p:cNvPr id="6" name="Text Placeholder 5">
            <a:extLst>
              <a:ext uri="{FF2B5EF4-FFF2-40B4-BE49-F238E27FC236}">
                <a16:creationId xmlns:a16="http://schemas.microsoft.com/office/drawing/2014/main" id="{15FB58F2-6C09-B1C0-44B4-0649119432AC}"/>
              </a:ext>
            </a:extLst>
          </p:cNvPr>
          <p:cNvSpPr>
            <a:spLocks noGrp="1"/>
          </p:cNvSpPr>
          <p:nvPr>
            <p:ph type="body" sz="quarter" idx="14" hasCustomPrompt="1"/>
          </p:nvPr>
        </p:nvSpPr>
        <p:spPr>
          <a:xfrm>
            <a:off x="336947" y="550859"/>
            <a:ext cx="2742009" cy="989410"/>
          </a:xfrm>
        </p:spPr>
        <p:txBody>
          <a:bodyPr>
            <a:normAutofit/>
          </a:bodyPr>
          <a:lstStyle>
            <a:lvl1pPr marL="0" indent="0" algn="ctr">
              <a:buNone/>
              <a:defRPr sz="3300">
                <a:solidFill>
                  <a:schemeClr val="bg1"/>
                </a:solidFill>
                <a:latin typeface="Tiempos Fine Light" panose="02020303060303060403" pitchFamily="18" charset="77"/>
              </a:defRPr>
            </a:lvl1pPr>
          </a:lstStyle>
          <a:p>
            <a:pPr lvl="0"/>
            <a:r>
              <a:rPr lang="en-US"/>
              <a:t>Label</a:t>
            </a:r>
          </a:p>
        </p:txBody>
      </p:sp>
    </p:spTree>
    <p:extLst>
      <p:ext uri="{BB962C8B-B14F-4D97-AF65-F5344CB8AC3E}">
        <p14:creationId xmlns:p14="http://schemas.microsoft.com/office/powerpoint/2010/main" val="3079058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7_Quote/Section Divider with Bullet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00150"/>
          </a:xfrm>
        </p:spPr>
        <p:txBody>
          <a:bodyPr anchor="t" anchorCtr="0">
            <a:noAutofit/>
          </a:bodyPr>
          <a:lstStyle>
            <a:lvl1pPr>
              <a:lnSpc>
                <a:spcPct val="80000"/>
              </a:lnSpc>
              <a:defRPr sz="4050" b="0" spc="0" baseline="0">
                <a:solidFill>
                  <a:schemeClr val="tx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tx1"/>
                </a:solidFill>
              </a:defRPr>
            </a:lvl1pPr>
            <a:lvl2pPr marL="600075" indent="-257175">
              <a:buClr>
                <a:schemeClr val="bg1"/>
              </a:buClr>
              <a:buFont typeface="Arial" panose="020B0604020202020204" pitchFamily="34" charset="0"/>
              <a:buChar char="•"/>
              <a:defRPr>
                <a:solidFill>
                  <a:schemeClr val="tx1"/>
                </a:solidFill>
              </a:defRPr>
            </a:lvl2pPr>
            <a:lvl3pPr marL="900113" indent="-214313">
              <a:buClr>
                <a:schemeClr val="bg1"/>
              </a:buClr>
              <a:buFont typeface="Arial" panose="020B0604020202020204" pitchFamily="34" charset="0"/>
              <a:buChar char="•"/>
              <a:defRPr>
                <a:solidFill>
                  <a:schemeClr val="tx1"/>
                </a:solidFill>
              </a:defRPr>
            </a:lvl3pPr>
            <a:lvl4pPr marL="1243013" indent="-214313">
              <a:buClr>
                <a:schemeClr val="bg1"/>
              </a:buClr>
              <a:buFont typeface="Arial" panose="020B0604020202020204" pitchFamily="34" charset="0"/>
              <a:buChar char="•"/>
              <a:defRPr>
                <a:solidFill>
                  <a:schemeClr val="tx1"/>
                </a:solidFill>
              </a:defRPr>
            </a:lvl4pPr>
            <a:lvl5pPr marL="1585913" indent="-214313">
              <a:buClr>
                <a:schemeClr val="bg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F655383-4FCE-404A-9EA2-B1AD372A85E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33588199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lank with Logo and Foote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386625874"/>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Bullet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199" y="1388591"/>
            <a:ext cx="8229600" cy="3263504"/>
          </a:xfrm>
        </p:spPr>
        <p:txBody>
          <a:bodyPr lIns="0" tIns="0" rIns="0" bIns="0">
            <a:noAutofit/>
          </a:bodyPr>
          <a:lstStyle>
            <a:lvl1pPr>
              <a:buClr>
                <a:schemeClr val="accent1"/>
              </a:buClr>
              <a:defRPr sz="1800" b="0" i="0">
                <a:latin typeface="Arial" panose="020B0604020202020204" pitchFamily="34" charset="0"/>
                <a:cs typeface="Arial" panose="020B0604020202020204" pitchFamily="34" charset="0"/>
              </a:defRPr>
            </a:lvl1pPr>
            <a:lvl2pPr>
              <a:buClr>
                <a:schemeClr val="accent1"/>
              </a:buClr>
              <a:defRPr sz="1500" b="0" i="0">
                <a:latin typeface="Arial" panose="020B0604020202020204" pitchFamily="34" charset="0"/>
                <a:cs typeface="Arial" panose="020B0604020202020204" pitchFamily="34" charset="0"/>
              </a:defRPr>
            </a:lvl2pPr>
            <a:lvl3pPr>
              <a:buClr>
                <a:schemeClr val="accent1"/>
              </a:buClr>
              <a:defRPr sz="1350" b="0" i="0">
                <a:latin typeface="Arial" panose="020B0604020202020204" pitchFamily="34" charset="0"/>
                <a:cs typeface="Arial" panose="020B0604020202020204" pitchFamily="34" charset="0"/>
              </a:defRPr>
            </a:lvl3pPr>
            <a:lvl4pPr>
              <a:buClr>
                <a:schemeClr val="accent1"/>
              </a:buClr>
              <a:defRPr sz="1200" b="0" i="0">
                <a:latin typeface="Arial" panose="020B0604020202020204" pitchFamily="34" charset="0"/>
                <a:cs typeface="Arial" panose="020B0604020202020204" pitchFamily="34" charset="0"/>
              </a:defRPr>
            </a:lvl4pPr>
            <a:lvl5pPr>
              <a:buClr>
                <a:schemeClr val="accent1"/>
              </a:buClr>
              <a:defRPr sz="12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6646"/>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94247934"/>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6646"/>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346961119"/>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guide id="6" orient="horz" pos="702" userDrawn="1">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LrgTitle+NumContent-1 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hasCustomPrompt="1"/>
          </p:nvPr>
        </p:nvSpPr>
        <p:spPr>
          <a:xfrm>
            <a:off x="457201" y="1396567"/>
            <a:ext cx="8229599" cy="3263504"/>
          </a:xfrm>
        </p:spPr>
        <p:txBody>
          <a:bodyPr lIns="0" tIns="0" rIns="0" bIns="0">
            <a:noAutofit/>
          </a:bodyPr>
          <a:lstStyle>
            <a:lvl1pPr marL="260604" indent="-260604">
              <a:spcBef>
                <a:spcPts val="1200"/>
              </a:spcBef>
              <a:buClr>
                <a:schemeClr val="accent1"/>
              </a:buClr>
              <a:buFont typeface="+mj-lt"/>
              <a:buAutoNum type="arabicPeriod"/>
              <a:defRPr sz="1875" b="0" i="0">
                <a:latin typeface="Arial" panose="020B0604020202020204" pitchFamily="34" charset="0"/>
                <a:cs typeface="Arial" panose="020B0604020202020204" pitchFamily="34" charset="0"/>
              </a:defRPr>
            </a:lvl1pPr>
            <a:lvl2pPr marL="435769" indent="-178594">
              <a:buClr>
                <a:schemeClr val="accent1"/>
              </a:buClr>
              <a:tabLst/>
              <a:defRPr sz="1650" b="0" i="0">
                <a:latin typeface="Arial" panose="020B0604020202020204" pitchFamily="34" charset="0"/>
                <a:cs typeface="Arial" panose="020B0604020202020204" pitchFamily="34" charset="0"/>
              </a:defRPr>
            </a:lvl2pPr>
            <a:lvl3pPr marL="648891" indent="-177404">
              <a:buClr>
                <a:schemeClr val="accent1"/>
              </a:buClr>
              <a:tabLst/>
              <a:defRPr sz="1500" b="0" i="0">
                <a:latin typeface="Arial" panose="020B0604020202020204" pitchFamily="34" charset="0"/>
                <a:cs typeface="Arial" panose="020B0604020202020204" pitchFamily="34" charset="0"/>
              </a:defRPr>
            </a:lvl3pPr>
            <a:lvl4pPr marL="817960" indent="-169069">
              <a:buClr>
                <a:schemeClr val="accent1"/>
              </a:buClr>
              <a:tabLst/>
              <a:defRPr sz="1350" b="0" i="0">
                <a:latin typeface="Arial" panose="020B0604020202020204" pitchFamily="34" charset="0"/>
                <a:cs typeface="Arial" panose="020B0604020202020204" pitchFamily="34" charset="0"/>
              </a:defRPr>
            </a:lvl4pPr>
            <a:lvl5pPr marL="987029" indent="-169069">
              <a:buClr>
                <a:schemeClr val="accent1"/>
              </a:buClr>
              <a:tabLst/>
              <a:defRPr sz="1350" b="0" i="0">
                <a:latin typeface="Arial" panose="020B0604020202020204" pitchFamily="34" charset="0"/>
                <a:cs typeface="Arial" panose="020B0604020202020204" pitchFamily="34" charset="0"/>
              </a:defRPr>
            </a:lvl5pPr>
          </a:lstStyle>
          <a:p>
            <a:pPr lvl="0"/>
            <a:r>
              <a:rPr lang="en-US"/>
              <a:t>Numbered text list. Bold text as needed</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4248"/>
            <a:ext cx="8229600" cy="470898"/>
          </a:xfrm>
        </p:spPr>
        <p:txBody>
          <a:bodyPr wrap="square">
            <a:spAutoFit/>
          </a:bodyPr>
          <a:lstStyle>
            <a:lvl1pPr>
              <a:defRPr sz="34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484529835"/>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LrgTitle+BulletContent-1 co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hasCustomPrompt="1"/>
          </p:nvPr>
        </p:nvSpPr>
        <p:spPr>
          <a:xfrm>
            <a:off x="457201" y="1388592"/>
            <a:ext cx="8229599" cy="3263504"/>
          </a:xfrm>
        </p:spPr>
        <p:txBody>
          <a:bodyPr lIns="0" tIns="0" rIns="0" bIns="0">
            <a:noAutofit/>
          </a:bodyPr>
          <a:lstStyle>
            <a:lvl1pPr marL="257175" indent="-257175">
              <a:spcBef>
                <a:spcPts val="1200"/>
              </a:spcBef>
              <a:buClr>
                <a:schemeClr val="accent1"/>
              </a:buClr>
              <a:buFont typeface="Arial" panose="020B0604020202020204" pitchFamily="34" charset="0"/>
              <a:buChar char="•"/>
              <a:tabLst/>
              <a:defRPr sz="1875" b="0" i="0">
                <a:latin typeface="Arial" panose="020B0604020202020204" pitchFamily="34" charset="0"/>
                <a:cs typeface="Arial" panose="020B0604020202020204" pitchFamily="34" charset="0"/>
              </a:defRPr>
            </a:lvl1pPr>
            <a:lvl2pPr marL="435769" indent="-178594">
              <a:buClr>
                <a:schemeClr val="accent1"/>
              </a:buClr>
              <a:tabLst/>
              <a:defRPr sz="1650" b="0" i="0">
                <a:latin typeface="Arial" panose="020B0604020202020204" pitchFamily="34" charset="0"/>
                <a:cs typeface="Arial" panose="020B0604020202020204" pitchFamily="34" charset="0"/>
              </a:defRPr>
            </a:lvl2pPr>
            <a:lvl3pPr marL="694135" indent="-222647">
              <a:buClr>
                <a:schemeClr val="accent1"/>
              </a:buClr>
              <a:tabLst/>
              <a:defRPr sz="1500" b="0" i="0">
                <a:latin typeface="Arial" panose="020B0604020202020204" pitchFamily="34" charset="0"/>
                <a:cs typeface="Arial" panose="020B0604020202020204" pitchFamily="34" charset="0"/>
              </a:defRPr>
            </a:lvl3pPr>
            <a:lvl4pPr marL="863204" indent="-169069">
              <a:buClr>
                <a:schemeClr val="accent1"/>
              </a:buClr>
              <a:tabLst/>
              <a:defRPr sz="1350" b="0" i="0">
                <a:latin typeface="Arial" panose="020B0604020202020204" pitchFamily="34" charset="0"/>
                <a:cs typeface="Arial" panose="020B0604020202020204" pitchFamily="34" charset="0"/>
              </a:defRPr>
            </a:lvl4pPr>
            <a:lvl5pPr marL="1032272" indent="-169069">
              <a:buClr>
                <a:schemeClr val="accent1"/>
              </a:buClr>
              <a:tabLst/>
              <a:defRPr sz="1350" b="0" i="0">
                <a:latin typeface="Arial" panose="020B0604020202020204" pitchFamily="34" charset="0"/>
                <a:cs typeface="Arial" panose="020B0604020202020204" pitchFamily="34" charset="0"/>
              </a:defRPr>
            </a:lvl5pPr>
          </a:lstStyle>
          <a:p>
            <a:pPr lvl="0"/>
            <a:r>
              <a:rPr lang="en-US"/>
              <a:t>Bulleted text list. Bold text as needed</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596646"/>
            <a:ext cx="8229600" cy="470898"/>
          </a:xfrm>
        </p:spPr>
        <p:txBody>
          <a:bodyPr wrap="square">
            <a:spAutoFit/>
          </a:bodyPr>
          <a:lstStyle>
            <a:lvl1pPr>
              <a:defRPr sz="34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953512705"/>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596646"/>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382242"/>
            <a:ext cx="3774186" cy="326579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382242"/>
            <a:ext cx="3771900" cy="3263504"/>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9108913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Agenda Divider Sty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8CE835-9CEF-2043-BC53-99E254B0953D}"/>
              </a:ext>
            </a:extLst>
          </p:cNvPr>
          <p:cNvSpPr/>
          <p:nvPr userDrawn="1"/>
        </p:nvSpPr>
        <p:spPr>
          <a:xfrm>
            <a:off x="6510" y="0"/>
            <a:ext cx="913749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Picture Placeholder 2">
            <a:extLst>
              <a:ext uri="{FF2B5EF4-FFF2-40B4-BE49-F238E27FC236}">
                <a16:creationId xmlns:a16="http://schemas.microsoft.com/office/drawing/2014/main" id="{4B0ED087-B1E6-8A40-9920-584C4BEA0BB9}"/>
              </a:ext>
            </a:extLst>
          </p:cNvPr>
          <p:cNvSpPr>
            <a:spLocks noGrp="1"/>
          </p:cNvSpPr>
          <p:nvPr>
            <p:ph type="pic" sz="quarter" idx="13" hasCustomPrompt="1"/>
          </p:nvPr>
        </p:nvSpPr>
        <p:spPr>
          <a:xfrm>
            <a:off x="4409529" y="-10632"/>
            <a:ext cx="4727961" cy="5143499"/>
          </a:xfrm>
        </p:spPr>
        <p:txBody>
          <a:bodyPr/>
          <a:lstStyle>
            <a:lvl1pPr>
              <a:defRPr>
                <a:solidFill>
                  <a:schemeClr val="bg1"/>
                </a:solidFill>
              </a:defRPr>
            </a:lvl1pPr>
          </a:lstStyle>
          <a:p>
            <a:r>
              <a:rPr lang="en-US"/>
              <a:t>Click icon to add a picture</a:t>
            </a:r>
          </a:p>
        </p:txBody>
      </p:sp>
      <p:sp>
        <p:nvSpPr>
          <p:cNvPr id="10" name="Slide Number Placeholder 9">
            <a:extLst>
              <a:ext uri="{FF2B5EF4-FFF2-40B4-BE49-F238E27FC236}">
                <a16:creationId xmlns:a16="http://schemas.microsoft.com/office/drawing/2014/main" id="{560B4E68-FFC9-D042-97B8-B3CAE28BD541}"/>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itle 12">
            <a:extLst>
              <a:ext uri="{FF2B5EF4-FFF2-40B4-BE49-F238E27FC236}">
                <a16:creationId xmlns:a16="http://schemas.microsoft.com/office/drawing/2014/main" id="{58178F68-83D0-734A-BE6D-F38CF9669445}"/>
              </a:ext>
            </a:extLst>
          </p:cNvPr>
          <p:cNvSpPr>
            <a:spLocks noGrp="1"/>
          </p:cNvSpPr>
          <p:nvPr>
            <p:ph type="title" hasCustomPrompt="1"/>
          </p:nvPr>
        </p:nvSpPr>
        <p:spPr>
          <a:xfrm>
            <a:off x="457200" y="400050"/>
            <a:ext cx="3714750" cy="4124302"/>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Content Placeholder 2">
            <a:extLst>
              <a:ext uri="{FF2B5EF4-FFF2-40B4-BE49-F238E27FC236}">
                <a16:creationId xmlns:a16="http://schemas.microsoft.com/office/drawing/2014/main" id="{F4523EED-5889-2C45-A5FB-B84CE09A18D8}"/>
              </a:ext>
            </a:extLst>
          </p:cNvPr>
          <p:cNvSpPr>
            <a:spLocks noGrp="1"/>
          </p:cNvSpPr>
          <p:nvPr>
            <p:ph sz="quarter" idx="14" hasCustomPrompt="1"/>
          </p:nvPr>
        </p:nvSpPr>
        <p:spPr>
          <a:xfrm>
            <a:off x="457200" y="2971800"/>
            <a:ext cx="3200400" cy="342900"/>
          </a:xfrm>
        </p:spPr>
        <p:txBody>
          <a:bodyPr>
            <a:normAutofit/>
          </a:bodyPr>
          <a:lstStyle>
            <a:lvl1pPr marL="0" indent="0">
              <a:buNone/>
              <a:defRPr sz="1350" b="1">
                <a:solidFill>
                  <a:schemeClr val="bg1"/>
                </a:solidFill>
              </a:defRPr>
            </a:lvl1pPr>
          </a:lstStyle>
          <a:p>
            <a:pPr lvl="0"/>
            <a:r>
              <a:rPr lang="en-US"/>
              <a:t>Subhead if needed</a:t>
            </a:r>
          </a:p>
        </p:txBody>
      </p:sp>
      <p:sp>
        <p:nvSpPr>
          <p:cNvPr id="14" name="Footer Placeholder 1">
            <a:extLst>
              <a:ext uri="{FF2B5EF4-FFF2-40B4-BE49-F238E27FC236}">
                <a16:creationId xmlns:a16="http://schemas.microsoft.com/office/drawing/2014/main" id="{6BDD47C6-3128-3546-A4DA-46FDB71D41CF}"/>
              </a:ext>
            </a:extLst>
          </p:cNvPr>
          <p:cNvSpPr txBox="1">
            <a:spLocks/>
          </p:cNvSpPr>
          <p:nvPr userDrawn="1"/>
        </p:nvSpPr>
        <p:spPr>
          <a:xfrm>
            <a:off x="108585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8A0BD8E0-D993-304A-8C67-0184DA637A2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87063942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2887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Section Divider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B16C1E2D-AC32-A943-886D-945EFFA24AE2}"/>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FBC18740-9C28-5C49-BD9A-FB3706415F9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7F025964-8C5D-304B-9364-500ADAAEE159}"/>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1159179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5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6"/>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Tree>
    <p:extLst>
      <p:ext uri="{BB962C8B-B14F-4D97-AF65-F5344CB8AC3E}">
        <p14:creationId xmlns:p14="http://schemas.microsoft.com/office/powerpoint/2010/main" val="305041391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6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43980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rgbClr val="56C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12752973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7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40751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2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8224841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8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131612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3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32928229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9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93077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4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27932094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238E23-7AB0-154B-B65C-3DC02AEE0E5D}"/>
              </a:ext>
            </a:extLst>
          </p:cNvPr>
          <p:cNvSpPr/>
          <p:nvPr userDrawn="1"/>
        </p:nvSpPr>
        <p:spPr>
          <a:xfrm>
            <a:off x="0" y="0"/>
            <a:ext cx="9144000" cy="5143500"/>
          </a:xfrm>
          <a:prstGeom prst="rect">
            <a:avLst/>
          </a:prstGeom>
          <a:solidFill>
            <a:srgbClr val="10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pic>
        <p:nvPicPr>
          <p:cNvPr id="19" name="Picture 18" descr="A picture containing text, clipart&#10;&#10;Description automatically generated">
            <a:extLst>
              <a:ext uri="{FF2B5EF4-FFF2-40B4-BE49-F238E27FC236}">
                <a16:creationId xmlns:a16="http://schemas.microsoft.com/office/drawing/2014/main" id="{EE82D427-37DD-E644-93CA-EE11DE1AE202}"/>
              </a:ext>
            </a:extLst>
          </p:cNvPr>
          <p:cNvPicPr>
            <a:picLocks noChangeAspect="1"/>
          </p:cNvPicPr>
          <p:nvPr userDrawn="1"/>
        </p:nvPicPr>
        <p:blipFill>
          <a:blip r:embed="rId2"/>
          <a:stretch>
            <a:fillRect/>
          </a:stretch>
        </p:blipFill>
        <p:spPr>
          <a:xfrm>
            <a:off x="2864954" y="2171700"/>
            <a:ext cx="3048000" cy="542925"/>
          </a:xfrm>
          <a:prstGeom prst="rect">
            <a:avLst/>
          </a:prstGeom>
        </p:spPr>
      </p:pic>
      <p:sp>
        <p:nvSpPr>
          <p:cNvPr id="16" name="TextBox 15">
            <a:extLst>
              <a:ext uri="{FF2B5EF4-FFF2-40B4-BE49-F238E27FC236}">
                <a16:creationId xmlns:a16="http://schemas.microsoft.com/office/drawing/2014/main" id="{B3BE374D-4606-A34C-93EE-B6863EA3BCDC}"/>
              </a:ext>
            </a:extLst>
          </p:cNvPr>
          <p:cNvSpPr txBox="1"/>
          <p:nvPr userDrawn="1"/>
        </p:nvSpPr>
        <p:spPr>
          <a:xfrm>
            <a:off x="6115050" y="4343400"/>
            <a:ext cx="2171700" cy="253916"/>
          </a:xfrm>
          <a:prstGeom prst="rect">
            <a:avLst/>
          </a:prstGeom>
          <a:noFill/>
        </p:spPr>
        <p:txBody>
          <a:bodyPr wrap="square" rtlCol="0">
            <a:spAutoFit/>
          </a:bodyPr>
          <a:lstStyle/>
          <a:p>
            <a:pPr algn="r"/>
            <a:r>
              <a:rPr lang="en-US" sz="1050" u="none" err="1">
                <a:solidFill>
                  <a:schemeClr val="accent1"/>
                </a:solidFill>
                <a:latin typeface="Arial" panose="020B0604020202020204" pitchFamily="34" charset="0"/>
                <a:cs typeface="Arial" panose="020B0604020202020204" pitchFamily="34" charset="0"/>
              </a:rPr>
              <a:t>franklincovey.com</a:t>
            </a:r>
            <a:endParaRPr lang="en-US" sz="1050" u="none">
              <a:solidFill>
                <a:schemeClr val="accent1"/>
              </a:solidFill>
              <a:latin typeface="Arial" panose="020B0604020202020204" pitchFamily="34" charset="0"/>
              <a:cs typeface="Arial" panose="020B0604020202020204" pitchFamily="34" charset="0"/>
            </a:endParaRPr>
          </a:p>
        </p:txBody>
      </p:sp>
      <p:sp>
        <p:nvSpPr>
          <p:cNvPr id="9" name="Footer Placeholder 1">
            <a:extLst>
              <a:ext uri="{FF2B5EF4-FFF2-40B4-BE49-F238E27FC236}">
                <a16:creationId xmlns:a16="http://schemas.microsoft.com/office/drawing/2014/main" id="{015BF235-9350-1D4F-98B4-BF1F1C6367C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1511408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A3B3BECC-E596-8D44-89A3-82EE9BB28F5B}"/>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EBB31CC-5192-A646-9C19-3E4B87EF0E17}"/>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13897285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with Four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2695161"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4761672"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1" name="Content Placeholder 4">
            <a:extLst>
              <a:ext uri="{FF2B5EF4-FFF2-40B4-BE49-F238E27FC236}">
                <a16:creationId xmlns:a16="http://schemas.microsoft.com/office/drawing/2014/main" id="{01A8A3DA-2CF8-C94B-A311-E6E9B79BBA0F}"/>
              </a:ext>
            </a:extLst>
          </p:cNvPr>
          <p:cNvSpPr>
            <a:spLocks noGrp="1"/>
          </p:cNvSpPr>
          <p:nvPr>
            <p:ph sz="quarter" idx="15"/>
          </p:nvPr>
        </p:nvSpPr>
        <p:spPr>
          <a:xfrm>
            <a:off x="6828183" y="2076017"/>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61963" y="1390217"/>
            <a:ext cx="8122024"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3" name="Rectangle 12">
            <a:extLst>
              <a:ext uri="{FF2B5EF4-FFF2-40B4-BE49-F238E27FC236}">
                <a16:creationId xmlns:a16="http://schemas.microsoft.com/office/drawing/2014/main" id="{64D35EDF-85EC-3149-8C27-9C3452C67770}"/>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30760024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with Four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228600" y="2155790"/>
            <a:ext cx="21717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63191"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457450" y="2155790"/>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99684"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800850" y="2155790"/>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05124" y="28189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629150" y="2155790"/>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Rectangle 11">
            <a:extLst>
              <a:ext uri="{FF2B5EF4-FFF2-40B4-BE49-F238E27FC236}">
                <a16:creationId xmlns:a16="http://schemas.microsoft.com/office/drawing/2014/main" id="{86810812-0C01-B64B-91E4-13EB88DF7B1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79594756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828" userDrawn="1">
          <p15:clr>
            <a:srgbClr val="FBAE40"/>
          </p15:clr>
        </p15:guide>
        <p15:guide id="7" pos="2196" userDrawn="1">
          <p15:clr>
            <a:srgbClr val="FBAE40"/>
          </p15:clr>
        </p15:guide>
        <p15:guide id="8" pos="3564" userDrawn="1">
          <p15:clr>
            <a:srgbClr val="FBAE40"/>
          </p15:clr>
        </p15:guide>
        <p15:guide id="9" pos="4932"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ideo 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 name="Picture 4">
            <a:extLst>
              <a:ext uri="{FF2B5EF4-FFF2-40B4-BE49-F238E27FC236}">
                <a16:creationId xmlns:a16="http://schemas.microsoft.com/office/drawing/2014/main" id="{C396315C-5970-FAC3-14A5-3BCD7FBB164F}"/>
              </a:ext>
            </a:extLst>
          </p:cNvPr>
          <p:cNvPicPr>
            <a:picLocks noChangeAspect="1"/>
          </p:cNvPicPr>
          <p:nvPr userDrawn="1"/>
        </p:nvPicPr>
        <p:blipFill>
          <a:blip r:embed="rId2">
            <a:alphaModFix amt="17000"/>
          </a:blip>
          <a:stretch>
            <a:fillRect/>
          </a:stretch>
        </p:blipFill>
        <p:spPr>
          <a:xfrm>
            <a:off x="2484068" y="416403"/>
            <a:ext cx="4175864" cy="4175864"/>
          </a:xfrm>
          <a:prstGeom prst="rect">
            <a:avLst/>
          </a:prstGeom>
        </p:spPr>
      </p:pic>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3"/>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19104900-B857-49B9-7BFB-D7AD924A873E}"/>
              </a:ext>
            </a:extLst>
          </p:cNvPr>
          <p:cNvSpPr>
            <a:spLocks noGrp="1"/>
          </p:cNvSpPr>
          <p:nvPr>
            <p:ph type="body" sz="quarter" idx="13" hasCustomPrompt="1"/>
          </p:nvPr>
        </p:nvSpPr>
        <p:spPr>
          <a:xfrm>
            <a:off x="457200" y="714375"/>
            <a:ext cx="8229600" cy="3682604"/>
          </a:xfrm>
        </p:spPr>
        <p:txBody>
          <a:bodyPr anchor="ctr" anchorCtr="0"/>
          <a:lstStyle>
            <a:lvl1pPr marL="11906" indent="0" algn="ctr">
              <a:buNone/>
              <a:tabLst/>
              <a:defRPr sz="1800" b="1">
                <a:solidFill>
                  <a:schemeClr val="bg1"/>
                </a:solidFill>
              </a:defRPr>
            </a:lvl1pPr>
            <a:lvl2pPr marL="11906" indent="0" algn="ctr">
              <a:buNone/>
              <a:tabLst/>
              <a:defRPr sz="3600">
                <a:solidFill>
                  <a:schemeClr val="bg1"/>
                </a:solidFill>
                <a:latin typeface="Tiempos Fine Light" panose="02020303060303060403" pitchFamily="18" charset="77"/>
              </a:defRPr>
            </a:lvl2pPr>
            <a:lvl3pPr marL="11906" indent="0" algn="ctr">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TYPE VIDEO or AUDIO HERE</a:t>
            </a:r>
          </a:p>
          <a:p>
            <a:pPr lvl="1"/>
            <a:r>
              <a:rPr lang="en-US"/>
              <a:t>Video Title Here</a:t>
            </a:r>
          </a:p>
          <a:p>
            <a:pPr lvl="2"/>
            <a:r>
              <a:rPr lang="en-US"/>
              <a:t>Third level</a:t>
            </a:r>
          </a:p>
        </p:txBody>
      </p:sp>
      <p:pic>
        <p:nvPicPr>
          <p:cNvPr id="2" name="Picture 1" descr="A picture containing clipart&#10;&#10;Description automatically generated">
            <a:extLst>
              <a:ext uri="{FF2B5EF4-FFF2-40B4-BE49-F238E27FC236}">
                <a16:creationId xmlns:a16="http://schemas.microsoft.com/office/drawing/2014/main" id="{59B5D170-921C-F304-775A-9E8B88AE756E}"/>
              </a:ext>
            </a:extLst>
          </p:cNvPr>
          <p:cNvPicPr>
            <a:picLocks noChangeAspect="1"/>
          </p:cNvPicPr>
          <p:nvPr userDrawn="1"/>
        </p:nvPicPr>
        <p:blipFill>
          <a:blip r:embed="rId4"/>
          <a:stretch>
            <a:fillRect/>
          </a:stretch>
        </p:blipFill>
        <p:spPr>
          <a:xfrm>
            <a:off x="8332470" y="589788"/>
            <a:ext cx="329184" cy="329184"/>
          </a:xfrm>
          <a:prstGeom prst="rect">
            <a:avLst/>
          </a:prstGeom>
        </p:spPr>
      </p:pic>
    </p:spTree>
    <p:extLst>
      <p:ext uri="{BB962C8B-B14F-4D97-AF65-F5344CB8AC3E}">
        <p14:creationId xmlns:p14="http://schemas.microsoft.com/office/powerpoint/2010/main" val="175768142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ha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3F881CDF-038B-5B2A-372B-05DE21039957}"/>
              </a:ext>
            </a:extLst>
          </p:cNvPr>
          <p:cNvSpPr>
            <a:spLocks noGrp="1"/>
          </p:cNvSpPr>
          <p:nvPr>
            <p:ph type="body" sz="quarter" idx="13" hasCustomPrompt="1"/>
          </p:nvPr>
        </p:nvSpPr>
        <p:spPr>
          <a:xfrm>
            <a:off x="457200" y="714375"/>
            <a:ext cx="3926681" cy="3682604"/>
          </a:xfrm>
        </p:spPr>
        <p:txBody>
          <a:bodyPr anchor="ctr" anchorCtr="0"/>
          <a:lstStyle>
            <a:lvl1pPr marL="11906" indent="0">
              <a:buNone/>
              <a:tabLst/>
              <a:defRPr sz="1800" b="1">
                <a:solidFill>
                  <a:schemeClr val="bg1"/>
                </a:solidFill>
              </a:defRPr>
            </a:lvl1pPr>
            <a:lvl2pPr marL="11906" indent="0">
              <a:buNone/>
              <a:tabLst/>
              <a:defRPr sz="3600">
                <a:solidFill>
                  <a:schemeClr val="bg1"/>
                </a:solidFill>
                <a:latin typeface="Tiempos Fine Light" panose="02020303060303060403" pitchFamily="18" charset="77"/>
              </a:defRPr>
            </a:lvl2pPr>
            <a:lvl3pPr marL="11906" indent="0">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CHAT SLIDE</a:t>
            </a:r>
          </a:p>
          <a:p>
            <a:pPr lvl="1"/>
            <a:r>
              <a:rPr lang="en-US"/>
              <a:t>Your Question Here</a:t>
            </a:r>
          </a:p>
          <a:p>
            <a:pPr lvl="2"/>
            <a:r>
              <a:rPr lang="en-US"/>
              <a:t>Third level</a:t>
            </a:r>
          </a:p>
        </p:txBody>
      </p:sp>
      <p:pic>
        <p:nvPicPr>
          <p:cNvPr id="5" name="Graphic 4" descr="Chat with solid fill">
            <a:extLst>
              <a:ext uri="{FF2B5EF4-FFF2-40B4-BE49-F238E27FC236}">
                <a16:creationId xmlns:a16="http://schemas.microsoft.com/office/drawing/2014/main" id="{CDA20F44-2F62-0202-161A-95CB4A27D29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2484" y="1336430"/>
            <a:ext cx="2791416" cy="2791416"/>
          </a:xfrm>
          <a:prstGeom prst="rect">
            <a:avLst/>
          </a:prstGeom>
        </p:spPr>
      </p:pic>
      <p:pic>
        <p:nvPicPr>
          <p:cNvPr id="2" name="Picture 1" descr="A picture containing clipart&#10;&#10;Description automatically generated">
            <a:extLst>
              <a:ext uri="{FF2B5EF4-FFF2-40B4-BE49-F238E27FC236}">
                <a16:creationId xmlns:a16="http://schemas.microsoft.com/office/drawing/2014/main" id="{0120D33D-951F-1427-7CD0-2AAD387D5EFB}"/>
              </a:ext>
            </a:extLst>
          </p:cNvPr>
          <p:cNvPicPr>
            <a:picLocks noChangeAspect="1"/>
          </p:cNvPicPr>
          <p:nvPr userDrawn="1"/>
        </p:nvPicPr>
        <p:blipFill>
          <a:blip r:embed="rId5"/>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85651385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Cha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3F881CDF-038B-5B2A-372B-05DE21039957}"/>
              </a:ext>
            </a:extLst>
          </p:cNvPr>
          <p:cNvSpPr>
            <a:spLocks noGrp="1"/>
          </p:cNvSpPr>
          <p:nvPr>
            <p:ph type="body" sz="quarter" idx="13" hasCustomPrompt="1"/>
          </p:nvPr>
        </p:nvSpPr>
        <p:spPr>
          <a:xfrm>
            <a:off x="457200" y="714375"/>
            <a:ext cx="3926681" cy="3682604"/>
          </a:xfrm>
        </p:spPr>
        <p:txBody>
          <a:bodyPr anchor="ctr" anchorCtr="0">
            <a:noAutofit/>
          </a:bodyPr>
          <a:lstStyle>
            <a:lvl1pPr marL="11906" indent="0">
              <a:buNone/>
              <a:tabLst/>
              <a:defRPr sz="1800" b="1">
                <a:solidFill>
                  <a:schemeClr val="bg1"/>
                </a:solidFill>
              </a:defRPr>
            </a:lvl1pPr>
            <a:lvl2pPr marL="11906" indent="0">
              <a:buNone/>
              <a:tabLst/>
              <a:defRPr sz="3600">
                <a:solidFill>
                  <a:schemeClr val="bg1"/>
                </a:solidFill>
                <a:latin typeface="Tiempos Fine Light" panose="02020303060303060403" pitchFamily="18" charset="77"/>
              </a:defRPr>
            </a:lvl2pPr>
            <a:lvl3pPr marL="11906" indent="0">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DISCUSSION SLIDE</a:t>
            </a:r>
          </a:p>
          <a:p>
            <a:pPr lvl="1"/>
            <a:r>
              <a:rPr lang="en-US"/>
              <a:t>Your Question Here</a:t>
            </a:r>
          </a:p>
          <a:p>
            <a:pPr lvl="2"/>
            <a:r>
              <a:rPr lang="en-US"/>
              <a:t>Third level</a:t>
            </a:r>
          </a:p>
        </p:txBody>
      </p:sp>
      <p:pic>
        <p:nvPicPr>
          <p:cNvPr id="2" name="Picture 1" descr="A picture containing clipart&#10;&#10;Description automatically generated">
            <a:extLst>
              <a:ext uri="{FF2B5EF4-FFF2-40B4-BE49-F238E27FC236}">
                <a16:creationId xmlns:a16="http://schemas.microsoft.com/office/drawing/2014/main" id="{0120D33D-951F-1427-7CD0-2AAD387D5EFB}"/>
              </a:ext>
            </a:extLst>
          </p:cNvPr>
          <p:cNvPicPr>
            <a:picLocks noChangeAspect="1"/>
          </p:cNvPicPr>
          <p:nvPr userDrawn="1"/>
        </p:nvPicPr>
        <p:blipFill>
          <a:blip r:embed="rId3"/>
          <a:stretch>
            <a:fillRect/>
          </a:stretch>
        </p:blipFill>
        <p:spPr>
          <a:xfrm>
            <a:off x="8332470" y="589788"/>
            <a:ext cx="329184" cy="329184"/>
          </a:xfrm>
          <a:prstGeom prst="rect">
            <a:avLst/>
          </a:prstGeom>
        </p:spPr>
      </p:pic>
      <p:pic>
        <p:nvPicPr>
          <p:cNvPr id="6" name="Picture 5">
            <a:extLst>
              <a:ext uri="{FF2B5EF4-FFF2-40B4-BE49-F238E27FC236}">
                <a16:creationId xmlns:a16="http://schemas.microsoft.com/office/drawing/2014/main" id="{749ABA5C-C36E-8C1B-5082-62EC2B1419A8}"/>
              </a:ext>
            </a:extLst>
          </p:cNvPr>
          <p:cNvPicPr>
            <a:picLocks noChangeAspect="1"/>
          </p:cNvPicPr>
          <p:nvPr userDrawn="1"/>
        </p:nvPicPr>
        <p:blipFill>
          <a:blip r:embed="rId4"/>
          <a:stretch>
            <a:fillRect/>
          </a:stretch>
        </p:blipFill>
        <p:spPr>
          <a:xfrm>
            <a:off x="5524642" y="1937093"/>
            <a:ext cx="2940859" cy="1563663"/>
          </a:xfrm>
          <a:prstGeom prst="rect">
            <a:avLst/>
          </a:prstGeom>
        </p:spPr>
      </p:pic>
    </p:spTree>
    <p:extLst>
      <p:ext uri="{BB962C8B-B14F-4D97-AF65-F5344CB8AC3E}">
        <p14:creationId xmlns:p14="http://schemas.microsoft.com/office/powerpoint/2010/main" val="175661729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Cha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51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9" name="Footer Placeholder 1">
            <a:extLst>
              <a:ext uri="{FF2B5EF4-FFF2-40B4-BE49-F238E27FC236}">
                <a16:creationId xmlns:a16="http://schemas.microsoft.com/office/drawing/2014/main" id="{E20D5F1B-F314-DA45-8F20-8004AE038687}"/>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Franklin Covey Co. All rights reserved. PROPRIETARY AND CONFIDENTIAL </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9E42565D-DD51-C548-9801-492B820A0674}"/>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4" name="Text Placeholder 3">
            <a:extLst>
              <a:ext uri="{FF2B5EF4-FFF2-40B4-BE49-F238E27FC236}">
                <a16:creationId xmlns:a16="http://schemas.microsoft.com/office/drawing/2014/main" id="{3F881CDF-038B-5B2A-372B-05DE21039957}"/>
              </a:ext>
            </a:extLst>
          </p:cNvPr>
          <p:cNvSpPr>
            <a:spLocks noGrp="1"/>
          </p:cNvSpPr>
          <p:nvPr>
            <p:ph type="body" sz="quarter" idx="13" hasCustomPrompt="1"/>
          </p:nvPr>
        </p:nvSpPr>
        <p:spPr>
          <a:xfrm>
            <a:off x="457200" y="714375"/>
            <a:ext cx="3926681" cy="3682604"/>
          </a:xfrm>
        </p:spPr>
        <p:txBody>
          <a:bodyPr anchor="ctr" anchorCtr="0"/>
          <a:lstStyle>
            <a:lvl1pPr marL="11906" indent="0">
              <a:buNone/>
              <a:tabLst/>
              <a:defRPr sz="1800" b="1">
                <a:solidFill>
                  <a:schemeClr val="bg1"/>
                </a:solidFill>
              </a:defRPr>
            </a:lvl1pPr>
            <a:lvl2pPr marL="11906" indent="0">
              <a:buNone/>
              <a:tabLst/>
              <a:defRPr sz="3600">
                <a:solidFill>
                  <a:schemeClr val="bg1"/>
                </a:solidFill>
                <a:latin typeface="Tiempos Fine Light" panose="02020303060303060403" pitchFamily="18" charset="77"/>
              </a:defRPr>
            </a:lvl2pPr>
            <a:lvl3pPr marL="11906" indent="0">
              <a:spcBef>
                <a:spcPts val="900"/>
              </a:spcBef>
              <a:spcAft>
                <a:spcPts val="900"/>
              </a:spcAft>
              <a:buNone/>
              <a:tabLst/>
              <a:defRPr sz="1800" b="1">
                <a:solidFill>
                  <a:schemeClr val="bg1"/>
                </a:solidFill>
              </a:defRPr>
            </a:lvl3pPr>
            <a:lvl4pPr marL="1028700" indent="0">
              <a:buNone/>
              <a:defRPr/>
            </a:lvl4pPr>
            <a:lvl5pPr marL="1371600" indent="0">
              <a:buNone/>
              <a:defRPr/>
            </a:lvl5pPr>
          </a:lstStyle>
          <a:p>
            <a:pPr lvl="0"/>
            <a:r>
              <a:rPr lang="en-US"/>
              <a:t>POLL SLIDE</a:t>
            </a:r>
          </a:p>
          <a:p>
            <a:pPr lvl="1"/>
            <a:r>
              <a:rPr lang="en-US"/>
              <a:t>Your Poll Question</a:t>
            </a:r>
          </a:p>
          <a:p>
            <a:pPr lvl="2"/>
            <a:r>
              <a:rPr lang="en-US"/>
              <a:t>Third level</a:t>
            </a:r>
          </a:p>
        </p:txBody>
      </p:sp>
      <p:pic>
        <p:nvPicPr>
          <p:cNvPr id="2" name="Graphic 1" descr="Bar chart with solid fill">
            <a:extLst>
              <a:ext uri="{FF2B5EF4-FFF2-40B4-BE49-F238E27FC236}">
                <a16:creationId xmlns:a16="http://schemas.microsoft.com/office/drawing/2014/main" id="{FBC0AFB0-AE22-7A2E-9985-6C7D17621D9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60806" y="1535591"/>
            <a:ext cx="2579810" cy="2579810"/>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09C9644C-EB56-73BD-BD16-2841AE5E3EAF}"/>
              </a:ext>
            </a:extLst>
          </p:cNvPr>
          <p:cNvPicPr>
            <a:picLocks noChangeAspect="1"/>
          </p:cNvPicPr>
          <p:nvPr userDrawn="1"/>
        </p:nvPicPr>
        <p:blipFill>
          <a:blip r:embed="rId5"/>
          <a:stretch>
            <a:fillRect/>
          </a:stretch>
        </p:blipFill>
        <p:spPr>
          <a:xfrm>
            <a:off x="8332470" y="589788"/>
            <a:ext cx="329184" cy="329184"/>
          </a:xfrm>
          <a:prstGeom prst="rect">
            <a:avLst/>
          </a:prstGeom>
        </p:spPr>
      </p:pic>
    </p:spTree>
    <p:extLst>
      <p:ext uri="{BB962C8B-B14F-4D97-AF65-F5344CB8AC3E}">
        <p14:creationId xmlns:p14="http://schemas.microsoft.com/office/powerpoint/2010/main" val="34976337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with Eight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83870"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28900"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628900"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72300"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972300"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27984" y="204934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827984" y="138617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Text Placeholder 6">
            <a:extLst>
              <a:ext uri="{FF2B5EF4-FFF2-40B4-BE49-F238E27FC236}">
                <a16:creationId xmlns:a16="http://schemas.microsoft.com/office/drawing/2014/main" id="{29CCFF39-EEEA-6046-924B-B21A038D0078}"/>
              </a:ext>
            </a:extLst>
          </p:cNvPr>
          <p:cNvSpPr>
            <a:spLocks noGrp="1"/>
          </p:cNvSpPr>
          <p:nvPr>
            <p:ph type="body" sz="quarter" idx="24" hasCustomPrompt="1"/>
          </p:nvPr>
        </p:nvSpPr>
        <p:spPr>
          <a:xfrm>
            <a:off x="483870"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3" name="Text Placeholder 21">
            <a:extLst>
              <a:ext uri="{FF2B5EF4-FFF2-40B4-BE49-F238E27FC236}">
                <a16:creationId xmlns:a16="http://schemas.microsoft.com/office/drawing/2014/main" id="{858353D2-5AD4-8644-B590-F0E3A17189F9}"/>
              </a:ext>
            </a:extLst>
          </p:cNvPr>
          <p:cNvSpPr>
            <a:spLocks noGrp="1"/>
          </p:cNvSpPr>
          <p:nvPr>
            <p:ph type="body" sz="quarter" idx="25" hasCustomPrompt="1"/>
          </p:nvPr>
        </p:nvSpPr>
        <p:spPr>
          <a:xfrm>
            <a:off x="483870"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4" name="Text Placeholder 6">
            <a:extLst>
              <a:ext uri="{FF2B5EF4-FFF2-40B4-BE49-F238E27FC236}">
                <a16:creationId xmlns:a16="http://schemas.microsoft.com/office/drawing/2014/main" id="{A2A155F7-E60E-5F47-ABBD-88A1BE5987B7}"/>
              </a:ext>
            </a:extLst>
          </p:cNvPr>
          <p:cNvSpPr>
            <a:spLocks noGrp="1"/>
          </p:cNvSpPr>
          <p:nvPr>
            <p:ph type="body" sz="quarter" idx="26" hasCustomPrompt="1"/>
          </p:nvPr>
        </p:nvSpPr>
        <p:spPr>
          <a:xfrm>
            <a:off x="2628900"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5" name="Text Placeholder 21">
            <a:extLst>
              <a:ext uri="{FF2B5EF4-FFF2-40B4-BE49-F238E27FC236}">
                <a16:creationId xmlns:a16="http://schemas.microsoft.com/office/drawing/2014/main" id="{D0F1FBE9-2CC9-EE47-B5D0-264D8EB9FFDA}"/>
              </a:ext>
            </a:extLst>
          </p:cNvPr>
          <p:cNvSpPr>
            <a:spLocks noGrp="1"/>
          </p:cNvSpPr>
          <p:nvPr>
            <p:ph type="body" sz="quarter" idx="27" hasCustomPrompt="1"/>
          </p:nvPr>
        </p:nvSpPr>
        <p:spPr>
          <a:xfrm>
            <a:off x="2628900"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6" name="Text Placeholder 6">
            <a:extLst>
              <a:ext uri="{FF2B5EF4-FFF2-40B4-BE49-F238E27FC236}">
                <a16:creationId xmlns:a16="http://schemas.microsoft.com/office/drawing/2014/main" id="{DADD3AB7-67EC-E145-8768-7B2D1854060F}"/>
              </a:ext>
            </a:extLst>
          </p:cNvPr>
          <p:cNvSpPr>
            <a:spLocks noGrp="1"/>
          </p:cNvSpPr>
          <p:nvPr>
            <p:ph type="body" sz="quarter" idx="28" hasCustomPrompt="1"/>
          </p:nvPr>
        </p:nvSpPr>
        <p:spPr>
          <a:xfrm>
            <a:off x="6972300"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7" name="Text Placeholder 21">
            <a:extLst>
              <a:ext uri="{FF2B5EF4-FFF2-40B4-BE49-F238E27FC236}">
                <a16:creationId xmlns:a16="http://schemas.microsoft.com/office/drawing/2014/main" id="{B3A1A6FA-CF7B-1C4F-8B74-20157FB1968A}"/>
              </a:ext>
            </a:extLst>
          </p:cNvPr>
          <p:cNvSpPr>
            <a:spLocks noGrp="1"/>
          </p:cNvSpPr>
          <p:nvPr>
            <p:ph type="body" sz="quarter" idx="29" hasCustomPrompt="1"/>
          </p:nvPr>
        </p:nvSpPr>
        <p:spPr>
          <a:xfrm>
            <a:off x="6972300"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8" name="Text Placeholder 6">
            <a:extLst>
              <a:ext uri="{FF2B5EF4-FFF2-40B4-BE49-F238E27FC236}">
                <a16:creationId xmlns:a16="http://schemas.microsoft.com/office/drawing/2014/main" id="{AD950B71-7F61-6343-BBD0-0DC63B204928}"/>
              </a:ext>
            </a:extLst>
          </p:cNvPr>
          <p:cNvSpPr>
            <a:spLocks noGrp="1"/>
          </p:cNvSpPr>
          <p:nvPr>
            <p:ph type="body" sz="quarter" idx="30" hasCustomPrompt="1"/>
          </p:nvPr>
        </p:nvSpPr>
        <p:spPr>
          <a:xfrm>
            <a:off x="4827984" y="3847667"/>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9" name="Text Placeholder 21">
            <a:extLst>
              <a:ext uri="{FF2B5EF4-FFF2-40B4-BE49-F238E27FC236}">
                <a16:creationId xmlns:a16="http://schemas.microsoft.com/office/drawing/2014/main" id="{817FD152-4D14-FD48-8DB0-1CDE75C62283}"/>
              </a:ext>
            </a:extLst>
          </p:cNvPr>
          <p:cNvSpPr>
            <a:spLocks noGrp="1"/>
          </p:cNvSpPr>
          <p:nvPr>
            <p:ph type="body" sz="quarter" idx="31" hasCustomPrompt="1"/>
          </p:nvPr>
        </p:nvSpPr>
        <p:spPr>
          <a:xfrm>
            <a:off x="4827984" y="3184490"/>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0" name="Rectangle 19">
            <a:extLst>
              <a:ext uri="{FF2B5EF4-FFF2-40B4-BE49-F238E27FC236}">
                <a16:creationId xmlns:a16="http://schemas.microsoft.com/office/drawing/2014/main" id="{82408222-8F37-7B4D-A6F3-29766E8A2FD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43935426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828" userDrawn="1">
          <p15:clr>
            <a:srgbClr val="FBAE40"/>
          </p15:clr>
        </p15:guide>
        <p15:guide id="7" pos="2196" userDrawn="1">
          <p15:clr>
            <a:srgbClr val="FBAE40"/>
          </p15:clr>
        </p15:guide>
        <p15:guide id="8" pos="3564" userDrawn="1">
          <p15:clr>
            <a:srgbClr val="FBAE40"/>
          </p15:clr>
        </p15:guide>
        <p15:guide id="9" pos="4932" userDrawn="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with Three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9715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57200" y="1908572"/>
            <a:ext cx="27432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37147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3371850" y="1908572"/>
            <a:ext cx="24003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4579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057901" y="1908572"/>
            <a:ext cx="2521323"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0" name="Rectangle 9">
            <a:extLst>
              <a:ext uri="{FF2B5EF4-FFF2-40B4-BE49-F238E27FC236}">
                <a16:creationId xmlns:a16="http://schemas.microsoft.com/office/drawing/2014/main" id="{4BA6A748-59A8-E64E-A8FF-4A7121D7922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233179204"/>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1152" userDrawn="1">
          <p15:clr>
            <a:srgbClr val="FBAE40"/>
          </p15:clr>
        </p15:guide>
        <p15:guide id="7" pos="4608" userDrawn="1">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with Single Large Block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914400" y="1600201"/>
            <a:ext cx="3875566" cy="356726"/>
          </a:xfrm>
        </p:spPr>
        <p:txBody>
          <a:bodyPr>
            <a:noAutofit/>
          </a:bodyPr>
          <a:lstStyle>
            <a:lvl1pPr marL="0" indent="0">
              <a:buClr>
                <a:schemeClr val="tx1"/>
              </a:buClr>
              <a:buNone/>
              <a:defRPr sz="2400" b="0">
                <a:solidFill>
                  <a:schemeClr val="bg1"/>
                </a:solidFill>
                <a:latin typeface="Tiempos Fine Light" panose="02020303060303060403" pitchFamily="18" charset="77"/>
              </a:defRPr>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Subhead Here</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914400" y="2171700"/>
            <a:ext cx="3875567" cy="1703472"/>
          </a:xfrm>
        </p:spPr>
        <p:txBody>
          <a:bodyPr>
            <a:noAutofit/>
          </a:bodyPr>
          <a:lstStyle>
            <a:lvl1pPr marL="0" indent="0">
              <a:lnSpc>
                <a:spcPct val="100000"/>
              </a:lnSpc>
              <a:spcBef>
                <a:spcPts val="0"/>
              </a:spcBef>
              <a:spcAft>
                <a:spcPts val="225"/>
              </a:spcAft>
              <a:buClr>
                <a:schemeClr val="tx1"/>
              </a:buClr>
              <a:buNone/>
              <a:defRPr sz="1350" b="0">
                <a:solidFill>
                  <a:schemeClr val="bg1"/>
                </a:solidFill>
              </a:defRPr>
            </a:lvl1pPr>
            <a:lvl2pPr marL="133350" indent="-126206">
              <a:buClr>
                <a:schemeClr val="bg1"/>
              </a:buClr>
              <a:buFont typeface="Arial" panose="020B0604020202020204" pitchFamily="34" charset="0"/>
              <a:buChar char="•"/>
              <a:tabLst/>
              <a:defRPr sz="120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6" name="Rectangle 5">
            <a:extLst>
              <a:ext uri="{FF2B5EF4-FFF2-40B4-BE49-F238E27FC236}">
                <a16:creationId xmlns:a16="http://schemas.microsoft.com/office/drawing/2014/main" id="{46B72845-D2C5-1547-8574-ECFB34AD280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73272799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with Timeline text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7936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1</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390218"/>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048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38" name="Content Placeholder 4">
            <a:extLst>
              <a:ext uri="{FF2B5EF4-FFF2-40B4-BE49-F238E27FC236}">
                <a16:creationId xmlns:a16="http://schemas.microsoft.com/office/drawing/2014/main" id="{A4FA9B78-88F7-4B42-BE4B-09255BA93189}"/>
              </a:ext>
            </a:extLst>
          </p:cNvPr>
          <p:cNvSpPr>
            <a:spLocks noGrp="1"/>
          </p:cNvSpPr>
          <p:nvPr>
            <p:ph sz="quarter" idx="18" hasCustomPrompt="1"/>
          </p:nvPr>
        </p:nvSpPr>
        <p:spPr>
          <a:xfrm>
            <a:off x="225665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2</a:t>
            </a:r>
          </a:p>
        </p:txBody>
      </p:sp>
      <p:sp>
        <p:nvSpPr>
          <p:cNvPr id="39" name="Text Placeholder 5">
            <a:extLst>
              <a:ext uri="{FF2B5EF4-FFF2-40B4-BE49-F238E27FC236}">
                <a16:creationId xmlns:a16="http://schemas.microsoft.com/office/drawing/2014/main" id="{7443A52A-F285-B548-8A19-2EB44BD48A9B}"/>
              </a:ext>
            </a:extLst>
          </p:cNvPr>
          <p:cNvSpPr>
            <a:spLocks noGrp="1"/>
          </p:cNvSpPr>
          <p:nvPr>
            <p:ph type="body" sz="quarter" idx="19"/>
          </p:nvPr>
        </p:nvSpPr>
        <p:spPr>
          <a:xfrm>
            <a:off x="226790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0" name="Content Placeholder 4">
            <a:extLst>
              <a:ext uri="{FF2B5EF4-FFF2-40B4-BE49-F238E27FC236}">
                <a16:creationId xmlns:a16="http://schemas.microsoft.com/office/drawing/2014/main" id="{ACBE1E16-90AC-2740-B41D-DBEAC2DA8DBF}"/>
              </a:ext>
            </a:extLst>
          </p:cNvPr>
          <p:cNvSpPr>
            <a:spLocks noGrp="1"/>
          </p:cNvSpPr>
          <p:nvPr>
            <p:ph sz="quarter" idx="20" hasCustomPrompt="1"/>
          </p:nvPr>
        </p:nvSpPr>
        <p:spPr>
          <a:xfrm>
            <a:off x="375779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3</a:t>
            </a:r>
          </a:p>
        </p:txBody>
      </p:sp>
      <p:sp>
        <p:nvSpPr>
          <p:cNvPr id="41" name="Text Placeholder 5">
            <a:extLst>
              <a:ext uri="{FF2B5EF4-FFF2-40B4-BE49-F238E27FC236}">
                <a16:creationId xmlns:a16="http://schemas.microsoft.com/office/drawing/2014/main" id="{6E515245-25F2-F94C-9A73-0BC72E61C1A2}"/>
              </a:ext>
            </a:extLst>
          </p:cNvPr>
          <p:cNvSpPr>
            <a:spLocks noGrp="1"/>
          </p:cNvSpPr>
          <p:nvPr>
            <p:ph type="body" sz="quarter" idx="21"/>
          </p:nvPr>
        </p:nvSpPr>
        <p:spPr>
          <a:xfrm>
            <a:off x="376904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2" name="Content Placeholder 4">
            <a:extLst>
              <a:ext uri="{FF2B5EF4-FFF2-40B4-BE49-F238E27FC236}">
                <a16:creationId xmlns:a16="http://schemas.microsoft.com/office/drawing/2014/main" id="{75ECA378-79A2-3E46-B9EA-0A15FA409725}"/>
              </a:ext>
            </a:extLst>
          </p:cNvPr>
          <p:cNvSpPr>
            <a:spLocks noGrp="1"/>
          </p:cNvSpPr>
          <p:nvPr>
            <p:ph sz="quarter" idx="22" hasCustomPrompt="1"/>
          </p:nvPr>
        </p:nvSpPr>
        <p:spPr>
          <a:xfrm>
            <a:off x="52894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4</a:t>
            </a:r>
          </a:p>
        </p:txBody>
      </p:sp>
      <p:sp>
        <p:nvSpPr>
          <p:cNvPr id="43" name="Text Placeholder 5">
            <a:extLst>
              <a:ext uri="{FF2B5EF4-FFF2-40B4-BE49-F238E27FC236}">
                <a16:creationId xmlns:a16="http://schemas.microsoft.com/office/drawing/2014/main" id="{ECC66CF0-7EA8-DE4C-A46C-A2B4A8764805}"/>
              </a:ext>
            </a:extLst>
          </p:cNvPr>
          <p:cNvSpPr>
            <a:spLocks noGrp="1"/>
          </p:cNvSpPr>
          <p:nvPr>
            <p:ph type="body" sz="quarter" idx="23"/>
          </p:nvPr>
        </p:nvSpPr>
        <p:spPr>
          <a:xfrm>
            <a:off x="53006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4" name="Content Placeholder 4">
            <a:extLst>
              <a:ext uri="{FF2B5EF4-FFF2-40B4-BE49-F238E27FC236}">
                <a16:creationId xmlns:a16="http://schemas.microsoft.com/office/drawing/2014/main" id="{6C9CAB1D-05D0-9540-9070-8BF7E8C04F8E}"/>
              </a:ext>
            </a:extLst>
          </p:cNvPr>
          <p:cNvSpPr>
            <a:spLocks noGrp="1"/>
          </p:cNvSpPr>
          <p:nvPr>
            <p:ph sz="quarter" idx="24" hasCustomPrompt="1"/>
          </p:nvPr>
        </p:nvSpPr>
        <p:spPr>
          <a:xfrm>
            <a:off x="674483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5</a:t>
            </a:r>
          </a:p>
        </p:txBody>
      </p:sp>
      <p:sp>
        <p:nvSpPr>
          <p:cNvPr id="45" name="Text Placeholder 5">
            <a:extLst>
              <a:ext uri="{FF2B5EF4-FFF2-40B4-BE49-F238E27FC236}">
                <a16:creationId xmlns:a16="http://schemas.microsoft.com/office/drawing/2014/main" id="{D02118CA-AD9A-4E4A-9C38-4EACD6A7E568}"/>
              </a:ext>
            </a:extLst>
          </p:cNvPr>
          <p:cNvSpPr>
            <a:spLocks noGrp="1"/>
          </p:cNvSpPr>
          <p:nvPr>
            <p:ph type="body" sz="quarter" idx="25"/>
          </p:nvPr>
        </p:nvSpPr>
        <p:spPr>
          <a:xfrm>
            <a:off x="675608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B466B1BA-04F8-A644-8F19-64164B17379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89495191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Section Divid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75287CAE-FD44-A84A-B47B-66AD2E064914}"/>
              </a:ext>
            </a:extLst>
          </p:cNvPr>
          <p:cNvSpPr>
            <a:spLocks noGrp="1"/>
          </p:cNvSpPr>
          <p:nvPr>
            <p:ph type="title" hasCustomPrompt="1"/>
          </p:nvPr>
        </p:nvSpPr>
        <p:spPr>
          <a:xfrm>
            <a:off x="457200" y="400050"/>
            <a:ext cx="8229600" cy="4000500"/>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BE537FA-6C78-D64A-B956-89BCA14861E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C77E3C7-D569-7A4E-9186-64143D36FA63}"/>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47192597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with Four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262622"/>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614714" y="1712716"/>
            <a:ext cx="1535745"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717833" y="1712716"/>
            <a:ext cx="156841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4381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BAC073F4-EC34-9C44-87F5-730AA9E1484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01774063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with Large #, subhead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1063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E77D922-79D4-EB44-B7D1-13F66CB05A3B}"/>
              </a:ext>
            </a:extLst>
          </p:cNvPr>
          <p:cNvSpPr>
            <a:spLocks noGrp="1"/>
          </p:cNvSpPr>
          <p:nvPr>
            <p:ph type="body" sz="quarter" idx="21" hasCustomPrompt="1"/>
          </p:nvPr>
        </p:nvSpPr>
        <p:spPr>
          <a:xfrm>
            <a:off x="40005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300519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38" name="Text Placeholder 6">
            <a:extLst>
              <a:ext uri="{FF2B5EF4-FFF2-40B4-BE49-F238E27FC236}">
                <a16:creationId xmlns:a16="http://schemas.microsoft.com/office/drawing/2014/main" id="{D7A01075-000F-AE4D-9BA5-02D2BC0E91FA}"/>
              </a:ext>
            </a:extLst>
          </p:cNvPr>
          <p:cNvSpPr>
            <a:spLocks noGrp="1"/>
          </p:cNvSpPr>
          <p:nvPr>
            <p:ph type="body" sz="quarter" idx="23" hasCustomPrompt="1"/>
          </p:nvPr>
        </p:nvSpPr>
        <p:spPr>
          <a:xfrm>
            <a:off x="259461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39" name="Text Placeholder 5">
            <a:extLst>
              <a:ext uri="{FF2B5EF4-FFF2-40B4-BE49-F238E27FC236}">
                <a16:creationId xmlns:a16="http://schemas.microsoft.com/office/drawing/2014/main" id="{BCA15FC7-2640-5C4F-8CF5-5FB8D1C8FE46}"/>
              </a:ext>
            </a:extLst>
          </p:cNvPr>
          <p:cNvSpPr>
            <a:spLocks noGrp="1"/>
          </p:cNvSpPr>
          <p:nvPr>
            <p:ph type="body" sz="quarter" idx="24"/>
          </p:nvPr>
        </p:nvSpPr>
        <p:spPr>
          <a:xfrm>
            <a:off x="514641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0" name="Text Placeholder 6">
            <a:extLst>
              <a:ext uri="{FF2B5EF4-FFF2-40B4-BE49-F238E27FC236}">
                <a16:creationId xmlns:a16="http://schemas.microsoft.com/office/drawing/2014/main" id="{111BCCD0-80E9-194D-8385-8324D84AB807}"/>
              </a:ext>
            </a:extLst>
          </p:cNvPr>
          <p:cNvSpPr>
            <a:spLocks noGrp="1"/>
          </p:cNvSpPr>
          <p:nvPr>
            <p:ph type="body" sz="quarter" idx="25" hasCustomPrompt="1"/>
          </p:nvPr>
        </p:nvSpPr>
        <p:spPr>
          <a:xfrm>
            <a:off x="473583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41" name="Text Placeholder 5">
            <a:extLst>
              <a:ext uri="{FF2B5EF4-FFF2-40B4-BE49-F238E27FC236}">
                <a16:creationId xmlns:a16="http://schemas.microsoft.com/office/drawing/2014/main" id="{10247567-0192-CA4A-8322-4F51BC9B5508}"/>
              </a:ext>
            </a:extLst>
          </p:cNvPr>
          <p:cNvSpPr>
            <a:spLocks noGrp="1"/>
          </p:cNvSpPr>
          <p:nvPr>
            <p:ph type="body" sz="quarter" idx="26"/>
          </p:nvPr>
        </p:nvSpPr>
        <p:spPr>
          <a:xfrm>
            <a:off x="7318117" y="138292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2" name="Text Placeholder 6">
            <a:extLst>
              <a:ext uri="{FF2B5EF4-FFF2-40B4-BE49-F238E27FC236}">
                <a16:creationId xmlns:a16="http://schemas.microsoft.com/office/drawing/2014/main" id="{C266DDC7-606B-9743-924B-E615CB84835C}"/>
              </a:ext>
            </a:extLst>
          </p:cNvPr>
          <p:cNvSpPr>
            <a:spLocks noGrp="1"/>
          </p:cNvSpPr>
          <p:nvPr>
            <p:ph type="body" sz="quarter" idx="27" hasCustomPrompt="1"/>
          </p:nvPr>
        </p:nvSpPr>
        <p:spPr>
          <a:xfrm>
            <a:off x="6907530" y="137474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44" name="Text Placeholder 6">
            <a:extLst>
              <a:ext uri="{FF2B5EF4-FFF2-40B4-BE49-F238E27FC236}">
                <a16:creationId xmlns:a16="http://schemas.microsoft.com/office/drawing/2014/main" id="{0F2FDF4F-E1B4-8047-B032-B35D98ECECE9}"/>
              </a:ext>
            </a:extLst>
          </p:cNvPr>
          <p:cNvSpPr>
            <a:spLocks noGrp="1"/>
          </p:cNvSpPr>
          <p:nvPr>
            <p:ph type="body" sz="quarter" idx="29" hasCustomPrompt="1"/>
          </p:nvPr>
        </p:nvSpPr>
        <p:spPr>
          <a:xfrm>
            <a:off x="40005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6" name="Text Placeholder 6">
            <a:extLst>
              <a:ext uri="{FF2B5EF4-FFF2-40B4-BE49-F238E27FC236}">
                <a16:creationId xmlns:a16="http://schemas.microsoft.com/office/drawing/2014/main" id="{F06E274B-F70F-6343-ACE5-E9AF49D6FD56}"/>
              </a:ext>
            </a:extLst>
          </p:cNvPr>
          <p:cNvSpPr>
            <a:spLocks noGrp="1"/>
          </p:cNvSpPr>
          <p:nvPr>
            <p:ph type="body" sz="quarter" idx="31" hasCustomPrompt="1"/>
          </p:nvPr>
        </p:nvSpPr>
        <p:spPr>
          <a:xfrm>
            <a:off x="259461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8" name="Text Placeholder 6">
            <a:extLst>
              <a:ext uri="{FF2B5EF4-FFF2-40B4-BE49-F238E27FC236}">
                <a16:creationId xmlns:a16="http://schemas.microsoft.com/office/drawing/2014/main" id="{5B678DB4-E6FF-CD4B-9D36-A0FCCE4A06BF}"/>
              </a:ext>
            </a:extLst>
          </p:cNvPr>
          <p:cNvSpPr>
            <a:spLocks noGrp="1"/>
          </p:cNvSpPr>
          <p:nvPr>
            <p:ph type="body" sz="quarter" idx="33" hasCustomPrompt="1"/>
          </p:nvPr>
        </p:nvSpPr>
        <p:spPr>
          <a:xfrm>
            <a:off x="473583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0" name="Text Placeholder 6">
            <a:extLst>
              <a:ext uri="{FF2B5EF4-FFF2-40B4-BE49-F238E27FC236}">
                <a16:creationId xmlns:a16="http://schemas.microsoft.com/office/drawing/2014/main" id="{14744B60-4606-B945-AE54-D8DC6B7E3C24}"/>
              </a:ext>
            </a:extLst>
          </p:cNvPr>
          <p:cNvSpPr>
            <a:spLocks noGrp="1"/>
          </p:cNvSpPr>
          <p:nvPr>
            <p:ph type="body" sz="quarter" idx="35" hasCustomPrompt="1"/>
          </p:nvPr>
        </p:nvSpPr>
        <p:spPr>
          <a:xfrm>
            <a:off x="6907530" y="3112100"/>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51" name="Text Placeholder 5">
            <a:extLst>
              <a:ext uri="{FF2B5EF4-FFF2-40B4-BE49-F238E27FC236}">
                <a16:creationId xmlns:a16="http://schemas.microsoft.com/office/drawing/2014/main" id="{8554712F-8DB6-E548-A8CB-4C8FB0AA9DFE}"/>
              </a:ext>
            </a:extLst>
          </p:cNvPr>
          <p:cNvSpPr>
            <a:spLocks noGrp="1"/>
          </p:cNvSpPr>
          <p:nvPr>
            <p:ph type="body" sz="quarter" idx="36"/>
          </p:nvPr>
        </p:nvSpPr>
        <p:spPr>
          <a:xfrm>
            <a:off x="81063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2" name="Text Placeholder 5">
            <a:extLst>
              <a:ext uri="{FF2B5EF4-FFF2-40B4-BE49-F238E27FC236}">
                <a16:creationId xmlns:a16="http://schemas.microsoft.com/office/drawing/2014/main" id="{30E4A70E-E682-B74D-9229-445ABF3019F4}"/>
              </a:ext>
            </a:extLst>
          </p:cNvPr>
          <p:cNvSpPr>
            <a:spLocks noGrp="1"/>
          </p:cNvSpPr>
          <p:nvPr>
            <p:ph type="body" sz="quarter" idx="37"/>
          </p:nvPr>
        </p:nvSpPr>
        <p:spPr>
          <a:xfrm>
            <a:off x="300519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3" name="Text Placeholder 5">
            <a:extLst>
              <a:ext uri="{FF2B5EF4-FFF2-40B4-BE49-F238E27FC236}">
                <a16:creationId xmlns:a16="http://schemas.microsoft.com/office/drawing/2014/main" id="{5FB77174-BD07-F04E-A353-44360BAF8C7C}"/>
              </a:ext>
            </a:extLst>
          </p:cNvPr>
          <p:cNvSpPr>
            <a:spLocks noGrp="1"/>
          </p:cNvSpPr>
          <p:nvPr>
            <p:ph type="body" sz="quarter" idx="38"/>
          </p:nvPr>
        </p:nvSpPr>
        <p:spPr>
          <a:xfrm>
            <a:off x="514641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4" name="Text Placeholder 5">
            <a:extLst>
              <a:ext uri="{FF2B5EF4-FFF2-40B4-BE49-F238E27FC236}">
                <a16:creationId xmlns:a16="http://schemas.microsoft.com/office/drawing/2014/main" id="{C8448701-6803-DB46-A564-9A2712026BD4}"/>
              </a:ext>
            </a:extLst>
          </p:cNvPr>
          <p:cNvSpPr>
            <a:spLocks noGrp="1"/>
          </p:cNvSpPr>
          <p:nvPr>
            <p:ph type="body" sz="quarter" idx="39"/>
          </p:nvPr>
        </p:nvSpPr>
        <p:spPr>
          <a:xfrm>
            <a:off x="7318117" y="3105048"/>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20" name="Rectangle 19">
            <a:extLst>
              <a:ext uri="{FF2B5EF4-FFF2-40B4-BE49-F238E27FC236}">
                <a16:creationId xmlns:a16="http://schemas.microsoft.com/office/drawing/2014/main" id="{31A44315-D2F3-B940-B7C2-AABD0EB3758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88834447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w/Large Number three row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914400" y="132627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6E7A6A14-60E2-EF49-9462-F847863F08EF}"/>
              </a:ext>
            </a:extLst>
          </p:cNvPr>
          <p:cNvSpPr>
            <a:spLocks noGrp="1"/>
          </p:cNvSpPr>
          <p:nvPr>
            <p:ph type="body" sz="quarter" idx="23" hasCustomPrompt="1"/>
          </p:nvPr>
        </p:nvSpPr>
        <p:spPr>
          <a:xfrm>
            <a:off x="469107" y="132635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914400" y="240831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7" name="Text Placeholder 7">
            <a:extLst>
              <a:ext uri="{FF2B5EF4-FFF2-40B4-BE49-F238E27FC236}">
                <a16:creationId xmlns:a16="http://schemas.microsoft.com/office/drawing/2014/main" id="{D24A419F-51EE-2142-B87C-0ABA49DC6E24}"/>
              </a:ext>
            </a:extLst>
          </p:cNvPr>
          <p:cNvSpPr>
            <a:spLocks noGrp="1"/>
          </p:cNvSpPr>
          <p:nvPr>
            <p:ph type="body" sz="quarter" idx="26" hasCustomPrompt="1"/>
          </p:nvPr>
        </p:nvSpPr>
        <p:spPr>
          <a:xfrm>
            <a:off x="469107" y="240839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914400" y="350559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6" name="Text Placeholder 7">
            <a:extLst>
              <a:ext uri="{FF2B5EF4-FFF2-40B4-BE49-F238E27FC236}">
                <a16:creationId xmlns:a16="http://schemas.microsoft.com/office/drawing/2014/main" id="{25BBB6F0-D714-3643-BA3B-1B3EC3D132CC}"/>
              </a:ext>
            </a:extLst>
          </p:cNvPr>
          <p:cNvSpPr>
            <a:spLocks noGrp="1"/>
          </p:cNvSpPr>
          <p:nvPr>
            <p:ph type="body" sz="quarter" idx="29" hasCustomPrompt="1"/>
          </p:nvPr>
        </p:nvSpPr>
        <p:spPr>
          <a:xfrm>
            <a:off x="469107" y="350567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6FB0BDF8-6842-7C40-9F75-85E0E76177E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916473598"/>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guide id="7" pos="540"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5F096EF2-E4BE-2840-B781-C13AA95FD16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835205039"/>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guide id="7" pos="540" userDrawn="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62FBF087-F0E2-FE41-842E-1CC6FBF037B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87997694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orient="horz" pos="1800" userDrawn="1">
          <p15:clr>
            <a:srgbClr val="FBAE40"/>
          </p15:clr>
        </p15:guide>
        <p15:guide id="7" pos="540" userDrawn="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with Four Columns and Color Under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59486"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 or label</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9486" y="1712716"/>
            <a:ext cx="1535745"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624317" y="1712716"/>
            <a:ext cx="156841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21820"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83324317-665D-8F40-B0C5-6FD65C6325C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72037142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with 2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1009545"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620B4FCA-A932-0C46-9E58-1B206FB403D1}"/>
              </a:ext>
            </a:extLst>
          </p:cNvPr>
          <p:cNvSpPr>
            <a:spLocks noGrp="1"/>
          </p:cNvSpPr>
          <p:nvPr>
            <p:ph type="body" sz="quarter" idx="21" hasCustomPrompt="1"/>
          </p:nvPr>
        </p:nvSpPr>
        <p:spPr>
          <a:xfrm>
            <a:off x="1005505"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22" name="Text Placeholder 5">
            <a:extLst>
              <a:ext uri="{FF2B5EF4-FFF2-40B4-BE49-F238E27FC236}">
                <a16:creationId xmlns:a16="http://schemas.microsoft.com/office/drawing/2014/main" id="{7863E1B6-D63C-3045-AF3B-92E829BB8CFC}"/>
              </a:ext>
            </a:extLst>
          </p:cNvPr>
          <p:cNvSpPr>
            <a:spLocks noGrp="1"/>
          </p:cNvSpPr>
          <p:nvPr>
            <p:ph type="body" sz="quarter" idx="22" hasCustomPrompt="1"/>
          </p:nvPr>
        </p:nvSpPr>
        <p:spPr>
          <a:xfrm>
            <a:off x="4893198"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23" name="Text Placeholder 5">
            <a:extLst>
              <a:ext uri="{FF2B5EF4-FFF2-40B4-BE49-F238E27FC236}">
                <a16:creationId xmlns:a16="http://schemas.microsoft.com/office/drawing/2014/main" id="{A61F4F30-F267-9848-9B3D-30398F3B3A51}"/>
              </a:ext>
            </a:extLst>
          </p:cNvPr>
          <p:cNvSpPr>
            <a:spLocks noGrp="1"/>
          </p:cNvSpPr>
          <p:nvPr>
            <p:ph type="body" sz="quarter" idx="23"/>
          </p:nvPr>
        </p:nvSpPr>
        <p:spPr>
          <a:xfrm>
            <a:off x="5301098"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4" name="Text Placeholder 5">
            <a:extLst>
              <a:ext uri="{FF2B5EF4-FFF2-40B4-BE49-F238E27FC236}">
                <a16:creationId xmlns:a16="http://schemas.microsoft.com/office/drawing/2014/main" id="{53832372-E0BF-6F4B-A6BE-0B051C086CE9}"/>
              </a:ext>
            </a:extLst>
          </p:cNvPr>
          <p:cNvSpPr>
            <a:spLocks noGrp="1"/>
          </p:cNvSpPr>
          <p:nvPr>
            <p:ph type="body" sz="quarter" idx="24" hasCustomPrompt="1"/>
          </p:nvPr>
        </p:nvSpPr>
        <p:spPr>
          <a:xfrm>
            <a:off x="5297058"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10" name="Rectangle 9">
            <a:extLst>
              <a:ext uri="{FF2B5EF4-FFF2-40B4-BE49-F238E27FC236}">
                <a16:creationId xmlns:a16="http://schemas.microsoft.com/office/drawing/2014/main" id="{13473D9D-B861-9F40-82FD-68B4D9CF2DA6}"/>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57722600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3473060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577608" y="171271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578056" y="1371600"/>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469279" y="171271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69727" y="1371600"/>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368022" y="171271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368470" y="1371600"/>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577608" y="336712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578056" y="3026005"/>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469279" y="336712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469727" y="3026005"/>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368022" y="336712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368470" y="3026005"/>
            <a:ext cx="2197577"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042435284"/>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577608" y="162699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578056" y="1371600"/>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469279" y="162699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69727" y="1371600"/>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368022" y="1626991"/>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368470" y="1371600"/>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577608" y="328139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578056" y="3026005"/>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469279" y="328139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469727" y="3026005"/>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368022" y="3281396"/>
            <a:ext cx="2198096"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368470" y="3026005"/>
            <a:ext cx="2197577" cy="285750"/>
          </a:xfrm>
        </p:spPr>
        <p:txBody>
          <a:bodyPr>
            <a:noAutofit/>
          </a:bodyPr>
          <a:lstStyle>
            <a:lvl1pPr marL="0" indent="0">
              <a:buNone/>
              <a:defRPr sz="135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8767225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5535B54C-7D58-6843-BA77-0D348D9F772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30F892B-7E74-8D48-A300-B1CC366E1BD9}"/>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1030135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388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2033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2033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2033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3061912"/>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50428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155545"/>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3061912"/>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50428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155545"/>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3061912"/>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50428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accent1"/>
              </a:buClr>
              <a:buFont typeface="Arial" panose="020B0604020202020204" pitchFamily="34" charset="0"/>
              <a:buChar char="•"/>
              <a:tabLst/>
              <a:defRPr sz="900"/>
            </a:lvl2pPr>
            <a:lvl3pPr marL="258366" indent="-129779">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155545"/>
            <a:ext cx="1898444" cy="285750"/>
          </a:xfrm>
        </p:spPr>
        <p:txBody>
          <a:bodyPr>
            <a:noAutofit/>
          </a:bodyPr>
          <a:lstStyle>
            <a:lvl1pPr marL="0" indent="0">
              <a:buNone/>
              <a:defRPr sz="1200" b="1">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01747627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with 8 rounded boxes and Row Label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459487" y="1267810"/>
            <a:ext cx="1301096" cy="206503"/>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1 Label</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2028253"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2212024"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2212474"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459486" y="3497004"/>
            <a:ext cx="130264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459487" y="3155888"/>
            <a:ext cx="1302197"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2 Label</a:t>
            </a:r>
          </a:p>
        </p:txBody>
      </p:sp>
      <p:sp>
        <p:nvSpPr>
          <p:cNvPr id="94" name="Text Placeholder 5">
            <a:extLst>
              <a:ext uri="{FF2B5EF4-FFF2-40B4-BE49-F238E27FC236}">
                <a16:creationId xmlns:a16="http://schemas.microsoft.com/office/drawing/2014/main" id="{31995636-1722-EE4B-A07E-6C7B4246B7DC}"/>
              </a:ext>
            </a:extLst>
          </p:cNvPr>
          <p:cNvSpPr>
            <a:spLocks noGrp="1"/>
          </p:cNvSpPr>
          <p:nvPr>
            <p:ph type="body" sz="quarter" idx="50"/>
          </p:nvPr>
        </p:nvSpPr>
        <p:spPr>
          <a:xfrm>
            <a:off x="459486" y="1548830"/>
            <a:ext cx="1302646" cy="875921"/>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96" name="Text Placeholder 5">
            <a:extLst>
              <a:ext uri="{FF2B5EF4-FFF2-40B4-BE49-F238E27FC236}">
                <a16:creationId xmlns:a16="http://schemas.microsoft.com/office/drawing/2014/main" id="{67062490-EC64-0048-B99D-12027CDD0E21}"/>
              </a:ext>
            </a:extLst>
          </p:cNvPr>
          <p:cNvSpPr>
            <a:spLocks noGrp="1"/>
          </p:cNvSpPr>
          <p:nvPr>
            <p:ph type="body" sz="quarter" idx="51" hasCustomPrompt="1"/>
          </p:nvPr>
        </p:nvSpPr>
        <p:spPr>
          <a:xfrm>
            <a:off x="3754877"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97" name="Text Placeholder 5">
            <a:extLst>
              <a:ext uri="{FF2B5EF4-FFF2-40B4-BE49-F238E27FC236}">
                <a16:creationId xmlns:a16="http://schemas.microsoft.com/office/drawing/2014/main" id="{8825E58B-D374-854D-8321-B6DB23253473}"/>
              </a:ext>
            </a:extLst>
          </p:cNvPr>
          <p:cNvSpPr>
            <a:spLocks noGrp="1"/>
          </p:cNvSpPr>
          <p:nvPr>
            <p:ph type="body" sz="quarter" idx="52"/>
          </p:nvPr>
        </p:nvSpPr>
        <p:spPr>
          <a:xfrm>
            <a:off x="3938649"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8" name="Text Placeholder 4">
            <a:extLst>
              <a:ext uri="{FF2B5EF4-FFF2-40B4-BE49-F238E27FC236}">
                <a16:creationId xmlns:a16="http://schemas.microsoft.com/office/drawing/2014/main" id="{CF96B81B-8C13-4749-852C-BB88333FA605}"/>
              </a:ext>
            </a:extLst>
          </p:cNvPr>
          <p:cNvSpPr>
            <a:spLocks noGrp="1"/>
          </p:cNvSpPr>
          <p:nvPr>
            <p:ph type="body" sz="quarter" idx="53" hasCustomPrompt="1"/>
          </p:nvPr>
        </p:nvSpPr>
        <p:spPr>
          <a:xfrm>
            <a:off x="3939098"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99" name="Text Placeholder 5">
            <a:extLst>
              <a:ext uri="{FF2B5EF4-FFF2-40B4-BE49-F238E27FC236}">
                <a16:creationId xmlns:a16="http://schemas.microsoft.com/office/drawing/2014/main" id="{7AC88B62-01AA-2D4E-A039-B7C010281AB7}"/>
              </a:ext>
            </a:extLst>
          </p:cNvPr>
          <p:cNvSpPr>
            <a:spLocks noGrp="1"/>
          </p:cNvSpPr>
          <p:nvPr>
            <p:ph type="body" sz="quarter" idx="54" hasCustomPrompt="1"/>
          </p:nvPr>
        </p:nvSpPr>
        <p:spPr>
          <a:xfrm>
            <a:off x="5486400"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00" name="Text Placeholder 5">
            <a:extLst>
              <a:ext uri="{FF2B5EF4-FFF2-40B4-BE49-F238E27FC236}">
                <a16:creationId xmlns:a16="http://schemas.microsoft.com/office/drawing/2014/main" id="{635604E9-CDF2-C74B-9554-18166011F15A}"/>
              </a:ext>
            </a:extLst>
          </p:cNvPr>
          <p:cNvSpPr>
            <a:spLocks noGrp="1"/>
          </p:cNvSpPr>
          <p:nvPr>
            <p:ph type="body" sz="quarter" idx="55"/>
          </p:nvPr>
        </p:nvSpPr>
        <p:spPr>
          <a:xfrm>
            <a:off x="5670172"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1" name="Text Placeholder 4">
            <a:extLst>
              <a:ext uri="{FF2B5EF4-FFF2-40B4-BE49-F238E27FC236}">
                <a16:creationId xmlns:a16="http://schemas.microsoft.com/office/drawing/2014/main" id="{09D8D245-23BE-9A42-B42E-43E6964B6D8A}"/>
              </a:ext>
            </a:extLst>
          </p:cNvPr>
          <p:cNvSpPr>
            <a:spLocks noGrp="1"/>
          </p:cNvSpPr>
          <p:nvPr>
            <p:ph type="body" sz="quarter" idx="56" hasCustomPrompt="1"/>
          </p:nvPr>
        </p:nvSpPr>
        <p:spPr>
          <a:xfrm>
            <a:off x="5670621"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2" name="Text Placeholder 5">
            <a:extLst>
              <a:ext uri="{FF2B5EF4-FFF2-40B4-BE49-F238E27FC236}">
                <a16:creationId xmlns:a16="http://schemas.microsoft.com/office/drawing/2014/main" id="{9379D5C2-2644-B747-A6D3-F185496F45AB}"/>
              </a:ext>
            </a:extLst>
          </p:cNvPr>
          <p:cNvSpPr>
            <a:spLocks noGrp="1"/>
          </p:cNvSpPr>
          <p:nvPr>
            <p:ph type="body" sz="quarter" idx="57" hasCustomPrompt="1"/>
          </p:nvPr>
        </p:nvSpPr>
        <p:spPr>
          <a:xfrm>
            <a:off x="7213025"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03" name="Text Placeholder 5">
            <a:extLst>
              <a:ext uri="{FF2B5EF4-FFF2-40B4-BE49-F238E27FC236}">
                <a16:creationId xmlns:a16="http://schemas.microsoft.com/office/drawing/2014/main" id="{E364D84A-AC31-2F4C-A07D-1F05D9FD4A00}"/>
              </a:ext>
            </a:extLst>
          </p:cNvPr>
          <p:cNvSpPr>
            <a:spLocks noGrp="1"/>
          </p:cNvSpPr>
          <p:nvPr>
            <p:ph type="body" sz="quarter" idx="58"/>
          </p:nvPr>
        </p:nvSpPr>
        <p:spPr>
          <a:xfrm>
            <a:off x="7396796"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4" name="Text Placeholder 4">
            <a:extLst>
              <a:ext uri="{FF2B5EF4-FFF2-40B4-BE49-F238E27FC236}">
                <a16:creationId xmlns:a16="http://schemas.microsoft.com/office/drawing/2014/main" id="{4BEA02DE-B75F-5C4D-9769-62A189C67C1B}"/>
              </a:ext>
            </a:extLst>
          </p:cNvPr>
          <p:cNvSpPr>
            <a:spLocks noGrp="1"/>
          </p:cNvSpPr>
          <p:nvPr>
            <p:ph type="body" sz="quarter" idx="59" hasCustomPrompt="1"/>
          </p:nvPr>
        </p:nvSpPr>
        <p:spPr>
          <a:xfrm>
            <a:off x="7397246"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8" name="Text Placeholder 5">
            <a:extLst>
              <a:ext uri="{FF2B5EF4-FFF2-40B4-BE49-F238E27FC236}">
                <a16:creationId xmlns:a16="http://schemas.microsoft.com/office/drawing/2014/main" id="{BAA490AF-5944-E246-B449-DA405A97B933}"/>
              </a:ext>
            </a:extLst>
          </p:cNvPr>
          <p:cNvSpPr>
            <a:spLocks noGrp="1"/>
          </p:cNvSpPr>
          <p:nvPr>
            <p:ph type="body" sz="quarter" idx="60" hasCustomPrompt="1"/>
          </p:nvPr>
        </p:nvSpPr>
        <p:spPr>
          <a:xfrm>
            <a:off x="2028253"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109" name="Text Placeholder 5">
            <a:extLst>
              <a:ext uri="{FF2B5EF4-FFF2-40B4-BE49-F238E27FC236}">
                <a16:creationId xmlns:a16="http://schemas.microsoft.com/office/drawing/2014/main" id="{6D940F09-DAF9-7A47-9AB5-A51CFB08250D}"/>
              </a:ext>
            </a:extLst>
          </p:cNvPr>
          <p:cNvSpPr>
            <a:spLocks noGrp="1"/>
          </p:cNvSpPr>
          <p:nvPr>
            <p:ph type="body" sz="quarter" idx="61"/>
          </p:nvPr>
        </p:nvSpPr>
        <p:spPr>
          <a:xfrm>
            <a:off x="2212024"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0" name="Text Placeholder 4">
            <a:extLst>
              <a:ext uri="{FF2B5EF4-FFF2-40B4-BE49-F238E27FC236}">
                <a16:creationId xmlns:a16="http://schemas.microsoft.com/office/drawing/2014/main" id="{9EDA66E3-1380-1546-941A-6D098B4274ED}"/>
              </a:ext>
            </a:extLst>
          </p:cNvPr>
          <p:cNvSpPr>
            <a:spLocks noGrp="1"/>
          </p:cNvSpPr>
          <p:nvPr>
            <p:ph type="body" sz="quarter" idx="62" hasCustomPrompt="1"/>
          </p:nvPr>
        </p:nvSpPr>
        <p:spPr>
          <a:xfrm>
            <a:off x="2212474"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2" name="Text Placeholder 5">
            <a:extLst>
              <a:ext uri="{FF2B5EF4-FFF2-40B4-BE49-F238E27FC236}">
                <a16:creationId xmlns:a16="http://schemas.microsoft.com/office/drawing/2014/main" id="{425CF853-450F-F640-8BA4-C196BF5124E2}"/>
              </a:ext>
            </a:extLst>
          </p:cNvPr>
          <p:cNvSpPr>
            <a:spLocks noGrp="1"/>
          </p:cNvSpPr>
          <p:nvPr>
            <p:ph type="body" sz="quarter" idx="63" hasCustomPrompt="1"/>
          </p:nvPr>
        </p:nvSpPr>
        <p:spPr>
          <a:xfrm>
            <a:off x="3754877"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113" name="Text Placeholder 5">
            <a:extLst>
              <a:ext uri="{FF2B5EF4-FFF2-40B4-BE49-F238E27FC236}">
                <a16:creationId xmlns:a16="http://schemas.microsoft.com/office/drawing/2014/main" id="{1F8FF9C9-95A0-2849-B6B9-D62F71216A26}"/>
              </a:ext>
            </a:extLst>
          </p:cNvPr>
          <p:cNvSpPr>
            <a:spLocks noGrp="1"/>
          </p:cNvSpPr>
          <p:nvPr>
            <p:ph type="body" sz="quarter" idx="64"/>
          </p:nvPr>
        </p:nvSpPr>
        <p:spPr>
          <a:xfrm>
            <a:off x="3938649"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4" name="Text Placeholder 4">
            <a:extLst>
              <a:ext uri="{FF2B5EF4-FFF2-40B4-BE49-F238E27FC236}">
                <a16:creationId xmlns:a16="http://schemas.microsoft.com/office/drawing/2014/main" id="{7D603A41-2583-534D-95F6-7BE6EA43A9EB}"/>
              </a:ext>
            </a:extLst>
          </p:cNvPr>
          <p:cNvSpPr>
            <a:spLocks noGrp="1"/>
          </p:cNvSpPr>
          <p:nvPr>
            <p:ph type="body" sz="quarter" idx="65" hasCustomPrompt="1"/>
          </p:nvPr>
        </p:nvSpPr>
        <p:spPr>
          <a:xfrm>
            <a:off x="3939098"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5" name="Text Placeholder 5">
            <a:extLst>
              <a:ext uri="{FF2B5EF4-FFF2-40B4-BE49-F238E27FC236}">
                <a16:creationId xmlns:a16="http://schemas.microsoft.com/office/drawing/2014/main" id="{3247D261-CE27-9F43-AF3A-8862EF62C92B}"/>
              </a:ext>
            </a:extLst>
          </p:cNvPr>
          <p:cNvSpPr>
            <a:spLocks noGrp="1"/>
          </p:cNvSpPr>
          <p:nvPr>
            <p:ph type="body" sz="quarter" idx="66" hasCustomPrompt="1"/>
          </p:nvPr>
        </p:nvSpPr>
        <p:spPr>
          <a:xfrm>
            <a:off x="5486400"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16" name="Text Placeholder 5">
            <a:extLst>
              <a:ext uri="{FF2B5EF4-FFF2-40B4-BE49-F238E27FC236}">
                <a16:creationId xmlns:a16="http://schemas.microsoft.com/office/drawing/2014/main" id="{4F0BD33A-9460-7247-8D26-A6A3A1697996}"/>
              </a:ext>
            </a:extLst>
          </p:cNvPr>
          <p:cNvSpPr>
            <a:spLocks noGrp="1"/>
          </p:cNvSpPr>
          <p:nvPr>
            <p:ph type="body" sz="quarter" idx="67"/>
          </p:nvPr>
        </p:nvSpPr>
        <p:spPr>
          <a:xfrm>
            <a:off x="5670172"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7" name="Text Placeholder 4">
            <a:extLst>
              <a:ext uri="{FF2B5EF4-FFF2-40B4-BE49-F238E27FC236}">
                <a16:creationId xmlns:a16="http://schemas.microsoft.com/office/drawing/2014/main" id="{84E7A163-5854-7045-B361-BAC98D2AC5BA}"/>
              </a:ext>
            </a:extLst>
          </p:cNvPr>
          <p:cNvSpPr>
            <a:spLocks noGrp="1"/>
          </p:cNvSpPr>
          <p:nvPr>
            <p:ph type="body" sz="quarter" idx="68" hasCustomPrompt="1"/>
          </p:nvPr>
        </p:nvSpPr>
        <p:spPr>
          <a:xfrm>
            <a:off x="5670621"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8" name="Text Placeholder 5">
            <a:extLst>
              <a:ext uri="{FF2B5EF4-FFF2-40B4-BE49-F238E27FC236}">
                <a16:creationId xmlns:a16="http://schemas.microsoft.com/office/drawing/2014/main" id="{486B3B76-46AB-0B47-8C58-C92CB6DE6FA9}"/>
              </a:ext>
            </a:extLst>
          </p:cNvPr>
          <p:cNvSpPr>
            <a:spLocks noGrp="1"/>
          </p:cNvSpPr>
          <p:nvPr>
            <p:ph type="body" sz="quarter" idx="69" hasCustomPrompt="1"/>
          </p:nvPr>
        </p:nvSpPr>
        <p:spPr>
          <a:xfrm>
            <a:off x="7213025"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19" name="Text Placeholder 5">
            <a:extLst>
              <a:ext uri="{FF2B5EF4-FFF2-40B4-BE49-F238E27FC236}">
                <a16:creationId xmlns:a16="http://schemas.microsoft.com/office/drawing/2014/main" id="{4C683D01-3C28-4044-BEA7-46C79AD40997}"/>
              </a:ext>
            </a:extLst>
          </p:cNvPr>
          <p:cNvSpPr>
            <a:spLocks noGrp="1"/>
          </p:cNvSpPr>
          <p:nvPr>
            <p:ph type="body" sz="quarter" idx="70"/>
          </p:nvPr>
        </p:nvSpPr>
        <p:spPr>
          <a:xfrm>
            <a:off x="7396796"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20" name="Text Placeholder 4">
            <a:extLst>
              <a:ext uri="{FF2B5EF4-FFF2-40B4-BE49-F238E27FC236}">
                <a16:creationId xmlns:a16="http://schemas.microsoft.com/office/drawing/2014/main" id="{A6F0ECB2-790F-B446-AD98-DDF5B932186A}"/>
              </a:ext>
            </a:extLst>
          </p:cNvPr>
          <p:cNvSpPr>
            <a:spLocks noGrp="1"/>
          </p:cNvSpPr>
          <p:nvPr>
            <p:ph type="body" sz="quarter" idx="71" hasCustomPrompt="1"/>
          </p:nvPr>
        </p:nvSpPr>
        <p:spPr>
          <a:xfrm>
            <a:off x="7397246"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32" name="Rectangle 31">
            <a:extLst>
              <a:ext uri="{FF2B5EF4-FFF2-40B4-BE49-F238E27FC236}">
                <a16:creationId xmlns:a16="http://schemas.microsoft.com/office/drawing/2014/main" id="{10A4C223-9D28-1941-986F-EEEC4402606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890812647"/>
      </p:ext>
    </p:extLst>
  </p:cSld>
  <p:clrMapOvr>
    <a:masterClrMapping/>
  </p:clrMapOvr>
  <p:extLst>
    <p:ext uri="{DCECCB84-F9BA-43D5-87BE-67443E8EF086}">
      <p15:sldGuideLst xmlns:p15="http://schemas.microsoft.com/office/powerpoint/2012/main">
        <p15:guide id="2" orient="horz" pos="900" userDrawn="1">
          <p15:clr>
            <a:srgbClr val="FBAE40"/>
          </p15:clr>
        </p15:guide>
        <p15:guide id="4" orient="horz" pos="612" userDrawn="1">
          <p15:clr>
            <a:srgbClr val="FBAE40"/>
          </p15:clr>
        </p15:guide>
        <p15:guide id="5" orient="horz" pos="3024" userDrawn="1">
          <p15:clr>
            <a:srgbClr val="FBAE40"/>
          </p15:clr>
        </p15:guide>
        <p15:guide id="6" pos="4356" userDrawn="1">
          <p15:clr>
            <a:srgbClr val="FBAE40"/>
          </p15:clr>
        </p15:guide>
        <p15:guide id="7" pos="3024" userDrawn="1">
          <p15:clr>
            <a:srgbClr val="FBAE40"/>
          </p15:clr>
        </p15:guide>
        <p15:guide id="8" orient="horz" pos="1908" userDrawn="1">
          <p15:clr>
            <a:srgbClr val="FBAE40"/>
          </p15:clr>
        </p15:guide>
        <p15:guide id="9" orient="horz" pos="1695" userDrawn="1">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09536"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190422"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3717184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Lead-in-3 Photo Box with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457200" y="3200400"/>
            <a:ext cx="2571750"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1" name="Content Placeholder 4">
            <a:extLst>
              <a:ext uri="{FF2B5EF4-FFF2-40B4-BE49-F238E27FC236}">
                <a16:creationId xmlns:a16="http://schemas.microsoft.com/office/drawing/2014/main" id="{65A3341D-8EF3-B243-982C-895BC5A42FFA}"/>
              </a:ext>
            </a:extLst>
          </p:cNvPr>
          <p:cNvSpPr>
            <a:spLocks noGrp="1"/>
          </p:cNvSpPr>
          <p:nvPr>
            <p:ph sz="quarter" idx="17"/>
          </p:nvPr>
        </p:nvSpPr>
        <p:spPr>
          <a:xfrm>
            <a:off x="3336675" y="3200400"/>
            <a:ext cx="2493836"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3" name="Content Placeholder 4">
            <a:extLst>
              <a:ext uri="{FF2B5EF4-FFF2-40B4-BE49-F238E27FC236}">
                <a16:creationId xmlns:a16="http://schemas.microsoft.com/office/drawing/2014/main" id="{56C57E23-4491-724E-9510-CDA7B6910474}"/>
              </a:ext>
            </a:extLst>
          </p:cNvPr>
          <p:cNvSpPr>
            <a:spLocks noGrp="1"/>
          </p:cNvSpPr>
          <p:nvPr>
            <p:ph sz="quarter" idx="18"/>
          </p:nvPr>
        </p:nvSpPr>
        <p:spPr>
          <a:xfrm>
            <a:off x="6147380" y="3200400"/>
            <a:ext cx="2534658"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8" name="Rectangle 7">
            <a:extLst>
              <a:ext uri="{FF2B5EF4-FFF2-40B4-BE49-F238E27FC236}">
                <a16:creationId xmlns:a16="http://schemas.microsoft.com/office/drawing/2014/main" id="{5792E9B9-320C-014B-838C-624D9C80598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25760933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2124" userDrawn="1">
          <p15:clr>
            <a:srgbClr val="FBAE40"/>
          </p15:clr>
        </p15:guide>
        <p15:guide id="7" pos="3888" userDrawn="1">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Lead-in Four Blocks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pic>
        <p:nvPicPr>
          <p:cNvPr id="40" name="Picture 39" descr="A picture containing text&#10;&#10;Description automatically generated">
            <a:extLst>
              <a:ext uri="{FF2B5EF4-FFF2-40B4-BE49-F238E27FC236}">
                <a16:creationId xmlns:a16="http://schemas.microsoft.com/office/drawing/2014/main" id="{BCF33F24-F628-3649-BB99-C435C2224606}"/>
              </a:ext>
            </a:extLst>
          </p:cNvPr>
          <p:cNvPicPr>
            <a:picLocks noChangeAspect="1"/>
          </p:cNvPicPr>
          <p:nvPr userDrawn="1"/>
        </p:nvPicPr>
        <p:blipFill>
          <a:blip r:embed="rId2"/>
          <a:stretch>
            <a:fillRect/>
          </a:stretch>
        </p:blipFill>
        <p:spPr>
          <a:xfrm>
            <a:off x="8201025" y="371475"/>
            <a:ext cx="485775" cy="485775"/>
          </a:xfrm>
          <a:prstGeom prst="rect">
            <a:avLst/>
          </a:prstGeom>
        </p:spPr>
      </p:pic>
      <p:sp>
        <p:nvSpPr>
          <p:cNvPr id="10" name="Rectangle 9">
            <a:extLst>
              <a:ext uri="{FF2B5EF4-FFF2-40B4-BE49-F238E27FC236}">
                <a16:creationId xmlns:a16="http://schemas.microsoft.com/office/drawing/2014/main" id="{ED4709A2-5B30-EC46-8130-9C5B4F2C52B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58102045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Lead-in Four Blocks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Rectangle 8">
            <a:extLst>
              <a:ext uri="{FF2B5EF4-FFF2-40B4-BE49-F238E27FC236}">
                <a16:creationId xmlns:a16="http://schemas.microsoft.com/office/drawing/2014/main" id="{73C9F087-C940-394C-B70A-CA219982C2E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931990943"/>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Lead-in Four Blocks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tx1"/>
              </a:buClr>
              <a:buNone/>
              <a:defRPr sz="900" b="1">
                <a:solidFill>
                  <a:schemeClr val="tx1"/>
                </a:solidFill>
              </a:defRPr>
            </a:lvl1pPr>
            <a:lvl2pPr marL="133350" indent="-126206">
              <a:lnSpc>
                <a:spcPct val="100000"/>
              </a:lnSpc>
              <a:spcBef>
                <a:spcPts val="0"/>
              </a:spcBef>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Rectangle 8">
            <a:extLst>
              <a:ext uri="{FF2B5EF4-FFF2-40B4-BE49-F238E27FC236}">
                <a16:creationId xmlns:a16="http://schemas.microsoft.com/office/drawing/2014/main" id="{73C9F087-C940-394C-B70A-CA219982C2E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0A48441-E41C-4B45-AFF0-DF1B02386EE3}"/>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4109111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with three wid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685801" y="1314450"/>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hasCustomPrompt="1"/>
          </p:nvPr>
        </p:nvSpPr>
        <p:spPr>
          <a:xfrm>
            <a:off x="1123504" y="1381132"/>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3" name="Content Placeholder 5">
            <a:extLst>
              <a:ext uri="{FF2B5EF4-FFF2-40B4-BE49-F238E27FC236}">
                <a16:creationId xmlns:a16="http://schemas.microsoft.com/office/drawing/2014/main" id="{7B0FB2FC-62C7-EB4F-A95B-81A1E6D7F865}"/>
              </a:ext>
            </a:extLst>
          </p:cNvPr>
          <p:cNvSpPr>
            <a:spLocks noGrp="1"/>
          </p:cNvSpPr>
          <p:nvPr>
            <p:ph sz="quarter" idx="22" hasCustomPrompt="1"/>
          </p:nvPr>
        </p:nvSpPr>
        <p:spPr>
          <a:xfrm>
            <a:off x="685801" y="2448856"/>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4" name="Content Placeholder 7">
            <a:extLst>
              <a:ext uri="{FF2B5EF4-FFF2-40B4-BE49-F238E27FC236}">
                <a16:creationId xmlns:a16="http://schemas.microsoft.com/office/drawing/2014/main" id="{EEB0BD9B-A4B0-EE4F-9BAA-92A1F5FC9E0F}"/>
              </a:ext>
            </a:extLst>
          </p:cNvPr>
          <p:cNvSpPr>
            <a:spLocks noGrp="1"/>
          </p:cNvSpPr>
          <p:nvPr>
            <p:ph sz="quarter" idx="23" hasCustomPrompt="1"/>
          </p:nvPr>
        </p:nvSpPr>
        <p:spPr>
          <a:xfrm>
            <a:off x="1123504" y="2515539"/>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5" name="Content Placeholder 5">
            <a:extLst>
              <a:ext uri="{FF2B5EF4-FFF2-40B4-BE49-F238E27FC236}">
                <a16:creationId xmlns:a16="http://schemas.microsoft.com/office/drawing/2014/main" id="{5DB9CB79-023E-EA4A-A1C3-0C1CA83ED09B}"/>
              </a:ext>
            </a:extLst>
          </p:cNvPr>
          <p:cNvSpPr>
            <a:spLocks noGrp="1"/>
          </p:cNvSpPr>
          <p:nvPr>
            <p:ph sz="quarter" idx="24" hasCustomPrompt="1"/>
          </p:nvPr>
        </p:nvSpPr>
        <p:spPr>
          <a:xfrm>
            <a:off x="685801" y="3572950"/>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6" name="Content Placeholder 7">
            <a:extLst>
              <a:ext uri="{FF2B5EF4-FFF2-40B4-BE49-F238E27FC236}">
                <a16:creationId xmlns:a16="http://schemas.microsoft.com/office/drawing/2014/main" id="{B2A58627-E237-174C-B8DC-CDB58D3B6B60}"/>
              </a:ext>
            </a:extLst>
          </p:cNvPr>
          <p:cNvSpPr>
            <a:spLocks noGrp="1"/>
          </p:cNvSpPr>
          <p:nvPr>
            <p:ph sz="quarter" idx="25" hasCustomPrompt="1"/>
          </p:nvPr>
        </p:nvSpPr>
        <p:spPr>
          <a:xfrm>
            <a:off x="1123504" y="3639632"/>
            <a:ext cx="4077146" cy="665560"/>
          </a:xfrm>
        </p:spPr>
        <p:txBody>
          <a:bodyPr/>
          <a:lstStyle>
            <a:lvl1pPr marL="0" indent="0">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31" name="Picture Placeholder 30">
            <a:extLst>
              <a:ext uri="{FF2B5EF4-FFF2-40B4-BE49-F238E27FC236}">
                <a16:creationId xmlns:a16="http://schemas.microsoft.com/office/drawing/2014/main" id="{4BD1A7D2-16B5-3545-9409-876977003F00}"/>
              </a:ext>
            </a:extLst>
          </p:cNvPr>
          <p:cNvSpPr>
            <a:spLocks noGrp="1"/>
          </p:cNvSpPr>
          <p:nvPr>
            <p:ph type="pic" sz="quarter" idx="26"/>
          </p:nvPr>
        </p:nvSpPr>
        <p:spPr>
          <a:xfrm>
            <a:off x="5657850" y="914400"/>
            <a:ext cx="3028950" cy="3829050"/>
          </a:xfrm>
        </p:spPr>
        <p:txBody>
          <a:bodyPr/>
          <a:lstStyle/>
          <a:p>
            <a:endParaRPr lang="en-US"/>
          </a:p>
        </p:txBody>
      </p:sp>
      <p:sp>
        <p:nvSpPr>
          <p:cNvPr id="11" name="Rectangle 10">
            <a:extLst>
              <a:ext uri="{FF2B5EF4-FFF2-40B4-BE49-F238E27FC236}">
                <a16:creationId xmlns:a16="http://schemas.microsoft.com/office/drawing/2014/main" id="{9B31F1A4-797D-7A47-B5B8-45F021241F1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26550614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with fiv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55903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p:nvPr>
        </p:nvSpPr>
        <p:spPr>
          <a:xfrm>
            <a:off x="625078" y="1802607"/>
            <a:ext cx="2060972"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5" name="Content Placeholder 5">
            <a:extLst>
              <a:ext uri="{FF2B5EF4-FFF2-40B4-BE49-F238E27FC236}">
                <a16:creationId xmlns:a16="http://schemas.microsoft.com/office/drawing/2014/main" id="{13909826-B202-A649-9EA2-5D8CF370D3D7}"/>
              </a:ext>
            </a:extLst>
          </p:cNvPr>
          <p:cNvSpPr>
            <a:spLocks noGrp="1"/>
          </p:cNvSpPr>
          <p:nvPr>
            <p:ph sz="quarter" idx="14" hasCustomPrompt="1"/>
          </p:nvPr>
        </p:nvSpPr>
        <p:spPr>
          <a:xfrm>
            <a:off x="3519533"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36" name="Content Placeholder 7">
            <a:extLst>
              <a:ext uri="{FF2B5EF4-FFF2-40B4-BE49-F238E27FC236}">
                <a16:creationId xmlns:a16="http://schemas.microsoft.com/office/drawing/2014/main" id="{B0DEA54C-12D8-2D43-830E-A684942D1D5A}"/>
              </a:ext>
            </a:extLst>
          </p:cNvPr>
          <p:cNvSpPr>
            <a:spLocks noGrp="1"/>
          </p:cNvSpPr>
          <p:nvPr>
            <p:ph sz="quarter" idx="15"/>
          </p:nvPr>
        </p:nvSpPr>
        <p:spPr>
          <a:xfrm>
            <a:off x="3522970" y="1802607"/>
            <a:ext cx="2077730"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7" name="Content Placeholder 5">
            <a:extLst>
              <a:ext uri="{FF2B5EF4-FFF2-40B4-BE49-F238E27FC236}">
                <a16:creationId xmlns:a16="http://schemas.microsoft.com/office/drawing/2014/main" id="{7FE42282-2EC7-CB40-805A-CBA09D67AEC3}"/>
              </a:ext>
            </a:extLst>
          </p:cNvPr>
          <p:cNvSpPr>
            <a:spLocks noGrp="1"/>
          </p:cNvSpPr>
          <p:nvPr>
            <p:ph sz="quarter" idx="16" hasCustomPrompt="1"/>
          </p:nvPr>
        </p:nvSpPr>
        <p:spPr>
          <a:xfrm>
            <a:off x="643289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3</a:t>
            </a:r>
          </a:p>
        </p:txBody>
      </p:sp>
      <p:sp>
        <p:nvSpPr>
          <p:cNvPr id="38" name="Content Placeholder 7">
            <a:extLst>
              <a:ext uri="{FF2B5EF4-FFF2-40B4-BE49-F238E27FC236}">
                <a16:creationId xmlns:a16="http://schemas.microsoft.com/office/drawing/2014/main" id="{968EB5AD-535A-AF4E-A648-516050D8AADC}"/>
              </a:ext>
            </a:extLst>
          </p:cNvPr>
          <p:cNvSpPr>
            <a:spLocks noGrp="1"/>
          </p:cNvSpPr>
          <p:nvPr>
            <p:ph sz="quarter" idx="17"/>
          </p:nvPr>
        </p:nvSpPr>
        <p:spPr>
          <a:xfrm>
            <a:off x="6436331" y="1802607"/>
            <a:ext cx="2142893"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9" name="Content Placeholder 5">
            <a:extLst>
              <a:ext uri="{FF2B5EF4-FFF2-40B4-BE49-F238E27FC236}">
                <a16:creationId xmlns:a16="http://schemas.microsoft.com/office/drawing/2014/main" id="{13D05772-4BC3-EE4E-8BC6-67D768695555}"/>
              </a:ext>
            </a:extLst>
          </p:cNvPr>
          <p:cNvSpPr>
            <a:spLocks noGrp="1"/>
          </p:cNvSpPr>
          <p:nvPr>
            <p:ph sz="quarter" idx="18" hasCustomPrompt="1"/>
          </p:nvPr>
        </p:nvSpPr>
        <p:spPr>
          <a:xfrm>
            <a:off x="1943101"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4</a:t>
            </a:r>
          </a:p>
        </p:txBody>
      </p:sp>
      <p:sp>
        <p:nvSpPr>
          <p:cNvPr id="40" name="Content Placeholder 7">
            <a:extLst>
              <a:ext uri="{FF2B5EF4-FFF2-40B4-BE49-F238E27FC236}">
                <a16:creationId xmlns:a16="http://schemas.microsoft.com/office/drawing/2014/main" id="{A4F33BFE-9792-C84E-84C8-9ECBEF9A883E}"/>
              </a:ext>
            </a:extLst>
          </p:cNvPr>
          <p:cNvSpPr>
            <a:spLocks noGrp="1"/>
          </p:cNvSpPr>
          <p:nvPr>
            <p:ph sz="quarter" idx="19"/>
          </p:nvPr>
        </p:nvSpPr>
        <p:spPr>
          <a:xfrm>
            <a:off x="1946538" y="3684689"/>
            <a:ext cx="2111113" cy="665560"/>
          </a:xfrm>
        </p:spPr>
        <p:txBody>
          <a:bodyPr/>
          <a:lstStyle>
            <a:lvl1pPr marL="0" indent="0">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41" name="Content Placeholder 5">
            <a:extLst>
              <a:ext uri="{FF2B5EF4-FFF2-40B4-BE49-F238E27FC236}">
                <a16:creationId xmlns:a16="http://schemas.microsoft.com/office/drawing/2014/main" id="{501AA02C-3DA5-8B4B-94BC-E4AC96A11C9E}"/>
              </a:ext>
            </a:extLst>
          </p:cNvPr>
          <p:cNvSpPr>
            <a:spLocks noGrp="1"/>
          </p:cNvSpPr>
          <p:nvPr>
            <p:ph sz="quarter" idx="20" hasCustomPrompt="1"/>
          </p:nvPr>
        </p:nvSpPr>
        <p:spPr>
          <a:xfrm>
            <a:off x="5268973"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5</a:t>
            </a:r>
          </a:p>
        </p:txBody>
      </p:sp>
      <p:sp>
        <p:nvSpPr>
          <p:cNvPr id="42" name="Content Placeholder 7">
            <a:extLst>
              <a:ext uri="{FF2B5EF4-FFF2-40B4-BE49-F238E27FC236}">
                <a16:creationId xmlns:a16="http://schemas.microsoft.com/office/drawing/2014/main" id="{4B2E8646-3438-AE40-ACC7-D13448DB9976}"/>
              </a:ext>
            </a:extLst>
          </p:cNvPr>
          <p:cNvSpPr>
            <a:spLocks noGrp="1"/>
          </p:cNvSpPr>
          <p:nvPr>
            <p:ph sz="quarter" idx="21"/>
          </p:nvPr>
        </p:nvSpPr>
        <p:spPr>
          <a:xfrm>
            <a:off x="5272410" y="3684689"/>
            <a:ext cx="2157091"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14" name="Rectangle 13">
            <a:extLst>
              <a:ext uri="{FF2B5EF4-FFF2-40B4-BE49-F238E27FC236}">
                <a16:creationId xmlns:a16="http://schemas.microsoft.com/office/drawing/2014/main" id="{127799BB-5778-3A48-A22B-75C0658604F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63496640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Divider - Image Full Blee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4AE63F-D0B7-F348-B311-C0DB3BA2213D}"/>
              </a:ext>
            </a:extLst>
          </p:cNvPr>
          <p:cNvSpPr>
            <a:spLocks noGrp="1"/>
          </p:cNvSpPr>
          <p:nvPr>
            <p:ph type="pic" sz="quarter" idx="13" hasCustomPrompt="1"/>
          </p:nvPr>
        </p:nvSpPr>
        <p:spPr>
          <a:xfrm>
            <a:off x="1" y="0"/>
            <a:ext cx="9143999" cy="5143500"/>
          </a:xfrm>
        </p:spPr>
        <p:txBody>
          <a:bodyPr/>
          <a:lstStyle/>
          <a:p>
            <a:r>
              <a:rPr lang="en-US"/>
              <a:t>Click icon to add a picture</a:t>
            </a: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42900"/>
            <a:ext cx="3807722" cy="4229100"/>
          </a:xfrm>
        </p:spPr>
        <p:txBody>
          <a:bodyPr anchor="ctr" anchorCtr="0">
            <a:noAutofit/>
          </a:bodyPr>
          <a:lstStyle>
            <a:lvl1pPr>
              <a:defRPr sz="3600" b="0" i="0" spc="0" baseline="0">
                <a:solidFill>
                  <a:schemeClr val="bg1"/>
                </a:solidFill>
                <a:effectLst>
                  <a:outerShdw blurRad="139700" sx="101000" sy="101000" algn="ctr" rotWithShape="0">
                    <a:prstClr val="black">
                      <a:alpha val="40000"/>
                    </a:prstClr>
                  </a:outerShdw>
                </a:effectLst>
                <a:latin typeface="Tiempos Fine Light" panose="02020303060303060403" pitchFamily="18" charset="77"/>
                <a:cs typeface="Times New Roman" panose="02020603050405020304" pitchFamily="18" charset="0"/>
              </a:defRPr>
            </a:lvl1pPr>
          </a:lstStyle>
          <a:p>
            <a:r>
              <a:rPr lang="en-US"/>
              <a:t>Key takeaway concept</a:t>
            </a:r>
          </a:p>
        </p:txBody>
      </p:sp>
      <p:sp>
        <p:nvSpPr>
          <p:cNvPr id="6" name="Slide Number Placeholder 5">
            <a:extLst>
              <a:ext uri="{FF2B5EF4-FFF2-40B4-BE49-F238E27FC236}">
                <a16:creationId xmlns:a16="http://schemas.microsoft.com/office/drawing/2014/main" id="{70D41B7F-2CC2-0E4A-BFCA-F7C39A8F9A48}"/>
              </a:ext>
            </a:extLst>
          </p:cNvPr>
          <p:cNvSpPr>
            <a:spLocks noGrp="1"/>
          </p:cNvSpPr>
          <p:nvPr>
            <p:ph type="sldNum" sz="quarter" idx="15"/>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FC7DDC7B-EA1B-C64D-90A2-DAE3109B260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413404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572579582"/>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Section Divider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8C8B8B6C-7FA1-384C-B159-E22CA795E7DA}"/>
              </a:ext>
            </a:extLst>
          </p:cNvPr>
          <p:cNvSpPr>
            <a:spLocks noGrp="1"/>
          </p:cNvSpPr>
          <p:nvPr>
            <p:ph type="title" hasCustomPrompt="1"/>
          </p:nvPr>
        </p:nvSpPr>
        <p:spPr>
          <a:xfrm>
            <a:off x="457200" y="481542"/>
            <a:ext cx="8229600" cy="3919008"/>
          </a:xfrm>
        </p:spPr>
        <p:txBody>
          <a:bodyPr anchor="ctr"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4C707AE-7DF1-6947-A9DD-2AD9FFB8F180}"/>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C0F61E8B-4F80-124D-9EE9-F1FF14531FED}"/>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08786727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33AE-A174-C747-A9C4-621ABBDD1A28}"/>
              </a:ext>
            </a:extLst>
          </p:cNvPr>
          <p:cNvSpPr>
            <a:spLocks noGrp="1"/>
          </p:cNvSpPr>
          <p:nvPr>
            <p:ph type="title" hasCustomPrompt="1"/>
          </p:nvPr>
        </p:nvSpPr>
        <p:spPr>
          <a:xfrm>
            <a:off x="459487" y="596646"/>
            <a:ext cx="8208365" cy="542925"/>
          </a:xfrm>
        </p:spPr>
        <p:txBody>
          <a:bodyPr>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43A40ECA-9F97-2A42-A046-CE08FCE05E5F}"/>
              </a:ext>
            </a:extLst>
          </p:cNvPr>
          <p:cNvSpPr>
            <a:spLocks noGrp="1"/>
          </p:cNvSpPr>
          <p:nvPr>
            <p:ph type="body" idx="1"/>
          </p:nvPr>
        </p:nvSpPr>
        <p:spPr>
          <a:xfrm>
            <a:off x="459487" y="1151772"/>
            <a:ext cx="375845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CB4B2-F760-D848-BFE9-73B4D59662D8}"/>
              </a:ext>
            </a:extLst>
          </p:cNvPr>
          <p:cNvSpPr>
            <a:spLocks noGrp="1"/>
          </p:cNvSpPr>
          <p:nvPr>
            <p:ph sz="half" idx="2"/>
          </p:nvPr>
        </p:nvSpPr>
        <p:spPr>
          <a:xfrm>
            <a:off x="459487" y="1600200"/>
            <a:ext cx="375845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F32A1-ADAD-5D46-82B9-912442021FC4}"/>
              </a:ext>
            </a:extLst>
          </p:cNvPr>
          <p:cNvSpPr>
            <a:spLocks noGrp="1"/>
          </p:cNvSpPr>
          <p:nvPr>
            <p:ph type="body" sz="quarter" idx="3"/>
          </p:nvPr>
        </p:nvSpPr>
        <p:spPr>
          <a:xfrm>
            <a:off x="4871197" y="1151772"/>
            <a:ext cx="381560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5E701E9-0976-1341-8B2E-17BCA6D39707}"/>
              </a:ext>
            </a:extLst>
          </p:cNvPr>
          <p:cNvSpPr>
            <a:spLocks noGrp="1"/>
          </p:cNvSpPr>
          <p:nvPr>
            <p:ph sz="quarter" idx="4"/>
          </p:nvPr>
        </p:nvSpPr>
        <p:spPr>
          <a:xfrm>
            <a:off x="4871197" y="1600200"/>
            <a:ext cx="381560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D3B74A9-6402-F84F-9E79-049106F67A3C}"/>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E29DDA5C-0D7D-B54F-A573-5B6672D4EC4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3139299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itle and Content -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DDC4-2DA7-824E-9106-6A04FB63E7DB}"/>
              </a:ext>
            </a:extLst>
          </p:cNvPr>
          <p:cNvSpPr>
            <a:spLocks noGrp="1"/>
          </p:cNvSpPr>
          <p:nvPr>
            <p:ph type="title" hasCustomPrompt="1"/>
          </p:nvPr>
        </p:nvSpPr>
        <p:spPr>
          <a:xfrm>
            <a:off x="457200" y="596646"/>
            <a:ext cx="8115300" cy="639647"/>
          </a:xfrm>
        </p:spPr>
        <p:txBody>
          <a:bodyPr>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Text Placeholder 5">
            <a:extLst>
              <a:ext uri="{FF2B5EF4-FFF2-40B4-BE49-F238E27FC236}">
                <a16:creationId xmlns:a16="http://schemas.microsoft.com/office/drawing/2014/main" id="{A18CE1B8-67CC-BA48-8A60-E107BA4CBF13}"/>
              </a:ext>
            </a:extLst>
          </p:cNvPr>
          <p:cNvSpPr>
            <a:spLocks noGrp="1"/>
          </p:cNvSpPr>
          <p:nvPr>
            <p:ph type="body" sz="quarter" idx="13"/>
          </p:nvPr>
        </p:nvSpPr>
        <p:spPr>
          <a:xfrm>
            <a:off x="459486" y="1152144"/>
            <a:ext cx="2435733"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04A7FF5E-EB53-5541-AA4B-F9D26F15568E}"/>
              </a:ext>
            </a:extLst>
          </p:cNvPr>
          <p:cNvSpPr>
            <a:spLocks noGrp="1"/>
          </p:cNvSpPr>
          <p:nvPr>
            <p:ph type="body" sz="quarter" idx="14"/>
          </p:nvPr>
        </p:nvSpPr>
        <p:spPr>
          <a:xfrm>
            <a:off x="3346872"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A97E2CE7-EAC2-BC4A-A73E-8C1141F2BA6E}"/>
              </a:ext>
            </a:extLst>
          </p:cNvPr>
          <p:cNvSpPr>
            <a:spLocks noGrp="1"/>
          </p:cNvSpPr>
          <p:nvPr>
            <p:ph type="body" sz="quarter" idx="15"/>
          </p:nvPr>
        </p:nvSpPr>
        <p:spPr>
          <a:xfrm>
            <a:off x="6235401"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B5ACB37-2374-6E42-9FA2-88A6C67EB117}"/>
              </a:ext>
            </a:extLst>
          </p:cNvPr>
          <p:cNvSpPr>
            <a:spLocks noGrp="1"/>
          </p:cNvSpPr>
          <p:nvPr>
            <p:ph type="sldNum" sz="quarter" idx="17"/>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CCC8F84D-55A0-384F-9A0F-7B6850969F8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21357433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_Agenda Divider Sty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A945D4-C3F0-BC45-9CBF-F3ED8E1238D3}"/>
              </a:ext>
            </a:extLst>
          </p:cNvPr>
          <p:cNvSpPr>
            <a:spLocks noGrp="1"/>
          </p:cNvSpPr>
          <p:nvPr>
            <p:ph type="pic" sz="quarter" idx="12" hasCustomPrompt="1"/>
          </p:nvPr>
        </p:nvSpPr>
        <p:spPr>
          <a:xfrm>
            <a:off x="0" y="0"/>
            <a:ext cx="9144000" cy="5143500"/>
          </a:xfrm>
        </p:spPr>
        <p:txBody>
          <a:bodyPr/>
          <a:lstStyle/>
          <a:p>
            <a:r>
              <a:rPr lang="en-US"/>
              <a:t>Full Bleed Image</a:t>
            </a: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5086350" y="342900"/>
            <a:ext cx="3600450" cy="4114800"/>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Slide Number Placeholder 2">
            <a:extLst>
              <a:ext uri="{FF2B5EF4-FFF2-40B4-BE49-F238E27FC236}">
                <a16:creationId xmlns:a16="http://schemas.microsoft.com/office/drawing/2014/main" id="{36731BC2-F24E-2B4C-8F97-17AB784B90E5}"/>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14" name="Picture 13" descr="A picture containing text, clipart&#10;&#10;Description automatically generated">
            <a:extLst>
              <a:ext uri="{FF2B5EF4-FFF2-40B4-BE49-F238E27FC236}">
                <a16:creationId xmlns:a16="http://schemas.microsoft.com/office/drawing/2014/main" id="{10CD35D0-F6EE-8F4A-882A-0942F98119F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150985602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B1C5-FA02-1E48-B7D5-6923BC25E08E}"/>
              </a:ext>
            </a:extLst>
          </p:cNvPr>
          <p:cNvSpPr>
            <a:spLocks noGrp="1"/>
          </p:cNvSpPr>
          <p:nvPr>
            <p:ph type="title" hasCustomPrompt="1"/>
          </p:nvPr>
        </p:nvSpPr>
        <p:spPr>
          <a:xfrm>
            <a:off x="482519" y="596646"/>
            <a:ext cx="8034022" cy="600075"/>
          </a:xfrm>
        </p:spPr>
        <p:txBody>
          <a:bodyPr anchor="t" anchorCtr="0">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41775C2-E077-C042-9DBD-CD3B309CADD8}"/>
              </a:ext>
            </a:extLst>
          </p:cNvPr>
          <p:cNvSpPr>
            <a:spLocks noGrp="1"/>
          </p:cNvSpPr>
          <p:nvPr>
            <p:ph idx="1"/>
          </p:nvPr>
        </p:nvSpPr>
        <p:spPr>
          <a:xfrm>
            <a:off x="4572000" y="1143000"/>
            <a:ext cx="3944541" cy="3252788"/>
          </a:xfrm>
        </p:spPr>
        <p:txBody>
          <a:bodyPr>
            <a:no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D1DD3-707B-8949-8282-CC31D5491270}"/>
              </a:ext>
            </a:extLst>
          </p:cNvPr>
          <p:cNvSpPr>
            <a:spLocks noGrp="1"/>
          </p:cNvSpPr>
          <p:nvPr>
            <p:ph type="body" sz="half" idx="2"/>
          </p:nvPr>
        </p:nvSpPr>
        <p:spPr>
          <a:xfrm>
            <a:off x="482520" y="1151404"/>
            <a:ext cx="3364865" cy="3252788"/>
          </a:xfrm>
        </p:spPr>
        <p:txBody>
          <a:bodyPr anchor="ctr" anchorCtr="0">
            <a:noAutofit/>
          </a:bodyPr>
          <a:lstStyle>
            <a:lvl1pPr marL="0" indent="0">
              <a:buNone/>
              <a:defRPr sz="2700" spc="0" baseline="0">
                <a:latin typeface="Tiempos Fine Light" panose="02020303060303060403" pitchFamily="18" charset="77"/>
                <a:cs typeface="Times New Roman" panose="020206030504050203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141E5EB9-ADC8-A24A-BDF3-78B33A4D0ABB}"/>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087C134-782B-3146-AA51-E24DB4AD33B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37649152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EFCD02-3911-B34F-A586-53722505948F}"/>
              </a:ext>
            </a:extLst>
          </p:cNvPr>
          <p:cNvSpPr>
            <a:spLocks noGrp="1"/>
          </p:cNvSpPr>
          <p:nvPr>
            <p:ph type="pic" idx="1"/>
          </p:nvPr>
        </p:nvSpPr>
        <p:spPr>
          <a:xfrm>
            <a:off x="3886200" y="1"/>
            <a:ext cx="5257800" cy="5143499"/>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2" name="Title 1">
            <a:extLst>
              <a:ext uri="{FF2B5EF4-FFF2-40B4-BE49-F238E27FC236}">
                <a16:creationId xmlns:a16="http://schemas.microsoft.com/office/drawing/2014/main" id="{AC5E8DDE-A0B1-6741-A8E3-7DF0E38D8DD8}"/>
              </a:ext>
            </a:extLst>
          </p:cNvPr>
          <p:cNvSpPr>
            <a:spLocks noGrp="1"/>
          </p:cNvSpPr>
          <p:nvPr>
            <p:ph type="title" hasCustomPrompt="1"/>
          </p:nvPr>
        </p:nvSpPr>
        <p:spPr>
          <a:xfrm>
            <a:off x="459486" y="596646"/>
            <a:ext cx="2949178" cy="1200150"/>
          </a:xfrm>
        </p:spPr>
        <p:txBody>
          <a:bodyPr anchor="t" anchorCtr="0">
            <a:noAutofit/>
          </a:bodyPr>
          <a:lstStyle>
            <a:lvl1pPr>
              <a:defRPr sz="24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3">
            <a:extLst>
              <a:ext uri="{FF2B5EF4-FFF2-40B4-BE49-F238E27FC236}">
                <a16:creationId xmlns:a16="http://schemas.microsoft.com/office/drawing/2014/main" id="{DB5DD8A1-54F8-194F-B7C4-95F357161D42}"/>
              </a:ext>
            </a:extLst>
          </p:cNvPr>
          <p:cNvSpPr>
            <a:spLocks noGrp="1"/>
          </p:cNvSpPr>
          <p:nvPr>
            <p:ph type="body" sz="half" idx="2"/>
          </p:nvPr>
        </p:nvSpPr>
        <p:spPr>
          <a:xfrm>
            <a:off x="463184" y="1543050"/>
            <a:ext cx="2949178" cy="2858691"/>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C2EFBD9A-7817-2244-8510-BF1B12A9402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78C30BBF-DB37-094B-96CA-929A8A1FE28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Tree>
    <p:extLst>
      <p:ext uri="{BB962C8B-B14F-4D97-AF65-F5344CB8AC3E}">
        <p14:creationId xmlns:p14="http://schemas.microsoft.com/office/powerpoint/2010/main" val="19517880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Agenda with up to 6 item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a:xfrm>
            <a:off x="8343900" y="4949076"/>
            <a:ext cx="342900" cy="273844"/>
          </a:xfrm>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724301" y="1968545"/>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1134466" y="2208812"/>
            <a:ext cx="3018434"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4983973" y="1968545"/>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5394138" y="2208812"/>
            <a:ext cx="2873899"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724301" y="2871876"/>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1134466" y="3112143"/>
            <a:ext cx="3018434"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4924369" y="2829457"/>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5334534" y="3069724"/>
            <a:ext cx="2933503"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6736"/>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Text Placeholder 6">
            <a:extLst>
              <a:ext uri="{FF2B5EF4-FFF2-40B4-BE49-F238E27FC236}">
                <a16:creationId xmlns:a16="http://schemas.microsoft.com/office/drawing/2014/main" id="{402E7DF0-DF39-A17C-3FAD-9D63A6FA2B5A}"/>
              </a:ext>
            </a:extLst>
          </p:cNvPr>
          <p:cNvSpPr>
            <a:spLocks noGrp="1"/>
          </p:cNvSpPr>
          <p:nvPr>
            <p:ph type="body" sz="quarter" idx="32"/>
          </p:nvPr>
        </p:nvSpPr>
        <p:spPr>
          <a:xfrm>
            <a:off x="457200" y="1290637"/>
            <a:ext cx="8122444" cy="442814"/>
          </a:xfrm>
        </p:spPr>
        <p:txBody>
          <a:bodyPr>
            <a:spAutoFit/>
          </a:bodyPr>
          <a:lstStyle>
            <a:lvl1pPr marL="0" indent="0">
              <a:buNone/>
              <a:defRPr b="1"/>
            </a:lvl1pPr>
            <a:lvl2pPr marL="5954" indent="0">
              <a:buNone/>
              <a:tabLst/>
              <a:defRPr/>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2" name="Text Placeholder 5">
            <a:extLst>
              <a:ext uri="{FF2B5EF4-FFF2-40B4-BE49-F238E27FC236}">
                <a16:creationId xmlns:a16="http://schemas.microsoft.com/office/drawing/2014/main" id="{DA2DAD50-3EC5-5F4F-F5F1-2EA22D79503F}"/>
              </a:ext>
            </a:extLst>
          </p:cNvPr>
          <p:cNvSpPr>
            <a:spLocks noGrp="1"/>
          </p:cNvSpPr>
          <p:nvPr>
            <p:ph type="body" sz="quarter" idx="33" hasCustomPrompt="1"/>
          </p:nvPr>
        </p:nvSpPr>
        <p:spPr>
          <a:xfrm>
            <a:off x="724301" y="3777809"/>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8" name="Text Placeholder 4">
            <a:extLst>
              <a:ext uri="{FF2B5EF4-FFF2-40B4-BE49-F238E27FC236}">
                <a16:creationId xmlns:a16="http://schemas.microsoft.com/office/drawing/2014/main" id="{5BEBC306-9243-9EC2-AEBD-6F93D137A82C}"/>
              </a:ext>
            </a:extLst>
          </p:cNvPr>
          <p:cNvSpPr>
            <a:spLocks noGrp="1"/>
          </p:cNvSpPr>
          <p:nvPr>
            <p:ph type="body" sz="quarter" idx="34" hasCustomPrompt="1"/>
          </p:nvPr>
        </p:nvSpPr>
        <p:spPr>
          <a:xfrm>
            <a:off x="1134466" y="4018076"/>
            <a:ext cx="3018434"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9" name="Text Placeholder 5">
            <a:extLst>
              <a:ext uri="{FF2B5EF4-FFF2-40B4-BE49-F238E27FC236}">
                <a16:creationId xmlns:a16="http://schemas.microsoft.com/office/drawing/2014/main" id="{C6BE826A-E9CC-9288-0A66-13D8C067E3A7}"/>
              </a:ext>
            </a:extLst>
          </p:cNvPr>
          <p:cNvSpPr>
            <a:spLocks noGrp="1"/>
          </p:cNvSpPr>
          <p:nvPr>
            <p:ph type="body" sz="quarter" idx="35" hasCustomPrompt="1"/>
          </p:nvPr>
        </p:nvSpPr>
        <p:spPr>
          <a:xfrm>
            <a:off x="4924369" y="3735390"/>
            <a:ext cx="308715" cy="347595"/>
          </a:xfrm>
        </p:spPr>
        <p:txBody>
          <a:bodyPr>
            <a:noAutofit/>
          </a:bodyPr>
          <a:lstStyle>
            <a:lvl1pPr marL="0" indent="0">
              <a:lnSpc>
                <a:spcPct val="100000"/>
              </a:lnSpc>
              <a:spcBef>
                <a:spcPts val="0"/>
              </a:spcBef>
              <a:spcAft>
                <a:spcPts val="225"/>
              </a:spcAft>
              <a:buClr>
                <a:schemeClr val="tx1"/>
              </a:buClr>
              <a:buNone/>
              <a:defRPr sz="4500" b="0">
                <a:solidFill>
                  <a:schemeClr val="bg1"/>
                </a:solidFill>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0" name="Text Placeholder 4">
            <a:extLst>
              <a:ext uri="{FF2B5EF4-FFF2-40B4-BE49-F238E27FC236}">
                <a16:creationId xmlns:a16="http://schemas.microsoft.com/office/drawing/2014/main" id="{ACB4B8A0-66CC-389F-3B3F-C591BE682ABC}"/>
              </a:ext>
            </a:extLst>
          </p:cNvPr>
          <p:cNvSpPr>
            <a:spLocks noGrp="1"/>
          </p:cNvSpPr>
          <p:nvPr>
            <p:ph type="body" sz="quarter" idx="36" hasCustomPrompt="1"/>
          </p:nvPr>
        </p:nvSpPr>
        <p:spPr>
          <a:xfrm>
            <a:off x="5334534" y="3975657"/>
            <a:ext cx="2933503" cy="207749"/>
          </a:xfrm>
        </p:spPr>
        <p:txBody>
          <a:bodyPr wrap="square" anchor="ctr" anchorCtr="0">
            <a:spAutoFit/>
          </a:bodyPr>
          <a:lstStyle>
            <a:lvl1pPr marL="0" indent="0">
              <a:lnSpc>
                <a:spcPct val="100000"/>
              </a:lnSpc>
              <a:buNone/>
              <a:defRPr sz="1350" b="0" i="0">
                <a:solidFill>
                  <a:schemeClr val="bg1"/>
                </a:solidFill>
                <a:latin typeface="Arial" panose="020B0604020202020204" pitchFamily="34" charset="0"/>
                <a:cs typeface="Arial" panose="020B0604020202020204"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Tree>
    <p:extLst>
      <p:ext uri="{BB962C8B-B14F-4D97-AF65-F5344CB8AC3E}">
        <p14:creationId xmlns:p14="http://schemas.microsoft.com/office/powerpoint/2010/main" val="1930335217"/>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itle with Four Columns and Color Under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6646"/>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59486"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 or label</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586740" y="1712716"/>
            <a:ext cx="1408491"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237669" y="1712716"/>
            <a:ext cx="1438455"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5587078" y="1712716"/>
            <a:ext cx="1427972"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256542" y="1712716"/>
            <a:ext cx="1427972"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83324317-665D-8F40-B0C5-6FD65C6325C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ext Placeholder 5">
            <a:extLst>
              <a:ext uri="{FF2B5EF4-FFF2-40B4-BE49-F238E27FC236}">
                <a16:creationId xmlns:a16="http://schemas.microsoft.com/office/drawing/2014/main" id="{7C3B0903-D2E5-9E38-49B8-0254BC4A388E}"/>
              </a:ext>
            </a:extLst>
          </p:cNvPr>
          <p:cNvSpPr>
            <a:spLocks noGrp="1"/>
          </p:cNvSpPr>
          <p:nvPr>
            <p:ph type="body" sz="quarter" idx="21"/>
          </p:nvPr>
        </p:nvSpPr>
        <p:spPr>
          <a:xfrm>
            <a:off x="3917615" y="1712716"/>
            <a:ext cx="1427972" cy="2402084"/>
          </a:xfrm>
        </p:spPr>
        <p:txBody>
          <a:bodyPr>
            <a:noAutofit/>
          </a:bodyPr>
          <a:lstStyle>
            <a:lvl1pPr marL="0" indent="0">
              <a:lnSpc>
                <a:spcPct val="100000"/>
              </a:lnSpc>
              <a:spcBef>
                <a:spcPts val="0"/>
              </a:spcBef>
              <a:spcAft>
                <a:spcPts val="900"/>
              </a:spcAft>
              <a:buClr>
                <a:schemeClr val="tx1"/>
              </a:buClr>
              <a:buNone/>
              <a:defRPr sz="120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2995638"/>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95405"/>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15461" y="2224454"/>
            <a:ext cx="2171429"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40308" y="2224454"/>
            <a:ext cx="2171430"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304085" y="2224454"/>
            <a:ext cx="2044578"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 Placeholder 5">
            <a:extLst>
              <a:ext uri="{FF2B5EF4-FFF2-40B4-BE49-F238E27FC236}">
                <a16:creationId xmlns:a16="http://schemas.microsoft.com/office/drawing/2014/main" id="{BCFE7D2F-11F6-57A5-62B4-DF1EFB5201FC}"/>
              </a:ext>
            </a:extLst>
          </p:cNvPr>
          <p:cNvSpPr>
            <a:spLocks noGrp="1"/>
          </p:cNvSpPr>
          <p:nvPr>
            <p:ph type="body" sz="quarter" idx="17"/>
          </p:nvPr>
        </p:nvSpPr>
        <p:spPr>
          <a:xfrm>
            <a:off x="616035" y="1793540"/>
            <a:ext cx="2179552"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
        <p:nvSpPr>
          <p:cNvPr id="7" name="Text Placeholder 5">
            <a:extLst>
              <a:ext uri="{FF2B5EF4-FFF2-40B4-BE49-F238E27FC236}">
                <a16:creationId xmlns:a16="http://schemas.microsoft.com/office/drawing/2014/main" id="{7F63B34F-3826-E736-B813-E2A2081ADBCD}"/>
              </a:ext>
            </a:extLst>
          </p:cNvPr>
          <p:cNvSpPr>
            <a:spLocks noGrp="1"/>
          </p:cNvSpPr>
          <p:nvPr>
            <p:ph type="body" sz="quarter" idx="18"/>
          </p:nvPr>
        </p:nvSpPr>
        <p:spPr>
          <a:xfrm>
            <a:off x="3447157" y="1793540"/>
            <a:ext cx="2179553"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200" b="1">
                <a:solidFill>
                  <a:schemeClr val="accent1"/>
                </a:solidFill>
              </a:defRPr>
            </a:lvl3pPr>
            <a:lvl4pPr marL="1028700" indent="0">
              <a:buNone/>
              <a:defRPr sz="900" b="1"/>
            </a:lvl4pPr>
            <a:lvl5pPr marL="1371600" indent="0">
              <a:buNone/>
              <a:defRPr sz="900" b="1"/>
            </a:lvl5pPr>
          </a:lstStyle>
          <a:p>
            <a:pPr lvl="0"/>
            <a:r>
              <a:rPr lang="en-US"/>
              <a:t>Click to edit Master text styles</a:t>
            </a:r>
          </a:p>
          <a:p>
            <a:pPr lvl="2"/>
            <a:endParaRPr lang="en-US"/>
          </a:p>
        </p:txBody>
      </p:sp>
      <p:sp>
        <p:nvSpPr>
          <p:cNvPr id="13" name="Text Placeholder 5">
            <a:extLst>
              <a:ext uri="{FF2B5EF4-FFF2-40B4-BE49-F238E27FC236}">
                <a16:creationId xmlns:a16="http://schemas.microsoft.com/office/drawing/2014/main" id="{B8920FF9-C607-3203-358A-250DAF0F4805}"/>
              </a:ext>
            </a:extLst>
          </p:cNvPr>
          <p:cNvSpPr>
            <a:spLocks noGrp="1"/>
          </p:cNvSpPr>
          <p:nvPr>
            <p:ph type="body" sz="quarter" idx="19"/>
          </p:nvPr>
        </p:nvSpPr>
        <p:spPr>
          <a:xfrm>
            <a:off x="6300099" y="1793540"/>
            <a:ext cx="2052227"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Tree>
    <p:extLst>
      <p:ext uri="{BB962C8B-B14F-4D97-AF65-F5344CB8AC3E}">
        <p14:creationId xmlns:p14="http://schemas.microsoft.com/office/powerpoint/2010/main" val="44065067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585788"/>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15461" y="2224454"/>
            <a:ext cx="2171429"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40308" y="2224454"/>
            <a:ext cx="2171430"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304085" y="2224454"/>
            <a:ext cx="2044578" cy="1143000"/>
          </a:xfrm>
        </p:spPr>
        <p:txBody>
          <a:bodyPr>
            <a:noAutofit/>
          </a:bodyPr>
          <a:lstStyle>
            <a:lvl1pPr marL="0" indent="0">
              <a:buNone/>
              <a:defRPr sz="1200" b="1"/>
            </a:lvl1pPr>
            <a:lvl2pPr marL="133350" indent="-126206">
              <a:buClr>
                <a:schemeClr val="accent1"/>
              </a:buClr>
              <a:buFont typeface="Arial" panose="020B0604020202020204" pitchFamily="34" charset="0"/>
              <a:buChar char="•"/>
              <a:tabLst/>
              <a:defRPr sz="105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ext Placeholder 5">
            <a:extLst>
              <a:ext uri="{FF2B5EF4-FFF2-40B4-BE49-F238E27FC236}">
                <a16:creationId xmlns:a16="http://schemas.microsoft.com/office/drawing/2014/main" id="{BCFE7D2F-11F6-57A5-62B4-DF1EFB5201FC}"/>
              </a:ext>
            </a:extLst>
          </p:cNvPr>
          <p:cNvSpPr>
            <a:spLocks noGrp="1"/>
          </p:cNvSpPr>
          <p:nvPr>
            <p:ph type="body" sz="quarter" idx="17"/>
          </p:nvPr>
        </p:nvSpPr>
        <p:spPr>
          <a:xfrm>
            <a:off x="616035" y="1793540"/>
            <a:ext cx="2179552"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
        <p:nvSpPr>
          <p:cNvPr id="7" name="Text Placeholder 5">
            <a:extLst>
              <a:ext uri="{FF2B5EF4-FFF2-40B4-BE49-F238E27FC236}">
                <a16:creationId xmlns:a16="http://schemas.microsoft.com/office/drawing/2014/main" id="{7F63B34F-3826-E736-B813-E2A2081ADBCD}"/>
              </a:ext>
            </a:extLst>
          </p:cNvPr>
          <p:cNvSpPr>
            <a:spLocks noGrp="1"/>
          </p:cNvSpPr>
          <p:nvPr>
            <p:ph type="body" sz="quarter" idx="18"/>
          </p:nvPr>
        </p:nvSpPr>
        <p:spPr>
          <a:xfrm>
            <a:off x="3447157" y="1793540"/>
            <a:ext cx="2179553"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200" b="1">
                <a:solidFill>
                  <a:schemeClr val="accent1"/>
                </a:solidFill>
              </a:defRPr>
            </a:lvl3pPr>
            <a:lvl4pPr marL="1028700" indent="0">
              <a:buNone/>
              <a:defRPr sz="900" b="1"/>
            </a:lvl4pPr>
            <a:lvl5pPr marL="1371600" indent="0">
              <a:buNone/>
              <a:defRPr sz="900" b="1"/>
            </a:lvl5pPr>
          </a:lstStyle>
          <a:p>
            <a:pPr lvl="0"/>
            <a:r>
              <a:rPr lang="en-US"/>
              <a:t>Click to edit Master text styles</a:t>
            </a:r>
          </a:p>
          <a:p>
            <a:pPr lvl="2"/>
            <a:endParaRPr lang="en-US"/>
          </a:p>
        </p:txBody>
      </p:sp>
      <p:sp>
        <p:nvSpPr>
          <p:cNvPr id="13" name="Text Placeholder 5">
            <a:extLst>
              <a:ext uri="{FF2B5EF4-FFF2-40B4-BE49-F238E27FC236}">
                <a16:creationId xmlns:a16="http://schemas.microsoft.com/office/drawing/2014/main" id="{B8920FF9-C607-3203-358A-250DAF0F4805}"/>
              </a:ext>
            </a:extLst>
          </p:cNvPr>
          <p:cNvSpPr>
            <a:spLocks noGrp="1"/>
          </p:cNvSpPr>
          <p:nvPr>
            <p:ph type="body" sz="quarter" idx="19"/>
          </p:nvPr>
        </p:nvSpPr>
        <p:spPr>
          <a:xfrm>
            <a:off x="6300099" y="1793540"/>
            <a:ext cx="2052227" cy="369094"/>
          </a:xfrm>
        </p:spPr>
        <p:txBody>
          <a:bodyPr>
            <a:noAutofit/>
          </a:bodyPr>
          <a:lstStyle>
            <a:lvl1pPr marL="0" indent="0">
              <a:buNone/>
              <a:defRPr sz="1500" b="1">
                <a:solidFill>
                  <a:schemeClr val="accent1"/>
                </a:solidFill>
              </a:defRPr>
            </a:lvl1pPr>
            <a:lvl2pPr marL="342900" indent="0">
              <a:buNone/>
              <a:defRPr sz="1350" b="1">
                <a:solidFill>
                  <a:schemeClr val="accent1"/>
                </a:solidFill>
              </a:defRPr>
            </a:lvl2pPr>
            <a:lvl3pPr marL="685800" indent="0">
              <a:buNone/>
              <a:defRPr sz="1050" b="1"/>
            </a:lvl3pPr>
            <a:lvl4pPr marL="1028700" indent="0">
              <a:buNone/>
              <a:defRPr sz="900" b="1"/>
            </a:lvl4pPr>
            <a:lvl5pPr marL="1371600" indent="0">
              <a:buNone/>
              <a:defRPr sz="900" b="1"/>
            </a:lvl5pPr>
          </a:lstStyle>
          <a:p>
            <a:pPr lvl="0"/>
            <a:r>
              <a:rPr lang="en-US"/>
              <a:t>Click to edit Master text styles</a:t>
            </a:r>
          </a:p>
        </p:txBody>
      </p:sp>
    </p:spTree>
    <p:extLst>
      <p:ext uri="{BB962C8B-B14F-4D97-AF65-F5344CB8AC3E}">
        <p14:creationId xmlns:p14="http://schemas.microsoft.com/office/powerpoint/2010/main" val="3757961792"/>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Agenda with up to 6 item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a:xfrm>
            <a:off x="8343900" y="4949076"/>
            <a:ext cx="342900" cy="273844"/>
          </a:xfrm>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6736"/>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1" name="Rounded Rectangle 10">
            <a:extLst>
              <a:ext uri="{FF2B5EF4-FFF2-40B4-BE49-F238E27FC236}">
                <a16:creationId xmlns:a16="http://schemas.microsoft.com/office/drawing/2014/main" id="{4C6BAB4D-9B53-B472-6B59-026D31AB0562}"/>
              </a:ext>
            </a:extLst>
          </p:cNvPr>
          <p:cNvSpPr/>
          <p:nvPr userDrawn="1"/>
        </p:nvSpPr>
        <p:spPr>
          <a:xfrm>
            <a:off x="4674870" y="3718637"/>
            <a:ext cx="3921369" cy="789562"/>
          </a:xfrm>
          <a:prstGeom prst="roundRect">
            <a:avLst>
              <a:gd name="adj" fmla="val 583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2" name="Rounded Rectangle 11">
            <a:extLst>
              <a:ext uri="{FF2B5EF4-FFF2-40B4-BE49-F238E27FC236}">
                <a16:creationId xmlns:a16="http://schemas.microsoft.com/office/drawing/2014/main" id="{373D59E0-997C-8A16-7D12-5C6BF85C055E}"/>
              </a:ext>
            </a:extLst>
          </p:cNvPr>
          <p:cNvSpPr/>
          <p:nvPr userDrawn="1"/>
        </p:nvSpPr>
        <p:spPr>
          <a:xfrm>
            <a:off x="4674870" y="2818524"/>
            <a:ext cx="3921369" cy="789562"/>
          </a:xfrm>
          <a:prstGeom prst="roundRect">
            <a:avLst>
              <a:gd name="adj" fmla="val 58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12">
            <a:extLst>
              <a:ext uri="{FF2B5EF4-FFF2-40B4-BE49-F238E27FC236}">
                <a16:creationId xmlns:a16="http://schemas.microsoft.com/office/drawing/2014/main" id="{F73581D9-5E4F-72DC-2319-9EF9A7E11A47}"/>
              </a:ext>
            </a:extLst>
          </p:cNvPr>
          <p:cNvSpPr/>
          <p:nvPr userDrawn="1"/>
        </p:nvSpPr>
        <p:spPr>
          <a:xfrm>
            <a:off x="4674870" y="1918412"/>
            <a:ext cx="3921369" cy="789562"/>
          </a:xfrm>
          <a:prstGeom prst="roundRect">
            <a:avLst>
              <a:gd name="adj" fmla="val 58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4" name="Rounded Rectangle 13">
            <a:extLst>
              <a:ext uri="{FF2B5EF4-FFF2-40B4-BE49-F238E27FC236}">
                <a16:creationId xmlns:a16="http://schemas.microsoft.com/office/drawing/2014/main" id="{E5BD6B97-0C13-BB4D-31C1-48DE95479C35}"/>
              </a:ext>
            </a:extLst>
          </p:cNvPr>
          <p:cNvSpPr/>
          <p:nvPr userDrawn="1"/>
        </p:nvSpPr>
        <p:spPr>
          <a:xfrm>
            <a:off x="457200" y="3718637"/>
            <a:ext cx="3921369" cy="789562"/>
          </a:xfrm>
          <a:prstGeom prst="roundRect">
            <a:avLst>
              <a:gd name="adj" fmla="val 58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5" name="Rounded Rectangle 14">
            <a:extLst>
              <a:ext uri="{FF2B5EF4-FFF2-40B4-BE49-F238E27FC236}">
                <a16:creationId xmlns:a16="http://schemas.microsoft.com/office/drawing/2014/main" id="{D138B94D-DF67-B8E7-8B4C-0ABA20FF7024}"/>
              </a:ext>
            </a:extLst>
          </p:cNvPr>
          <p:cNvSpPr/>
          <p:nvPr userDrawn="1"/>
        </p:nvSpPr>
        <p:spPr>
          <a:xfrm>
            <a:off x="457200" y="2818524"/>
            <a:ext cx="3921369" cy="789562"/>
          </a:xfrm>
          <a:prstGeom prst="roundRect">
            <a:avLst>
              <a:gd name="adj" fmla="val 58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15">
            <a:extLst>
              <a:ext uri="{FF2B5EF4-FFF2-40B4-BE49-F238E27FC236}">
                <a16:creationId xmlns:a16="http://schemas.microsoft.com/office/drawing/2014/main" id="{B510D70C-FEB4-396C-26E9-C86110DA8FFF}"/>
              </a:ext>
            </a:extLst>
          </p:cNvPr>
          <p:cNvSpPr/>
          <p:nvPr userDrawn="1"/>
        </p:nvSpPr>
        <p:spPr>
          <a:xfrm>
            <a:off x="457200" y="1918412"/>
            <a:ext cx="3921369" cy="789562"/>
          </a:xfrm>
          <a:prstGeom prst="roundRect">
            <a:avLst>
              <a:gd name="adj" fmla="val 58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7" name="TextBox 16">
            <a:extLst>
              <a:ext uri="{FF2B5EF4-FFF2-40B4-BE49-F238E27FC236}">
                <a16:creationId xmlns:a16="http://schemas.microsoft.com/office/drawing/2014/main" id="{A44534D4-87FE-06A4-ADB7-5E0065CA1814}"/>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x 3 rows colored boxes</a:t>
            </a:r>
          </a:p>
        </p:txBody>
      </p:sp>
      <p:sp>
        <p:nvSpPr>
          <p:cNvPr id="2" name="Title 1">
            <a:extLst>
              <a:ext uri="{FF2B5EF4-FFF2-40B4-BE49-F238E27FC236}">
                <a16:creationId xmlns:a16="http://schemas.microsoft.com/office/drawing/2014/main" id="{E3D1C65C-311C-98E4-15F5-B5D4AB22B1CF}"/>
              </a:ext>
            </a:extLst>
          </p:cNvPr>
          <p:cNvSpPr>
            <a:spLocks noGrp="1"/>
          </p:cNvSpPr>
          <p:nvPr>
            <p:ph type="title" hasCustomPrompt="1"/>
          </p:nvPr>
        </p:nvSpPr>
        <p:spPr>
          <a:xfrm>
            <a:off x="457200" y="618421"/>
            <a:ext cx="7692242" cy="639647"/>
          </a:xfrm>
        </p:spPr>
        <p:txBody>
          <a:bodyPr>
            <a:norm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423938424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10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8584910C-9968-7C4B-BE27-B115EF389B0E}"/>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3CDCB1A2-70E2-AE4B-9015-425595D84111}"/>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21861154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3_Title &amp; Bullets">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B66D1B2A-B74D-4039-7D39-ED523A97888B}"/>
              </a:ext>
            </a:extLst>
          </p:cNvPr>
          <p:cNvSpPr/>
          <p:nvPr userDrawn="1"/>
        </p:nvSpPr>
        <p:spPr>
          <a:xfrm>
            <a:off x="6066693" y="2474017"/>
            <a:ext cx="2602523" cy="1306676"/>
          </a:xfrm>
          <a:prstGeom prst="roundRect">
            <a:avLst>
              <a:gd name="adj" fmla="val 58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3" name="Rounded Rectangle 2">
            <a:extLst>
              <a:ext uri="{FF2B5EF4-FFF2-40B4-BE49-F238E27FC236}">
                <a16:creationId xmlns:a16="http://schemas.microsoft.com/office/drawing/2014/main" id="{A028C83C-9144-D258-7AC4-CCDC8EA4DF39}"/>
              </a:ext>
            </a:extLst>
          </p:cNvPr>
          <p:cNvSpPr/>
          <p:nvPr userDrawn="1"/>
        </p:nvSpPr>
        <p:spPr>
          <a:xfrm>
            <a:off x="3256133" y="2474017"/>
            <a:ext cx="2602523" cy="1306676"/>
          </a:xfrm>
          <a:prstGeom prst="roundRect">
            <a:avLst>
              <a:gd name="adj" fmla="val 583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3">
            <a:extLst>
              <a:ext uri="{FF2B5EF4-FFF2-40B4-BE49-F238E27FC236}">
                <a16:creationId xmlns:a16="http://schemas.microsoft.com/office/drawing/2014/main" id="{7EFF7F3C-DF6F-A256-D415-2C0E6915C91E}"/>
              </a:ext>
            </a:extLst>
          </p:cNvPr>
          <p:cNvSpPr/>
          <p:nvPr userDrawn="1"/>
        </p:nvSpPr>
        <p:spPr>
          <a:xfrm>
            <a:off x="457201" y="2474017"/>
            <a:ext cx="2602523" cy="1306676"/>
          </a:xfrm>
          <a:prstGeom prst="roundRect">
            <a:avLst>
              <a:gd name="adj" fmla="val 58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5" name="TextBox 4">
            <a:extLst>
              <a:ext uri="{FF2B5EF4-FFF2-40B4-BE49-F238E27FC236}">
                <a16:creationId xmlns:a16="http://schemas.microsoft.com/office/drawing/2014/main" id="{1539DA1A-EB96-3274-0CF9-436E5FBE59BD}"/>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3 column colored boxes</a:t>
            </a:r>
          </a:p>
        </p:txBody>
      </p:sp>
      <p:sp>
        <p:nvSpPr>
          <p:cNvPr id="6" name="Title 5">
            <a:extLst>
              <a:ext uri="{FF2B5EF4-FFF2-40B4-BE49-F238E27FC236}">
                <a16:creationId xmlns:a16="http://schemas.microsoft.com/office/drawing/2014/main" id="{6EA6D0D1-347C-2492-F4D1-DBAE67A67F33}"/>
              </a:ext>
            </a:extLst>
          </p:cNvPr>
          <p:cNvSpPr>
            <a:spLocks noGrp="1"/>
          </p:cNvSpPr>
          <p:nvPr>
            <p:ph type="title" hasCustomPrompt="1"/>
          </p:nvPr>
        </p:nvSpPr>
        <p:spPr>
          <a:xfrm>
            <a:off x="457200" y="618421"/>
            <a:ext cx="7567551"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60495369"/>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Title &amp; Bullets">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40381DA2-62CD-143D-6597-D548513FDFAD}"/>
              </a:ext>
            </a:extLst>
          </p:cNvPr>
          <p:cNvSpPr/>
          <p:nvPr userDrawn="1"/>
        </p:nvSpPr>
        <p:spPr>
          <a:xfrm>
            <a:off x="4783017" y="3307597"/>
            <a:ext cx="3921368" cy="1123727"/>
          </a:xfrm>
          <a:prstGeom prst="roundRect">
            <a:avLst>
              <a:gd name="adj" fmla="val 583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6" name="Rounded Rectangle 5">
            <a:extLst>
              <a:ext uri="{FF2B5EF4-FFF2-40B4-BE49-F238E27FC236}">
                <a16:creationId xmlns:a16="http://schemas.microsoft.com/office/drawing/2014/main" id="{FCFB536A-8378-54DF-438A-488D35B6F6B3}"/>
              </a:ext>
            </a:extLst>
          </p:cNvPr>
          <p:cNvSpPr/>
          <p:nvPr userDrawn="1"/>
        </p:nvSpPr>
        <p:spPr>
          <a:xfrm>
            <a:off x="457200" y="3307597"/>
            <a:ext cx="3921369" cy="1123727"/>
          </a:xfrm>
          <a:prstGeom prst="roundRect">
            <a:avLst>
              <a:gd name="adj" fmla="val 583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Rounded Rectangle 6">
            <a:extLst>
              <a:ext uri="{FF2B5EF4-FFF2-40B4-BE49-F238E27FC236}">
                <a16:creationId xmlns:a16="http://schemas.microsoft.com/office/drawing/2014/main" id="{0BA7D8FC-11EE-9159-DD22-3C7B36909B15}"/>
              </a:ext>
            </a:extLst>
          </p:cNvPr>
          <p:cNvSpPr/>
          <p:nvPr userDrawn="1"/>
        </p:nvSpPr>
        <p:spPr>
          <a:xfrm>
            <a:off x="4783017" y="1918412"/>
            <a:ext cx="3921368" cy="1123727"/>
          </a:xfrm>
          <a:prstGeom prst="roundRect">
            <a:avLst>
              <a:gd name="adj" fmla="val 58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8" name="Rounded Rectangle 7">
            <a:extLst>
              <a:ext uri="{FF2B5EF4-FFF2-40B4-BE49-F238E27FC236}">
                <a16:creationId xmlns:a16="http://schemas.microsoft.com/office/drawing/2014/main" id="{769A4109-1D59-6CDD-DE61-9B5C4F3BEE8C}"/>
              </a:ext>
            </a:extLst>
          </p:cNvPr>
          <p:cNvSpPr/>
          <p:nvPr userDrawn="1"/>
        </p:nvSpPr>
        <p:spPr>
          <a:xfrm>
            <a:off x="457200" y="1918412"/>
            <a:ext cx="3921369" cy="1123727"/>
          </a:xfrm>
          <a:prstGeom prst="roundRect">
            <a:avLst>
              <a:gd name="adj" fmla="val 583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9" name="TextBox 8">
            <a:extLst>
              <a:ext uri="{FF2B5EF4-FFF2-40B4-BE49-F238E27FC236}">
                <a16:creationId xmlns:a16="http://schemas.microsoft.com/office/drawing/2014/main" id="{59EEC8FE-699C-757C-5C54-D206FA0CF8B0}"/>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x 2 rows colored boxes</a:t>
            </a:r>
          </a:p>
        </p:txBody>
      </p:sp>
      <p:sp>
        <p:nvSpPr>
          <p:cNvPr id="2" name="Title 1">
            <a:extLst>
              <a:ext uri="{FF2B5EF4-FFF2-40B4-BE49-F238E27FC236}">
                <a16:creationId xmlns:a16="http://schemas.microsoft.com/office/drawing/2014/main" id="{2618A94C-E81D-1C31-7805-AC1CC07CC197}"/>
              </a:ext>
            </a:extLst>
          </p:cNvPr>
          <p:cNvSpPr>
            <a:spLocks noGrp="1"/>
          </p:cNvSpPr>
          <p:nvPr>
            <p:ph type="title" hasCustomPrompt="1"/>
          </p:nvPr>
        </p:nvSpPr>
        <p:spPr>
          <a:xfrm>
            <a:off x="457200" y="618421"/>
            <a:ext cx="7567551"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2746213101"/>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5_Title &amp; Bullets">
    <p:spTree>
      <p:nvGrpSpPr>
        <p:cNvPr id="1" name=""/>
        <p:cNvGrpSpPr/>
        <p:nvPr/>
      </p:nvGrpSpPr>
      <p:grpSpPr>
        <a:xfrm>
          <a:off x="0" y="0"/>
          <a:ext cx="0" cy="0"/>
          <a:chOff x="0" y="0"/>
          <a:chExt cx="0" cy="0"/>
        </a:xfrm>
      </p:grpSpPr>
      <p:sp>
        <p:nvSpPr>
          <p:cNvPr id="2" name="Google Shape;119;p31">
            <a:extLst>
              <a:ext uri="{FF2B5EF4-FFF2-40B4-BE49-F238E27FC236}">
                <a16:creationId xmlns:a16="http://schemas.microsoft.com/office/drawing/2014/main" id="{C5EE7114-D75F-C3E0-DC9E-C8C09665C28E}"/>
              </a:ext>
            </a:extLst>
          </p:cNvPr>
          <p:cNvSpPr/>
          <p:nvPr userDrawn="1"/>
        </p:nvSpPr>
        <p:spPr>
          <a:xfrm>
            <a:off x="461541" y="1378242"/>
            <a:ext cx="2398436" cy="1574431"/>
          </a:xfrm>
          <a:prstGeom prst="roundRect">
            <a:avLst>
              <a:gd name="adj" fmla="val 3163"/>
            </a:avLst>
          </a:prstGeom>
          <a:solidFill>
            <a:srgbClr val="57CCF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3" name="Google Shape;119;p31">
            <a:extLst>
              <a:ext uri="{FF2B5EF4-FFF2-40B4-BE49-F238E27FC236}">
                <a16:creationId xmlns:a16="http://schemas.microsoft.com/office/drawing/2014/main" id="{2C0EA197-2561-E214-C4C5-31600B788379}"/>
              </a:ext>
            </a:extLst>
          </p:cNvPr>
          <p:cNvSpPr/>
          <p:nvPr userDrawn="1"/>
        </p:nvSpPr>
        <p:spPr>
          <a:xfrm>
            <a:off x="3372782" y="1379787"/>
            <a:ext cx="2398436" cy="1574431"/>
          </a:xfrm>
          <a:prstGeom prst="roundRect">
            <a:avLst>
              <a:gd name="adj" fmla="val 3163"/>
            </a:avLst>
          </a:pr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4" name="Google Shape;119;p31">
            <a:extLst>
              <a:ext uri="{FF2B5EF4-FFF2-40B4-BE49-F238E27FC236}">
                <a16:creationId xmlns:a16="http://schemas.microsoft.com/office/drawing/2014/main" id="{E60F6E4A-5256-702C-BD8D-DB1D57E9B947}"/>
              </a:ext>
            </a:extLst>
          </p:cNvPr>
          <p:cNvSpPr/>
          <p:nvPr userDrawn="1"/>
        </p:nvSpPr>
        <p:spPr>
          <a:xfrm>
            <a:off x="6297421" y="1378242"/>
            <a:ext cx="2398436" cy="1574431"/>
          </a:xfrm>
          <a:prstGeom prst="roundRect">
            <a:avLst>
              <a:gd name="adj" fmla="val 3163"/>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0" name="Google Shape;119;p31">
            <a:extLst>
              <a:ext uri="{FF2B5EF4-FFF2-40B4-BE49-F238E27FC236}">
                <a16:creationId xmlns:a16="http://schemas.microsoft.com/office/drawing/2014/main" id="{FA261CDA-4017-8BA0-A8D9-5876FD457C6D}"/>
              </a:ext>
            </a:extLst>
          </p:cNvPr>
          <p:cNvSpPr/>
          <p:nvPr userDrawn="1"/>
        </p:nvSpPr>
        <p:spPr>
          <a:xfrm>
            <a:off x="1790154" y="3061362"/>
            <a:ext cx="2398436" cy="1574431"/>
          </a:xfrm>
          <a:prstGeom prst="roundRect">
            <a:avLst>
              <a:gd name="adj" fmla="val 3163"/>
            </a:avLst>
          </a:prstGeom>
          <a:solidFill>
            <a:schemeClr val="accent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2" name="Google Shape;119;p31">
            <a:extLst>
              <a:ext uri="{FF2B5EF4-FFF2-40B4-BE49-F238E27FC236}">
                <a16:creationId xmlns:a16="http://schemas.microsoft.com/office/drawing/2014/main" id="{355A934A-7BF6-4B47-ACDD-443AAEBD2A64}"/>
              </a:ext>
            </a:extLst>
          </p:cNvPr>
          <p:cNvSpPr/>
          <p:nvPr userDrawn="1"/>
        </p:nvSpPr>
        <p:spPr>
          <a:xfrm>
            <a:off x="5098202" y="3061362"/>
            <a:ext cx="2398436" cy="1574431"/>
          </a:xfrm>
          <a:prstGeom prst="roundRect">
            <a:avLst>
              <a:gd name="adj" fmla="val 3163"/>
            </a:avLst>
          </a:prstGeom>
          <a:solidFill>
            <a:schemeClr val="accent5"/>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3" name="TextBox 12">
            <a:extLst>
              <a:ext uri="{FF2B5EF4-FFF2-40B4-BE49-F238E27FC236}">
                <a16:creationId xmlns:a16="http://schemas.microsoft.com/office/drawing/2014/main" id="{7136834E-FED5-8C5A-38F9-3C652CA0691D}"/>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5 column colored boxes</a:t>
            </a:r>
          </a:p>
        </p:txBody>
      </p:sp>
      <p:sp>
        <p:nvSpPr>
          <p:cNvPr id="5" name="Title 4">
            <a:extLst>
              <a:ext uri="{FF2B5EF4-FFF2-40B4-BE49-F238E27FC236}">
                <a16:creationId xmlns:a16="http://schemas.microsoft.com/office/drawing/2014/main" id="{BD61A59D-7940-F70E-ED12-5176F4044A50}"/>
              </a:ext>
            </a:extLst>
          </p:cNvPr>
          <p:cNvSpPr>
            <a:spLocks noGrp="1"/>
          </p:cNvSpPr>
          <p:nvPr>
            <p:ph type="title" hasCustomPrompt="1"/>
          </p:nvPr>
        </p:nvSpPr>
        <p:spPr>
          <a:xfrm>
            <a:off x="457200" y="618421"/>
            <a:ext cx="7594271"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498111001"/>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6_Title &amp; Bullets">
    <p:spTree>
      <p:nvGrpSpPr>
        <p:cNvPr id="1" name=""/>
        <p:cNvGrpSpPr/>
        <p:nvPr/>
      </p:nvGrpSpPr>
      <p:grpSpPr>
        <a:xfrm>
          <a:off x="0" y="0"/>
          <a:ext cx="0" cy="0"/>
          <a:chOff x="0" y="0"/>
          <a:chExt cx="0" cy="0"/>
        </a:xfrm>
      </p:grpSpPr>
      <p:sp>
        <p:nvSpPr>
          <p:cNvPr id="5" name="Google Shape;119;p31">
            <a:extLst>
              <a:ext uri="{FF2B5EF4-FFF2-40B4-BE49-F238E27FC236}">
                <a16:creationId xmlns:a16="http://schemas.microsoft.com/office/drawing/2014/main" id="{C312643C-4417-9455-48A6-F3344D90A6F9}"/>
              </a:ext>
            </a:extLst>
          </p:cNvPr>
          <p:cNvSpPr/>
          <p:nvPr userDrawn="1"/>
        </p:nvSpPr>
        <p:spPr>
          <a:xfrm>
            <a:off x="448612" y="1142857"/>
            <a:ext cx="4990628" cy="1076537"/>
          </a:xfrm>
          <a:prstGeom prst="roundRect">
            <a:avLst>
              <a:gd name="adj" fmla="val 3163"/>
            </a:avLst>
          </a:prstGeom>
          <a:solidFill>
            <a:srgbClr val="57CCF6"/>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6" name="Google Shape;119;p31">
            <a:extLst>
              <a:ext uri="{FF2B5EF4-FFF2-40B4-BE49-F238E27FC236}">
                <a16:creationId xmlns:a16="http://schemas.microsoft.com/office/drawing/2014/main" id="{4A085437-4750-815C-4E31-19246CCCF9EF}"/>
              </a:ext>
            </a:extLst>
          </p:cNvPr>
          <p:cNvSpPr/>
          <p:nvPr userDrawn="1"/>
        </p:nvSpPr>
        <p:spPr>
          <a:xfrm>
            <a:off x="438622" y="2289859"/>
            <a:ext cx="4990628" cy="1076537"/>
          </a:xfrm>
          <a:prstGeom prst="roundRect">
            <a:avLst>
              <a:gd name="adj" fmla="val 3163"/>
            </a:avLst>
          </a:prstGeom>
          <a:solidFill>
            <a:schemeClr val="accent4"/>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7" name="Google Shape;119;p31">
            <a:extLst>
              <a:ext uri="{FF2B5EF4-FFF2-40B4-BE49-F238E27FC236}">
                <a16:creationId xmlns:a16="http://schemas.microsoft.com/office/drawing/2014/main" id="{97573FD6-B0D7-B329-017F-70BFB4752262}"/>
              </a:ext>
            </a:extLst>
          </p:cNvPr>
          <p:cNvSpPr/>
          <p:nvPr userDrawn="1"/>
        </p:nvSpPr>
        <p:spPr>
          <a:xfrm>
            <a:off x="439087" y="3442979"/>
            <a:ext cx="4990628" cy="1076537"/>
          </a:xfrm>
          <a:prstGeom prst="roundRect">
            <a:avLst>
              <a:gd name="adj" fmla="val 3163"/>
            </a:avLst>
          </a:prstGeom>
          <a:solidFill>
            <a:schemeClr val="accent3"/>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2" name="Title 1">
            <a:extLst>
              <a:ext uri="{FF2B5EF4-FFF2-40B4-BE49-F238E27FC236}">
                <a16:creationId xmlns:a16="http://schemas.microsoft.com/office/drawing/2014/main" id="{671AD03B-40F2-1600-D426-09FEDF49B144}"/>
              </a:ext>
            </a:extLst>
          </p:cNvPr>
          <p:cNvSpPr>
            <a:spLocks noGrp="1"/>
          </p:cNvSpPr>
          <p:nvPr>
            <p:ph type="title" hasCustomPrompt="1"/>
          </p:nvPr>
        </p:nvSpPr>
        <p:spPr>
          <a:xfrm>
            <a:off x="457200" y="618421"/>
            <a:ext cx="7603177"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34885403"/>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7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2A2ED0-4D80-89C0-9BAE-9AD446290171}"/>
              </a:ext>
            </a:extLst>
          </p:cNvPr>
          <p:cNvGrpSpPr/>
          <p:nvPr userDrawn="1"/>
        </p:nvGrpSpPr>
        <p:grpSpPr>
          <a:xfrm>
            <a:off x="4905375" y="3192906"/>
            <a:ext cx="3781426" cy="1379094"/>
            <a:chOff x="6540499" y="4257208"/>
            <a:chExt cx="5041901" cy="1838792"/>
          </a:xfrm>
        </p:grpSpPr>
        <p:sp>
          <p:nvSpPr>
            <p:cNvPr id="3" name="Round Same Side Corner Rectangle 2">
              <a:extLst>
                <a:ext uri="{FF2B5EF4-FFF2-40B4-BE49-F238E27FC236}">
                  <a16:creationId xmlns:a16="http://schemas.microsoft.com/office/drawing/2014/main" id="{E1B63EB6-C394-AB9D-757D-DEB4A36CE07B}"/>
                </a:ext>
              </a:extLst>
            </p:cNvPr>
            <p:cNvSpPr/>
            <p:nvPr/>
          </p:nvSpPr>
          <p:spPr>
            <a:xfrm rot="16200000">
              <a:off x="7228923" y="3571831"/>
              <a:ext cx="1835744" cy="3212592"/>
            </a:xfrm>
            <a:prstGeom prst="round2SameRect">
              <a:avLst>
                <a:gd name="adj1" fmla="val 8395"/>
                <a:gd name="adj2" fmla="val 0"/>
              </a:avLst>
            </a:prstGeom>
            <a:solidFill>
              <a:srgbClr val="FF7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6">
              <a:extLst>
                <a:ext uri="{FF2B5EF4-FFF2-40B4-BE49-F238E27FC236}">
                  <a16:creationId xmlns:a16="http://schemas.microsoft.com/office/drawing/2014/main" id="{ADC2BBC3-3314-A761-7F01-D2D30138F788}"/>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8" name="Group 7">
            <a:extLst>
              <a:ext uri="{FF2B5EF4-FFF2-40B4-BE49-F238E27FC236}">
                <a16:creationId xmlns:a16="http://schemas.microsoft.com/office/drawing/2014/main" id="{7D4CFCFB-5EB3-7C35-B12F-7484E7EC350D}"/>
              </a:ext>
            </a:extLst>
          </p:cNvPr>
          <p:cNvGrpSpPr/>
          <p:nvPr userDrawn="1"/>
        </p:nvGrpSpPr>
        <p:grpSpPr>
          <a:xfrm>
            <a:off x="457200" y="3189659"/>
            <a:ext cx="3790046" cy="1382341"/>
            <a:chOff x="609600" y="4252879"/>
            <a:chExt cx="5053394" cy="1843121"/>
          </a:xfrm>
        </p:grpSpPr>
        <p:sp>
          <p:nvSpPr>
            <p:cNvPr id="9" name="Round Same Side Corner Rectangle 8">
              <a:extLst>
                <a:ext uri="{FF2B5EF4-FFF2-40B4-BE49-F238E27FC236}">
                  <a16:creationId xmlns:a16="http://schemas.microsoft.com/office/drawing/2014/main" id="{0C42828A-19E3-A11F-42BC-9689DAFEF30F}"/>
                </a:ext>
              </a:extLst>
            </p:cNvPr>
            <p:cNvSpPr/>
            <p:nvPr/>
          </p:nvSpPr>
          <p:spPr>
            <a:xfrm rot="16200000">
              <a:off x="1298024" y="3571832"/>
              <a:ext cx="1835744" cy="3212592"/>
            </a:xfrm>
            <a:prstGeom prst="round2SameRect">
              <a:avLst>
                <a:gd name="adj1" fmla="val 8395"/>
                <a:gd name="adj2" fmla="val 0"/>
              </a:avLst>
            </a:prstGeom>
            <a:solidFill>
              <a:srgbClr val="A09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0" name="Rounded Rectangle 6">
              <a:extLst>
                <a:ext uri="{FF2B5EF4-FFF2-40B4-BE49-F238E27FC236}">
                  <a16:creationId xmlns:a16="http://schemas.microsoft.com/office/drawing/2014/main" id="{E6121733-5A19-803F-4902-19A1B2E5707A}"/>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1" name="Group 10">
            <a:extLst>
              <a:ext uri="{FF2B5EF4-FFF2-40B4-BE49-F238E27FC236}">
                <a16:creationId xmlns:a16="http://schemas.microsoft.com/office/drawing/2014/main" id="{C8779AED-C4D8-B136-0ED7-89C5ADD65139}"/>
              </a:ext>
            </a:extLst>
          </p:cNvPr>
          <p:cNvGrpSpPr/>
          <p:nvPr userDrawn="1"/>
        </p:nvGrpSpPr>
        <p:grpSpPr>
          <a:xfrm>
            <a:off x="4923470" y="1533270"/>
            <a:ext cx="3779160" cy="1379094"/>
            <a:chOff x="6564627" y="2044360"/>
            <a:chExt cx="5038880" cy="1838792"/>
          </a:xfrm>
        </p:grpSpPr>
        <p:sp>
          <p:nvSpPr>
            <p:cNvPr id="12" name="Round Same Side Corner Rectangle 11">
              <a:extLst>
                <a:ext uri="{FF2B5EF4-FFF2-40B4-BE49-F238E27FC236}">
                  <a16:creationId xmlns:a16="http://schemas.microsoft.com/office/drawing/2014/main" id="{8FA96A8F-2D8D-C48A-A7A5-3959B64FDE81}"/>
                </a:ext>
              </a:extLst>
            </p:cNvPr>
            <p:cNvSpPr/>
            <p:nvPr/>
          </p:nvSpPr>
          <p:spPr>
            <a:xfrm rot="16200000">
              <a:off x="7253051" y="1358984"/>
              <a:ext cx="1835744" cy="3212592"/>
            </a:xfrm>
            <a:prstGeom prst="round2SameRect">
              <a:avLst>
                <a:gd name="adj1" fmla="val 8395"/>
                <a:gd name="adj2" fmla="val 0"/>
              </a:avLst>
            </a:prstGeom>
            <a:solidFill>
              <a:srgbClr val="56C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6">
              <a:extLst>
                <a:ext uri="{FF2B5EF4-FFF2-40B4-BE49-F238E27FC236}">
                  <a16:creationId xmlns:a16="http://schemas.microsoft.com/office/drawing/2014/main" id="{F326BFA3-3B43-2A5A-39E5-3C5D66123710}"/>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4" name="Group 13">
            <a:extLst>
              <a:ext uri="{FF2B5EF4-FFF2-40B4-BE49-F238E27FC236}">
                <a16:creationId xmlns:a16="http://schemas.microsoft.com/office/drawing/2014/main" id="{15583FAE-2B35-F1D6-3C0C-094F02BD747A}"/>
              </a:ext>
            </a:extLst>
          </p:cNvPr>
          <p:cNvGrpSpPr/>
          <p:nvPr userDrawn="1"/>
        </p:nvGrpSpPr>
        <p:grpSpPr>
          <a:xfrm>
            <a:off x="456490" y="1535556"/>
            <a:ext cx="3787105" cy="1379094"/>
            <a:chOff x="608653" y="2047408"/>
            <a:chExt cx="5049473" cy="1838792"/>
          </a:xfrm>
        </p:grpSpPr>
        <p:sp>
          <p:nvSpPr>
            <p:cNvPr id="15" name="Round Same Side Corner Rectangle 14">
              <a:extLst>
                <a:ext uri="{FF2B5EF4-FFF2-40B4-BE49-F238E27FC236}">
                  <a16:creationId xmlns:a16="http://schemas.microsoft.com/office/drawing/2014/main" id="{C82791B9-0F26-AA46-9832-C86C6627BEAF}"/>
                </a:ext>
              </a:extLst>
            </p:cNvPr>
            <p:cNvSpPr/>
            <p:nvPr/>
          </p:nvSpPr>
          <p:spPr>
            <a:xfrm rot="16200000">
              <a:off x="1297077" y="1359751"/>
              <a:ext cx="1835744" cy="3212592"/>
            </a:xfrm>
            <a:prstGeom prst="round2SameRect">
              <a:avLst>
                <a:gd name="adj1" fmla="val 8395"/>
                <a:gd name="adj2" fmla="val 0"/>
              </a:avLst>
            </a:prstGeom>
            <a:solidFill>
              <a:srgbClr val="FFB7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6">
              <a:extLst>
                <a:ext uri="{FF2B5EF4-FFF2-40B4-BE49-F238E27FC236}">
                  <a16:creationId xmlns:a16="http://schemas.microsoft.com/office/drawing/2014/main" id="{200B3A0F-6597-BDEA-E22E-CC145658A5DE}"/>
                </a:ext>
              </a:extLst>
            </p:cNvPr>
            <p:cNvSpPr/>
            <p:nvPr/>
          </p:nvSpPr>
          <p:spPr>
            <a:xfrm>
              <a:off x="3819334"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17" name="TextBox 16">
            <a:extLst>
              <a:ext uri="{FF2B5EF4-FFF2-40B4-BE49-F238E27FC236}">
                <a16:creationId xmlns:a16="http://schemas.microsoft.com/office/drawing/2014/main" id="{3C3F5EFF-6B3A-A1B1-8B5E-D4A55192A629}"/>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colored boxes with imagery</a:t>
            </a:r>
          </a:p>
        </p:txBody>
      </p:sp>
      <p:sp>
        <p:nvSpPr>
          <p:cNvPr id="5" name="Title 4">
            <a:extLst>
              <a:ext uri="{FF2B5EF4-FFF2-40B4-BE49-F238E27FC236}">
                <a16:creationId xmlns:a16="http://schemas.microsoft.com/office/drawing/2014/main" id="{C55CC219-A605-F230-D574-93130E5B5CCF}"/>
              </a:ext>
            </a:extLst>
          </p:cNvPr>
          <p:cNvSpPr>
            <a:spLocks noGrp="1"/>
          </p:cNvSpPr>
          <p:nvPr>
            <p:ph type="title" hasCustomPrompt="1"/>
          </p:nvPr>
        </p:nvSpPr>
        <p:spPr>
          <a:xfrm>
            <a:off x="457200" y="618421"/>
            <a:ext cx="7701148"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1182416396"/>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8_Title &amp; Bullet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332BD4-C919-BA86-08CA-BBA9692C6133}"/>
              </a:ext>
            </a:extLst>
          </p:cNvPr>
          <p:cNvGrpSpPr/>
          <p:nvPr userDrawn="1"/>
        </p:nvGrpSpPr>
        <p:grpSpPr>
          <a:xfrm>
            <a:off x="461962" y="1714500"/>
            <a:ext cx="2566988" cy="2628900"/>
            <a:chOff x="615950" y="2286000"/>
            <a:chExt cx="3422650" cy="3505200"/>
          </a:xfrm>
        </p:grpSpPr>
        <p:sp>
          <p:nvSpPr>
            <p:cNvPr id="6" name="Rounded Rectangle 5">
              <a:extLst>
                <a:ext uri="{FF2B5EF4-FFF2-40B4-BE49-F238E27FC236}">
                  <a16:creationId xmlns:a16="http://schemas.microsoft.com/office/drawing/2014/main" id="{E7150615-68AB-F389-9303-CDC99C949CB4}"/>
                </a:ext>
              </a:extLst>
            </p:cNvPr>
            <p:cNvSpPr/>
            <p:nvPr/>
          </p:nvSpPr>
          <p:spPr>
            <a:xfrm>
              <a:off x="615950" y="2286000"/>
              <a:ext cx="3422650" cy="3505200"/>
            </a:xfrm>
            <a:prstGeom prst="roundRect">
              <a:avLst>
                <a:gd name="adj" fmla="val 4390"/>
              </a:avLst>
            </a:prstGeom>
            <a:solidFill>
              <a:srgbClr val="CFDEE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Round Same Side Corner Rectangle 6">
              <a:extLst>
                <a:ext uri="{FF2B5EF4-FFF2-40B4-BE49-F238E27FC236}">
                  <a16:creationId xmlns:a16="http://schemas.microsoft.com/office/drawing/2014/main" id="{7B0106D4-9EE4-48F1-FA84-ADC29EFD7812}"/>
                </a:ext>
              </a:extLst>
            </p:cNvPr>
            <p:cNvSpPr>
              <a:spLocks noChangeAspect="1"/>
            </p:cNvSpPr>
            <p:nvPr/>
          </p:nvSpPr>
          <p:spPr>
            <a:xfrm>
              <a:off x="615950" y="2286000"/>
              <a:ext cx="3422650" cy="1755648"/>
            </a:xfrm>
            <a:prstGeom prst="round2SameRect">
              <a:avLst>
                <a:gd name="adj1" fmla="val 6928"/>
                <a:gd name="adj2" fmla="val 0"/>
              </a:avLst>
            </a:prstGeom>
            <a:blipFill>
              <a:blip r:embed="rId2"/>
              <a:srcRect/>
              <a:stretch>
                <a:fillRect t="-14983" b="-149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7" name="Group 16">
            <a:extLst>
              <a:ext uri="{FF2B5EF4-FFF2-40B4-BE49-F238E27FC236}">
                <a16:creationId xmlns:a16="http://schemas.microsoft.com/office/drawing/2014/main" id="{217A5338-E1EF-8590-6D32-3026C41F7ED4}"/>
              </a:ext>
            </a:extLst>
          </p:cNvPr>
          <p:cNvGrpSpPr/>
          <p:nvPr userDrawn="1"/>
        </p:nvGrpSpPr>
        <p:grpSpPr>
          <a:xfrm>
            <a:off x="3327531" y="1714500"/>
            <a:ext cx="2512124" cy="2628900"/>
            <a:chOff x="4436708" y="2286000"/>
            <a:chExt cx="3349498" cy="3505200"/>
          </a:xfrm>
        </p:grpSpPr>
        <p:sp>
          <p:nvSpPr>
            <p:cNvPr id="18" name="Rounded Rectangle 17">
              <a:extLst>
                <a:ext uri="{FF2B5EF4-FFF2-40B4-BE49-F238E27FC236}">
                  <a16:creationId xmlns:a16="http://schemas.microsoft.com/office/drawing/2014/main" id="{74A622E0-6830-F239-49EB-152FDE04744E}"/>
                </a:ext>
              </a:extLst>
            </p:cNvPr>
            <p:cNvSpPr/>
            <p:nvPr/>
          </p:nvSpPr>
          <p:spPr>
            <a:xfrm>
              <a:off x="4448900" y="2286000"/>
              <a:ext cx="3337306" cy="3505200"/>
            </a:xfrm>
            <a:prstGeom prst="roundRect">
              <a:avLst>
                <a:gd name="adj" fmla="val 4390"/>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9" name="Round Same Side Corner Rectangle 18">
              <a:extLst>
                <a:ext uri="{FF2B5EF4-FFF2-40B4-BE49-F238E27FC236}">
                  <a16:creationId xmlns:a16="http://schemas.microsoft.com/office/drawing/2014/main" id="{C0A84A20-8CBA-2FED-8643-7E819FEB89B8}"/>
                </a:ext>
              </a:extLst>
            </p:cNvPr>
            <p:cNvSpPr>
              <a:spLocks noChangeAspect="1"/>
            </p:cNvSpPr>
            <p:nvPr/>
          </p:nvSpPr>
          <p:spPr>
            <a:xfrm>
              <a:off x="4436708" y="2286000"/>
              <a:ext cx="3337560" cy="1755782"/>
            </a:xfrm>
            <a:prstGeom prst="round2SameRect">
              <a:avLst>
                <a:gd name="adj1" fmla="val 6928"/>
                <a:gd name="adj2" fmla="val 0"/>
              </a:avLst>
            </a:prstGeom>
            <a:blipFill>
              <a:blip r:embed="rId3"/>
              <a:srcRect/>
              <a:stretch>
                <a:fillRect t="-12121" b="-121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0" name="Rounded Rectangle 19">
            <a:extLst>
              <a:ext uri="{FF2B5EF4-FFF2-40B4-BE49-F238E27FC236}">
                <a16:creationId xmlns:a16="http://schemas.microsoft.com/office/drawing/2014/main" id="{9A7146CF-BF83-40FD-9EBC-E3889AADF1E7}"/>
              </a:ext>
            </a:extLst>
          </p:cNvPr>
          <p:cNvSpPr/>
          <p:nvPr userDrawn="1"/>
        </p:nvSpPr>
        <p:spPr>
          <a:xfrm>
            <a:off x="6138235" y="1714500"/>
            <a:ext cx="2548565" cy="2628900"/>
          </a:xfrm>
          <a:prstGeom prst="roundRect">
            <a:avLst>
              <a:gd name="adj" fmla="val 4390"/>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1" name="Round Same Side Corner Rectangle 20">
            <a:extLst>
              <a:ext uri="{FF2B5EF4-FFF2-40B4-BE49-F238E27FC236}">
                <a16:creationId xmlns:a16="http://schemas.microsoft.com/office/drawing/2014/main" id="{3EF79FA8-87F5-5E65-26D3-B0AEA90682B5}"/>
              </a:ext>
            </a:extLst>
          </p:cNvPr>
          <p:cNvSpPr>
            <a:spLocks noChangeAspect="1"/>
          </p:cNvSpPr>
          <p:nvPr userDrawn="1"/>
        </p:nvSpPr>
        <p:spPr>
          <a:xfrm>
            <a:off x="6138235" y="1714500"/>
            <a:ext cx="2548565" cy="1316736"/>
          </a:xfrm>
          <a:prstGeom prst="round2SameRect">
            <a:avLst>
              <a:gd name="adj1" fmla="val 6928"/>
              <a:gd name="adj2" fmla="val 0"/>
            </a:avLst>
          </a:prstGeom>
          <a:blipFill>
            <a:blip r:embed="rId4"/>
            <a:srcRect/>
            <a:stretch>
              <a:fillRect t="-14517" b="-145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2" name="TextBox 21">
            <a:extLst>
              <a:ext uri="{FF2B5EF4-FFF2-40B4-BE49-F238E27FC236}">
                <a16:creationId xmlns:a16="http://schemas.microsoft.com/office/drawing/2014/main" id="{3683FCC2-7F5A-E313-B034-D7F9CDDFD19E}"/>
              </a:ext>
            </a:extLst>
          </p:cNvPr>
          <p:cNvSpPr txBox="1"/>
          <p:nvPr userDrawn="1"/>
        </p:nvSpPr>
        <p:spPr>
          <a:xfrm>
            <a:off x="457200" y="963593"/>
            <a:ext cx="3075972" cy="461665"/>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3 column cool grey (tint) boxes with imagery</a:t>
            </a:r>
          </a:p>
        </p:txBody>
      </p:sp>
      <p:sp>
        <p:nvSpPr>
          <p:cNvPr id="2" name="Title 1">
            <a:extLst>
              <a:ext uri="{FF2B5EF4-FFF2-40B4-BE49-F238E27FC236}">
                <a16:creationId xmlns:a16="http://schemas.microsoft.com/office/drawing/2014/main" id="{DF3546B9-0EC4-CAB7-113D-AE7AE69B44F3}"/>
              </a:ext>
            </a:extLst>
          </p:cNvPr>
          <p:cNvSpPr>
            <a:spLocks noGrp="1"/>
          </p:cNvSpPr>
          <p:nvPr>
            <p:ph type="title" hasCustomPrompt="1"/>
          </p:nvPr>
        </p:nvSpPr>
        <p:spPr>
          <a:xfrm>
            <a:off x="457200" y="618421"/>
            <a:ext cx="7665522" cy="639647"/>
          </a:xfrm>
        </p:spPr>
        <p:txBody>
          <a:bodyPr>
            <a:norm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114146199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9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764D7A-7AF4-FEDE-165C-C1FEBF235458}"/>
              </a:ext>
            </a:extLst>
          </p:cNvPr>
          <p:cNvGrpSpPr/>
          <p:nvPr userDrawn="1"/>
        </p:nvGrpSpPr>
        <p:grpSpPr>
          <a:xfrm>
            <a:off x="4905375" y="3192906"/>
            <a:ext cx="3781426" cy="1379094"/>
            <a:chOff x="6540499" y="4257208"/>
            <a:chExt cx="5041901" cy="1838792"/>
          </a:xfrm>
        </p:grpSpPr>
        <p:sp>
          <p:nvSpPr>
            <p:cNvPr id="3" name="Round Same Side Corner Rectangle 2">
              <a:extLst>
                <a:ext uri="{FF2B5EF4-FFF2-40B4-BE49-F238E27FC236}">
                  <a16:creationId xmlns:a16="http://schemas.microsoft.com/office/drawing/2014/main" id="{D7C11F9F-51A5-9F12-0127-9FC63A4F36E6}"/>
                </a:ext>
              </a:extLst>
            </p:cNvPr>
            <p:cNvSpPr/>
            <p:nvPr/>
          </p:nvSpPr>
          <p:spPr>
            <a:xfrm rot="16200000">
              <a:off x="7228923" y="3571831"/>
              <a:ext cx="1835744" cy="3212592"/>
            </a:xfrm>
            <a:prstGeom prst="round2SameRect">
              <a:avLst>
                <a:gd name="adj1" fmla="val 8395"/>
                <a:gd name="adj2" fmla="val 0"/>
              </a:avLst>
            </a:prstGeom>
            <a:solidFill>
              <a:srgbClr val="D8D4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6">
              <a:extLst>
                <a:ext uri="{FF2B5EF4-FFF2-40B4-BE49-F238E27FC236}">
                  <a16:creationId xmlns:a16="http://schemas.microsoft.com/office/drawing/2014/main" id="{383A02FF-1D4E-6F65-EDBB-A10E0794BB2B}"/>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8" name="Group 7">
            <a:extLst>
              <a:ext uri="{FF2B5EF4-FFF2-40B4-BE49-F238E27FC236}">
                <a16:creationId xmlns:a16="http://schemas.microsoft.com/office/drawing/2014/main" id="{3EACE168-0130-D479-71B9-624336A70599}"/>
              </a:ext>
            </a:extLst>
          </p:cNvPr>
          <p:cNvGrpSpPr/>
          <p:nvPr userDrawn="1"/>
        </p:nvGrpSpPr>
        <p:grpSpPr>
          <a:xfrm>
            <a:off x="457200" y="3189659"/>
            <a:ext cx="3790046" cy="1382341"/>
            <a:chOff x="609600" y="4252879"/>
            <a:chExt cx="5053394" cy="1843121"/>
          </a:xfrm>
        </p:grpSpPr>
        <p:sp>
          <p:nvSpPr>
            <p:cNvPr id="9" name="Round Same Side Corner Rectangle 8">
              <a:extLst>
                <a:ext uri="{FF2B5EF4-FFF2-40B4-BE49-F238E27FC236}">
                  <a16:creationId xmlns:a16="http://schemas.microsoft.com/office/drawing/2014/main" id="{D4F33E6E-D601-9F07-3536-A1E4368FC5E6}"/>
                </a:ext>
              </a:extLst>
            </p:cNvPr>
            <p:cNvSpPr/>
            <p:nvPr/>
          </p:nvSpPr>
          <p:spPr>
            <a:xfrm rot="16200000">
              <a:off x="1298024" y="3571832"/>
              <a:ext cx="1835744" cy="3212592"/>
            </a:xfrm>
            <a:prstGeom prst="round2SameRect">
              <a:avLst>
                <a:gd name="adj1" fmla="val 8395"/>
                <a:gd name="adj2" fmla="val 0"/>
              </a:avLst>
            </a:prstGeom>
            <a:solidFill>
              <a:srgbClr val="D8D4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0" name="Rounded Rectangle 6">
              <a:extLst>
                <a:ext uri="{FF2B5EF4-FFF2-40B4-BE49-F238E27FC236}">
                  <a16:creationId xmlns:a16="http://schemas.microsoft.com/office/drawing/2014/main" id="{BBE6EE71-4BA4-5435-FB34-FD85B7F18C48}"/>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1" name="Group 10">
            <a:extLst>
              <a:ext uri="{FF2B5EF4-FFF2-40B4-BE49-F238E27FC236}">
                <a16:creationId xmlns:a16="http://schemas.microsoft.com/office/drawing/2014/main" id="{E217AE1C-A3DB-1B73-2256-6E3F0ADC4CBB}"/>
              </a:ext>
            </a:extLst>
          </p:cNvPr>
          <p:cNvGrpSpPr/>
          <p:nvPr userDrawn="1"/>
        </p:nvGrpSpPr>
        <p:grpSpPr>
          <a:xfrm>
            <a:off x="4923470" y="1533270"/>
            <a:ext cx="3779160" cy="1379094"/>
            <a:chOff x="6564627" y="2044360"/>
            <a:chExt cx="5038880" cy="1838792"/>
          </a:xfrm>
        </p:grpSpPr>
        <p:sp>
          <p:nvSpPr>
            <p:cNvPr id="12" name="Round Same Side Corner Rectangle 11">
              <a:extLst>
                <a:ext uri="{FF2B5EF4-FFF2-40B4-BE49-F238E27FC236}">
                  <a16:creationId xmlns:a16="http://schemas.microsoft.com/office/drawing/2014/main" id="{7EA739CC-7BAD-B0F0-4336-F13499B622FC}"/>
                </a:ext>
              </a:extLst>
            </p:cNvPr>
            <p:cNvSpPr/>
            <p:nvPr/>
          </p:nvSpPr>
          <p:spPr>
            <a:xfrm rot="16200000">
              <a:off x="7253051" y="1358984"/>
              <a:ext cx="1835744" cy="3212592"/>
            </a:xfrm>
            <a:prstGeom prst="round2SameRect">
              <a:avLst>
                <a:gd name="adj1" fmla="val 8395"/>
                <a:gd name="adj2" fmla="val 0"/>
              </a:avLst>
            </a:prstGeom>
            <a:solidFill>
              <a:srgbClr val="D8D4D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6">
              <a:extLst>
                <a:ext uri="{FF2B5EF4-FFF2-40B4-BE49-F238E27FC236}">
                  <a16:creationId xmlns:a16="http://schemas.microsoft.com/office/drawing/2014/main" id="{1A635E3C-7D6D-B590-87C4-9B45A5995F2D}"/>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4" name="Group 13">
            <a:extLst>
              <a:ext uri="{FF2B5EF4-FFF2-40B4-BE49-F238E27FC236}">
                <a16:creationId xmlns:a16="http://schemas.microsoft.com/office/drawing/2014/main" id="{243D6D3B-DA5D-38B0-8B96-1C08F2548472}"/>
              </a:ext>
            </a:extLst>
          </p:cNvPr>
          <p:cNvGrpSpPr/>
          <p:nvPr userDrawn="1"/>
        </p:nvGrpSpPr>
        <p:grpSpPr>
          <a:xfrm>
            <a:off x="439055" y="1535556"/>
            <a:ext cx="3787105" cy="1379094"/>
            <a:chOff x="585406" y="2047408"/>
            <a:chExt cx="5049473" cy="1838792"/>
          </a:xfrm>
        </p:grpSpPr>
        <p:sp>
          <p:nvSpPr>
            <p:cNvPr id="15" name="Round Same Side Corner Rectangle 14">
              <a:extLst>
                <a:ext uri="{FF2B5EF4-FFF2-40B4-BE49-F238E27FC236}">
                  <a16:creationId xmlns:a16="http://schemas.microsoft.com/office/drawing/2014/main" id="{E12E4206-8B53-E0E1-0594-702E040D8DB8}"/>
                </a:ext>
              </a:extLst>
            </p:cNvPr>
            <p:cNvSpPr/>
            <p:nvPr/>
          </p:nvSpPr>
          <p:spPr>
            <a:xfrm rot="16200000">
              <a:off x="1273830" y="1359751"/>
              <a:ext cx="1835744" cy="3212592"/>
            </a:xfrm>
            <a:prstGeom prst="round2SameRect">
              <a:avLst>
                <a:gd name="adj1" fmla="val 8395"/>
                <a:gd name="adj2" fmla="val 0"/>
              </a:avLst>
            </a:prstGeom>
            <a:solidFill>
              <a:srgbClr val="D8D4D7">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6">
              <a:extLst>
                <a:ext uri="{FF2B5EF4-FFF2-40B4-BE49-F238E27FC236}">
                  <a16:creationId xmlns:a16="http://schemas.microsoft.com/office/drawing/2014/main" id="{AE2EE5E3-35B4-D867-220D-F59D4B073ECC}"/>
                </a:ext>
              </a:extLst>
            </p:cNvPr>
            <p:cNvSpPr/>
            <p:nvPr/>
          </p:nvSpPr>
          <p:spPr>
            <a:xfrm>
              <a:off x="3796087"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2" name="TextBox 21">
            <a:extLst>
              <a:ext uri="{FF2B5EF4-FFF2-40B4-BE49-F238E27FC236}">
                <a16:creationId xmlns:a16="http://schemas.microsoft.com/office/drawing/2014/main" id="{E7B5669F-6FC9-17E1-21AC-9AD338B6C85E}"/>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warm grey (tint) with imagery</a:t>
            </a:r>
          </a:p>
        </p:txBody>
      </p:sp>
      <p:sp>
        <p:nvSpPr>
          <p:cNvPr id="5" name="Title 4">
            <a:extLst>
              <a:ext uri="{FF2B5EF4-FFF2-40B4-BE49-F238E27FC236}">
                <a16:creationId xmlns:a16="http://schemas.microsoft.com/office/drawing/2014/main" id="{30BF58AC-17A1-1826-927A-A31CCF25ABAB}"/>
              </a:ext>
            </a:extLst>
          </p:cNvPr>
          <p:cNvSpPr>
            <a:spLocks noGrp="1"/>
          </p:cNvSpPr>
          <p:nvPr>
            <p:ph type="title" hasCustomPrompt="1"/>
          </p:nvPr>
        </p:nvSpPr>
        <p:spPr>
          <a:xfrm>
            <a:off x="457201" y="618421"/>
            <a:ext cx="7576457"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36937434"/>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6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B764D7A-7AF4-FEDE-165C-C1FEBF235458}"/>
              </a:ext>
            </a:extLst>
          </p:cNvPr>
          <p:cNvGrpSpPr/>
          <p:nvPr userDrawn="1"/>
        </p:nvGrpSpPr>
        <p:grpSpPr>
          <a:xfrm>
            <a:off x="4905375" y="3192906"/>
            <a:ext cx="3781426" cy="1379094"/>
            <a:chOff x="6540499" y="4257208"/>
            <a:chExt cx="5041901" cy="1838792"/>
          </a:xfrm>
        </p:grpSpPr>
        <p:sp>
          <p:nvSpPr>
            <p:cNvPr id="3" name="Round Same Side Corner Rectangle 2">
              <a:extLst>
                <a:ext uri="{FF2B5EF4-FFF2-40B4-BE49-F238E27FC236}">
                  <a16:creationId xmlns:a16="http://schemas.microsoft.com/office/drawing/2014/main" id="{D7C11F9F-51A5-9F12-0127-9FC63A4F36E6}"/>
                </a:ext>
              </a:extLst>
            </p:cNvPr>
            <p:cNvSpPr/>
            <p:nvPr/>
          </p:nvSpPr>
          <p:spPr>
            <a:xfrm rot="16200000">
              <a:off x="7228923" y="3571831"/>
              <a:ext cx="1835744" cy="3212592"/>
            </a:xfrm>
            <a:prstGeom prst="round2SameRect">
              <a:avLst>
                <a:gd name="adj1" fmla="val 8395"/>
                <a:gd name="adj2" fmla="val 0"/>
              </a:avLst>
            </a:prstGeom>
            <a:solidFill>
              <a:srgbClr val="CFDE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4" name="Rounded Rectangle 6">
              <a:extLst>
                <a:ext uri="{FF2B5EF4-FFF2-40B4-BE49-F238E27FC236}">
                  <a16:creationId xmlns:a16="http://schemas.microsoft.com/office/drawing/2014/main" id="{383A02FF-1D4E-6F65-EDBB-A10E0794BB2B}"/>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8" name="Group 7">
            <a:extLst>
              <a:ext uri="{FF2B5EF4-FFF2-40B4-BE49-F238E27FC236}">
                <a16:creationId xmlns:a16="http://schemas.microsoft.com/office/drawing/2014/main" id="{3EACE168-0130-D479-71B9-624336A70599}"/>
              </a:ext>
            </a:extLst>
          </p:cNvPr>
          <p:cNvGrpSpPr/>
          <p:nvPr userDrawn="1"/>
        </p:nvGrpSpPr>
        <p:grpSpPr>
          <a:xfrm>
            <a:off x="457200" y="3189659"/>
            <a:ext cx="3790046" cy="1382341"/>
            <a:chOff x="609600" y="4252879"/>
            <a:chExt cx="5053394" cy="1843121"/>
          </a:xfrm>
        </p:grpSpPr>
        <p:sp>
          <p:nvSpPr>
            <p:cNvPr id="9" name="Round Same Side Corner Rectangle 8">
              <a:extLst>
                <a:ext uri="{FF2B5EF4-FFF2-40B4-BE49-F238E27FC236}">
                  <a16:creationId xmlns:a16="http://schemas.microsoft.com/office/drawing/2014/main" id="{D4F33E6E-D601-9F07-3536-A1E4368FC5E6}"/>
                </a:ext>
              </a:extLst>
            </p:cNvPr>
            <p:cNvSpPr/>
            <p:nvPr/>
          </p:nvSpPr>
          <p:spPr>
            <a:xfrm rot="16200000">
              <a:off x="1298024" y="3571832"/>
              <a:ext cx="1835744" cy="3212592"/>
            </a:xfrm>
            <a:prstGeom prst="round2SameRect">
              <a:avLst>
                <a:gd name="adj1" fmla="val 8395"/>
                <a:gd name="adj2" fmla="val 0"/>
              </a:avLst>
            </a:prstGeom>
            <a:solidFill>
              <a:srgbClr val="CFDE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0" name="Rounded Rectangle 6">
              <a:extLst>
                <a:ext uri="{FF2B5EF4-FFF2-40B4-BE49-F238E27FC236}">
                  <a16:creationId xmlns:a16="http://schemas.microsoft.com/office/drawing/2014/main" id="{BBE6EE71-4BA4-5435-FB34-FD85B7F18C48}"/>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1" name="Group 10">
            <a:extLst>
              <a:ext uri="{FF2B5EF4-FFF2-40B4-BE49-F238E27FC236}">
                <a16:creationId xmlns:a16="http://schemas.microsoft.com/office/drawing/2014/main" id="{E217AE1C-A3DB-1B73-2256-6E3F0ADC4CBB}"/>
              </a:ext>
            </a:extLst>
          </p:cNvPr>
          <p:cNvGrpSpPr/>
          <p:nvPr userDrawn="1"/>
        </p:nvGrpSpPr>
        <p:grpSpPr>
          <a:xfrm>
            <a:off x="4923470" y="1533270"/>
            <a:ext cx="3779160" cy="1379094"/>
            <a:chOff x="6564627" y="2044360"/>
            <a:chExt cx="5038880" cy="1838792"/>
          </a:xfrm>
        </p:grpSpPr>
        <p:sp>
          <p:nvSpPr>
            <p:cNvPr id="12" name="Round Same Side Corner Rectangle 11">
              <a:extLst>
                <a:ext uri="{FF2B5EF4-FFF2-40B4-BE49-F238E27FC236}">
                  <a16:creationId xmlns:a16="http://schemas.microsoft.com/office/drawing/2014/main" id="{7EA739CC-7BAD-B0F0-4336-F13499B622FC}"/>
                </a:ext>
              </a:extLst>
            </p:cNvPr>
            <p:cNvSpPr/>
            <p:nvPr/>
          </p:nvSpPr>
          <p:spPr>
            <a:xfrm rot="16200000">
              <a:off x="7253051" y="1358984"/>
              <a:ext cx="1835744" cy="3212592"/>
            </a:xfrm>
            <a:prstGeom prst="round2SameRect">
              <a:avLst>
                <a:gd name="adj1" fmla="val 8395"/>
                <a:gd name="adj2" fmla="val 0"/>
              </a:avLst>
            </a:prstGeom>
            <a:solidFill>
              <a:srgbClr val="CFDEE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3" name="Rounded Rectangle 6">
              <a:extLst>
                <a:ext uri="{FF2B5EF4-FFF2-40B4-BE49-F238E27FC236}">
                  <a16:creationId xmlns:a16="http://schemas.microsoft.com/office/drawing/2014/main" id="{1A635E3C-7D6D-B590-87C4-9B45A5995F2D}"/>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4" name="Group 13">
            <a:extLst>
              <a:ext uri="{FF2B5EF4-FFF2-40B4-BE49-F238E27FC236}">
                <a16:creationId xmlns:a16="http://schemas.microsoft.com/office/drawing/2014/main" id="{243D6D3B-DA5D-38B0-8B96-1C08F2548472}"/>
              </a:ext>
            </a:extLst>
          </p:cNvPr>
          <p:cNvGrpSpPr/>
          <p:nvPr userDrawn="1"/>
        </p:nvGrpSpPr>
        <p:grpSpPr>
          <a:xfrm>
            <a:off x="439055" y="1535556"/>
            <a:ext cx="3787105" cy="1379094"/>
            <a:chOff x="585406" y="2047408"/>
            <a:chExt cx="5049473" cy="1838792"/>
          </a:xfrm>
        </p:grpSpPr>
        <p:sp>
          <p:nvSpPr>
            <p:cNvPr id="15" name="Round Same Side Corner Rectangle 14">
              <a:extLst>
                <a:ext uri="{FF2B5EF4-FFF2-40B4-BE49-F238E27FC236}">
                  <a16:creationId xmlns:a16="http://schemas.microsoft.com/office/drawing/2014/main" id="{E12E4206-8B53-E0E1-0594-702E040D8DB8}"/>
                </a:ext>
              </a:extLst>
            </p:cNvPr>
            <p:cNvSpPr/>
            <p:nvPr/>
          </p:nvSpPr>
          <p:spPr>
            <a:xfrm rot="16200000">
              <a:off x="1273830" y="1359751"/>
              <a:ext cx="1835744" cy="3212592"/>
            </a:xfrm>
            <a:prstGeom prst="round2SameRect">
              <a:avLst>
                <a:gd name="adj1" fmla="val 8395"/>
                <a:gd name="adj2" fmla="val 0"/>
              </a:avLst>
            </a:prstGeom>
            <a:solidFill>
              <a:srgbClr val="CFDEE5">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6" name="Rounded Rectangle 6">
              <a:extLst>
                <a:ext uri="{FF2B5EF4-FFF2-40B4-BE49-F238E27FC236}">
                  <a16:creationId xmlns:a16="http://schemas.microsoft.com/office/drawing/2014/main" id="{AE2EE5E3-35B4-D867-220D-F59D4B073ECC}"/>
                </a:ext>
              </a:extLst>
            </p:cNvPr>
            <p:cNvSpPr/>
            <p:nvPr/>
          </p:nvSpPr>
          <p:spPr>
            <a:xfrm>
              <a:off x="3796087"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2" name="TextBox 21">
            <a:extLst>
              <a:ext uri="{FF2B5EF4-FFF2-40B4-BE49-F238E27FC236}">
                <a16:creationId xmlns:a16="http://schemas.microsoft.com/office/drawing/2014/main" id="{E7B5669F-6FC9-17E1-21AC-9AD338B6C85E}"/>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warm grey (tint) with imagery</a:t>
            </a:r>
          </a:p>
        </p:txBody>
      </p:sp>
      <p:sp>
        <p:nvSpPr>
          <p:cNvPr id="5" name="Title 4">
            <a:extLst>
              <a:ext uri="{FF2B5EF4-FFF2-40B4-BE49-F238E27FC236}">
                <a16:creationId xmlns:a16="http://schemas.microsoft.com/office/drawing/2014/main" id="{47D9C7A3-3567-8147-29EB-46FD86364A55}"/>
              </a:ext>
            </a:extLst>
          </p:cNvPr>
          <p:cNvSpPr>
            <a:spLocks noGrp="1"/>
          </p:cNvSpPr>
          <p:nvPr>
            <p:ph type="title" hasCustomPrompt="1"/>
          </p:nvPr>
        </p:nvSpPr>
        <p:spPr>
          <a:xfrm>
            <a:off x="457200" y="618421"/>
            <a:ext cx="755864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744980059"/>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5_Title &amp; Bullet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6A785EB-8F40-C834-CF0A-5BB54B6AE7A0}"/>
              </a:ext>
            </a:extLst>
          </p:cNvPr>
          <p:cNvGrpSpPr/>
          <p:nvPr userDrawn="1"/>
        </p:nvGrpSpPr>
        <p:grpSpPr>
          <a:xfrm>
            <a:off x="4905375" y="3192906"/>
            <a:ext cx="3781426" cy="1379094"/>
            <a:chOff x="6540499" y="4257208"/>
            <a:chExt cx="5041901" cy="1838792"/>
          </a:xfrm>
        </p:grpSpPr>
        <p:sp>
          <p:nvSpPr>
            <p:cNvPr id="6" name="Round Same Side Corner Rectangle 5">
              <a:extLst>
                <a:ext uri="{FF2B5EF4-FFF2-40B4-BE49-F238E27FC236}">
                  <a16:creationId xmlns:a16="http://schemas.microsoft.com/office/drawing/2014/main" id="{7196B526-C120-A6C3-2888-EC217A2EA712}"/>
                </a:ext>
              </a:extLst>
            </p:cNvPr>
            <p:cNvSpPr/>
            <p:nvPr/>
          </p:nvSpPr>
          <p:spPr>
            <a:xfrm rot="16200000">
              <a:off x="7228923" y="3571831"/>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7" name="Rounded Rectangle 6">
              <a:extLst>
                <a:ext uri="{FF2B5EF4-FFF2-40B4-BE49-F238E27FC236}">
                  <a16:creationId xmlns:a16="http://schemas.microsoft.com/office/drawing/2014/main" id="{884723B1-FD3A-EEF6-21A0-0626377373B5}"/>
                </a:ext>
              </a:extLst>
            </p:cNvPr>
            <p:cNvSpPr/>
            <p:nvPr/>
          </p:nvSpPr>
          <p:spPr>
            <a:xfrm>
              <a:off x="9741598" y="4257208"/>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2"/>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17" name="Group 16">
            <a:extLst>
              <a:ext uri="{FF2B5EF4-FFF2-40B4-BE49-F238E27FC236}">
                <a16:creationId xmlns:a16="http://schemas.microsoft.com/office/drawing/2014/main" id="{D42EC462-651B-4517-EBA3-710E77C08686}"/>
              </a:ext>
            </a:extLst>
          </p:cNvPr>
          <p:cNvGrpSpPr/>
          <p:nvPr userDrawn="1"/>
        </p:nvGrpSpPr>
        <p:grpSpPr>
          <a:xfrm>
            <a:off x="457200" y="3189659"/>
            <a:ext cx="3790046" cy="1382341"/>
            <a:chOff x="609600" y="4252879"/>
            <a:chExt cx="5053394" cy="1843121"/>
          </a:xfrm>
        </p:grpSpPr>
        <p:sp>
          <p:nvSpPr>
            <p:cNvPr id="18" name="Round Same Side Corner Rectangle 17">
              <a:extLst>
                <a:ext uri="{FF2B5EF4-FFF2-40B4-BE49-F238E27FC236}">
                  <a16:creationId xmlns:a16="http://schemas.microsoft.com/office/drawing/2014/main" id="{F00F3200-CB10-5BD5-F9A6-280C8EDBBF12}"/>
                </a:ext>
              </a:extLst>
            </p:cNvPr>
            <p:cNvSpPr/>
            <p:nvPr/>
          </p:nvSpPr>
          <p:spPr>
            <a:xfrm rot="16200000">
              <a:off x="1298024" y="3571832"/>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9" name="Rounded Rectangle 6">
              <a:extLst>
                <a:ext uri="{FF2B5EF4-FFF2-40B4-BE49-F238E27FC236}">
                  <a16:creationId xmlns:a16="http://schemas.microsoft.com/office/drawing/2014/main" id="{F9BD8B15-AFD9-47F0-4AD3-977DA30A4129}"/>
                </a:ext>
              </a:extLst>
            </p:cNvPr>
            <p:cNvSpPr/>
            <p:nvPr/>
          </p:nvSpPr>
          <p:spPr>
            <a:xfrm>
              <a:off x="3822192" y="4252879"/>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3"/>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20" name="Group 19">
            <a:extLst>
              <a:ext uri="{FF2B5EF4-FFF2-40B4-BE49-F238E27FC236}">
                <a16:creationId xmlns:a16="http://schemas.microsoft.com/office/drawing/2014/main" id="{29C3A71F-8295-0BB5-66F9-0EA85C27574C}"/>
              </a:ext>
            </a:extLst>
          </p:cNvPr>
          <p:cNvGrpSpPr/>
          <p:nvPr userDrawn="1"/>
        </p:nvGrpSpPr>
        <p:grpSpPr>
          <a:xfrm>
            <a:off x="4923470" y="1533270"/>
            <a:ext cx="3779160" cy="1379094"/>
            <a:chOff x="6564627" y="2044360"/>
            <a:chExt cx="5038880" cy="1838792"/>
          </a:xfrm>
        </p:grpSpPr>
        <p:sp>
          <p:nvSpPr>
            <p:cNvPr id="21" name="Round Same Side Corner Rectangle 20">
              <a:extLst>
                <a:ext uri="{FF2B5EF4-FFF2-40B4-BE49-F238E27FC236}">
                  <a16:creationId xmlns:a16="http://schemas.microsoft.com/office/drawing/2014/main" id="{419296B2-016B-9689-9D4F-AF901DA03E2A}"/>
                </a:ext>
              </a:extLst>
            </p:cNvPr>
            <p:cNvSpPr/>
            <p:nvPr/>
          </p:nvSpPr>
          <p:spPr>
            <a:xfrm rot="16200000">
              <a:off x="7253051" y="1358984"/>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2" name="Rounded Rectangle 6">
              <a:extLst>
                <a:ext uri="{FF2B5EF4-FFF2-40B4-BE49-F238E27FC236}">
                  <a16:creationId xmlns:a16="http://schemas.microsoft.com/office/drawing/2014/main" id="{8707923B-B2B1-3C53-CD6E-F1884DDBDC43}"/>
                </a:ext>
              </a:extLst>
            </p:cNvPr>
            <p:cNvSpPr/>
            <p:nvPr/>
          </p:nvSpPr>
          <p:spPr>
            <a:xfrm>
              <a:off x="9762705" y="2044360"/>
              <a:ext cx="184080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4"/>
              <a:srcRect/>
              <a:stretch>
                <a:fillRect l="-24918" r="-249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grpSp>
        <p:nvGrpSpPr>
          <p:cNvPr id="23" name="Group 22">
            <a:extLst>
              <a:ext uri="{FF2B5EF4-FFF2-40B4-BE49-F238E27FC236}">
                <a16:creationId xmlns:a16="http://schemas.microsoft.com/office/drawing/2014/main" id="{7225BBEA-4C15-371A-92E6-E4878F9A4713}"/>
              </a:ext>
            </a:extLst>
          </p:cNvPr>
          <p:cNvGrpSpPr/>
          <p:nvPr userDrawn="1"/>
        </p:nvGrpSpPr>
        <p:grpSpPr>
          <a:xfrm>
            <a:off x="439055" y="1535556"/>
            <a:ext cx="3787105" cy="1379094"/>
            <a:chOff x="585406" y="2047408"/>
            <a:chExt cx="5049473" cy="1838792"/>
          </a:xfrm>
        </p:grpSpPr>
        <p:sp>
          <p:nvSpPr>
            <p:cNvPr id="24" name="Round Same Side Corner Rectangle 23">
              <a:extLst>
                <a:ext uri="{FF2B5EF4-FFF2-40B4-BE49-F238E27FC236}">
                  <a16:creationId xmlns:a16="http://schemas.microsoft.com/office/drawing/2014/main" id="{D0092891-3FF4-AD03-0937-7D6EDA2B0DB1}"/>
                </a:ext>
              </a:extLst>
            </p:cNvPr>
            <p:cNvSpPr/>
            <p:nvPr/>
          </p:nvSpPr>
          <p:spPr>
            <a:xfrm rot="16200000">
              <a:off x="1273830" y="1359751"/>
              <a:ext cx="1835744" cy="3212592"/>
            </a:xfrm>
            <a:prstGeom prst="round2SameRect">
              <a:avLst>
                <a:gd name="adj1" fmla="val 8395"/>
                <a:gd name="adj2" fmla="val 0"/>
              </a:avLst>
            </a:prstGeom>
            <a:no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5" name="Rounded Rectangle 6">
              <a:extLst>
                <a:ext uri="{FF2B5EF4-FFF2-40B4-BE49-F238E27FC236}">
                  <a16:creationId xmlns:a16="http://schemas.microsoft.com/office/drawing/2014/main" id="{56D21C0D-54D4-244B-A3CB-57A23523CE41}"/>
                </a:ext>
              </a:extLst>
            </p:cNvPr>
            <p:cNvSpPr/>
            <p:nvPr/>
          </p:nvSpPr>
          <p:spPr>
            <a:xfrm>
              <a:off x="3796087" y="2047408"/>
              <a:ext cx="1838792" cy="1838792"/>
            </a:xfrm>
            <a:custGeom>
              <a:avLst/>
              <a:gdLst>
                <a:gd name="connsiteX0" fmla="*/ 0 w 1841498"/>
                <a:gd name="connsiteY0" fmla="*/ 112313 h 1838792"/>
                <a:gd name="connsiteX1" fmla="*/ 112313 w 1841498"/>
                <a:gd name="connsiteY1" fmla="*/ 0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0 w 1841498"/>
                <a:gd name="connsiteY8" fmla="*/ 112313 h 1838792"/>
                <a:gd name="connsiteX0" fmla="*/ 6263 w 1841498"/>
                <a:gd name="connsiteY0" fmla="*/ 46036 h 1841408"/>
                <a:gd name="connsiteX1" fmla="*/ 112313 w 1841498"/>
                <a:gd name="connsiteY1" fmla="*/ 2616 h 1841408"/>
                <a:gd name="connsiteX2" fmla="*/ 1729185 w 1841498"/>
                <a:gd name="connsiteY2" fmla="*/ 2616 h 1841408"/>
                <a:gd name="connsiteX3" fmla="*/ 1841498 w 1841498"/>
                <a:gd name="connsiteY3" fmla="*/ 114929 h 1841408"/>
                <a:gd name="connsiteX4" fmla="*/ 1841498 w 1841498"/>
                <a:gd name="connsiteY4" fmla="*/ 1729095 h 1841408"/>
                <a:gd name="connsiteX5" fmla="*/ 1729185 w 1841498"/>
                <a:gd name="connsiteY5" fmla="*/ 1841408 h 1841408"/>
                <a:gd name="connsiteX6" fmla="*/ 112313 w 1841498"/>
                <a:gd name="connsiteY6" fmla="*/ 1841408 h 1841408"/>
                <a:gd name="connsiteX7" fmla="*/ 0 w 1841498"/>
                <a:gd name="connsiteY7" fmla="*/ 1729095 h 1841408"/>
                <a:gd name="connsiteX8" fmla="*/ 6263 w 1841498"/>
                <a:gd name="connsiteY8" fmla="*/ 46036 h 1841408"/>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6263 w 1841498"/>
                <a:gd name="connsiteY0" fmla="*/ 43420 h 1838792"/>
                <a:gd name="connsiteX1" fmla="*/ 74734 w 1841498"/>
                <a:gd name="connsiteY1" fmla="*/ 6263 h 1838792"/>
                <a:gd name="connsiteX2" fmla="*/ 1729185 w 1841498"/>
                <a:gd name="connsiteY2" fmla="*/ 0 h 1838792"/>
                <a:gd name="connsiteX3" fmla="*/ 1841498 w 1841498"/>
                <a:gd name="connsiteY3" fmla="*/ 112313 h 1838792"/>
                <a:gd name="connsiteX4" fmla="*/ 1841498 w 1841498"/>
                <a:gd name="connsiteY4" fmla="*/ 1726479 h 1838792"/>
                <a:gd name="connsiteX5" fmla="*/ 1729185 w 1841498"/>
                <a:gd name="connsiteY5" fmla="*/ 1838792 h 1838792"/>
                <a:gd name="connsiteX6" fmla="*/ 112313 w 1841498"/>
                <a:gd name="connsiteY6" fmla="*/ 1838792 h 1838792"/>
                <a:gd name="connsiteX7" fmla="*/ 0 w 1841498"/>
                <a:gd name="connsiteY7" fmla="*/ 1726479 h 1838792"/>
                <a:gd name="connsiteX8" fmla="*/ 6263 w 1841498"/>
                <a:gd name="connsiteY8" fmla="*/ 43420 h 1838792"/>
                <a:gd name="connsiteX0" fmla="*/ 59 w 1835294"/>
                <a:gd name="connsiteY0" fmla="*/ 43420 h 1877097"/>
                <a:gd name="connsiteX1" fmla="*/ 68530 w 1835294"/>
                <a:gd name="connsiteY1" fmla="*/ 6263 h 1877097"/>
                <a:gd name="connsiteX2" fmla="*/ 1722981 w 1835294"/>
                <a:gd name="connsiteY2" fmla="*/ 0 h 1877097"/>
                <a:gd name="connsiteX3" fmla="*/ 1835294 w 1835294"/>
                <a:gd name="connsiteY3" fmla="*/ 112313 h 1877097"/>
                <a:gd name="connsiteX4" fmla="*/ 1835294 w 1835294"/>
                <a:gd name="connsiteY4" fmla="*/ 1726479 h 1877097"/>
                <a:gd name="connsiteX5" fmla="*/ 1722981 w 1835294"/>
                <a:gd name="connsiteY5" fmla="*/ 1838792 h 1877097"/>
                <a:gd name="connsiteX6" fmla="*/ 106109 w 1835294"/>
                <a:gd name="connsiteY6" fmla="*/ 1838792 h 1877097"/>
                <a:gd name="connsiteX7" fmla="*/ 59 w 1835294"/>
                <a:gd name="connsiteY7" fmla="*/ 1826687 h 1877097"/>
                <a:gd name="connsiteX8" fmla="*/ 59 w 1835294"/>
                <a:gd name="connsiteY8" fmla="*/ 43420 h 1877097"/>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26687 h 1838792"/>
                <a:gd name="connsiteX8" fmla="*/ 5567 w 1840802"/>
                <a:gd name="connsiteY8" fmla="*/ 43420 h 1838792"/>
                <a:gd name="connsiteX0" fmla="*/ 5567 w 1840802"/>
                <a:gd name="connsiteY0" fmla="*/ 43420 h 1838792"/>
                <a:gd name="connsiteX1" fmla="*/ 74038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 name="connsiteX0" fmla="*/ 5567 w 1840802"/>
                <a:gd name="connsiteY0" fmla="*/ 43420 h 1838792"/>
                <a:gd name="connsiteX1" fmla="*/ 55249 w 1840802"/>
                <a:gd name="connsiteY1" fmla="*/ 6263 h 1838792"/>
                <a:gd name="connsiteX2" fmla="*/ 1728489 w 1840802"/>
                <a:gd name="connsiteY2" fmla="*/ 0 h 1838792"/>
                <a:gd name="connsiteX3" fmla="*/ 1840802 w 1840802"/>
                <a:gd name="connsiteY3" fmla="*/ 112313 h 1838792"/>
                <a:gd name="connsiteX4" fmla="*/ 1840802 w 1840802"/>
                <a:gd name="connsiteY4" fmla="*/ 1726479 h 1838792"/>
                <a:gd name="connsiteX5" fmla="*/ 1728489 w 1840802"/>
                <a:gd name="connsiteY5" fmla="*/ 1838792 h 1838792"/>
                <a:gd name="connsiteX6" fmla="*/ 111617 w 1840802"/>
                <a:gd name="connsiteY6" fmla="*/ 1838792 h 1838792"/>
                <a:gd name="connsiteX7" fmla="*/ 5567 w 1840802"/>
                <a:gd name="connsiteY7" fmla="*/ 1832950 h 1838792"/>
                <a:gd name="connsiteX8" fmla="*/ 5567 w 1840802"/>
                <a:gd name="connsiteY8" fmla="*/ 43420 h 183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0802" h="1838792">
                  <a:moveTo>
                    <a:pt x="5567" y="43420"/>
                  </a:moveTo>
                  <a:cubicBezTo>
                    <a:pt x="5567" y="-18609"/>
                    <a:pt x="-6780" y="6263"/>
                    <a:pt x="55249" y="6263"/>
                  </a:cubicBezTo>
                  <a:lnTo>
                    <a:pt x="1728489" y="0"/>
                  </a:lnTo>
                  <a:cubicBezTo>
                    <a:pt x="1790518" y="0"/>
                    <a:pt x="1840802" y="50284"/>
                    <a:pt x="1840802" y="112313"/>
                  </a:cubicBezTo>
                  <a:lnTo>
                    <a:pt x="1840802" y="1726479"/>
                  </a:lnTo>
                  <a:cubicBezTo>
                    <a:pt x="1840802" y="1788508"/>
                    <a:pt x="1790518" y="1838792"/>
                    <a:pt x="1728489" y="1838792"/>
                  </a:cubicBezTo>
                  <a:lnTo>
                    <a:pt x="111617" y="1838792"/>
                  </a:lnTo>
                  <a:cubicBezTo>
                    <a:pt x="-516" y="1838792"/>
                    <a:pt x="18093" y="1838612"/>
                    <a:pt x="5567" y="1832950"/>
                  </a:cubicBezTo>
                  <a:cubicBezTo>
                    <a:pt x="-6959" y="1827288"/>
                    <a:pt x="5567" y="637842"/>
                    <a:pt x="5567" y="43420"/>
                  </a:cubicBezTo>
                  <a:close/>
                </a:path>
              </a:pathLst>
            </a:custGeom>
            <a:blipFill>
              <a:blip r:embed="rId5"/>
              <a:srcRect/>
              <a:stretch>
                <a:fillRect l="-50200" r="-502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6" name="TextBox 25">
            <a:extLst>
              <a:ext uri="{FF2B5EF4-FFF2-40B4-BE49-F238E27FC236}">
                <a16:creationId xmlns:a16="http://schemas.microsoft.com/office/drawing/2014/main" id="{119C436A-3D83-2383-CD1D-BAA6BED738DB}"/>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2 column outlined boxes with imagery</a:t>
            </a:r>
          </a:p>
        </p:txBody>
      </p:sp>
      <p:sp>
        <p:nvSpPr>
          <p:cNvPr id="2" name="Title 1">
            <a:extLst>
              <a:ext uri="{FF2B5EF4-FFF2-40B4-BE49-F238E27FC236}">
                <a16:creationId xmlns:a16="http://schemas.microsoft.com/office/drawing/2014/main" id="{BFFC6F03-7179-8FA0-C981-FEF1469C532B}"/>
              </a:ext>
            </a:extLst>
          </p:cNvPr>
          <p:cNvSpPr>
            <a:spLocks noGrp="1"/>
          </p:cNvSpPr>
          <p:nvPr>
            <p:ph type="title" hasCustomPrompt="1"/>
          </p:nvPr>
        </p:nvSpPr>
        <p:spPr>
          <a:xfrm>
            <a:off x="457200" y="618421"/>
            <a:ext cx="7692242"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240276088"/>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0_Title &amp; Bullets">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C593CF7-D169-49EA-C91F-6CBE013701AF}"/>
              </a:ext>
            </a:extLst>
          </p:cNvPr>
          <p:cNvGrpSpPr/>
          <p:nvPr userDrawn="1"/>
        </p:nvGrpSpPr>
        <p:grpSpPr>
          <a:xfrm>
            <a:off x="457200" y="1293019"/>
            <a:ext cx="8229600" cy="3343101"/>
            <a:chOff x="609600" y="1295400"/>
            <a:chExt cx="10972800" cy="4457468"/>
          </a:xfrm>
        </p:grpSpPr>
        <p:cxnSp>
          <p:nvCxnSpPr>
            <p:cNvPr id="6" name="Straight Connector 5">
              <a:extLst>
                <a:ext uri="{FF2B5EF4-FFF2-40B4-BE49-F238E27FC236}">
                  <a16:creationId xmlns:a16="http://schemas.microsoft.com/office/drawing/2014/main" id="{579CABF3-9E4C-565A-C0E5-9F09ECDF8822}"/>
                </a:ext>
              </a:extLst>
            </p:cNvPr>
            <p:cNvCxnSpPr>
              <a:cxnSpLocks/>
            </p:cNvCxnSpPr>
            <p:nvPr/>
          </p:nvCxnSpPr>
          <p:spPr>
            <a:xfrm>
              <a:off x="1219200" y="3016062"/>
              <a:ext cx="9405015" cy="0"/>
            </a:xfrm>
            <a:prstGeom prst="line">
              <a:avLst/>
            </a:prstGeom>
            <a:ln w="19050">
              <a:solidFill>
                <a:schemeClr val="accent1"/>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7" name="Google Shape;119;p31">
              <a:extLst>
                <a:ext uri="{FF2B5EF4-FFF2-40B4-BE49-F238E27FC236}">
                  <a16:creationId xmlns:a16="http://schemas.microsoft.com/office/drawing/2014/main" id="{BD6DD011-4A21-B9BA-775A-C896D33840F0}"/>
                </a:ext>
              </a:extLst>
            </p:cNvPr>
            <p:cNvSpPr/>
            <p:nvPr/>
          </p:nvSpPr>
          <p:spPr>
            <a:xfrm>
              <a:off x="609600" y="1295400"/>
              <a:ext cx="10972800" cy="4457468"/>
            </a:xfrm>
            <a:prstGeom prst="roundRect">
              <a:avLst>
                <a:gd name="adj" fmla="val 1970"/>
              </a:avLst>
            </a:prstGeom>
            <a:solidFill>
              <a:srgbClr val="CFDEE5">
                <a:alpha val="4980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7" name="Oval 16">
              <a:extLst>
                <a:ext uri="{FF2B5EF4-FFF2-40B4-BE49-F238E27FC236}">
                  <a16:creationId xmlns:a16="http://schemas.microsoft.com/office/drawing/2014/main" id="{23486D0D-C707-C976-0CA4-A18202AEA539}"/>
                </a:ext>
              </a:extLst>
            </p:cNvPr>
            <p:cNvSpPr/>
            <p:nvPr/>
          </p:nvSpPr>
          <p:spPr>
            <a:xfrm>
              <a:off x="1058146"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8" name="Oval 17">
              <a:extLst>
                <a:ext uri="{FF2B5EF4-FFF2-40B4-BE49-F238E27FC236}">
                  <a16:creationId xmlns:a16="http://schemas.microsoft.com/office/drawing/2014/main" id="{76C1AC55-A1E6-B00A-3D4A-A5333DE2F05E}"/>
                </a:ext>
              </a:extLst>
            </p:cNvPr>
            <p:cNvSpPr/>
            <p:nvPr/>
          </p:nvSpPr>
          <p:spPr>
            <a:xfrm>
              <a:off x="3023512"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19" name="Oval 18">
              <a:extLst>
                <a:ext uri="{FF2B5EF4-FFF2-40B4-BE49-F238E27FC236}">
                  <a16:creationId xmlns:a16="http://schemas.microsoft.com/office/drawing/2014/main" id="{18AF3CBE-D709-80A3-FBA9-AB9F05E65D42}"/>
                </a:ext>
              </a:extLst>
            </p:cNvPr>
            <p:cNvSpPr/>
            <p:nvPr/>
          </p:nvSpPr>
          <p:spPr>
            <a:xfrm>
              <a:off x="4977003"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0" name="Oval 19">
              <a:extLst>
                <a:ext uri="{FF2B5EF4-FFF2-40B4-BE49-F238E27FC236}">
                  <a16:creationId xmlns:a16="http://schemas.microsoft.com/office/drawing/2014/main" id="{4BFB01AC-AC4E-0272-DA9E-277285FC9FCE}"/>
                </a:ext>
              </a:extLst>
            </p:cNvPr>
            <p:cNvSpPr/>
            <p:nvPr/>
          </p:nvSpPr>
          <p:spPr>
            <a:xfrm>
              <a:off x="7013621"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sp>
          <p:nvSpPr>
            <p:cNvPr id="21" name="Oval 20">
              <a:extLst>
                <a:ext uri="{FF2B5EF4-FFF2-40B4-BE49-F238E27FC236}">
                  <a16:creationId xmlns:a16="http://schemas.microsoft.com/office/drawing/2014/main" id="{D783B97A-6FE6-D27F-84EC-AB12E6FF3B1B}"/>
                </a:ext>
              </a:extLst>
            </p:cNvPr>
            <p:cNvSpPr/>
            <p:nvPr/>
          </p:nvSpPr>
          <p:spPr>
            <a:xfrm>
              <a:off x="8973050" y="2895385"/>
              <a:ext cx="241353" cy="241353"/>
            </a:xfrm>
            <a:prstGeom prst="ellipse">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grpSp>
      <p:sp>
        <p:nvSpPr>
          <p:cNvPr id="22" name="TextBox 21">
            <a:extLst>
              <a:ext uri="{FF2B5EF4-FFF2-40B4-BE49-F238E27FC236}">
                <a16:creationId xmlns:a16="http://schemas.microsoft.com/office/drawing/2014/main" id="{29A3F993-D7D7-58A7-8C7E-A0314204DF33}"/>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Large cool grey (tint) colored box</a:t>
            </a:r>
          </a:p>
        </p:txBody>
      </p:sp>
      <p:sp>
        <p:nvSpPr>
          <p:cNvPr id="2" name="Title 1">
            <a:extLst>
              <a:ext uri="{FF2B5EF4-FFF2-40B4-BE49-F238E27FC236}">
                <a16:creationId xmlns:a16="http://schemas.microsoft.com/office/drawing/2014/main" id="{532F32C2-C241-9E7D-7D81-2B7B49688CE2}"/>
              </a:ext>
            </a:extLst>
          </p:cNvPr>
          <p:cNvSpPr>
            <a:spLocks noGrp="1"/>
          </p:cNvSpPr>
          <p:nvPr>
            <p:ph type="title" hasCustomPrompt="1"/>
          </p:nvPr>
        </p:nvSpPr>
        <p:spPr>
          <a:xfrm>
            <a:off x="457200" y="618421"/>
            <a:ext cx="7647709"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62408987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Section Divider 6">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549A5471-EC92-F54F-AA59-C139E0A75B21}"/>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360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1BE93F4-A7B1-DE45-B342-5E27E0A0EEE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567F5CF3-C0EB-304A-BCA5-3051EB9BF3C4}"/>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98502518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1_Title &amp; Bulle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73A801E-8046-4229-E51F-E748CAC2887F}"/>
              </a:ext>
            </a:extLst>
          </p:cNvPr>
          <p:cNvGrpSpPr/>
          <p:nvPr userDrawn="1"/>
        </p:nvGrpSpPr>
        <p:grpSpPr>
          <a:xfrm>
            <a:off x="457200" y="1536734"/>
            <a:ext cx="8238641" cy="2754048"/>
            <a:chOff x="609600" y="1524000"/>
            <a:chExt cx="10984854" cy="3672064"/>
          </a:xfrm>
        </p:grpSpPr>
        <p:sp>
          <p:nvSpPr>
            <p:cNvPr id="3" name="Google Shape;119;p31">
              <a:extLst>
                <a:ext uri="{FF2B5EF4-FFF2-40B4-BE49-F238E27FC236}">
                  <a16:creationId xmlns:a16="http://schemas.microsoft.com/office/drawing/2014/main" id="{63813EF3-C3F7-3D90-7F60-1D46C6E350CE}"/>
                </a:ext>
              </a:extLst>
            </p:cNvPr>
            <p:cNvSpPr/>
            <p:nvPr/>
          </p:nvSpPr>
          <p:spPr>
            <a:xfrm>
              <a:off x="609600"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4" name="Google Shape;119;p31">
              <a:extLst>
                <a:ext uri="{FF2B5EF4-FFF2-40B4-BE49-F238E27FC236}">
                  <a16:creationId xmlns:a16="http://schemas.microsoft.com/office/drawing/2014/main" id="{13BBF9AB-FED5-2BFE-F00F-6C253CD27D85}"/>
                </a:ext>
              </a:extLst>
            </p:cNvPr>
            <p:cNvSpPr/>
            <p:nvPr/>
          </p:nvSpPr>
          <p:spPr>
            <a:xfrm>
              <a:off x="3441890"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8" name="Google Shape;119;p31">
              <a:extLst>
                <a:ext uri="{FF2B5EF4-FFF2-40B4-BE49-F238E27FC236}">
                  <a16:creationId xmlns:a16="http://schemas.microsoft.com/office/drawing/2014/main" id="{87B633BA-AF94-201F-0B15-C5A954FB5C41}"/>
                </a:ext>
              </a:extLst>
            </p:cNvPr>
            <p:cNvSpPr/>
            <p:nvPr/>
          </p:nvSpPr>
          <p:spPr>
            <a:xfrm>
              <a:off x="6279586"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9" name="Google Shape;119;p31">
              <a:extLst>
                <a:ext uri="{FF2B5EF4-FFF2-40B4-BE49-F238E27FC236}">
                  <a16:creationId xmlns:a16="http://schemas.microsoft.com/office/drawing/2014/main" id="{32A64B75-BBD3-635D-9879-A0BD1BB2828B}"/>
                </a:ext>
              </a:extLst>
            </p:cNvPr>
            <p:cNvSpPr/>
            <p:nvPr/>
          </p:nvSpPr>
          <p:spPr>
            <a:xfrm>
              <a:off x="9146651" y="1524000"/>
              <a:ext cx="2447803" cy="3672064"/>
            </a:xfrm>
            <a:prstGeom prst="roundRect">
              <a:avLst>
                <a:gd name="adj" fmla="val 3163"/>
              </a:avLst>
            </a:prstGeom>
            <a:solidFill>
              <a:schemeClr val="bg2">
                <a:alpha val="5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grpSp>
      <p:sp>
        <p:nvSpPr>
          <p:cNvPr id="5" name="TextBox 4">
            <a:extLst>
              <a:ext uri="{FF2B5EF4-FFF2-40B4-BE49-F238E27FC236}">
                <a16:creationId xmlns:a16="http://schemas.microsoft.com/office/drawing/2014/main" id="{412C5BD4-7391-0E89-82AD-B53FE5106968}"/>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4 Column cool grey (tint) colored boxes</a:t>
            </a:r>
          </a:p>
        </p:txBody>
      </p:sp>
      <p:sp>
        <p:nvSpPr>
          <p:cNvPr id="6" name="Title 5">
            <a:extLst>
              <a:ext uri="{FF2B5EF4-FFF2-40B4-BE49-F238E27FC236}">
                <a16:creationId xmlns:a16="http://schemas.microsoft.com/office/drawing/2014/main" id="{504C3F18-AC61-B0A6-046F-AF2208448297}"/>
              </a:ext>
            </a:extLst>
          </p:cNvPr>
          <p:cNvSpPr>
            <a:spLocks noGrp="1"/>
          </p:cNvSpPr>
          <p:nvPr>
            <p:ph type="title" hasCustomPrompt="1"/>
          </p:nvPr>
        </p:nvSpPr>
        <p:spPr>
          <a:xfrm>
            <a:off x="457200" y="618421"/>
            <a:ext cx="755864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1873427987"/>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2_Title &amp; Bullets">
    <p:spTree>
      <p:nvGrpSpPr>
        <p:cNvPr id="1" name=""/>
        <p:cNvGrpSpPr/>
        <p:nvPr/>
      </p:nvGrpSpPr>
      <p:grpSpPr>
        <a:xfrm>
          <a:off x="0" y="0"/>
          <a:ext cx="0" cy="0"/>
          <a:chOff x="0" y="0"/>
          <a:chExt cx="0" cy="0"/>
        </a:xfrm>
      </p:grpSpPr>
      <p:sp>
        <p:nvSpPr>
          <p:cNvPr id="5" name="Google Shape;119;p31">
            <a:extLst>
              <a:ext uri="{FF2B5EF4-FFF2-40B4-BE49-F238E27FC236}">
                <a16:creationId xmlns:a16="http://schemas.microsoft.com/office/drawing/2014/main" id="{0860525A-51A8-19B3-609B-A393D49ED36E}"/>
              </a:ext>
            </a:extLst>
          </p:cNvPr>
          <p:cNvSpPr/>
          <p:nvPr userDrawn="1"/>
        </p:nvSpPr>
        <p:spPr>
          <a:xfrm>
            <a:off x="1937480"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6" name="Google Shape;119;p31">
            <a:extLst>
              <a:ext uri="{FF2B5EF4-FFF2-40B4-BE49-F238E27FC236}">
                <a16:creationId xmlns:a16="http://schemas.microsoft.com/office/drawing/2014/main" id="{A5C98C8F-73A3-60FF-4F7A-43D39C4C5015}"/>
              </a:ext>
            </a:extLst>
          </p:cNvPr>
          <p:cNvSpPr/>
          <p:nvPr userDrawn="1"/>
        </p:nvSpPr>
        <p:spPr>
          <a:xfrm>
            <a:off x="3681682"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7" name="Google Shape;119;p31">
            <a:extLst>
              <a:ext uri="{FF2B5EF4-FFF2-40B4-BE49-F238E27FC236}">
                <a16:creationId xmlns:a16="http://schemas.microsoft.com/office/drawing/2014/main" id="{C93025C1-5EC4-DF99-D0E5-26BB6E46223C}"/>
              </a:ext>
            </a:extLst>
          </p:cNvPr>
          <p:cNvSpPr/>
          <p:nvPr userDrawn="1"/>
        </p:nvSpPr>
        <p:spPr>
          <a:xfrm>
            <a:off x="5425884"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0" name="Google Shape;119;p31">
            <a:extLst>
              <a:ext uri="{FF2B5EF4-FFF2-40B4-BE49-F238E27FC236}">
                <a16:creationId xmlns:a16="http://schemas.microsoft.com/office/drawing/2014/main" id="{034A2FD1-0744-1A5F-0257-45E4F79AE3DB}"/>
              </a:ext>
            </a:extLst>
          </p:cNvPr>
          <p:cNvSpPr/>
          <p:nvPr userDrawn="1"/>
        </p:nvSpPr>
        <p:spPr>
          <a:xfrm>
            <a:off x="7170086" y="1474326"/>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1" name="Google Shape;119;p31">
            <a:extLst>
              <a:ext uri="{FF2B5EF4-FFF2-40B4-BE49-F238E27FC236}">
                <a16:creationId xmlns:a16="http://schemas.microsoft.com/office/drawing/2014/main" id="{33626C83-138B-7A2E-1E88-04865ACD4483}"/>
              </a:ext>
            </a:extLst>
          </p:cNvPr>
          <p:cNvSpPr/>
          <p:nvPr userDrawn="1"/>
        </p:nvSpPr>
        <p:spPr>
          <a:xfrm>
            <a:off x="1937480"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2" name="Google Shape;119;p31">
            <a:extLst>
              <a:ext uri="{FF2B5EF4-FFF2-40B4-BE49-F238E27FC236}">
                <a16:creationId xmlns:a16="http://schemas.microsoft.com/office/drawing/2014/main" id="{025D67AC-691D-0219-6CF7-82CD8A183C3C}"/>
              </a:ext>
            </a:extLst>
          </p:cNvPr>
          <p:cNvSpPr/>
          <p:nvPr userDrawn="1"/>
        </p:nvSpPr>
        <p:spPr>
          <a:xfrm>
            <a:off x="3681682"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3" name="Google Shape;119;p31">
            <a:extLst>
              <a:ext uri="{FF2B5EF4-FFF2-40B4-BE49-F238E27FC236}">
                <a16:creationId xmlns:a16="http://schemas.microsoft.com/office/drawing/2014/main" id="{0B830585-77AA-5747-9C9E-11283054FF86}"/>
              </a:ext>
            </a:extLst>
          </p:cNvPr>
          <p:cNvSpPr/>
          <p:nvPr userDrawn="1"/>
        </p:nvSpPr>
        <p:spPr>
          <a:xfrm>
            <a:off x="5425884"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4" name="Google Shape;119;p31">
            <a:extLst>
              <a:ext uri="{FF2B5EF4-FFF2-40B4-BE49-F238E27FC236}">
                <a16:creationId xmlns:a16="http://schemas.microsoft.com/office/drawing/2014/main" id="{B2023D54-9186-1F7A-9A36-9767D5364592}"/>
              </a:ext>
            </a:extLst>
          </p:cNvPr>
          <p:cNvSpPr/>
          <p:nvPr userDrawn="1"/>
        </p:nvSpPr>
        <p:spPr>
          <a:xfrm>
            <a:off x="7170086" y="3014857"/>
            <a:ext cx="1511355" cy="1382448"/>
          </a:xfrm>
          <a:prstGeom prst="roundRect">
            <a:avLst>
              <a:gd name="adj" fmla="val 3163"/>
            </a:avLst>
          </a:prstGeom>
          <a:solidFill>
            <a:schemeClr val="bg2">
              <a:alpha val="5000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DBC485AC-5001-91CF-73AD-A243BA77000B}"/>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5 column cool grey (tint) colored boxes</a:t>
            </a:r>
          </a:p>
        </p:txBody>
      </p:sp>
      <p:sp>
        <p:nvSpPr>
          <p:cNvPr id="3" name="Title 2">
            <a:extLst>
              <a:ext uri="{FF2B5EF4-FFF2-40B4-BE49-F238E27FC236}">
                <a16:creationId xmlns:a16="http://schemas.microsoft.com/office/drawing/2014/main" id="{0FB36E5F-E399-5806-9ABB-BE3BB818D733}"/>
              </a:ext>
            </a:extLst>
          </p:cNvPr>
          <p:cNvSpPr>
            <a:spLocks noGrp="1"/>
          </p:cNvSpPr>
          <p:nvPr>
            <p:ph type="title" hasCustomPrompt="1"/>
          </p:nvPr>
        </p:nvSpPr>
        <p:spPr>
          <a:xfrm>
            <a:off x="457200" y="618421"/>
            <a:ext cx="758536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2184461765"/>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7_Title &amp; Bullets">
    <p:spTree>
      <p:nvGrpSpPr>
        <p:cNvPr id="1" name=""/>
        <p:cNvGrpSpPr/>
        <p:nvPr/>
      </p:nvGrpSpPr>
      <p:grpSpPr>
        <a:xfrm>
          <a:off x="0" y="0"/>
          <a:ext cx="0" cy="0"/>
          <a:chOff x="0" y="0"/>
          <a:chExt cx="0" cy="0"/>
        </a:xfrm>
      </p:grpSpPr>
      <p:sp>
        <p:nvSpPr>
          <p:cNvPr id="5" name="Google Shape;119;p31">
            <a:extLst>
              <a:ext uri="{FF2B5EF4-FFF2-40B4-BE49-F238E27FC236}">
                <a16:creationId xmlns:a16="http://schemas.microsoft.com/office/drawing/2014/main" id="{0860525A-51A8-19B3-609B-A393D49ED36E}"/>
              </a:ext>
            </a:extLst>
          </p:cNvPr>
          <p:cNvSpPr/>
          <p:nvPr userDrawn="1"/>
        </p:nvSpPr>
        <p:spPr>
          <a:xfrm>
            <a:off x="1937480" y="1474326"/>
            <a:ext cx="1511355" cy="1382448"/>
          </a:xfrm>
          <a:prstGeom prst="roundRect">
            <a:avLst>
              <a:gd name="adj" fmla="val 3163"/>
            </a:avLst>
          </a:prstGeom>
          <a:solidFill>
            <a:schemeClr val="bg1">
              <a:alpha val="50000"/>
            </a:schemeClr>
          </a:solidFill>
          <a:ln w="25400">
            <a:solidFill>
              <a:schemeClr val="accent1"/>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6" name="Google Shape;119;p31">
            <a:extLst>
              <a:ext uri="{FF2B5EF4-FFF2-40B4-BE49-F238E27FC236}">
                <a16:creationId xmlns:a16="http://schemas.microsoft.com/office/drawing/2014/main" id="{A5C98C8F-73A3-60FF-4F7A-43D39C4C5015}"/>
              </a:ext>
            </a:extLst>
          </p:cNvPr>
          <p:cNvSpPr/>
          <p:nvPr userDrawn="1"/>
        </p:nvSpPr>
        <p:spPr>
          <a:xfrm>
            <a:off x="3681682" y="1474326"/>
            <a:ext cx="1511355" cy="1382448"/>
          </a:xfrm>
          <a:prstGeom prst="roundRect">
            <a:avLst>
              <a:gd name="adj" fmla="val 3163"/>
            </a:avLst>
          </a:prstGeom>
          <a:solidFill>
            <a:schemeClr val="bg1">
              <a:alpha val="50000"/>
            </a:schemeClr>
          </a:solidFill>
          <a:ln w="25400">
            <a:solidFill>
              <a:schemeClr val="accent2"/>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7" name="Google Shape;119;p31">
            <a:extLst>
              <a:ext uri="{FF2B5EF4-FFF2-40B4-BE49-F238E27FC236}">
                <a16:creationId xmlns:a16="http://schemas.microsoft.com/office/drawing/2014/main" id="{C93025C1-5EC4-DF99-D0E5-26BB6E46223C}"/>
              </a:ext>
            </a:extLst>
          </p:cNvPr>
          <p:cNvSpPr/>
          <p:nvPr userDrawn="1"/>
        </p:nvSpPr>
        <p:spPr>
          <a:xfrm>
            <a:off x="5425884" y="1474326"/>
            <a:ext cx="1511355" cy="1382448"/>
          </a:xfrm>
          <a:prstGeom prst="roundRect">
            <a:avLst>
              <a:gd name="adj" fmla="val 3163"/>
            </a:avLst>
          </a:prstGeom>
          <a:solidFill>
            <a:schemeClr val="bg1">
              <a:alpha val="50000"/>
            </a:schemeClr>
          </a:solidFill>
          <a:ln w="25400">
            <a:solidFill>
              <a:schemeClr val="accent3"/>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0" name="Google Shape;119;p31">
            <a:extLst>
              <a:ext uri="{FF2B5EF4-FFF2-40B4-BE49-F238E27FC236}">
                <a16:creationId xmlns:a16="http://schemas.microsoft.com/office/drawing/2014/main" id="{034A2FD1-0744-1A5F-0257-45E4F79AE3DB}"/>
              </a:ext>
            </a:extLst>
          </p:cNvPr>
          <p:cNvSpPr/>
          <p:nvPr userDrawn="1"/>
        </p:nvSpPr>
        <p:spPr>
          <a:xfrm>
            <a:off x="5425884" y="3014857"/>
            <a:ext cx="1511355" cy="1382448"/>
          </a:xfrm>
          <a:prstGeom prst="roundRect">
            <a:avLst>
              <a:gd name="adj" fmla="val 3163"/>
            </a:avLst>
          </a:prstGeom>
          <a:solidFill>
            <a:schemeClr val="bg1">
              <a:alpha val="50000"/>
            </a:schemeClr>
          </a:solidFill>
          <a:ln w="25400">
            <a:solidFill>
              <a:schemeClr val="accent4"/>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1" name="Google Shape;119;p31">
            <a:extLst>
              <a:ext uri="{FF2B5EF4-FFF2-40B4-BE49-F238E27FC236}">
                <a16:creationId xmlns:a16="http://schemas.microsoft.com/office/drawing/2014/main" id="{33626C83-138B-7A2E-1E88-04865ACD4483}"/>
              </a:ext>
            </a:extLst>
          </p:cNvPr>
          <p:cNvSpPr/>
          <p:nvPr userDrawn="1"/>
        </p:nvSpPr>
        <p:spPr>
          <a:xfrm>
            <a:off x="1937480" y="3014857"/>
            <a:ext cx="1511355" cy="1382448"/>
          </a:xfrm>
          <a:prstGeom prst="roundRect">
            <a:avLst>
              <a:gd name="adj" fmla="val 3163"/>
            </a:avLst>
          </a:prstGeom>
          <a:solidFill>
            <a:schemeClr val="bg1">
              <a:alpha val="50000"/>
            </a:schemeClr>
          </a:solidFill>
          <a:ln w="25400">
            <a:solidFill>
              <a:schemeClr val="accent5"/>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12" name="Google Shape;119;p31">
            <a:extLst>
              <a:ext uri="{FF2B5EF4-FFF2-40B4-BE49-F238E27FC236}">
                <a16:creationId xmlns:a16="http://schemas.microsoft.com/office/drawing/2014/main" id="{025D67AC-691D-0219-6CF7-82CD8A183C3C}"/>
              </a:ext>
            </a:extLst>
          </p:cNvPr>
          <p:cNvSpPr/>
          <p:nvPr userDrawn="1"/>
        </p:nvSpPr>
        <p:spPr>
          <a:xfrm>
            <a:off x="3681682" y="3014857"/>
            <a:ext cx="1511355" cy="1382448"/>
          </a:xfrm>
          <a:prstGeom prst="roundRect">
            <a:avLst>
              <a:gd name="adj" fmla="val 3163"/>
            </a:avLst>
          </a:prstGeom>
          <a:solidFill>
            <a:schemeClr val="bg1">
              <a:alpha val="50000"/>
            </a:schemeClr>
          </a:solidFill>
          <a:ln w="25400">
            <a:solidFill>
              <a:schemeClr val="accent6"/>
            </a:solid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sp>
        <p:nvSpPr>
          <p:cNvPr id="2" name="TextBox 1">
            <a:extLst>
              <a:ext uri="{FF2B5EF4-FFF2-40B4-BE49-F238E27FC236}">
                <a16:creationId xmlns:a16="http://schemas.microsoft.com/office/drawing/2014/main" id="{DBC485AC-5001-91CF-73AD-A243BA77000B}"/>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5 column cool grey (tint) colored boxes</a:t>
            </a:r>
          </a:p>
        </p:txBody>
      </p:sp>
      <p:sp>
        <p:nvSpPr>
          <p:cNvPr id="3" name="Title 2">
            <a:extLst>
              <a:ext uri="{FF2B5EF4-FFF2-40B4-BE49-F238E27FC236}">
                <a16:creationId xmlns:a16="http://schemas.microsoft.com/office/drawing/2014/main" id="{0FB36E5F-E399-5806-9ABB-BE3BB818D733}"/>
              </a:ext>
            </a:extLst>
          </p:cNvPr>
          <p:cNvSpPr>
            <a:spLocks noGrp="1"/>
          </p:cNvSpPr>
          <p:nvPr>
            <p:ph type="title" hasCustomPrompt="1"/>
          </p:nvPr>
        </p:nvSpPr>
        <p:spPr>
          <a:xfrm>
            <a:off x="457200" y="618421"/>
            <a:ext cx="7585364"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89123878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3_Title &amp; Bullets">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16C4DCD-E37F-55F5-A767-0037462E6283}"/>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Miscellaneous Art Elements</a:t>
            </a:r>
          </a:p>
        </p:txBody>
      </p:sp>
      <p:sp>
        <p:nvSpPr>
          <p:cNvPr id="29" name="Google Shape;119;p31">
            <a:extLst>
              <a:ext uri="{FF2B5EF4-FFF2-40B4-BE49-F238E27FC236}">
                <a16:creationId xmlns:a16="http://schemas.microsoft.com/office/drawing/2014/main" id="{C95D6A9C-C2C0-F516-FC66-4156A8DE5803}"/>
              </a:ext>
            </a:extLst>
          </p:cNvPr>
          <p:cNvSpPr/>
          <p:nvPr userDrawn="1"/>
        </p:nvSpPr>
        <p:spPr>
          <a:xfrm>
            <a:off x="457201" y="3444467"/>
            <a:ext cx="2398436" cy="485775"/>
          </a:xfrm>
          <a:prstGeom prst="roundRect">
            <a:avLst>
              <a:gd name="adj" fmla="val 0"/>
            </a:avLst>
          </a:prstGeom>
          <a:solidFill>
            <a:srgbClr val="C8D5DC">
              <a:alpha val="50000"/>
            </a:srgbClr>
          </a:solidFill>
          <a:ln>
            <a:noFill/>
          </a:ln>
        </p:spPr>
        <p:txBody>
          <a:bodyPr spcFirstLastPara="1" wrap="square" lIns="68569" tIns="34275" rIns="68569" bIns="34275" anchor="ctr" anchorCtr="0">
            <a:noAutofit/>
          </a:bodyPr>
          <a:lstStyle/>
          <a:p>
            <a:pPr marL="0" marR="0" lvl="0" indent="0"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cxnSp>
        <p:nvCxnSpPr>
          <p:cNvPr id="30" name="Straight Connector 29">
            <a:extLst>
              <a:ext uri="{FF2B5EF4-FFF2-40B4-BE49-F238E27FC236}">
                <a16:creationId xmlns:a16="http://schemas.microsoft.com/office/drawing/2014/main" id="{DD130116-65C4-B493-BA3A-5CB10AE28864}"/>
              </a:ext>
            </a:extLst>
          </p:cNvPr>
          <p:cNvCxnSpPr/>
          <p:nvPr userDrawn="1"/>
        </p:nvCxnSpPr>
        <p:spPr>
          <a:xfrm>
            <a:off x="457201" y="3444467"/>
            <a:ext cx="2398436"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1" name="Google Shape;119;p31">
            <a:extLst>
              <a:ext uri="{FF2B5EF4-FFF2-40B4-BE49-F238E27FC236}">
                <a16:creationId xmlns:a16="http://schemas.microsoft.com/office/drawing/2014/main" id="{53C5D5A3-EA81-66A9-216C-AC02CDF91A94}"/>
              </a:ext>
            </a:extLst>
          </p:cNvPr>
          <p:cNvSpPr/>
          <p:nvPr userDrawn="1"/>
        </p:nvSpPr>
        <p:spPr>
          <a:xfrm>
            <a:off x="3495822" y="3444467"/>
            <a:ext cx="2398436" cy="485775"/>
          </a:xfrm>
          <a:prstGeom prst="roundRect">
            <a:avLst>
              <a:gd name="adj" fmla="val 0"/>
            </a:avLst>
          </a:prstGeom>
          <a:solidFill>
            <a:srgbClr val="C8D5DC">
              <a:alpha val="50000"/>
            </a:srgbClr>
          </a:solidFill>
          <a:ln>
            <a:noFill/>
          </a:ln>
        </p:spPr>
        <p:txBody>
          <a:bodyPr spcFirstLastPara="1" wrap="square" lIns="68569" tIns="34275" rIns="68569" bIns="34275" anchor="ctr" anchorCtr="0">
            <a:noAutofit/>
          </a:bodyPr>
          <a:lstStyle/>
          <a:p>
            <a:pPr marL="0" marR="0" lvl="0" indent="0"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cxnSp>
        <p:nvCxnSpPr>
          <p:cNvPr id="32" name="Straight Connector 31">
            <a:extLst>
              <a:ext uri="{FF2B5EF4-FFF2-40B4-BE49-F238E27FC236}">
                <a16:creationId xmlns:a16="http://schemas.microsoft.com/office/drawing/2014/main" id="{40A91939-A9B1-127E-08B5-65356776C75B}"/>
              </a:ext>
            </a:extLst>
          </p:cNvPr>
          <p:cNvCxnSpPr/>
          <p:nvPr userDrawn="1"/>
        </p:nvCxnSpPr>
        <p:spPr>
          <a:xfrm>
            <a:off x="3495822" y="3444467"/>
            <a:ext cx="2398436"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3" name="Google Shape;119;p31">
            <a:extLst>
              <a:ext uri="{FF2B5EF4-FFF2-40B4-BE49-F238E27FC236}">
                <a16:creationId xmlns:a16="http://schemas.microsoft.com/office/drawing/2014/main" id="{4876B3A8-0CBE-7369-23B8-9A9D2913434D}"/>
              </a:ext>
            </a:extLst>
          </p:cNvPr>
          <p:cNvSpPr/>
          <p:nvPr userDrawn="1"/>
        </p:nvSpPr>
        <p:spPr>
          <a:xfrm>
            <a:off x="6291775" y="3444467"/>
            <a:ext cx="2398436" cy="485775"/>
          </a:xfrm>
          <a:prstGeom prst="roundRect">
            <a:avLst>
              <a:gd name="adj" fmla="val 0"/>
            </a:avLst>
          </a:prstGeom>
          <a:solidFill>
            <a:srgbClr val="C8D5DC">
              <a:alpha val="50000"/>
            </a:srgbClr>
          </a:solidFill>
          <a:ln>
            <a:noFill/>
          </a:ln>
        </p:spPr>
        <p:txBody>
          <a:bodyPr spcFirstLastPara="1" wrap="square" lIns="68569" tIns="34275" rIns="68569" bIns="34275" anchor="ctr" anchorCtr="0">
            <a:noAutofit/>
          </a:bodyPr>
          <a:lstStyle/>
          <a:p>
            <a:pPr marL="0" marR="0" lvl="0" indent="0" rtl="0">
              <a:lnSpc>
                <a:spcPct val="100000"/>
              </a:lnSpc>
              <a:spcBef>
                <a:spcPts val="0"/>
              </a:spcBef>
              <a:spcAft>
                <a:spcPts val="0"/>
              </a:spcAft>
              <a:buClr>
                <a:srgbClr val="000000"/>
              </a:buClr>
              <a:buSzPts val="1400"/>
              <a:buFont typeface="Arial"/>
              <a:buNone/>
            </a:pPr>
            <a:endParaRPr sz="1050" b="0" i="0" u="none" strike="noStrike" cap="none">
              <a:solidFill>
                <a:schemeClr val="lt1"/>
              </a:solidFill>
              <a:latin typeface="Arial"/>
              <a:ea typeface="Arial"/>
              <a:cs typeface="Arial"/>
              <a:sym typeface="Arial"/>
            </a:endParaRPr>
          </a:p>
        </p:txBody>
      </p:sp>
      <p:cxnSp>
        <p:nvCxnSpPr>
          <p:cNvPr id="34" name="Straight Connector 33">
            <a:extLst>
              <a:ext uri="{FF2B5EF4-FFF2-40B4-BE49-F238E27FC236}">
                <a16:creationId xmlns:a16="http://schemas.microsoft.com/office/drawing/2014/main" id="{7F63F55C-8A12-58BD-869A-47FC23FB1442}"/>
              </a:ext>
            </a:extLst>
          </p:cNvPr>
          <p:cNvCxnSpPr/>
          <p:nvPr userDrawn="1"/>
        </p:nvCxnSpPr>
        <p:spPr>
          <a:xfrm>
            <a:off x="6291775" y="3444467"/>
            <a:ext cx="2398436" cy="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5" name="Round Same Side Corner Rectangle 34">
            <a:extLst>
              <a:ext uri="{FF2B5EF4-FFF2-40B4-BE49-F238E27FC236}">
                <a16:creationId xmlns:a16="http://schemas.microsoft.com/office/drawing/2014/main" id="{9CC952F5-6A1F-D1AF-1BB1-B8F6DC4CD15B}"/>
              </a:ext>
            </a:extLst>
          </p:cNvPr>
          <p:cNvSpPr/>
          <p:nvPr userDrawn="1"/>
        </p:nvSpPr>
        <p:spPr>
          <a:xfrm rot="16200000">
            <a:off x="3880478" y="-1715973"/>
            <a:ext cx="1376808" cy="8235836"/>
          </a:xfrm>
          <a:prstGeom prst="round2SameRect">
            <a:avLst>
              <a:gd name="adj1" fmla="val 8395"/>
              <a:gd name="adj2" fmla="val 595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a:latin typeface="Arial" panose="020B0604020202020204" pitchFamily="34" charset="0"/>
            </a:endParaRPr>
          </a:p>
        </p:txBody>
      </p:sp>
      <p:cxnSp>
        <p:nvCxnSpPr>
          <p:cNvPr id="36" name="Straight Connector 35">
            <a:extLst>
              <a:ext uri="{FF2B5EF4-FFF2-40B4-BE49-F238E27FC236}">
                <a16:creationId xmlns:a16="http://schemas.microsoft.com/office/drawing/2014/main" id="{FAD845C8-0EB1-8A3C-2B5F-C8C0B68479B4}"/>
              </a:ext>
            </a:extLst>
          </p:cNvPr>
          <p:cNvCxnSpPr/>
          <p:nvPr userDrawn="1"/>
        </p:nvCxnSpPr>
        <p:spPr>
          <a:xfrm>
            <a:off x="3200400" y="1830445"/>
            <a:ext cx="0" cy="1143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C2E04F3E-B8A3-11EE-3BA4-DF5080FD51CE}"/>
              </a:ext>
            </a:extLst>
          </p:cNvPr>
          <p:cNvCxnSpPr/>
          <p:nvPr userDrawn="1"/>
        </p:nvCxnSpPr>
        <p:spPr>
          <a:xfrm>
            <a:off x="5909587" y="1830445"/>
            <a:ext cx="0" cy="1143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093A429-097C-8494-39E4-E5610700E760}"/>
              </a:ext>
            </a:extLst>
          </p:cNvPr>
          <p:cNvSpPr>
            <a:spLocks noGrp="1"/>
          </p:cNvSpPr>
          <p:nvPr>
            <p:ph type="title" hasCustomPrompt="1"/>
          </p:nvPr>
        </p:nvSpPr>
        <p:spPr>
          <a:xfrm>
            <a:off x="457200" y="618421"/>
            <a:ext cx="7612083"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686287890"/>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4_Title &amp; Bullets">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05D8D32-03A1-5446-5E15-2A4ABF03C6CC}"/>
              </a:ext>
            </a:extLst>
          </p:cNvPr>
          <p:cNvCxnSpPr>
            <a:cxnSpLocks/>
          </p:cNvCxnSpPr>
          <p:nvPr userDrawn="1"/>
        </p:nvCxnSpPr>
        <p:spPr>
          <a:xfrm>
            <a:off x="457200" y="1462027"/>
            <a:ext cx="1614137"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24F7EDC-3185-A73D-F807-95FC79589614}"/>
              </a:ext>
            </a:extLst>
          </p:cNvPr>
          <p:cNvCxnSpPr>
            <a:cxnSpLocks/>
          </p:cNvCxnSpPr>
          <p:nvPr userDrawn="1"/>
        </p:nvCxnSpPr>
        <p:spPr>
          <a:xfrm>
            <a:off x="2617470" y="1462027"/>
            <a:ext cx="1568417"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C000C725-E3A1-C832-C675-54BEBA0BD30D}"/>
              </a:ext>
            </a:extLst>
          </p:cNvPr>
          <p:cNvCxnSpPr>
            <a:cxnSpLocks/>
          </p:cNvCxnSpPr>
          <p:nvPr userDrawn="1"/>
        </p:nvCxnSpPr>
        <p:spPr>
          <a:xfrm>
            <a:off x="4800600" y="1462027"/>
            <a:ext cx="1614137"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AAAE8C-EF3B-53A1-1ABC-4FCB1F4E7D25}"/>
              </a:ext>
            </a:extLst>
          </p:cNvPr>
          <p:cNvCxnSpPr>
            <a:cxnSpLocks/>
          </p:cNvCxnSpPr>
          <p:nvPr userDrawn="1"/>
        </p:nvCxnSpPr>
        <p:spPr>
          <a:xfrm>
            <a:off x="7007893" y="1462027"/>
            <a:ext cx="1678907"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88820D8-C821-64E3-F0C7-4CF3AEE12FA5}"/>
              </a:ext>
            </a:extLst>
          </p:cNvPr>
          <p:cNvCxnSpPr>
            <a:cxnSpLocks/>
          </p:cNvCxnSpPr>
          <p:nvPr userDrawn="1"/>
        </p:nvCxnSpPr>
        <p:spPr>
          <a:xfrm>
            <a:off x="419345" y="2094448"/>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DB9AD73-BA52-36EC-76CE-F7A8F264F7CB}"/>
              </a:ext>
            </a:extLst>
          </p:cNvPr>
          <p:cNvCxnSpPr>
            <a:cxnSpLocks/>
          </p:cNvCxnSpPr>
          <p:nvPr userDrawn="1"/>
        </p:nvCxnSpPr>
        <p:spPr>
          <a:xfrm>
            <a:off x="419345" y="2677638"/>
            <a:ext cx="229784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ABABA1D-9930-D626-F6DE-4098C1F99A4F}"/>
              </a:ext>
            </a:extLst>
          </p:cNvPr>
          <p:cNvCxnSpPr>
            <a:cxnSpLocks/>
          </p:cNvCxnSpPr>
          <p:nvPr userDrawn="1"/>
        </p:nvCxnSpPr>
        <p:spPr>
          <a:xfrm>
            <a:off x="3311016" y="2094448"/>
            <a:ext cx="2307109"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BD29AEA-28DD-996B-C346-4CFBD78C15C3}"/>
              </a:ext>
            </a:extLst>
          </p:cNvPr>
          <p:cNvCxnSpPr>
            <a:cxnSpLocks/>
          </p:cNvCxnSpPr>
          <p:nvPr userDrawn="1"/>
        </p:nvCxnSpPr>
        <p:spPr>
          <a:xfrm>
            <a:off x="3311016" y="2677638"/>
            <a:ext cx="2307109"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17E116-25EF-AD70-6D9A-8BB2A4B0B29E}"/>
              </a:ext>
            </a:extLst>
          </p:cNvPr>
          <p:cNvCxnSpPr>
            <a:cxnSpLocks/>
          </p:cNvCxnSpPr>
          <p:nvPr userDrawn="1"/>
        </p:nvCxnSpPr>
        <p:spPr>
          <a:xfrm>
            <a:off x="6218499" y="2094448"/>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353792A-D026-CA81-3933-E4FD3B277707}"/>
              </a:ext>
            </a:extLst>
          </p:cNvPr>
          <p:cNvCxnSpPr>
            <a:cxnSpLocks/>
          </p:cNvCxnSpPr>
          <p:nvPr userDrawn="1"/>
        </p:nvCxnSpPr>
        <p:spPr>
          <a:xfrm>
            <a:off x="6218499" y="2677638"/>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16C4DCD-E37F-55F5-A767-0037462E6283}"/>
              </a:ext>
            </a:extLst>
          </p:cNvPr>
          <p:cNvSpPr txBox="1"/>
          <p:nvPr userDrawn="1"/>
        </p:nvSpPr>
        <p:spPr>
          <a:xfrm>
            <a:off x="457200" y="96359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Colored Rules for 4 Columns</a:t>
            </a:r>
          </a:p>
        </p:txBody>
      </p:sp>
      <p:sp>
        <p:nvSpPr>
          <p:cNvPr id="21" name="TextBox 20">
            <a:extLst>
              <a:ext uri="{FF2B5EF4-FFF2-40B4-BE49-F238E27FC236}">
                <a16:creationId xmlns:a16="http://schemas.microsoft.com/office/drawing/2014/main" id="{3937B4D9-B6B8-C12A-811A-ADF6E8D45054}"/>
              </a:ext>
            </a:extLst>
          </p:cNvPr>
          <p:cNvSpPr txBox="1"/>
          <p:nvPr userDrawn="1"/>
        </p:nvSpPr>
        <p:spPr>
          <a:xfrm>
            <a:off x="457200" y="1753565"/>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Colored Rules for 3 or 6 Columns</a:t>
            </a:r>
          </a:p>
        </p:txBody>
      </p:sp>
      <p:cxnSp>
        <p:nvCxnSpPr>
          <p:cNvPr id="22" name="Straight Connector 21">
            <a:extLst>
              <a:ext uri="{FF2B5EF4-FFF2-40B4-BE49-F238E27FC236}">
                <a16:creationId xmlns:a16="http://schemas.microsoft.com/office/drawing/2014/main" id="{844562E4-AF9D-2F33-C65E-D963D4491444}"/>
              </a:ext>
            </a:extLst>
          </p:cNvPr>
          <p:cNvCxnSpPr>
            <a:cxnSpLocks/>
          </p:cNvCxnSpPr>
          <p:nvPr userDrawn="1"/>
        </p:nvCxnSpPr>
        <p:spPr>
          <a:xfrm>
            <a:off x="457200" y="3163505"/>
            <a:ext cx="8229600"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EAF9C56-394F-032E-9254-6FA238A22EE4}"/>
              </a:ext>
            </a:extLst>
          </p:cNvPr>
          <p:cNvCxnSpPr>
            <a:cxnSpLocks/>
          </p:cNvCxnSpPr>
          <p:nvPr userDrawn="1"/>
        </p:nvCxnSpPr>
        <p:spPr>
          <a:xfrm>
            <a:off x="457200" y="3417667"/>
            <a:ext cx="822960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457705-0B51-2E6D-A790-92003FCF363C}"/>
              </a:ext>
            </a:extLst>
          </p:cNvPr>
          <p:cNvCxnSpPr>
            <a:cxnSpLocks/>
          </p:cNvCxnSpPr>
          <p:nvPr userDrawn="1"/>
        </p:nvCxnSpPr>
        <p:spPr>
          <a:xfrm>
            <a:off x="457200" y="3663146"/>
            <a:ext cx="8229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7532ECD-A899-B627-E734-62352B50F3A7}"/>
              </a:ext>
            </a:extLst>
          </p:cNvPr>
          <p:cNvCxnSpPr>
            <a:cxnSpLocks/>
          </p:cNvCxnSpPr>
          <p:nvPr userDrawn="1"/>
        </p:nvCxnSpPr>
        <p:spPr>
          <a:xfrm>
            <a:off x="457200" y="3866668"/>
            <a:ext cx="82296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7260DB3-6F8B-3B7B-BA1F-F91FA7C7533D}"/>
              </a:ext>
            </a:extLst>
          </p:cNvPr>
          <p:cNvCxnSpPr>
            <a:cxnSpLocks/>
          </p:cNvCxnSpPr>
          <p:nvPr userDrawn="1"/>
        </p:nvCxnSpPr>
        <p:spPr>
          <a:xfrm>
            <a:off x="457200" y="4120829"/>
            <a:ext cx="8229600" cy="0"/>
          </a:xfrm>
          <a:prstGeom prst="line">
            <a:avLst/>
          </a:prstGeom>
          <a:ln w="254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EF349D3-5AE9-FC18-F0CE-62AF266C1739}"/>
              </a:ext>
            </a:extLst>
          </p:cNvPr>
          <p:cNvCxnSpPr>
            <a:cxnSpLocks/>
          </p:cNvCxnSpPr>
          <p:nvPr userDrawn="1"/>
        </p:nvCxnSpPr>
        <p:spPr>
          <a:xfrm>
            <a:off x="457200" y="4366308"/>
            <a:ext cx="82296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E9281CF8-6CE3-580A-42AC-0F273EBA8E7C}"/>
              </a:ext>
            </a:extLst>
          </p:cNvPr>
          <p:cNvSpPr txBox="1"/>
          <p:nvPr userDrawn="1"/>
        </p:nvSpPr>
        <p:spPr>
          <a:xfrm>
            <a:off x="457200" y="2835843"/>
            <a:ext cx="3075972" cy="276999"/>
          </a:xfrm>
          <a:prstGeom prst="rect">
            <a:avLst/>
          </a:prstGeom>
          <a:noFill/>
        </p:spPr>
        <p:txBody>
          <a:bodyPr wrap="square" rtlCol="0">
            <a:spAutoFit/>
          </a:bodyPr>
          <a:lstStyle/>
          <a:p>
            <a:r>
              <a:rPr lang="en-US" sz="1200">
                <a:latin typeface="Arial" panose="020B0604020202020204" pitchFamily="34" charset="0"/>
                <a:cs typeface="Arial" panose="020B0604020202020204" pitchFamily="34" charset="0"/>
              </a:rPr>
              <a:t>Full Width Colored Rules</a:t>
            </a:r>
          </a:p>
        </p:txBody>
      </p:sp>
      <p:sp>
        <p:nvSpPr>
          <p:cNvPr id="5" name="Title 4">
            <a:extLst>
              <a:ext uri="{FF2B5EF4-FFF2-40B4-BE49-F238E27FC236}">
                <a16:creationId xmlns:a16="http://schemas.microsoft.com/office/drawing/2014/main" id="{056F6376-9768-443F-4D6A-7A914CB3CF3E}"/>
              </a:ext>
            </a:extLst>
          </p:cNvPr>
          <p:cNvSpPr>
            <a:spLocks noGrp="1"/>
          </p:cNvSpPr>
          <p:nvPr>
            <p:ph type="title" hasCustomPrompt="1"/>
          </p:nvPr>
        </p:nvSpPr>
        <p:spPr>
          <a:xfrm>
            <a:off x="457200" y="618421"/>
            <a:ext cx="7808026" cy="639647"/>
          </a:xfrm>
        </p:spPr>
        <p:txBody>
          <a:bodyPr>
            <a:noAutofit/>
          </a:bodyPr>
          <a:lstStyle>
            <a:lvl1pPr>
              <a:defRPr sz="1500"/>
            </a:lvl1pPr>
          </a:lstStyle>
          <a:p>
            <a:r>
              <a:rPr lang="en-US"/>
              <a:t>This is not a master layout – Graphic elements here can be copied while in “Master slide” view and pasted while in “normal” view</a:t>
            </a:r>
          </a:p>
        </p:txBody>
      </p:sp>
    </p:spTree>
    <p:extLst>
      <p:ext uri="{BB962C8B-B14F-4D97-AF65-F5344CB8AC3E}">
        <p14:creationId xmlns:p14="http://schemas.microsoft.com/office/powerpoint/2010/main" val="3311185040"/>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1647270"/>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 and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1" y="1149349"/>
            <a:ext cx="7881395" cy="3263504"/>
          </a:xfrm>
        </p:spPr>
        <p:txBody>
          <a:bodyPr lIns="0" tIns="0" rIns="0" bIns="0">
            <a:noAutofit/>
          </a:bodyPr>
          <a:lstStyle>
            <a:lvl1pPr>
              <a:defRPr sz="1800" b="0" i="0">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200" b="0" i="0">
                <a:latin typeface="Arial" panose="020B0604020202020204" pitchFamily="34" charset="0"/>
                <a:cs typeface="Arial" panose="020B0604020202020204" pitchFamily="34" charset="0"/>
              </a:defRPr>
            </a:lvl4pPr>
            <a:lvl5pPr>
              <a:defRPr sz="12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8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054463986"/>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37918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499111"/>
            <a:ext cx="3774186" cy="2909679"/>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498862"/>
            <a:ext cx="3771900" cy="2907642"/>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E12D25D4-37D6-A84B-B3B2-D9424E2A443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 Placeholder 11">
            <a:extLst>
              <a:ext uri="{FF2B5EF4-FFF2-40B4-BE49-F238E27FC236}">
                <a16:creationId xmlns:a16="http://schemas.microsoft.com/office/drawing/2014/main" id="{C6957BCE-EAAB-2BF6-3C88-E0000417AF06}"/>
              </a:ext>
            </a:extLst>
          </p:cNvPr>
          <p:cNvSpPr>
            <a:spLocks noGrp="1"/>
          </p:cNvSpPr>
          <p:nvPr>
            <p:ph type="body" sz="quarter" idx="16" hasCustomPrompt="1"/>
          </p:nvPr>
        </p:nvSpPr>
        <p:spPr>
          <a:xfrm>
            <a:off x="457200" y="1143000"/>
            <a:ext cx="3602736" cy="272788"/>
          </a:xfrm>
        </p:spPr>
        <p:txBody>
          <a:bodyPr>
            <a:noAutofit/>
          </a:bodyPr>
          <a:lstStyle>
            <a:lvl1pPr marL="0" indent="0">
              <a:lnSpc>
                <a:spcPct val="100000"/>
              </a:lnSpc>
              <a:spcBef>
                <a:spcPts val="0"/>
              </a:spcBef>
              <a:spcAft>
                <a:spcPts val="225"/>
              </a:spcAft>
              <a:buNone/>
              <a:defRPr sz="1500" b="1"/>
            </a:lvl1pPr>
            <a:lvl2pPr marL="342892" indent="0">
              <a:buNone/>
              <a:defRPr/>
            </a:lvl2pPr>
            <a:lvl3pPr marL="685783" indent="0">
              <a:buNone/>
              <a:defRPr/>
            </a:lvl3pPr>
            <a:lvl4pPr marL="1028675" indent="0">
              <a:buNone/>
              <a:defRPr/>
            </a:lvl4pPr>
            <a:lvl5pPr marL="1371566" indent="0">
              <a:buNone/>
              <a:defRPr/>
            </a:lvl5pPr>
          </a:lstStyle>
          <a:p>
            <a:pPr lvl="0"/>
            <a:r>
              <a:rPr lang="en-US"/>
              <a:t>Timeline label or lead-in</a:t>
            </a:r>
          </a:p>
        </p:txBody>
      </p:sp>
      <p:sp>
        <p:nvSpPr>
          <p:cNvPr id="10" name="Text Placeholder 11">
            <a:extLst>
              <a:ext uri="{FF2B5EF4-FFF2-40B4-BE49-F238E27FC236}">
                <a16:creationId xmlns:a16="http://schemas.microsoft.com/office/drawing/2014/main" id="{D8E20250-C191-7D71-CECE-8CD56BFEEA9B}"/>
              </a:ext>
            </a:extLst>
          </p:cNvPr>
          <p:cNvSpPr>
            <a:spLocks noGrp="1"/>
          </p:cNvSpPr>
          <p:nvPr>
            <p:ph type="body" sz="quarter" idx="17" hasCustomPrompt="1"/>
          </p:nvPr>
        </p:nvSpPr>
        <p:spPr>
          <a:xfrm>
            <a:off x="4912614" y="1143000"/>
            <a:ext cx="3602736" cy="272788"/>
          </a:xfrm>
        </p:spPr>
        <p:txBody>
          <a:bodyPr>
            <a:noAutofit/>
          </a:bodyPr>
          <a:lstStyle>
            <a:lvl1pPr marL="0" indent="0">
              <a:lnSpc>
                <a:spcPct val="100000"/>
              </a:lnSpc>
              <a:spcBef>
                <a:spcPts val="0"/>
              </a:spcBef>
              <a:spcAft>
                <a:spcPts val="225"/>
              </a:spcAft>
              <a:buNone/>
              <a:defRPr sz="1500" b="1"/>
            </a:lvl1pPr>
            <a:lvl2pPr marL="342892" indent="0">
              <a:buNone/>
              <a:defRPr/>
            </a:lvl2pPr>
            <a:lvl3pPr marL="685783" indent="0">
              <a:buNone/>
              <a:defRPr/>
            </a:lvl3pPr>
            <a:lvl4pPr marL="1028675" indent="0">
              <a:buNone/>
              <a:defRPr/>
            </a:lvl4pPr>
            <a:lvl5pPr marL="1371566" indent="0">
              <a:buNone/>
              <a:defRPr/>
            </a:lvl5pPr>
          </a:lstStyle>
          <a:p>
            <a:pPr lvl="0"/>
            <a:r>
              <a:rPr lang="en-US"/>
              <a:t>Timeline label or lead-in</a:t>
            </a:r>
          </a:p>
        </p:txBody>
      </p:sp>
    </p:spTree>
    <p:extLst>
      <p:ext uri="{BB962C8B-B14F-4D97-AF65-F5344CB8AC3E}">
        <p14:creationId xmlns:p14="http://schemas.microsoft.com/office/powerpoint/2010/main" val="10432361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1" name="Graphic 18">
            <a:extLst>
              <a:ext uri="{FF2B5EF4-FFF2-40B4-BE49-F238E27FC236}">
                <a16:creationId xmlns:a16="http://schemas.microsoft.com/office/drawing/2014/main" id="{5E55AD7B-6FF0-DF42-A141-CEA1BA3C9A5B}"/>
              </a:ext>
            </a:extLst>
          </p:cNvPr>
          <p:cNvSpPr/>
          <p:nvPr userDrawn="1"/>
        </p:nvSpPr>
        <p:spPr>
          <a:xfrm>
            <a:off x="4583608" y="441305"/>
            <a:ext cx="4560393" cy="4700669"/>
          </a:xfrm>
          <a:custGeom>
            <a:avLst/>
            <a:gdLst>
              <a:gd name="connsiteX0" fmla="*/ 1850734 w 6651370"/>
              <a:gd name="connsiteY0" fmla="*/ 2502152 h 6855964"/>
              <a:gd name="connsiteX1" fmla="*/ 0 w 6651370"/>
              <a:gd name="connsiteY1" fmla="*/ 6855965 h 6855964"/>
              <a:gd name="connsiteX2" fmla="*/ 6651371 w 6651370"/>
              <a:gd name="connsiteY2" fmla="*/ 6855965 h 6855964"/>
              <a:gd name="connsiteX3" fmla="*/ 6651371 w 6651370"/>
              <a:gd name="connsiteY3" fmla="*/ 0 h 6855964"/>
              <a:gd name="connsiteX4" fmla="*/ 2598420 w 6651370"/>
              <a:gd name="connsiteY4" fmla="*/ 1750190 h 6855964"/>
              <a:gd name="connsiteX5" fmla="*/ 1850734 w 6651370"/>
              <a:gd name="connsiteY5" fmla="*/ 2502152 h 68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51370" h="6855964">
                <a:moveTo>
                  <a:pt x="1850734" y="2502152"/>
                </a:moveTo>
                <a:lnTo>
                  <a:pt x="0" y="6855965"/>
                </a:lnTo>
                <a:lnTo>
                  <a:pt x="6651371" y="6855965"/>
                </a:lnTo>
                <a:lnTo>
                  <a:pt x="6651371" y="0"/>
                </a:lnTo>
                <a:lnTo>
                  <a:pt x="2598420" y="1750190"/>
                </a:lnTo>
                <a:cubicBezTo>
                  <a:pt x="2261882" y="1895531"/>
                  <a:pt x="1994158" y="2164781"/>
                  <a:pt x="1850734" y="2502152"/>
                </a:cubicBezTo>
                <a:close/>
              </a:path>
            </a:pathLst>
          </a:custGeom>
          <a:solidFill>
            <a:srgbClr val="3253FF">
              <a:alpha val="15000"/>
            </a:srgbClr>
          </a:solidFill>
          <a:ln w="6356" cap="flat">
            <a:noFill/>
            <a:prstDash val="solid"/>
            <a:miter/>
          </a:ln>
        </p:spPr>
        <p:txBody>
          <a:bodyPr rtlCol="0" anchor="ctr"/>
          <a:lstStyle/>
          <a:p>
            <a:endParaRPr lang="en-US" sz="1050"/>
          </a:p>
        </p:txBody>
      </p:sp>
    </p:spTree>
    <p:extLst>
      <p:ext uri="{BB962C8B-B14F-4D97-AF65-F5344CB8AC3E}">
        <p14:creationId xmlns:p14="http://schemas.microsoft.com/office/powerpoint/2010/main" val="28670244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F6188F3C-ADD7-4D45-AE49-2CD652C563D5}"/>
              </a:ext>
            </a:extLst>
          </p:cNvPr>
          <p:cNvSpPr>
            <a:spLocks noGrp="1"/>
          </p:cNvSpPr>
          <p:nvPr>
            <p:ph type="ftr" sz="quarter" idx="10"/>
          </p:nvPr>
        </p:nvSpPr>
        <p:spPr/>
        <p:txBody>
          <a:bodyPr/>
          <a:lstStyle/>
          <a:p>
            <a:pPr defTabSz="685783">
              <a:buSzPts val="700"/>
            </a:pPr>
            <a:endParaRPr lang="en-US"/>
          </a:p>
        </p:txBody>
      </p:sp>
      <p:sp>
        <p:nvSpPr>
          <p:cNvPr id="8" name="Slide Number Placeholder 7">
            <a:extLst>
              <a:ext uri="{FF2B5EF4-FFF2-40B4-BE49-F238E27FC236}">
                <a16:creationId xmlns:a16="http://schemas.microsoft.com/office/drawing/2014/main" id="{3D4E6888-0B6F-9245-9D9D-894C86C60867}"/>
              </a:ext>
            </a:extLst>
          </p:cNvPr>
          <p:cNvSpPr>
            <a:spLocks noGrp="1"/>
          </p:cNvSpPr>
          <p:nvPr>
            <p:ph type="sldNum" sz="quarter" idx="11"/>
          </p:nvPr>
        </p:nvSpPr>
        <p:spPr/>
        <p:txBody>
          <a:bodyPr/>
          <a:lstStyle/>
          <a:p>
            <a:pPr defTabSz="685783"/>
            <a:fld id="{51C557F5-C807-6C4C-A9D5-F8000D407BA5}" type="slidenum">
              <a:rPr lang="en-US" smtClean="0">
                <a:solidFill>
                  <a:srgbClr val="000000"/>
                </a:solidFill>
              </a:rPr>
              <a:pPr defTabSz="685783"/>
              <a:t>‹#›</a:t>
            </a:fld>
            <a:endParaRPr lang="en-US">
              <a:solidFill>
                <a:srgbClr val="000000"/>
              </a:solidFill>
            </a:endParaRPr>
          </a:p>
        </p:txBody>
      </p:sp>
      <p:sp>
        <p:nvSpPr>
          <p:cNvPr id="5" name="Rectangle 4">
            <a:extLst>
              <a:ext uri="{FF2B5EF4-FFF2-40B4-BE49-F238E27FC236}">
                <a16:creationId xmlns:a16="http://schemas.microsoft.com/office/drawing/2014/main" id="{07D01C5D-A34D-424F-8BEA-9765BBA2636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779833-815C-68D3-A4C4-2650D8DC9272}"/>
              </a:ext>
            </a:extLst>
          </p:cNvPr>
          <p:cNvSpPr>
            <a:spLocks noGrp="1"/>
          </p:cNvSpPr>
          <p:nvPr>
            <p:ph type="title"/>
          </p:nvPr>
        </p:nvSpPr>
        <p:spPr/>
        <p:txBody>
          <a:bodyPr/>
          <a:lstStyle/>
          <a:p>
            <a:r>
              <a:rPr lang="en-US"/>
              <a:t>Click to edit Master title style</a:t>
            </a:r>
          </a:p>
        </p:txBody>
      </p:sp>
      <p:sp>
        <p:nvSpPr>
          <p:cNvPr id="6" name="Rectangle 5">
            <a:extLst>
              <a:ext uri="{FF2B5EF4-FFF2-40B4-BE49-F238E27FC236}">
                <a16:creationId xmlns:a16="http://schemas.microsoft.com/office/drawing/2014/main" id="{711FC047-2521-1F6D-0C83-B43B267084D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24674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pos="216"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Quote/Section Divider with Bullet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24820"/>
          </a:xfrm>
        </p:spPr>
        <p:txBody>
          <a:bodyPr anchor="t"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bg1"/>
                </a:solidFill>
              </a:defRPr>
            </a:lvl1pPr>
            <a:lvl2pPr marL="600075" indent="-257175">
              <a:buClr>
                <a:schemeClr val="bg1"/>
              </a:buClr>
              <a:buFont typeface="Arial" panose="020B0604020202020204" pitchFamily="34" charset="0"/>
              <a:buChar char="•"/>
              <a:defRPr>
                <a:solidFill>
                  <a:schemeClr val="bg1"/>
                </a:solidFill>
              </a:defRPr>
            </a:lvl2pPr>
            <a:lvl3pPr marL="900113" indent="-214313">
              <a:buClr>
                <a:schemeClr val="bg1"/>
              </a:buClr>
              <a:buFont typeface="Arial" panose="020B0604020202020204" pitchFamily="34" charset="0"/>
              <a:buChar char="•"/>
              <a:defRPr>
                <a:solidFill>
                  <a:schemeClr val="bg1"/>
                </a:solidFill>
              </a:defRPr>
            </a:lvl3pPr>
            <a:lvl4pPr marL="1243013" indent="-214313">
              <a:buClr>
                <a:schemeClr val="bg1"/>
              </a:buClr>
              <a:buFont typeface="Arial" panose="020B0604020202020204" pitchFamily="34" charset="0"/>
              <a:buChar char="•"/>
              <a:defRPr>
                <a:solidFill>
                  <a:schemeClr val="bg1"/>
                </a:solidFill>
              </a:defRPr>
            </a:lvl4pPr>
            <a:lvl5pPr marL="1585913" indent="-214313">
              <a:buClr>
                <a:schemeClr val="bg1"/>
              </a:buClr>
              <a:buFont typeface="Arial" panose="020B0604020202020204" pitchFamily="34" charset="0"/>
              <a:buChar cha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1">
            <a:extLst>
              <a:ext uri="{FF2B5EF4-FFF2-40B4-BE49-F238E27FC236}">
                <a16:creationId xmlns:a16="http://schemas.microsoft.com/office/drawing/2014/main" id="{376D6044-9C5D-7642-BBCB-319BCD3D40B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1" name="Picture 10" descr="A picture containing text, clipart&#10;&#10;Description automatically generated">
            <a:extLst>
              <a:ext uri="{FF2B5EF4-FFF2-40B4-BE49-F238E27FC236}">
                <a16:creationId xmlns:a16="http://schemas.microsoft.com/office/drawing/2014/main" id="{0D209DD0-B032-A347-BCB1-7EDF62721C24}"/>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34208463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pic>
        <p:nvPicPr>
          <p:cNvPr id="10" name="Picture 9">
            <a:extLst>
              <a:ext uri="{FF2B5EF4-FFF2-40B4-BE49-F238E27FC236}">
                <a16:creationId xmlns:a16="http://schemas.microsoft.com/office/drawing/2014/main" id="{7161A763-C63C-1E4B-B72F-7DB6584F022A}"/>
              </a:ext>
            </a:extLst>
          </p:cNvPr>
          <p:cNvPicPr>
            <a:picLocks noChangeAspect="1"/>
          </p:cNvPicPr>
          <p:nvPr userDrawn="1"/>
        </p:nvPicPr>
        <p:blipFill>
          <a:blip r:embed="rId3"/>
          <a:stretch>
            <a:fillRect/>
          </a:stretch>
        </p:blipFill>
        <p:spPr>
          <a:xfrm>
            <a:off x="438794" y="4862757"/>
            <a:ext cx="600462" cy="89833"/>
          </a:xfrm>
          <a:prstGeom prst="rect">
            <a:avLst/>
          </a:prstGeom>
        </p:spPr>
      </p:pic>
      <p:sp>
        <p:nvSpPr>
          <p:cNvPr id="11" name="TextBox 10">
            <a:extLst>
              <a:ext uri="{FF2B5EF4-FFF2-40B4-BE49-F238E27FC236}">
                <a16:creationId xmlns:a16="http://schemas.microsoft.com/office/drawing/2014/main" id="{179850E3-9171-7549-8D07-1CED5FC0D295}"/>
              </a:ext>
            </a:extLst>
          </p:cNvPr>
          <p:cNvSpPr txBox="1"/>
          <p:nvPr userDrawn="1"/>
        </p:nvSpPr>
        <p:spPr>
          <a:xfrm>
            <a:off x="8402128" y="4796396"/>
            <a:ext cx="399026" cy="253916"/>
          </a:xfrm>
          <a:prstGeom prst="rect">
            <a:avLst/>
          </a:prstGeom>
          <a:noFill/>
        </p:spPr>
        <p:txBody>
          <a:bodyPr wrap="square" rtlCol="0">
            <a:spAutoFit/>
          </a:bodyPr>
          <a:lstStyle/>
          <a:p>
            <a:pPr algn="r"/>
            <a:fld id="{B30DED72-90AF-1B42-B7F4-506B90036AB8}" type="slidenum">
              <a:rPr lang="en-US" sz="1050" b="0" i="0" smtClean="0">
                <a:latin typeface="Rand Medium" panose="020B0504010101010104" pitchFamily="34" charset="77"/>
                <a:cs typeface="Rand Medium" panose="020B0504010101010104" pitchFamily="34" charset="77"/>
              </a:rPr>
              <a:pPr algn="r"/>
              <a:t>‹#›</a:t>
            </a:fld>
            <a:endParaRPr lang="en-US" sz="1050" b="0" i="0">
              <a:latin typeface="Rand Medium" panose="020B0504010101010104" pitchFamily="34" charset="77"/>
              <a:cs typeface="Rand Medium" panose="020B0504010101010104" pitchFamily="34" charset="77"/>
            </a:endParaRPr>
          </a:p>
        </p:txBody>
      </p:sp>
      <p:cxnSp>
        <p:nvCxnSpPr>
          <p:cNvPr id="17" name="Straight Connector 16">
            <a:extLst>
              <a:ext uri="{FF2B5EF4-FFF2-40B4-BE49-F238E27FC236}">
                <a16:creationId xmlns:a16="http://schemas.microsoft.com/office/drawing/2014/main" id="{0216D7CC-0579-2347-8D9A-B1493720FB2B}"/>
              </a:ext>
            </a:extLst>
          </p:cNvPr>
          <p:cNvCxnSpPr/>
          <p:nvPr userDrawn="1"/>
        </p:nvCxnSpPr>
        <p:spPr>
          <a:xfrm>
            <a:off x="351473" y="4792028"/>
            <a:ext cx="8418195"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36215CA-5083-F54A-A221-B099E12994AE}"/>
              </a:ext>
            </a:extLst>
          </p:cNvPr>
          <p:cNvSpPr txBox="1"/>
          <p:nvPr userDrawn="1"/>
        </p:nvSpPr>
        <p:spPr>
          <a:xfrm>
            <a:off x="6932428" y="4898749"/>
            <a:ext cx="1456029" cy="173124"/>
          </a:xfrm>
          <a:prstGeom prst="rect">
            <a:avLst/>
          </a:prstGeom>
          <a:noFill/>
        </p:spPr>
        <p:txBody>
          <a:bodyPr wrap="square" rtlCol="0">
            <a:spAutoFit/>
          </a:bodyPr>
          <a:lstStyle/>
          <a:p>
            <a:pPr algn="r"/>
            <a:r>
              <a:rPr lang="en-US" sz="525">
                <a:latin typeface="Rand" panose="020B0504010101010104" pitchFamily="34" charset="77"/>
                <a:cs typeface="Rand" panose="020B0504010101010104" pitchFamily="34" charset="77"/>
              </a:rPr>
              <a:t>© Franklin Covey Co. All Rights Reserved.</a:t>
            </a:r>
          </a:p>
        </p:txBody>
      </p:sp>
      <p:sp>
        <p:nvSpPr>
          <p:cNvPr id="15" name="TextBox 14">
            <a:extLst>
              <a:ext uri="{FF2B5EF4-FFF2-40B4-BE49-F238E27FC236}">
                <a16:creationId xmlns:a16="http://schemas.microsoft.com/office/drawing/2014/main" id="{3CAE97BD-E24B-394F-9FC3-2BA98E9EFDB3}"/>
              </a:ext>
            </a:extLst>
          </p:cNvPr>
          <p:cNvSpPr txBox="1"/>
          <p:nvPr userDrawn="1"/>
        </p:nvSpPr>
        <p:spPr>
          <a:xfrm>
            <a:off x="6396631" y="4799778"/>
            <a:ext cx="1978466" cy="184666"/>
          </a:xfrm>
          <a:prstGeom prst="rect">
            <a:avLst/>
          </a:prstGeom>
          <a:noFill/>
        </p:spPr>
        <p:txBody>
          <a:bodyPr wrap="square" rtlCol="0">
            <a:spAutoFit/>
          </a:bodyPr>
          <a:lstStyle/>
          <a:p>
            <a:pPr algn="r"/>
            <a:r>
              <a:rPr lang="en-US" sz="600" b="0" i="0" spc="38" baseline="0">
                <a:latin typeface="Rand Medium" panose="020B0504010101010104" pitchFamily="34" charset="77"/>
                <a:cs typeface="Rand Medium" panose="020B0504010101010104" pitchFamily="34" charset="77"/>
              </a:rPr>
              <a:t>PROPRIETARY AND CONFIDENTIAL</a:t>
            </a:r>
          </a:p>
        </p:txBody>
      </p:sp>
      <p:pic>
        <p:nvPicPr>
          <p:cNvPr id="9" name="Picture 8">
            <a:extLst>
              <a:ext uri="{FF2B5EF4-FFF2-40B4-BE49-F238E27FC236}">
                <a16:creationId xmlns:a16="http://schemas.microsoft.com/office/drawing/2014/main" id="{B4F2387D-7948-E944-A43B-15622C5063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0081" y="585629"/>
            <a:ext cx="342185" cy="342185"/>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2" y="501488"/>
            <a:ext cx="5069849" cy="1115771"/>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Tree>
    <p:extLst>
      <p:ext uri="{BB962C8B-B14F-4D97-AF65-F5344CB8AC3E}">
        <p14:creationId xmlns:p14="http://schemas.microsoft.com/office/powerpoint/2010/main" val="213190070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Title and 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8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965486816"/>
      </p:ext>
    </p:extLst>
  </p:cSld>
  <p:clrMapOvr>
    <a:masterClrMapping/>
  </p:clrMapOvr>
  <p:extLst>
    <p:ext uri="{DCECCB84-F9BA-43D5-87BE-67443E8EF086}">
      <p15:sldGuideLst xmlns:p15="http://schemas.microsoft.com/office/powerpoint/2012/main">
        <p15:guide id="2" orient="horz" pos="1620" userDrawn="1">
          <p15:clr>
            <a:srgbClr val="FBAE40"/>
          </p15:clr>
        </p15:guide>
        <p15:guide id="3" orient="horz" pos="234"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B541D8-3C14-744C-96B1-B42C2A6DDB22}"/>
              </a:ext>
            </a:extLst>
          </p:cNvPr>
          <p:cNvSpPr>
            <a:spLocks noGrp="1"/>
          </p:cNvSpPr>
          <p:nvPr>
            <p:ph type="body" sz="quarter" idx="11" hasCustomPrompt="1"/>
          </p:nvPr>
        </p:nvSpPr>
        <p:spPr>
          <a:xfrm>
            <a:off x="416719" y="503612"/>
            <a:ext cx="2818210" cy="249408"/>
          </a:xfrm>
        </p:spPr>
        <p:txBody>
          <a:bodyPr anchor="ctr">
            <a:noAutofit/>
          </a:bodyPr>
          <a:lstStyle>
            <a:lvl1pPr marL="0" indent="0">
              <a:buNone/>
              <a:defRPr sz="900" b="1">
                <a:latin typeface="Rand" panose="020B0504010101010104" pitchFamily="34" charset="77"/>
                <a:cs typeface="Rand" panose="020B0504010101010104" pitchFamily="34" charset="77"/>
              </a:defRPr>
            </a:lvl1pPr>
            <a:lvl2pPr marL="342892" indent="0">
              <a:buNone/>
              <a:defRPr sz="1200" b="1">
                <a:latin typeface="Rand" panose="020B0504010101010104" pitchFamily="34" charset="77"/>
                <a:cs typeface="Rand" panose="020B0504010101010104" pitchFamily="34" charset="77"/>
              </a:defRPr>
            </a:lvl2pPr>
            <a:lvl3pPr>
              <a:defRPr sz="1050" b="1">
                <a:latin typeface="Rand" panose="020B0504010101010104" pitchFamily="34" charset="77"/>
                <a:cs typeface="Rand" panose="020B0504010101010104" pitchFamily="34" charset="77"/>
              </a:defRPr>
            </a:lvl3pPr>
            <a:lvl4pPr>
              <a:defRPr sz="900" b="1">
                <a:latin typeface="Rand" panose="020B0504010101010104" pitchFamily="34" charset="77"/>
                <a:cs typeface="Rand" panose="020B0504010101010104" pitchFamily="34" charset="77"/>
              </a:defRPr>
            </a:lvl4pPr>
            <a:lvl5pPr>
              <a:defRPr sz="900" b="1">
                <a:latin typeface="Rand" panose="020B0504010101010104" pitchFamily="34" charset="77"/>
                <a:cs typeface="Rand" panose="020B0504010101010104" pitchFamily="34" charset="77"/>
              </a:defRPr>
            </a:lvl5pPr>
          </a:lstStyle>
          <a:p>
            <a:pPr lvl="0"/>
            <a:r>
              <a:rPr lang="en-US"/>
              <a:t>CLICK TO EDIT SUPERHEADING</a:t>
            </a:r>
          </a:p>
        </p:txBody>
      </p:sp>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pic>
        <p:nvPicPr>
          <p:cNvPr id="10" name="Picture 9">
            <a:extLst>
              <a:ext uri="{FF2B5EF4-FFF2-40B4-BE49-F238E27FC236}">
                <a16:creationId xmlns:a16="http://schemas.microsoft.com/office/drawing/2014/main" id="{7161A763-C63C-1E4B-B72F-7DB6584F022A}"/>
              </a:ext>
            </a:extLst>
          </p:cNvPr>
          <p:cNvPicPr>
            <a:picLocks noChangeAspect="1"/>
          </p:cNvPicPr>
          <p:nvPr userDrawn="1"/>
        </p:nvPicPr>
        <p:blipFill>
          <a:blip r:embed="rId3"/>
          <a:stretch>
            <a:fillRect/>
          </a:stretch>
        </p:blipFill>
        <p:spPr>
          <a:xfrm>
            <a:off x="438794" y="4862757"/>
            <a:ext cx="600462" cy="89833"/>
          </a:xfrm>
          <a:prstGeom prst="rect">
            <a:avLst/>
          </a:prstGeom>
        </p:spPr>
      </p:pic>
      <p:sp>
        <p:nvSpPr>
          <p:cNvPr id="11" name="TextBox 10">
            <a:extLst>
              <a:ext uri="{FF2B5EF4-FFF2-40B4-BE49-F238E27FC236}">
                <a16:creationId xmlns:a16="http://schemas.microsoft.com/office/drawing/2014/main" id="{179850E3-9171-7549-8D07-1CED5FC0D295}"/>
              </a:ext>
            </a:extLst>
          </p:cNvPr>
          <p:cNvSpPr txBox="1"/>
          <p:nvPr userDrawn="1"/>
        </p:nvSpPr>
        <p:spPr>
          <a:xfrm>
            <a:off x="8402128" y="4796396"/>
            <a:ext cx="399026" cy="253916"/>
          </a:xfrm>
          <a:prstGeom prst="rect">
            <a:avLst/>
          </a:prstGeom>
          <a:noFill/>
        </p:spPr>
        <p:txBody>
          <a:bodyPr wrap="square" rtlCol="0">
            <a:spAutoFit/>
          </a:bodyPr>
          <a:lstStyle/>
          <a:p>
            <a:pPr algn="r"/>
            <a:fld id="{B30DED72-90AF-1B42-B7F4-506B90036AB8}" type="slidenum">
              <a:rPr lang="en-US" sz="1050" b="0" i="0" smtClean="0">
                <a:latin typeface="Rand Medium" panose="020B0504010101010104" pitchFamily="34" charset="77"/>
                <a:cs typeface="Rand Medium" panose="020B0504010101010104" pitchFamily="34" charset="77"/>
              </a:rPr>
              <a:pPr algn="r"/>
              <a:t>‹#›</a:t>
            </a:fld>
            <a:endParaRPr lang="en-US" sz="1050" b="0" i="0">
              <a:latin typeface="Rand Medium" panose="020B0504010101010104" pitchFamily="34" charset="77"/>
              <a:cs typeface="Rand Medium" panose="020B0504010101010104" pitchFamily="34" charset="77"/>
            </a:endParaRPr>
          </a:p>
        </p:txBody>
      </p:sp>
      <p:cxnSp>
        <p:nvCxnSpPr>
          <p:cNvPr id="17" name="Straight Connector 16">
            <a:extLst>
              <a:ext uri="{FF2B5EF4-FFF2-40B4-BE49-F238E27FC236}">
                <a16:creationId xmlns:a16="http://schemas.microsoft.com/office/drawing/2014/main" id="{0216D7CC-0579-2347-8D9A-B1493720FB2B}"/>
              </a:ext>
            </a:extLst>
          </p:cNvPr>
          <p:cNvCxnSpPr/>
          <p:nvPr userDrawn="1"/>
        </p:nvCxnSpPr>
        <p:spPr>
          <a:xfrm>
            <a:off x="351473" y="4792028"/>
            <a:ext cx="8418195" cy="0"/>
          </a:xfrm>
          <a:prstGeom prst="line">
            <a:avLst/>
          </a:prstGeom>
          <a:ln w="3175">
            <a:solidFill>
              <a:schemeClr val="tx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636215CA-5083-F54A-A221-B099E12994AE}"/>
              </a:ext>
            </a:extLst>
          </p:cNvPr>
          <p:cNvSpPr txBox="1"/>
          <p:nvPr userDrawn="1"/>
        </p:nvSpPr>
        <p:spPr>
          <a:xfrm>
            <a:off x="6932428" y="4898749"/>
            <a:ext cx="1456029" cy="173124"/>
          </a:xfrm>
          <a:prstGeom prst="rect">
            <a:avLst/>
          </a:prstGeom>
          <a:noFill/>
        </p:spPr>
        <p:txBody>
          <a:bodyPr wrap="square" rtlCol="0">
            <a:spAutoFit/>
          </a:bodyPr>
          <a:lstStyle/>
          <a:p>
            <a:pPr algn="r"/>
            <a:r>
              <a:rPr lang="en-US" sz="525">
                <a:latin typeface="Rand" panose="020B0504010101010104" pitchFamily="34" charset="77"/>
                <a:cs typeface="Rand" panose="020B0504010101010104" pitchFamily="34" charset="77"/>
              </a:rPr>
              <a:t>© Franklin Covey Co. All Rights Reserved.</a:t>
            </a:r>
          </a:p>
        </p:txBody>
      </p:sp>
      <p:sp>
        <p:nvSpPr>
          <p:cNvPr id="15" name="TextBox 14">
            <a:extLst>
              <a:ext uri="{FF2B5EF4-FFF2-40B4-BE49-F238E27FC236}">
                <a16:creationId xmlns:a16="http://schemas.microsoft.com/office/drawing/2014/main" id="{3CAE97BD-E24B-394F-9FC3-2BA98E9EFDB3}"/>
              </a:ext>
            </a:extLst>
          </p:cNvPr>
          <p:cNvSpPr txBox="1"/>
          <p:nvPr userDrawn="1"/>
        </p:nvSpPr>
        <p:spPr>
          <a:xfrm>
            <a:off x="6396631" y="4799778"/>
            <a:ext cx="1978466" cy="184666"/>
          </a:xfrm>
          <a:prstGeom prst="rect">
            <a:avLst/>
          </a:prstGeom>
          <a:noFill/>
        </p:spPr>
        <p:txBody>
          <a:bodyPr wrap="square" rtlCol="0">
            <a:spAutoFit/>
          </a:bodyPr>
          <a:lstStyle/>
          <a:p>
            <a:pPr algn="r"/>
            <a:r>
              <a:rPr lang="en-US" sz="600" b="0" i="0" spc="38" baseline="0">
                <a:latin typeface="Rand Medium" panose="020B0504010101010104" pitchFamily="34" charset="77"/>
                <a:cs typeface="Rand Medium" panose="020B0504010101010104" pitchFamily="34" charset="77"/>
              </a:rPr>
              <a:t>PROPRIETARY AND CONFIDENTIAL</a:t>
            </a:r>
          </a:p>
        </p:txBody>
      </p:sp>
      <p:pic>
        <p:nvPicPr>
          <p:cNvPr id="9" name="Picture 8">
            <a:extLst>
              <a:ext uri="{FF2B5EF4-FFF2-40B4-BE49-F238E27FC236}">
                <a16:creationId xmlns:a16="http://schemas.microsoft.com/office/drawing/2014/main" id="{B4F2387D-7948-E944-A43B-15622C5063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220081" y="585629"/>
            <a:ext cx="342185" cy="342185"/>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1" y="726679"/>
            <a:ext cx="5028906" cy="1248835"/>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Tree>
    <p:extLst>
      <p:ext uri="{BB962C8B-B14F-4D97-AF65-F5344CB8AC3E}">
        <p14:creationId xmlns:p14="http://schemas.microsoft.com/office/powerpoint/2010/main" val="5378177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6"/>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2" y="1921961"/>
            <a:ext cx="2315727" cy="648703"/>
          </a:xfrm>
        </p:spPr>
        <p:txBody>
          <a:bodyPr>
            <a:noAutofit/>
          </a:bodyPr>
          <a:lstStyle>
            <a:lvl1pPr marL="132157" indent="-132157">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3" indent="-132157">
              <a:lnSpc>
                <a:spcPct val="100000"/>
              </a:lnSpc>
              <a:spcBef>
                <a:spcPts val="0"/>
              </a:spcBef>
              <a:spcAft>
                <a:spcPts val="225"/>
              </a:spcAft>
              <a:buClr>
                <a:schemeClr val="accent1"/>
              </a:buClr>
              <a:buFont typeface="Arial" panose="020B0604020202020204" pitchFamily="34" charset="0"/>
              <a:buChar char="•"/>
              <a:tabLst/>
              <a:defRPr sz="900"/>
            </a:lvl2pPr>
            <a:lvl3pPr marL="388134" indent="-123822">
              <a:buClr>
                <a:schemeClr val="accent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8"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1"/>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5" indent="-128585">
              <a:lnSpc>
                <a:spcPct val="100000"/>
              </a:lnSpc>
              <a:spcBef>
                <a:spcPts val="0"/>
              </a:spcBef>
              <a:spcAft>
                <a:spcPts val="225"/>
              </a:spcAft>
              <a:buClr>
                <a:schemeClr val="tx1"/>
              </a:buClr>
              <a:buFont typeface="Arial" panose="020B0604020202020204" pitchFamily="34" charset="0"/>
              <a:buChar char="•"/>
              <a:tabLst/>
              <a:defRPr sz="900"/>
            </a:lvl2pPr>
            <a:lvl3pPr marL="258359"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9"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5956775" y="1532546"/>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5958481" y="1930699"/>
            <a:ext cx="2648523" cy="648703"/>
          </a:xfrm>
        </p:spPr>
        <p:txBody>
          <a:bodyPr>
            <a:noAutofit/>
          </a:bodyPr>
          <a:lstStyle>
            <a:lvl1pPr marL="128585" indent="-128585">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59" indent="-129776">
              <a:lnSpc>
                <a:spcPct val="100000"/>
              </a:lnSpc>
              <a:spcBef>
                <a:spcPts val="0"/>
              </a:spcBef>
              <a:spcAft>
                <a:spcPts val="225"/>
              </a:spcAft>
              <a:buClr>
                <a:schemeClr val="tx1"/>
              </a:buClr>
              <a:buFont typeface="Arial" panose="020B0604020202020204" pitchFamily="34" charset="0"/>
              <a:buChar char="•"/>
              <a:tabLst/>
              <a:defRPr sz="900"/>
            </a:lvl2pPr>
            <a:lvl3pPr marL="388134"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199887" y="1589582"/>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7"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5944461" y="1850069"/>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5" indent="-121441">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1"/>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73788811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6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6"/>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2" y="1921961"/>
            <a:ext cx="2315727" cy="648703"/>
          </a:xfrm>
        </p:spPr>
        <p:txBody>
          <a:bodyPr>
            <a:noAutofit/>
          </a:bodyPr>
          <a:lstStyle>
            <a:lvl1pPr marL="132157" indent="-132157">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3" indent="-132157">
              <a:lnSpc>
                <a:spcPct val="100000"/>
              </a:lnSpc>
              <a:spcBef>
                <a:spcPts val="0"/>
              </a:spcBef>
              <a:spcAft>
                <a:spcPts val="225"/>
              </a:spcAft>
              <a:buClr>
                <a:schemeClr val="accent1"/>
              </a:buClr>
              <a:buFont typeface="Arial" panose="020B0604020202020204" pitchFamily="34" charset="0"/>
              <a:buChar char="•"/>
              <a:tabLst/>
              <a:defRPr sz="900"/>
            </a:lvl2pPr>
            <a:lvl3pPr marL="388134" indent="-123822">
              <a:buClr>
                <a:schemeClr val="accent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8"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1"/>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5" indent="-128585">
              <a:lnSpc>
                <a:spcPct val="100000"/>
              </a:lnSpc>
              <a:spcBef>
                <a:spcPts val="0"/>
              </a:spcBef>
              <a:spcAft>
                <a:spcPts val="225"/>
              </a:spcAft>
              <a:buClr>
                <a:schemeClr val="tx1"/>
              </a:buClr>
              <a:buFont typeface="Arial" panose="020B0604020202020204" pitchFamily="34" charset="0"/>
              <a:buChar char="•"/>
              <a:tabLst/>
              <a:defRPr sz="900"/>
            </a:lvl2pPr>
            <a:lvl3pPr marL="258359"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9" y="1580844"/>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3216524" y="2705663"/>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5" indent="-121441">
              <a:buClr>
                <a:schemeClr val="tx1"/>
              </a:buClr>
              <a:buFont typeface="Arial" panose="020B0604020202020204" pitchFamily="34" charset="0"/>
              <a:buChar char="•"/>
              <a:tabLst/>
              <a:defRPr sz="900"/>
            </a:lvl3pPr>
            <a:lvl4pPr marL="1028675" indent="0">
              <a:buNone/>
              <a:defRPr/>
            </a:lvl4pPr>
            <a:lvl5pPr marL="1371566"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3218230" y="3103816"/>
            <a:ext cx="2648523" cy="648703"/>
          </a:xfrm>
        </p:spPr>
        <p:txBody>
          <a:bodyPr>
            <a:noAutofit/>
          </a:bodyPr>
          <a:lstStyle>
            <a:lvl1pPr marL="128585" indent="-128585">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59" indent="-129776">
              <a:lnSpc>
                <a:spcPct val="100000"/>
              </a:lnSpc>
              <a:spcBef>
                <a:spcPts val="0"/>
              </a:spcBef>
              <a:spcAft>
                <a:spcPts val="225"/>
              </a:spcAft>
              <a:buClr>
                <a:schemeClr val="tx1"/>
              </a:buClr>
              <a:buFont typeface="Arial" panose="020B0604020202020204" pitchFamily="34" charset="0"/>
              <a:buChar char="•"/>
              <a:tabLst/>
              <a:defRPr sz="900"/>
            </a:lvl2pPr>
            <a:lvl3pPr marL="388134" indent="-129776">
              <a:buClr>
                <a:schemeClr val="tx1"/>
              </a:buClr>
              <a:buFont typeface="Arial" panose="020B0604020202020204" pitchFamily="34" charset="0"/>
              <a:buChar char="•"/>
              <a:tabLst/>
              <a:defRPr sz="825"/>
            </a:lvl3pPr>
            <a:lvl4pPr marL="1028675" indent="0">
              <a:buNone/>
              <a:defRPr/>
            </a:lvl4pPr>
            <a:lvl5pPr marL="1371566"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3459636" y="2762699"/>
            <a:ext cx="1898444" cy="285750"/>
          </a:xfrm>
        </p:spPr>
        <p:txBody>
          <a:bodyPr>
            <a:noAutofit/>
          </a:bodyPr>
          <a:lstStyle>
            <a:lvl1pPr marL="0" indent="0">
              <a:buNone/>
              <a:defRPr sz="1500">
                <a:latin typeface="Tiempos Fine Light" panose="02020303060303060403" pitchFamily="18" charset="77"/>
              </a:defRPr>
            </a:lvl1pPr>
            <a:lvl2pPr marL="342892" indent="0">
              <a:buNone/>
              <a:defRPr/>
            </a:lvl2pPr>
            <a:lvl3pPr marL="685783" indent="0">
              <a:buNone/>
              <a:defRPr/>
            </a:lvl3pPr>
            <a:lvl4pPr marL="1028675" indent="0">
              <a:buNone/>
              <a:defRPr/>
            </a:lvl4pPr>
            <a:lvl5pPr marL="1371566" indent="0">
              <a:buNone/>
              <a:defRPr/>
            </a:lvl5pPr>
          </a:lstStyle>
          <a:p>
            <a:pPr lvl="0"/>
            <a:r>
              <a:rPr lang="en-US"/>
              <a:t>Subhead here</a:t>
            </a:r>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2" y="1"/>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7"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3204210" y="3023186"/>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5" indent="-121441">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1"/>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3278577426"/>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guide id="6" pos="403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Section Divider 7">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CB31866-6596-AD4C-9299-8CCC9451291E}"/>
              </a:ext>
            </a:extLst>
          </p:cNvPr>
          <p:cNvSpPr/>
          <p:nvPr userDrawn="1"/>
        </p:nvSpPr>
        <p:spPr>
          <a:xfrm>
            <a:off x="0" y="0"/>
            <a:ext cx="9144000" cy="5143500"/>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Title 12">
            <a:extLst>
              <a:ext uri="{FF2B5EF4-FFF2-40B4-BE49-F238E27FC236}">
                <a16:creationId xmlns:a16="http://schemas.microsoft.com/office/drawing/2014/main" id="{AE800238-0656-304B-847D-73401845B5F4}"/>
              </a:ext>
            </a:extLst>
          </p:cNvPr>
          <p:cNvSpPr>
            <a:spLocks noGrp="1"/>
          </p:cNvSpPr>
          <p:nvPr>
            <p:ph type="title" hasCustomPrompt="1"/>
          </p:nvPr>
        </p:nvSpPr>
        <p:spPr>
          <a:xfrm>
            <a:off x="457200" y="371475"/>
            <a:ext cx="8229600" cy="4029075"/>
          </a:xfrm>
        </p:spPr>
        <p:txBody>
          <a:bodyPr anchor="ctr" anchorCtr="0">
            <a:noAutofit/>
          </a:bodyPr>
          <a:lstStyle>
            <a:lvl1pPr>
              <a:lnSpc>
                <a:spcPct val="100000"/>
              </a:lnSpc>
              <a:defRPr sz="360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13" name="Footer Placeholder 1">
            <a:extLst>
              <a:ext uri="{FF2B5EF4-FFF2-40B4-BE49-F238E27FC236}">
                <a16:creationId xmlns:a16="http://schemas.microsoft.com/office/drawing/2014/main" id="{1146868F-593C-4E46-BAAA-124CB37B5424}"/>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923AD7DC-42E1-5B42-B3FE-784A6BA4D500}"/>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3279423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Quote/Section Divider with Bullets">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457200" y="914400"/>
            <a:ext cx="8229600" cy="1200150"/>
          </a:xfrm>
        </p:spPr>
        <p:txBody>
          <a:bodyPr anchor="t" anchorCtr="0">
            <a:noAutofit/>
          </a:bodyPr>
          <a:lstStyle>
            <a:lvl1pPr>
              <a:lnSpc>
                <a:spcPct val="80000"/>
              </a:lnSpc>
              <a:defRPr sz="4050" b="0" spc="0" baseline="0">
                <a:solidFill>
                  <a:schemeClr val="tx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8" name="Slide Number Placeholder 4">
            <a:extLst>
              <a:ext uri="{FF2B5EF4-FFF2-40B4-BE49-F238E27FC236}">
                <a16:creationId xmlns:a16="http://schemas.microsoft.com/office/drawing/2014/main" id="{8132C8EC-DED7-264A-B116-8AF77F46ED5E}"/>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defRPr>
            </a:lvl1pPr>
          </a:lstStyle>
          <a:p>
            <a:fld id="{51C557F5-C807-6C4C-A9D5-F8000D407BA5}" type="slidenum">
              <a:rPr lang="en-US" smtClean="0"/>
              <a:pPr/>
              <a:t>‹#›</a:t>
            </a:fld>
            <a:endParaRPr lang="en-US"/>
          </a:p>
        </p:txBody>
      </p:sp>
      <p:sp>
        <p:nvSpPr>
          <p:cNvPr id="3" name="Content Placeholder 2">
            <a:extLst>
              <a:ext uri="{FF2B5EF4-FFF2-40B4-BE49-F238E27FC236}">
                <a16:creationId xmlns:a16="http://schemas.microsoft.com/office/drawing/2014/main" id="{58037EC4-0178-5943-9E53-837B7AA78649}"/>
              </a:ext>
            </a:extLst>
          </p:cNvPr>
          <p:cNvSpPr>
            <a:spLocks noGrp="1"/>
          </p:cNvSpPr>
          <p:nvPr>
            <p:ph sz="quarter" idx="13"/>
          </p:nvPr>
        </p:nvSpPr>
        <p:spPr>
          <a:xfrm>
            <a:off x="457200" y="2208276"/>
            <a:ext cx="8229600" cy="1828800"/>
          </a:xfrm>
        </p:spPr>
        <p:txBody>
          <a:bodyPr/>
          <a:lstStyle>
            <a:lvl1pPr marL="257175" indent="-257175">
              <a:buClr>
                <a:schemeClr val="bg1"/>
              </a:buClr>
              <a:buFont typeface="Arial" panose="020B0604020202020204" pitchFamily="34" charset="0"/>
              <a:buChar char="•"/>
              <a:defRPr>
                <a:solidFill>
                  <a:schemeClr val="tx1"/>
                </a:solidFill>
              </a:defRPr>
            </a:lvl1pPr>
            <a:lvl2pPr marL="600075" indent="-257175">
              <a:buClr>
                <a:schemeClr val="bg1"/>
              </a:buClr>
              <a:buFont typeface="Arial" panose="020B0604020202020204" pitchFamily="34" charset="0"/>
              <a:buChar char="•"/>
              <a:defRPr>
                <a:solidFill>
                  <a:schemeClr val="tx1"/>
                </a:solidFill>
              </a:defRPr>
            </a:lvl2pPr>
            <a:lvl3pPr marL="900113" indent="-214313">
              <a:buClr>
                <a:schemeClr val="bg1"/>
              </a:buClr>
              <a:buFont typeface="Arial" panose="020B0604020202020204" pitchFamily="34" charset="0"/>
              <a:buChar char="•"/>
              <a:defRPr>
                <a:solidFill>
                  <a:schemeClr val="tx1"/>
                </a:solidFill>
              </a:defRPr>
            </a:lvl3pPr>
            <a:lvl4pPr marL="1243013" indent="-214313">
              <a:buClr>
                <a:schemeClr val="bg1"/>
              </a:buClr>
              <a:buFont typeface="Arial" panose="020B0604020202020204" pitchFamily="34" charset="0"/>
              <a:buChar char="•"/>
              <a:defRPr>
                <a:solidFill>
                  <a:schemeClr val="tx1"/>
                </a:solidFill>
              </a:defRPr>
            </a:lvl4pPr>
            <a:lvl5pPr marL="1585913" indent="-214313">
              <a:buClr>
                <a:schemeClr val="bg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2F655383-4FCE-404A-9EA2-B1AD372A85E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156982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Section Divider 8">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C21529-CE5D-CD4F-ACB3-8288F29E5605}"/>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itle 12">
            <a:extLst>
              <a:ext uri="{FF2B5EF4-FFF2-40B4-BE49-F238E27FC236}">
                <a16:creationId xmlns:a16="http://schemas.microsoft.com/office/drawing/2014/main" id="{03EE560B-2E6B-5E44-A1FD-12F5D98D1A18}"/>
              </a:ext>
            </a:extLst>
          </p:cNvPr>
          <p:cNvSpPr>
            <a:spLocks noGrp="1"/>
          </p:cNvSpPr>
          <p:nvPr>
            <p:ph type="title" hasCustomPrompt="1"/>
          </p:nvPr>
        </p:nvSpPr>
        <p:spPr>
          <a:xfrm>
            <a:off x="457200" y="371475"/>
            <a:ext cx="8229600" cy="4029075"/>
          </a:xfrm>
        </p:spPr>
        <p:txBody>
          <a:bodyPr anchor="ctr" anchorCtr="0">
            <a:noAutofit/>
          </a:bodyPr>
          <a:lstStyle>
            <a:lvl1pPr>
              <a:lnSpc>
                <a:spcPct val="80000"/>
              </a:lnSpc>
              <a:defRPr sz="4050" b="0" spc="0" baseline="0">
                <a:solidFill>
                  <a:schemeClr val="tx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5" name="Rectangle 4">
            <a:extLst>
              <a:ext uri="{FF2B5EF4-FFF2-40B4-BE49-F238E27FC236}">
                <a16:creationId xmlns:a16="http://schemas.microsoft.com/office/drawing/2014/main" id="{26E957A4-9C4E-724B-92FB-D784D8D76F7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591902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149349"/>
            <a:ext cx="7881395" cy="3263504"/>
          </a:xfrm>
        </p:spPr>
        <p:txBody>
          <a:bodyPr lIns="0" tIns="0" rIns="0" bIns="0">
            <a:noAutofit/>
          </a:bodyPr>
          <a:lstStyle>
            <a:lvl1pPr>
              <a:defRPr sz="1800" b="0" i="0">
                <a:latin typeface="Arial" panose="020B0604020202020204" pitchFamily="34" charset="0"/>
                <a:cs typeface="Arial" panose="020B0604020202020204" pitchFamily="34" charset="0"/>
              </a:defRPr>
            </a:lvl1pPr>
            <a:lvl2pPr>
              <a:defRPr sz="1500" b="0" i="0">
                <a:latin typeface="Arial" panose="020B0604020202020204" pitchFamily="34" charset="0"/>
                <a:cs typeface="Arial" panose="020B0604020202020204" pitchFamily="34" charset="0"/>
              </a:defRPr>
            </a:lvl2pPr>
            <a:lvl3pPr>
              <a:defRPr sz="1350" b="0" i="0">
                <a:latin typeface="Arial" panose="020B0604020202020204" pitchFamily="34" charset="0"/>
                <a:cs typeface="Arial" panose="020B0604020202020204" pitchFamily="34" charset="0"/>
              </a:defRPr>
            </a:lvl3pPr>
            <a:lvl4pPr>
              <a:defRPr sz="1200" b="0" i="0">
                <a:latin typeface="Arial" panose="020B0604020202020204" pitchFamily="34" charset="0"/>
                <a:cs typeface="Arial" panose="020B0604020202020204" pitchFamily="34" charset="0"/>
              </a:defRPr>
            </a:lvl4pPr>
            <a:lvl5pPr>
              <a:defRPr sz="12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3353975349"/>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footer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4203635312"/>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and Content - 1 column paragraph">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149349"/>
            <a:ext cx="7881395" cy="3263504"/>
          </a:xfrm>
        </p:spPr>
        <p:txBody>
          <a:bodyPr lIns="0" tIns="0" rIns="0" bIns="0">
            <a:noAutofit/>
          </a:bodyPr>
          <a:lstStyle>
            <a:lvl1pPr marL="0" indent="0">
              <a:lnSpc>
                <a:spcPct val="110000"/>
              </a:lnSpc>
              <a:spcAft>
                <a:spcPts val="900"/>
              </a:spcAft>
              <a:buNone/>
              <a:defRPr sz="1350" b="0" i="0">
                <a:latin typeface="Arial" panose="020B0604020202020204" pitchFamily="34" charset="0"/>
                <a:cs typeface="Arial" panose="020B0604020202020204" pitchFamily="34" charset="0"/>
              </a:defRPr>
            </a:lvl1pPr>
            <a:lvl2pPr>
              <a:lnSpc>
                <a:spcPct val="110000"/>
              </a:lnSpc>
              <a:spcAft>
                <a:spcPts val="900"/>
              </a:spcAft>
              <a:defRPr sz="1200" b="0" i="0">
                <a:latin typeface="Arial" panose="020B0604020202020204" pitchFamily="34" charset="0"/>
                <a:cs typeface="Arial" panose="020B0604020202020204" pitchFamily="34" charset="0"/>
              </a:defRPr>
            </a:lvl2pPr>
            <a:lvl3pPr>
              <a:lnSpc>
                <a:spcPct val="110000"/>
              </a:lnSpc>
              <a:spcAft>
                <a:spcPts val="900"/>
              </a:spcAft>
              <a:defRPr sz="1050" b="0" i="0">
                <a:latin typeface="Arial" panose="020B0604020202020204" pitchFamily="34" charset="0"/>
                <a:cs typeface="Arial" panose="020B0604020202020204" pitchFamily="34" charset="0"/>
              </a:defRPr>
            </a:lvl3pPr>
            <a:lvl4pPr>
              <a:lnSpc>
                <a:spcPct val="110000"/>
              </a:lnSpc>
              <a:spcAft>
                <a:spcPts val="900"/>
              </a:spcAft>
              <a:defRPr sz="900" b="0" i="0">
                <a:latin typeface="Arial" panose="020B0604020202020204" pitchFamily="34" charset="0"/>
                <a:cs typeface="Arial" panose="020B0604020202020204" pitchFamily="34" charset="0"/>
              </a:defRPr>
            </a:lvl4pPr>
            <a:lvl5pPr>
              <a:lnSpc>
                <a:spcPct val="110000"/>
              </a:lnSpc>
              <a:spcAft>
                <a:spcPts val="900"/>
              </a:spcAft>
              <a:defRPr sz="9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274654297"/>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1 with subhea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971550" y="1718954"/>
            <a:ext cx="3829050" cy="1389414"/>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3" name="Text Placeholder 2">
            <a:extLst>
              <a:ext uri="{FF2B5EF4-FFF2-40B4-BE49-F238E27FC236}">
                <a16:creationId xmlns:a16="http://schemas.microsoft.com/office/drawing/2014/main" id="{EC9BBFB1-70C7-09BE-04A2-1F5DC2CAA60C}"/>
              </a:ext>
            </a:extLst>
          </p:cNvPr>
          <p:cNvSpPr>
            <a:spLocks noGrp="1"/>
          </p:cNvSpPr>
          <p:nvPr>
            <p:ph type="body" sz="quarter" idx="10" hasCustomPrompt="1"/>
          </p:nvPr>
        </p:nvSpPr>
        <p:spPr>
          <a:xfrm>
            <a:off x="971550" y="3259932"/>
            <a:ext cx="3303985" cy="898922"/>
          </a:xfrm>
        </p:spPr>
        <p:txBody>
          <a:bodyPr>
            <a:normAutofit/>
          </a:bodyPr>
          <a:lstStyle>
            <a:lvl1pPr marL="0" indent="0">
              <a:buFontTx/>
              <a:buNone/>
              <a:defRPr sz="1350" b="1"/>
            </a:lvl1pPr>
            <a:lvl2pPr marL="177404" indent="-169069">
              <a:buFont typeface="Arial" panose="020B0604020202020204" pitchFamily="34" charset="0"/>
              <a:buChar char="•"/>
              <a:tabLst/>
              <a:defRPr sz="1200"/>
            </a:lvl2pPr>
            <a:lvl3pPr marL="685800" indent="0">
              <a:buFontTx/>
              <a:buNone/>
              <a:defRPr/>
            </a:lvl3pPr>
            <a:lvl4pPr marL="1028700" indent="0">
              <a:buFontTx/>
              <a:buNone/>
              <a:defRPr/>
            </a:lvl4pPr>
            <a:lvl5pPr marL="1371600" indent="0">
              <a:buFontTx/>
              <a:buNone/>
              <a:defRPr/>
            </a:lvl5pPr>
          </a:lstStyle>
          <a:p>
            <a:pPr lvl="0"/>
            <a:r>
              <a:rPr lang="en-US"/>
              <a:t>Subhead 1</a:t>
            </a:r>
          </a:p>
          <a:p>
            <a:pPr lvl="1"/>
            <a:r>
              <a:rPr lang="en-US"/>
              <a:t>Bullet point 1</a:t>
            </a:r>
          </a:p>
        </p:txBody>
      </p:sp>
    </p:spTree>
    <p:extLst>
      <p:ext uri="{BB962C8B-B14F-4D97-AF65-F5344CB8AC3E}">
        <p14:creationId xmlns:p14="http://schemas.microsoft.com/office/powerpoint/2010/main" val="330154660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 1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540073"/>
            <a:ext cx="7881395" cy="3263504"/>
          </a:xfrm>
        </p:spPr>
        <p:txBody>
          <a:bodyPr lIns="0" tIns="0" rIns="0" bIns="0">
            <a:noAutofit/>
          </a:bodyPr>
          <a:lstStyle>
            <a:lvl1pPr>
              <a:lnSpc>
                <a:spcPct val="110000"/>
              </a:lnSpc>
              <a:spcBef>
                <a:spcPts val="0"/>
              </a:spcBef>
              <a:spcAft>
                <a:spcPts val="900"/>
              </a:spcAft>
              <a:defRPr sz="1350" b="0" i="0">
                <a:latin typeface="Arial" panose="020B0604020202020204" pitchFamily="34" charset="0"/>
                <a:cs typeface="Arial" panose="020B0604020202020204" pitchFamily="34" charset="0"/>
              </a:defRPr>
            </a:lvl1pPr>
            <a:lvl2pPr>
              <a:lnSpc>
                <a:spcPct val="120000"/>
              </a:lnSpc>
              <a:defRPr sz="1350" b="0" i="0">
                <a:latin typeface="Arial" panose="020B0604020202020204" pitchFamily="34" charset="0"/>
                <a:cs typeface="Arial" panose="020B0604020202020204" pitchFamily="34" charset="0"/>
              </a:defRPr>
            </a:lvl2pPr>
            <a:lvl3pPr>
              <a:lnSpc>
                <a:spcPct val="120000"/>
              </a:lnSpc>
              <a:defRPr sz="1200" b="0" i="0">
                <a:latin typeface="Arial" panose="020B0604020202020204" pitchFamily="34" charset="0"/>
                <a:cs typeface="Arial" panose="020B0604020202020204" pitchFamily="34" charset="0"/>
              </a:defRPr>
            </a:lvl3pPr>
            <a:lvl4pPr>
              <a:lnSpc>
                <a:spcPct val="120000"/>
              </a:lnSpc>
              <a:defRPr sz="1050" b="0" i="0">
                <a:latin typeface="Arial" panose="020B0604020202020204" pitchFamily="34" charset="0"/>
                <a:cs typeface="Arial" panose="020B0604020202020204" pitchFamily="34" charset="0"/>
              </a:defRPr>
            </a:lvl4pPr>
            <a:lvl5pPr>
              <a:lnSpc>
                <a:spcPct val="120000"/>
              </a:lnSpc>
              <a:defRPr sz="10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9" name="Text Placeholder 11">
            <a:extLst>
              <a:ext uri="{FF2B5EF4-FFF2-40B4-BE49-F238E27FC236}">
                <a16:creationId xmlns:a16="http://schemas.microsoft.com/office/drawing/2014/main" id="{8E0D8B74-BA28-AB04-0BB1-CE09E898BA1C}"/>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Tree>
    <p:extLst>
      <p:ext uri="{BB962C8B-B14F-4D97-AF65-F5344CB8AC3E}">
        <p14:creationId xmlns:p14="http://schemas.microsoft.com/office/powerpoint/2010/main" val="1357825897"/>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and Content - Integrate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143000"/>
            <a:ext cx="7881395" cy="1031677"/>
          </a:xfrm>
        </p:spPr>
        <p:txBody>
          <a:bodyPr lIns="0" tIns="0" rIns="0" bIns="0">
            <a:noAutofit/>
          </a:bodyPr>
          <a:lstStyle>
            <a:lvl1pPr marL="0" indent="0">
              <a:lnSpc>
                <a:spcPct val="110000"/>
              </a:lnSpc>
              <a:spcBef>
                <a:spcPts val="0"/>
              </a:spcBef>
              <a:spcAft>
                <a:spcPts val="900"/>
              </a:spcAft>
              <a:buNone/>
              <a:defRPr sz="1350" b="1" i="0">
                <a:latin typeface="Arial" panose="020B0604020202020204" pitchFamily="34" charset="0"/>
                <a:cs typeface="Arial" panose="020B0604020202020204" pitchFamily="34" charset="0"/>
              </a:defRPr>
            </a:lvl1pPr>
            <a:lvl2pPr marL="175022" indent="-167879">
              <a:lnSpc>
                <a:spcPct val="110000"/>
              </a:lnSpc>
              <a:spcBef>
                <a:spcPts val="0"/>
              </a:spcBef>
              <a:spcAft>
                <a:spcPts val="900"/>
              </a:spcAft>
              <a:tabLst/>
              <a:defRPr sz="1350" b="0" i="0">
                <a:latin typeface="Arial" panose="020B0604020202020204" pitchFamily="34" charset="0"/>
                <a:cs typeface="Arial" panose="020B0604020202020204" pitchFamily="34" charset="0"/>
              </a:defRPr>
            </a:lvl2pPr>
            <a:lvl3pPr>
              <a:lnSpc>
                <a:spcPct val="110000"/>
              </a:lnSpc>
              <a:spcBef>
                <a:spcPts val="0"/>
              </a:spcBef>
              <a:spcAft>
                <a:spcPts val="900"/>
              </a:spcAft>
              <a:defRPr sz="1200" b="0" i="0">
                <a:latin typeface="Arial" panose="020B0604020202020204" pitchFamily="34" charset="0"/>
                <a:cs typeface="Arial" panose="020B0604020202020204" pitchFamily="34" charset="0"/>
              </a:defRPr>
            </a:lvl3pPr>
            <a:lvl4pPr>
              <a:lnSpc>
                <a:spcPct val="110000"/>
              </a:lnSpc>
              <a:spcBef>
                <a:spcPts val="0"/>
              </a:spcBef>
              <a:spcAft>
                <a:spcPts val="900"/>
              </a:spcAft>
              <a:defRPr sz="1050" b="0" i="0">
                <a:latin typeface="Arial" panose="020B0604020202020204" pitchFamily="34" charset="0"/>
                <a:cs typeface="Arial" panose="020B0604020202020204" pitchFamily="34" charset="0"/>
              </a:defRPr>
            </a:lvl4pPr>
            <a:lvl5pPr>
              <a:lnSpc>
                <a:spcPct val="110000"/>
              </a:lnSpc>
              <a:spcBef>
                <a:spcPts val="0"/>
              </a:spcBef>
              <a:spcAft>
                <a:spcPts val="900"/>
              </a:spcAft>
              <a:defRPr sz="10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7190"/>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579622432"/>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 1 column-2 row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B16DD5-4D6D-6040-9FB8-A162CF9FD530}"/>
              </a:ext>
            </a:extLst>
          </p:cNvPr>
          <p:cNvSpPr>
            <a:spLocks noGrp="1"/>
          </p:cNvSpPr>
          <p:nvPr>
            <p:ph idx="1"/>
          </p:nvPr>
        </p:nvSpPr>
        <p:spPr>
          <a:xfrm>
            <a:off x="457200" y="1540074"/>
            <a:ext cx="7881395" cy="1031677"/>
          </a:xfrm>
        </p:spPr>
        <p:txBody>
          <a:bodyPr lIns="0" tIns="0" rIns="0" bIns="0">
            <a:noAutofit/>
          </a:bodyPr>
          <a:lstStyle>
            <a:lvl1pPr>
              <a:lnSpc>
                <a:spcPct val="110000"/>
              </a:lnSpc>
              <a:spcBef>
                <a:spcPts val="0"/>
              </a:spcBef>
              <a:spcAft>
                <a:spcPts val="900"/>
              </a:spcAft>
              <a:defRPr sz="1350" b="0" i="0">
                <a:latin typeface="Arial" panose="020B0604020202020204" pitchFamily="34" charset="0"/>
                <a:cs typeface="Arial" panose="020B0604020202020204" pitchFamily="34" charset="0"/>
              </a:defRPr>
            </a:lvl1pPr>
            <a:lvl2pPr>
              <a:defRPr sz="1350" b="0" i="0">
                <a:latin typeface="Arial" panose="020B0604020202020204" pitchFamily="34" charset="0"/>
                <a:cs typeface="Arial" panose="020B0604020202020204" pitchFamily="34" charset="0"/>
              </a:defRPr>
            </a:lvl2pPr>
            <a:lvl3pPr>
              <a:defRPr sz="1200" b="0" i="0">
                <a:latin typeface="Arial" panose="020B0604020202020204" pitchFamily="34" charset="0"/>
                <a:cs typeface="Arial" panose="020B0604020202020204" pitchFamily="34" charset="0"/>
              </a:defRPr>
            </a:lvl3pPr>
            <a:lvl4pPr>
              <a:defRPr sz="1050" b="0" i="0">
                <a:latin typeface="Arial" panose="020B0604020202020204" pitchFamily="34" charset="0"/>
                <a:cs typeface="Arial" panose="020B0604020202020204" pitchFamily="34" charset="0"/>
              </a:defRPr>
            </a:lvl4pPr>
            <a:lvl5pPr>
              <a:defRPr sz="105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Title 1">
            <a:extLst>
              <a:ext uri="{FF2B5EF4-FFF2-40B4-BE49-F238E27FC236}">
                <a16:creationId xmlns:a16="http://schemas.microsoft.com/office/drawing/2014/main" id="{93E2A5E4-003F-1D4A-AFC7-5318EB6D4DF2}"/>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9" name="Text Placeholder 11">
            <a:extLst>
              <a:ext uri="{FF2B5EF4-FFF2-40B4-BE49-F238E27FC236}">
                <a16:creationId xmlns:a16="http://schemas.microsoft.com/office/drawing/2014/main" id="{8E0D8B74-BA28-AB04-0BB1-CE09E898BA1C}"/>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0" name="Text Placeholder 11">
            <a:extLst>
              <a:ext uri="{FF2B5EF4-FFF2-40B4-BE49-F238E27FC236}">
                <a16:creationId xmlns:a16="http://schemas.microsoft.com/office/drawing/2014/main" id="{1683ACF8-ACFC-ADBC-1954-6194867AD587}"/>
              </a:ext>
            </a:extLst>
          </p:cNvPr>
          <p:cNvSpPr>
            <a:spLocks noGrp="1"/>
          </p:cNvSpPr>
          <p:nvPr>
            <p:ph type="body" sz="quarter" idx="17" hasCustomPrompt="1"/>
          </p:nvPr>
        </p:nvSpPr>
        <p:spPr>
          <a:xfrm>
            <a:off x="461962" y="2801074"/>
            <a:ext cx="8224838" cy="400050"/>
          </a:xfrm>
        </p:spPr>
        <p:txBody>
          <a:bodyPr>
            <a:norm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Tree>
    <p:extLst>
      <p:ext uri="{BB962C8B-B14F-4D97-AF65-F5344CB8AC3E}">
        <p14:creationId xmlns:p14="http://schemas.microsoft.com/office/powerpoint/2010/main" val="2111214975"/>
      </p:ext>
    </p:extLst>
  </p:cSld>
  <p:clrMapOvr>
    <a:masterClrMapping/>
  </p:clrMapOvr>
  <p:extLst>
    <p:ext uri="{DCECCB84-F9BA-43D5-87BE-67443E8EF086}">
      <p15:sldGuideLst xmlns:p15="http://schemas.microsoft.com/office/powerpoint/2012/main">
        <p15:guide id="2" orient="horz" pos="2160">
          <p15:clr>
            <a:srgbClr val="FBAE40"/>
          </p15:clr>
        </p15:guide>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499111"/>
            <a:ext cx="3774186" cy="2909679"/>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498862"/>
            <a:ext cx="3771900" cy="2907642"/>
          </a:xfrm>
        </p:spPr>
        <p:txBody>
          <a:bodyPr>
            <a:noAutofit/>
          </a:bodyPr>
          <a:lstStyle>
            <a:lvl1pPr>
              <a:defRPr sz="135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050">
                <a:latin typeface="Arial" panose="020B0604020202020204" pitchFamily="34" charset="0"/>
                <a:cs typeface="Arial" panose="020B0604020202020204" pitchFamily="34" charset="0"/>
              </a:defRPr>
            </a:lvl3pPr>
            <a:lvl4pPr>
              <a:defRPr sz="900">
                <a:latin typeface="Arial" panose="020B0604020202020204" pitchFamily="34" charset="0"/>
                <a:cs typeface="Arial" panose="020B0604020202020204" pitchFamily="34" charset="0"/>
              </a:defRPr>
            </a:lvl4pPr>
            <a:lvl5pPr>
              <a:defRPr sz="9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E12D25D4-37D6-A84B-B3B2-D9424E2A443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 Placeholder 11">
            <a:extLst>
              <a:ext uri="{FF2B5EF4-FFF2-40B4-BE49-F238E27FC236}">
                <a16:creationId xmlns:a16="http://schemas.microsoft.com/office/drawing/2014/main" id="{C6957BCE-EAAB-2BF6-3C88-E0000417AF06}"/>
              </a:ext>
            </a:extLst>
          </p:cNvPr>
          <p:cNvSpPr>
            <a:spLocks noGrp="1"/>
          </p:cNvSpPr>
          <p:nvPr>
            <p:ph type="body" sz="quarter" idx="16" hasCustomPrompt="1"/>
          </p:nvPr>
        </p:nvSpPr>
        <p:spPr>
          <a:xfrm>
            <a:off x="457200" y="1143000"/>
            <a:ext cx="3602736" cy="272788"/>
          </a:xfrm>
        </p:spPr>
        <p:txBody>
          <a:bodyPr>
            <a:no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10" name="Text Placeholder 11">
            <a:extLst>
              <a:ext uri="{FF2B5EF4-FFF2-40B4-BE49-F238E27FC236}">
                <a16:creationId xmlns:a16="http://schemas.microsoft.com/office/drawing/2014/main" id="{D8E20250-C191-7D71-CECE-8CD56BFEEA9B}"/>
              </a:ext>
            </a:extLst>
          </p:cNvPr>
          <p:cNvSpPr>
            <a:spLocks noGrp="1"/>
          </p:cNvSpPr>
          <p:nvPr>
            <p:ph type="body" sz="quarter" idx="17" hasCustomPrompt="1"/>
          </p:nvPr>
        </p:nvSpPr>
        <p:spPr>
          <a:xfrm>
            <a:off x="4912614" y="1143000"/>
            <a:ext cx="3602736" cy="272788"/>
          </a:xfrm>
        </p:spPr>
        <p:txBody>
          <a:bodyPr>
            <a:noAutofit/>
          </a:bodyPr>
          <a:lstStyle>
            <a:lvl1pPr marL="0" indent="0">
              <a:lnSpc>
                <a:spcPct val="100000"/>
              </a:lnSpc>
              <a:spcBef>
                <a:spcPts val="0"/>
              </a:spcBef>
              <a:spcAft>
                <a:spcPts val="225"/>
              </a:spcAft>
              <a:buNone/>
              <a:defRPr sz="1500" b="1"/>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Tree>
    <p:extLst>
      <p:ext uri="{BB962C8B-B14F-4D97-AF65-F5344CB8AC3E}">
        <p14:creationId xmlns:p14="http://schemas.microsoft.com/office/powerpoint/2010/main" val="1215452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itle and Content -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F93B7-E362-2346-A872-85F7C58CDB1D}"/>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A0EC7C3A-C8C5-F740-8E90-719B915CD549}"/>
              </a:ext>
            </a:extLst>
          </p:cNvPr>
          <p:cNvSpPr>
            <a:spLocks noGrp="1"/>
          </p:cNvSpPr>
          <p:nvPr>
            <p:ph sz="half" idx="1"/>
          </p:nvPr>
        </p:nvSpPr>
        <p:spPr>
          <a:xfrm>
            <a:off x="457200" y="1143000"/>
            <a:ext cx="3774186" cy="326579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6629CA-67D8-B74F-8FF5-84F2B31C1B67}"/>
              </a:ext>
            </a:extLst>
          </p:cNvPr>
          <p:cNvSpPr>
            <a:spLocks noGrp="1"/>
          </p:cNvSpPr>
          <p:nvPr>
            <p:ph sz="half" idx="2"/>
          </p:nvPr>
        </p:nvSpPr>
        <p:spPr>
          <a:xfrm>
            <a:off x="4914900" y="1143000"/>
            <a:ext cx="3771900" cy="3263504"/>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26E0B85-D51B-F045-A4EB-7021DEDC304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4D17E54-7EC1-3D4D-8452-4814086D5B0D}"/>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E12D25D4-37D6-A84B-B3B2-D9424E2A443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625881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Agenda Divider Sty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8CE835-9CEF-2043-BC53-99E254B0953D}"/>
              </a:ext>
            </a:extLst>
          </p:cNvPr>
          <p:cNvSpPr/>
          <p:nvPr userDrawn="1"/>
        </p:nvSpPr>
        <p:spPr>
          <a:xfrm>
            <a:off x="6510" y="0"/>
            <a:ext cx="913749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Picture Placeholder 2">
            <a:extLst>
              <a:ext uri="{FF2B5EF4-FFF2-40B4-BE49-F238E27FC236}">
                <a16:creationId xmlns:a16="http://schemas.microsoft.com/office/drawing/2014/main" id="{4B0ED087-B1E6-8A40-9920-584C4BEA0BB9}"/>
              </a:ext>
            </a:extLst>
          </p:cNvPr>
          <p:cNvSpPr>
            <a:spLocks noGrp="1"/>
          </p:cNvSpPr>
          <p:nvPr>
            <p:ph type="pic" sz="quarter" idx="13" hasCustomPrompt="1"/>
          </p:nvPr>
        </p:nvSpPr>
        <p:spPr>
          <a:xfrm>
            <a:off x="4409529" y="-10632"/>
            <a:ext cx="4727961" cy="5143499"/>
          </a:xfrm>
        </p:spPr>
        <p:txBody>
          <a:bodyPr/>
          <a:lstStyle>
            <a:lvl1pPr>
              <a:defRPr>
                <a:solidFill>
                  <a:schemeClr val="bg1"/>
                </a:solidFill>
              </a:defRPr>
            </a:lvl1pPr>
          </a:lstStyle>
          <a:p>
            <a:r>
              <a:rPr lang="en-US"/>
              <a:t>Click icon to add a picture</a:t>
            </a:r>
          </a:p>
        </p:txBody>
      </p:sp>
      <p:sp>
        <p:nvSpPr>
          <p:cNvPr id="10" name="Slide Number Placeholder 9">
            <a:extLst>
              <a:ext uri="{FF2B5EF4-FFF2-40B4-BE49-F238E27FC236}">
                <a16:creationId xmlns:a16="http://schemas.microsoft.com/office/drawing/2014/main" id="{560B4E68-FFC9-D042-97B8-B3CAE28BD541}"/>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itle 12">
            <a:extLst>
              <a:ext uri="{FF2B5EF4-FFF2-40B4-BE49-F238E27FC236}">
                <a16:creationId xmlns:a16="http://schemas.microsoft.com/office/drawing/2014/main" id="{58178F68-83D0-734A-BE6D-F38CF9669445}"/>
              </a:ext>
            </a:extLst>
          </p:cNvPr>
          <p:cNvSpPr>
            <a:spLocks noGrp="1"/>
          </p:cNvSpPr>
          <p:nvPr>
            <p:ph type="title" hasCustomPrompt="1"/>
          </p:nvPr>
        </p:nvSpPr>
        <p:spPr>
          <a:xfrm>
            <a:off x="457200" y="400050"/>
            <a:ext cx="3714750" cy="4124302"/>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Content Placeholder 2">
            <a:extLst>
              <a:ext uri="{FF2B5EF4-FFF2-40B4-BE49-F238E27FC236}">
                <a16:creationId xmlns:a16="http://schemas.microsoft.com/office/drawing/2014/main" id="{F4523EED-5889-2C45-A5FB-B84CE09A18D8}"/>
              </a:ext>
            </a:extLst>
          </p:cNvPr>
          <p:cNvSpPr>
            <a:spLocks noGrp="1"/>
          </p:cNvSpPr>
          <p:nvPr>
            <p:ph sz="quarter" idx="14" hasCustomPrompt="1"/>
          </p:nvPr>
        </p:nvSpPr>
        <p:spPr>
          <a:xfrm>
            <a:off x="457200" y="2971800"/>
            <a:ext cx="3200400" cy="342900"/>
          </a:xfrm>
        </p:spPr>
        <p:txBody>
          <a:bodyPr>
            <a:normAutofit/>
          </a:bodyPr>
          <a:lstStyle>
            <a:lvl1pPr marL="0" indent="0">
              <a:buNone/>
              <a:defRPr sz="1350" b="1">
                <a:solidFill>
                  <a:schemeClr val="bg1"/>
                </a:solidFill>
              </a:defRPr>
            </a:lvl1pPr>
          </a:lstStyle>
          <a:p>
            <a:pPr lvl="0"/>
            <a:r>
              <a:rPr lang="en-US"/>
              <a:t>Subhead if needed</a:t>
            </a:r>
          </a:p>
        </p:txBody>
      </p:sp>
      <p:sp>
        <p:nvSpPr>
          <p:cNvPr id="14" name="Footer Placeholder 1">
            <a:extLst>
              <a:ext uri="{FF2B5EF4-FFF2-40B4-BE49-F238E27FC236}">
                <a16:creationId xmlns:a16="http://schemas.microsoft.com/office/drawing/2014/main" id="{6BDD47C6-3128-3546-A4DA-46FDB71D41CF}"/>
              </a:ext>
            </a:extLst>
          </p:cNvPr>
          <p:cNvSpPr txBox="1">
            <a:spLocks/>
          </p:cNvSpPr>
          <p:nvPr userDrawn="1"/>
        </p:nvSpPr>
        <p:spPr>
          <a:xfrm>
            <a:off x="108585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PROPRIETARY AND CONFIDENTIAL ©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a:t>
            </a:r>
            <a:endParaRPr lang="en-US" sz="525">
              <a:solidFill>
                <a:schemeClr val="bg1"/>
              </a:solidFill>
            </a:endParaRPr>
          </a:p>
        </p:txBody>
      </p:sp>
      <p:pic>
        <p:nvPicPr>
          <p:cNvPr id="15" name="Picture 14" descr="A picture containing text, clipart&#10;&#10;Description automatically generated">
            <a:extLst>
              <a:ext uri="{FF2B5EF4-FFF2-40B4-BE49-F238E27FC236}">
                <a16:creationId xmlns:a16="http://schemas.microsoft.com/office/drawing/2014/main" id="{8A0BD8E0-D993-304A-8C67-0184DA637A2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2334139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9622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5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6"/>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Tree>
    <p:extLst>
      <p:ext uri="{BB962C8B-B14F-4D97-AF65-F5344CB8AC3E}">
        <p14:creationId xmlns:p14="http://schemas.microsoft.com/office/powerpoint/2010/main" val="17832979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6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860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rgbClr val="56C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2397993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18B77-0E46-784F-B356-9230234DAF02}"/>
              </a:ext>
            </a:extLst>
          </p:cNvPr>
          <p:cNvPicPr>
            <a:picLocks noChangeAspect="1"/>
          </p:cNvPicPr>
          <p:nvPr userDrawn="1"/>
        </p:nvPicPr>
        <p:blipFill>
          <a:blip r:embed="rId2"/>
          <a:srcRect t="1090" b="1090"/>
          <a:stretch/>
        </p:blipFill>
        <p:spPr>
          <a:xfrm>
            <a:off x="4698052" y="114301"/>
            <a:ext cx="4009657" cy="502920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D3EA3161-7398-A844-AA54-F82A78A3A76C}"/>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EC14DA09-E924-6D4E-8F19-28451BD41494}"/>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207831251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7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3441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3933143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8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089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11681913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9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4893" y="0"/>
            <a:ext cx="4569107"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9" name="Picture 8" descr="A picture containing text, clipart&#10;&#10;Description automatically generated">
            <a:extLst>
              <a:ext uri="{FF2B5EF4-FFF2-40B4-BE49-F238E27FC236}">
                <a16:creationId xmlns:a16="http://schemas.microsoft.com/office/drawing/2014/main" id="{F0C3B69A-5F2B-5D40-8F43-083DE8BBE08B}"/>
              </a:ext>
            </a:extLst>
          </p:cNvPr>
          <p:cNvPicPr>
            <a:picLocks noChangeAspect="1"/>
          </p:cNvPicPr>
          <p:nvPr userDrawn="1"/>
        </p:nvPicPr>
        <p:blipFill>
          <a:blip r:embed="rId2"/>
          <a:stretch>
            <a:fillRect/>
          </a:stretch>
        </p:blipFill>
        <p:spPr>
          <a:xfrm>
            <a:off x="457200" y="4804811"/>
            <a:ext cx="742950" cy="110067"/>
          </a:xfrm>
          <a:prstGeom prst="rect">
            <a:avLst/>
          </a:prstGeom>
        </p:spPr>
      </p:pic>
      <p:sp>
        <p:nvSpPr>
          <p:cNvPr id="12" name="Footer Placeholder 1">
            <a:extLst>
              <a:ext uri="{FF2B5EF4-FFF2-40B4-BE49-F238E27FC236}">
                <a16:creationId xmlns:a16="http://schemas.microsoft.com/office/drawing/2014/main" id="{25ED2448-B53E-854C-9B9F-0B92125DB68A}"/>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
        <p:nvSpPr>
          <p:cNvPr id="4" name="Picture Placeholder 3">
            <a:extLst>
              <a:ext uri="{FF2B5EF4-FFF2-40B4-BE49-F238E27FC236}">
                <a16:creationId xmlns:a16="http://schemas.microsoft.com/office/drawing/2014/main" id="{F641AFF9-7202-2D48-B310-986A5F00F9F7}"/>
              </a:ext>
            </a:extLst>
          </p:cNvPr>
          <p:cNvSpPr>
            <a:spLocks noGrp="1"/>
          </p:cNvSpPr>
          <p:nvPr>
            <p:ph type="pic" sz="quarter" idx="13"/>
          </p:nvPr>
        </p:nvSpPr>
        <p:spPr>
          <a:xfrm>
            <a:off x="0" y="0"/>
            <a:ext cx="4572000" cy="5143500"/>
          </a:xfrm>
        </p:spPr>
        <p:txBody>
          <a:bodyPr/>
          <a:lstStyle/>
          <a:p>
            <a:endParaRPr lang="en-US"/>
          </a:p>
        </p:txBody>
      </p:sp>
      <p:pic>
        <p:nvPicPr>
          <p:cNvPr id="14" name="Picture 13" descr="A picture containing text, clipart&#10;&#10;Description automatically generated">
            <a:extLst>
              <a:ext uri="{FF2B5EF4-FFF2-40B4-BE49-F238E27FC236}">
                <a16:creationId xmlns:a16="http://schemas.microsoft.com/office/drawing/2014/main" id="{6CF28047-9857-004D-A899-5CB487A0406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5" name="Text Placeholder 4">
            <a:extLst>
              <a:ext uri="{FF2B5EF4-FFF2-40B4-BE49-F238E27FC236}">
                <a16:creationId xmlns:a16="http://schemas.microsoft.com/office/drawing/2014/main" id="{55ECAC50-9549-754C-B685-EE50E71EA502}"/>
              </a:ext>
            </a:extLst>
          </p:cNvPr>
          <p:cNvSpPr>
            <a:spLocks noGrp="1"/>
          </p:cNvSpPr>
          <p:nvPr>
            <p:ph type="body" sz="quarter" idx="14" hasCustomPrompt="1"/>
          </p:nvPr>
        </p:nvSpPr>
        <p:spPr>
          <a:xfrm>
            <a:off x="4876184" y="383493"/>
            <a:ext cx="3810616" cy="4314825"/>
          </a:xfrm>
        </p:spPr>
        <p:txBody>
          <a:bodyPr/>
          <a:lstStyle>
            <a:lvl1pPr marL="0" indent="0">
              <a:buNone/>
              <a:defRPr sz="3600">
                <a:solidFill>
                  <a:schemeClr val="bg1"/>
                </a:solidFill>
                <a:latin typeface="Tiempos Fine Light" panose="02020303060303060403" pitchFamily="18" charset="77"/>
              </a:defRPr>
            </a:lvl1pPr>
            <a:lvl2pPr marL="178594" indent="-169069">
              <a:buClr>
                <a:schemeClr val="bg1"/>
              </a:buClr>
              <a:tabLst/>
              <a:defRPr>
                <a:solidFill>
                  <a:schemeClr val="bg1"/>
                </a:solidFill>
              </a:defRPr>
            </a:lvl2pPr>
            <a:lvl3pPr marL="346472" indent="-167879">
              <a:buClr>
                <a:schemeClr val="bg1"/>
              </a:buClr>
              <a:tabLst/>
              <a:defRPr>
                <a:solidFill>
                  <a:schemeClr val="bg1"/>
                </a:solidFill>
              </a:defRPr>
            </a:lvl3pPr>
            <a:lvl4pPr marL="515541" indent="-169069">
              <a:buClr>
                <a:schemeClr val="bg1"/>
              </a:buClr>
              <a:tabLst/>
              <a:defRPr>
                <a:solidFill>
                  <a:schemeClr val="bg1"/>
                </a:solidFill>
              </a:defRPr>
            </a:lvl4pPr>
            <a:lvl5pPr marL="694135" indent="-178594">
              <a:buClr>
                <a:schemeClr val="bg1"/>
              </a:buClr>
              <a:tabLst/>
              <a:defRPr>
                <a:solidFill>
                  <a:schemeClr val="bg1"/>
                </a:solidFill>
              </a:defRPr>
            </a:lvl5pPr>
          </a:lstStyle>
          <a:p>
            <a:pPr lvl="0"/>
            <a:r>
              <a:rPr lang="en-US"/>
              <a:t>Key takeaway concept with bullet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715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Divider - Image Bleed Lef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A6B086-57B1-9A44-A3C6-EE215AF3DB9A}"/>
              </a:ext>
            </a:extLst>
          </p:cNvPr>
          <p:cNvSpPr/>
          <p:nvPr userDrawn="1"/>
        </p:nvSpPr>
        <p:spPr>
          <a:xfrm>
            <a:off x="4572000" y="0"/>
            <a:ext cx="4572000" cy="5151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71475"/>
            <a:ext cx="3807722" cy="4293617"/>
          </a:xfrm>
        </p:spPr>
        <p:txBody>
          <a:bodyPr anchor="ctr" anchorCtr="0">
            <a:noAutofit/>
          </a:bodyPr>
          <a:lstStyle>
            <a:lvl1pPr>
              <a:defRPr sz="3600" b="0" i="0" spc="0" baseline="0">
                <a:solidFill>
                  <a:schemeClr val="bg1"/>
                </a:solidFill>
                <a:latin typeface="Tiempos Fine Light" panose="02020303060303060403" pitchFamily="18" charset="77"/>
                <a:cs typeface="Times New Roman" panose="02020603050405020304" pitchFamily="18" charset="0"/>
              </a:defRPr>
            </a:lvl1pPr>
          </a:lstStyle>
          <a:p>
            <a:r>
              <a:rPr lang="en-US"/>
              <a:t>Key Takeaway concept</a:t>
            </a:r>
          </a:p>
        </p:txBody>
      </p:sp>
      <p:sp>
        <p:nvSpPr>
          <p:cNvPr id="11" name="Slide Number Placeholder 4">
            <a:extLst>
              <a:ext uri="{FF2B5EF4-FFF2-40B4-BE49-F238E27FC236}">
                <a16:creationId xmlns:a16="http://schemas.microsoft.com/office/drawing/2014/main" id="{ABEB1E09-9EE5-C841-95B7-9B4A804680C8}"/>
              </a:ext>
            </a:extLst>
          </p:cNvPr>
          <p:cNvSpPr>
            <a:spLocks noGrp="1"/>
          </p:cNvSpPr>
          <p:nvPr>
            <p:ph type="sldNum" sz="quarter" idx="12"/>
          </p:nvPr>
        </p:nvSpPr>
        <p:spPr>
          <a:xfrm>
            <a:off x="8343900" y="4800600"/>
            <a:ext cx="342900" cy="273844"/>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Footer Placeholder 1">
            <a:extLst>
              <a:ext uri="{FF2B5EF4-FFF2-40B4-BE49-F238E27FC236}">
                <a16:creationId xmlns:a16="http://schemas.microsoft.com/office/drawing/2014/main" id="{AA8F21B8-3927-BF4E-A37A-F482AFCC406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pic>
        <p:nvPicPr>
          <p:cNvPr id="8" name="Picture 7" descr="A picture containing text, clipart&#10;&#10;Description automatically generated">
            <a:extLst>
              <a:ext uri="{FF2B5EF4-FFF2-40B4-BE49-F238E27FC236}">
                <a16:creationId xmlns:a16="http://schemas.microsoft.com/office/drawing/2014/main" id="{C5F09A1E-D425-1D4C-A03E-2EFCDBB72733}"/>
              </a:ext>
            </a:extLst>
          </p:cNvPr>
          <p:cNvPicPr>
            <a:picLocks noChangeAspect="1"/>
          </p:cNvPicPr>
          <p:nvPr userDrawn="1"/>
        </p:nvPicPr>
        <p:blipFill>
          <a:blip r:embed="rId2"/>
          <a:stretch>
            <a:fillRect/>
          </a:stretch>
        </p:blipFill>
        <p:spPr>
          <a:xfrm>
            <a:off x="4879078" y="4804811"/>
            <a:ext cx="742950" cy="110067"/>
          </a:xfrm>
          <a:prstGeom prst="rect">
            <a:avLst/>
          </a:prstGeom>
        </p:spPr>
      </p:pic>
      <p:sp>
        <p:nvSpPr>
          <p:cNvPr id="4" name="Picture Placeholder 3">
            <a:extLst>
              <a:ext uri="{FF2B5EF4-FFF2-40B4-BE49-F238E27FC236}">
                <a16:creationId xmlns:a16="http://schemas.microsoft.com/office/drawing/2014/main" id="{ACFBD97F-C700-7042-93C5-0CA25E35423D}"/>
              </a:ext>
            </a:extLst>
          </p:cNvPr>
          <p:cNvSpPr>
            <a:spLocks noGrp="1"/>
          </p:cNvSpPr>
          <p:nvPr>
            <p:ph type="pic" sz="quarter" idx="13"/>
          </p:nvPr>
        </p:nvSpPr>
        <p:spPr>
          <a:xfrm>
            <a:off x="0" y="0"/>
            <a:ext cx="4572000" cy="5150644"/>
          </a:xfrm>
        </p:spPr>
        <p:txBody>
          <a:bodyPr/>
          <a:lstStyle/>
          <a:p>
            <a:endParaRPr lang="en-US"/>
          </a:p>
        </p:txBody>
      </p:sp>
    </p:spTree>
    <p:extLst>
      <p:ext uri="{BB962C8B-B14F-4D97-AF65-F5344CB8AC3E}">
        <p14:creationId xmlns:p14="http://schemas.microsoft.com/office/powerpoint/2010/main" val="16708447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238E23-7AB0-154B-B65C-3DC02AEE0E5D}"/>
              </a:ext>
            </a:extLst>
          </p:cNvPr>
          <p:cNvSpPr/>
          <p:nvPr userDrawn="1"/>
        </p:nvSpPr>
        <p:spPr>
          <a:xfrm>
            <a:off x="0" y="0"/>
            <a:ext cx="9144000" cy="5143500"/>
          </a:xfrm>
          <a:prstGeom prst="rect">
            <a:avLst/>
          </a:prstGeom>
          <a:solidFill>
            <a:srgbClr val="10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9" name="Picture 18" descr="A picture containing text, clipart&#10;&#10;Description automatically generated">
            <a:extLst>
              <a:ext uri="{FF2B5EF4-FFF2-40B4-BE49-F238E27FC236}">
                <a16:creationId xmlns:a16="http://schemas.microsoft.com/office/drawing/2014/main" id="{EE82D427-37DD-E644-93CA-EE11DE1AE202}"/>
              </a:ext>
            </a:extLst>
          </p:cNvPr>
          <p:cNvPicPr>
            <a:picLocks noChangeAspect="1"/>
          </p:cNvPicPr>
          <p:nvPr userDrawn="1"/>
        </p:nvPicPr>
        <p:blipFill>
          <a:blip r:embed="rId2"/>
          <a:stretch>
            <a:fillRect/>
          </a:stretch>
        </p:blipFill>
        <p:spPr>
          <a:xfrm>
            <a:off x="2864954" y="2171700"/>
            <a:ext cx="3048000" cy="542925"/>
          </a:xfrm>
          <a:prstGeom prst="rect">
            <a:avLst/>
          </a:prstGeom>
        </p:spPr>
      </p:pic>
      <p:sp>
        <p:nvSpPr>
          <p:cNvPr id="16" name="TextBox 15">
            <a:extLst>
              <a:ext uri="{FF2B5EF4-FFF2-40B4-BE49-F238E27FC236}">
                <a16:creationId xmlns:a16="http://schemas.microsoft.com/office/drawing/2014/main" id="{B3BE374D-4606-A34C-93EE-B6863EA3BCDC}"/>
              </a:ext>
            </a:extLst>
          </p:cNvPr>
          <p:cNvSpPr txBox="1"/>
          <p:nvPr userDrawn="1"/>
        </p:nvSpPr>
        <p:spPr>
          <a:xfrm>
            <a:off x="6115050" y="4343400"/>
            <a:ext cx="2171700" cy="253916"/>
          </a:xfrm>
          <a:prstGeom prst="rect">
            <a:avLst/>
          </a:prstGeom>
          <a:noFill/>
        </p:spPr>
        <p:txBody>
          <a:bodyPr wrap="square" rtlCol="0">
            <a:spAutoFit/>
          </a:bodyPr>
          <a:lstStyle/>
          <a:p>
            <a:pPr algn="r"/>
            <a:r>
              <a:rPr lang="en-US" sz="1050" u="none">
                <a:solidFill>
                  <a:schemeClr val="accent1"/>
                </a:solidFill>
                <a:latin typeface="Arial" panose="020B0604020202020204" pitchFamily="34" charset="0"/>
                <a:cs typeface="Arial" panose="020B0604020202020204" pitchFamily="34" charset="0"/>
              </a:rPr>
              <a:t>franklincovey.com</a:t>
            </a:r>
          </a:p>
        </p:txBody>
      </p:sp>
      <p:sp>
        <p:nvSpPr>
          <p:cNvPr id="9" name="Footer Placeholder 1">
            <a:extLst>
              <a:ext uri="{FF2B5EF4-FFF2-40B4-BE49-F238E27FC236}">
                <a16:creationId xmlns:a16="http://schemas.microsoft.com/office/drawing/2014/main" id="{015BF235-9350-1D4F-98B4-BF1F1C6367CC}"/>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 PROPRIETARY AND CONFIDENTIAL </a:t>
            </a:r>
            <a:endParaRPr lang="en-US" sz="525">
              <a:solidFill>
                <a:schemeClr val="bg1"/>
              </a:solidFill>
            </a:endParaRPr>
          </a:p>
        </p:txBody>
      </p:sp>
    </p:spTree>
    <p:extLst>
      <p:ext uri="{BB962C8B-B14F-4D97-AF65-F5344CB8AC3E}">
        <p14:creationId xmlns:p14="http://schemas.microsoft.com/office/powerpoint/2010/main" val="8680258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with Four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2695161"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4761672"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1" name="Content Placeholder 4">
            <a:extLst>
              <a:ext uri="{FF2B5EF4-FFF2-40B4-BE49-F238E27FC236}">
                <a16:creationId xmlns:a16="http://schemas.microsoft.com/office/drawing/2014/main" id="{01A8A3DA-2CF8-C94B-A311-E6E9B79BBA0F}"/>
              </a:ext>
            </a:extLst>
          </p:cNvPr>
          <p:cNvSpPr>
            <a:spLocks noGrp="1"/>
          </p:cNvSpPr>
          <p:nvPr>
            <p:ph sz="quarter" idx="15"/>
          </p:nvPr>
        </p:nvSpPr>
        <p:spPr>
          <a:xfrm>
            <a:off x="6828183" y="1828800"/>
            <a:ext cx="1687168" cy="1143000"/>
          </a:xfrm>
        </p:spPr>
        <p:txBody>
          <a:bodyPr>
            <a:noAutofit/>
          </a:bodyPr>
          <a:lstStyle>
            <a:lvl1pPr marL="0" indent="0">
              <a:buClr>
                <a:schemeClr val="tx1"/>
              </a:buClr>
              <a:buNone/>
              <a:defRPr sz="1050" b="1"/>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61962" y="1143000"/>
            <a:ext cx="8224838" cy="400050"/>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3" name="Rectangle 12">
            <a:extLst>
              <a:ext uri="{FF2B5EF4-FFF2-40B4-BE49-F238E27FC236}">
                <a16:creationId xmlns:a16="http://schemas.microsoft.com/office/drawing/2014/main" id="{64D35EDF-85EC-3149-8C27-9C3452C67770}"/>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F328EE01-1A7D-9640-8D67-7E7E169CF711}"/>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37199149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with Four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228600" y="1908573"/>
            <a:ext cx="21717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63191"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457450" y="1908573"/>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99684"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800850" y="1908573"/>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05124" y="25717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629150" y="1908573"/>
            <a:ext cx="2057400"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Rectangle 11">
            <a:extLst>
              <a:ext uri="{FF2B5EF4-FFF2-40B4-BE49-F238E27FC236}">
                <a16:creationId xmlns:a16="http://schemas.microsoft.com/office/drawing/2014/main" id="{86810812-0C01-B64B-91E4-13EB88DF7B1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12">
            <a:extLst>
              <a:ext uri="{FF2B5EF4-FFF2-40B4-BE49-F238E27FC236}">
                <a16:creationId xmlns:a16="http://schemas.microsoft.com/office/drawing/2014/main" id="{0885BB65-B13C-AD4B-B8AE-004DB6A92E41}"/>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5835837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1104">
          <p15:clr>
            <a:srgbClr val="FBAE40"/>
          </p15:clr>
        </p15:guide>
        <p15:guide id="7" pos="2928">
          <p15:clr>
            <a:srgbClr val="FBAE40"/>
          </p15:clr>
        </p15:guide>
        <p15:guide id="8" pos="4752">
          <p15:clr>
            <a:srgbClr val="FBAE40"/>
          </p15:clr>
        </p15:guide>
        <p15:guide id="9" pos="65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with Eight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483870"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83870"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2628900"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2628900"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972300"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972300"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33" name="Text Placeholder 6">
            <a:extLst>
              <a:ext uri="{FF2B5EF4-FFF2-40B4-BE49-F238E27FC236}">
                <a16:creationId xmlns:a16="http://schemas.microsoft.com/office/drawing/2014/main" id="{0683EAA9-09B7-2848-A83E-D1D6E467A165}"/>
              </a:ext>
            </a:extLst>
          </p:cNvPr>
          <p:cNvSpPr>
            <a:spLocks noGrp="1"/>
          </p:cNvSpPr>
          <p:nvPr>
            <p:ph type="body" sz="quarter" idx="22" hasCustomPrompt="1"/>
          </p:nvPr>
        </p:nvSpPr>
        <p:spPr>
          <a:xfrm>
            <a:off x="4827984" y="180213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34" name="Text Placeholder 21">
            <a:extLst>
              <a:ext uri="{FF2B5EF4-FFF2-40B4-BE49-F238E27FC236}">
                <a16:creationId xmlns:a16="http://schemas.microsoft.com/office/drawing/2014/main" id="{4AFFA9DC-7C36-1F40-97C1-27DFF05149A2}"/>
              </a:ext>
            </a:extLst>
          </p:cNvPr>
          <p:cNvSpPr>
            <a:spLocks noGrp="1"/>
          </p:cNvSpPr>
          <p:nvPr>
            <p:ph type="body" sz="quarter" idx="23" hasCustomPrompt="1"/>
          </p:nvPr>
        </p:nvSpPr>
        <p:spPr>
          <a:xfrm>
            <a:off x="4827984" y="113895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2" name="Text Placeholder 6">
            <a:extLst>
              <a:ext uri="{FF2B5EF4-FFF2-40B4-BE49-F238E27FC236}">
                <a16:creationId xmlns:a16="http://schemas.microsoft.com/office/drawing/2014/main" id="{29CCFF39-EEEA-6046-924B-B21A038D0078}"/>
              </a:ext>
            </a:extLst>
          </p:cNvPr>
          <p:cNvSpPr>
            <a:spLocks noGrp="1"/>
          </p:cNvSpPr>
          <p:nvPr>
            <p:ph type="body" sz="quarter" idx="24" hasCustomPrompt="1"/>
          </p:nvPr>
        </p:nvSpPr>
        <p:spPr>
          <a:xfrm>
            <a:off x="483870"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3" name="Text Placeholder 21">
            <a:extLst>
              <a:ext uri="{FF2B5EF4-FFF2-40B4-BE49-F238E27FC236}">
                <a16:creationId xmlns:a16="http://schemas.microsoft.com/office/drawing/2014/main" id="{858353D2-5AD4-8644-B590-F0E3A17189F9}"/>
              </a:ext>
            </a:extLst>
          </p:cNvPr>
          <p:cNvSpPr>
            <a:spLocks noGrp="1"/>
          </p:cNvSpPr>
          <p:nvPr>
            <p:ph type="body" sz="quarter" idx="25" hasCustomPrompt="1"/>
          </p:nvPr>
        </p:nvSpPr>
        <p:spPr>
          <a:xfrm>
            <a:off x="483870"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4" name="Text Placeholder 6">
            <a:extLst>
              <a:ext uri="{FF2B5EF4-FFF2-40B4-BE49-F238E27FC236}">
                <a16:creationId xmlns:a16="http://schemas.microsoft.com/office/drawing/2014/main" id="{A2A155F7-E60E-5F47-ABBD-88A1BE5987B7}"/>
              </a:ext>
            </a:extLst>
          </p:cNvPr>
          <p:cNvSpPr>
            <a:spLocks noGrp="1"/>
          </p:cNvSpPr>
          <p:nvPr>
            <p:ph type="body" sz="quarter" idx="26" hasCustomPrompt="1"/>
          </p:nvPr>
        </p:nvSpPr>
        <p:spPr>
          <a:xfrm>
            <a:off x="2628900"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5" name="Text Placeholder 21">
            <a:extLst>
              <a:ext uri="{FF2B5EF4-FFF2-40B4-BE49-F238E27FC236}">
                <a16:creationId xmlns:a16="http://schemas.microsoft.com/office/drawing/2014/main" id="{D0F1FBE9-2CC9-EE47-B5D0-264D8EB9FFDA}"/>
              </a:ext>
            </a:extLst>
          </p:cNvPr>
          <p:cNvSpPr>
            <a:spLocks noGrp="1"/>
          </p:cNvSpPr>
          <p:nvPr>
            <p:ph type="body" sz="quarter" idx="27" hasCustomPrompt="1"/>
          </p:nvPr>
        </p:nvSpPr>
        <p:spPr>
          <a:xfrm>
            <a:off x="2628900"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6" name="Text Placeholder 6">
            <a:extLst>
              <a:ext uri="{FF2B5EF4-FFF2-40B4-BE49-F238E27FC236}">
                <a16:creationId xmlns:a16="http://schemas.microsoft.com/office/drawing/2014/main" id="{DADD3AB7-67EC-E145-8768-7B2D1854060F}"/>
              </a:ext>
            </a:extLst>
          </p:cNvPr>
          <p:cNvSpPr>
            <a:spLocks noGrp="1"/>
          </p:cNvSpPr>
          <p:nvPr>
            <p:ph type="body" sz="quarter" idx="28" hasCustomPrompt="1"/>
          </p:nvPr>
        </p:nvSpPr>
        <p:spPr>
          <a:xfrm>
            <a:off x="6972300"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7" name="Text Placeholder 21">
            <a:extLst>
              <a:ext uri="{FF2B5EF4-FFF2-40B4-BE49-F238E27FC236}">
                <a16:creationId xmlns:a16="http://schemas.microsoft.com/office/drawing/2014/main" id="{B3A1A6FA-CF7B-1C4F-8B74-20157FB1968A}"/>
              </a:ext>
            </a:extLst>
          </p:cNvPr>
          <p:cNvSpPr>
            <a:spLocks noGrp="1"/>
          </p:cNvSpPr>
          <p:nvPr>
            <p:ph type="body" sz="quarter" idx="29" hasCustomPrompt="1"/>
          </p:nvPr>
        </p:nvSpPr>
        <p:spPr>
          <a:xfrm>
            <a:off x="6972300"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8" name="Text Placeholder 6">
            <a:extLst>
              <a:ext uri="{FF2B5EF4-FFF2-40B4-BE49-F238E27FC236}">
                <a16:creationId xmlns:a16="http://schemas.microsoft.com/office/drawing/2014/main" id="{AD950B71-7F61-6343-BBD0-0DC63B204928}"/>
              </a:ext>
            </a:extLst>
          </p:cNvPr>
          <p:cNvSpPr>
            <a:spLocks noGrp="1"/>
          </p:cNvSpPr>
          <p:nvPr>
            <p:ph type="body" sz="quarter" idx="30" hasCustomPrompt="1"/>
          </p:nvPr>
        </p:nvSpPr>
        <p:spPr>
          <a:xfrm>
            <a:off x="4827984" y="3600450"/>
            <a:ext cx="1687116" cy="756047"/>
          </a:xfrm>
        </p:spPr>
        <p:txBody>
          <a:bodyPr>
            <a:normAutofit/>
          </a:bodyPr>
          <a:lstStyle>
            <a:lvl1pPr marL="0" indent="0" algn="ctr">
              <a:buNone/>
              <a:defRPr sz="788"/>
            </a:lvl1pPr>
            <a:lvl2pPr marL="7144" indent="0" algn="ctr">
              <a:buNone/>
              <a:tabLst/>
              <a:defRPr sz="600"/>
            </a:lvl2pPr>
          </a:lstStyle>
          <a:p>
            <a:pPr lvl="0"/>
            <a:r>
              <a:rPr lang="en-US"/>
              <a:t>Description here</a:t>
            </a:r>
          </a:p>
          <a:p>
            <a:pPr lvl="1"/>
            <a:r>
              <a:rPr lang="en-US"/>
              <a:t>Notes or attribution</a:t>
            </a:r>
          </a:p>
        </p:txBody>
      </p:sp>
      <p:sp>
        <p:nvSpPr>
          <p:cNvPr id="19" name="Text Placeholder 21">
            <a:extLst>
              <a:ext uri="{FF2B5EF4-FFF2-40B4-BE49-F238E27FC236}">
                <a16:creationId xmlns:a16="http://schemas.microsoft.com/office/drawing/2014/main" id="{817FD152-4D14-FD48-8DB0-1CDE75C62283}"/>
              </a:ext>
            </a:extLst>
          </p:cNvPr>
          <p:cNvSpPr>
            <a:spLocks noGrp="1"/>
          </p:cNvSpPr>
          <p:nvPr>
            <p:ph type="body" sz="quarter" idx="31" hasCustomPrompt="1"/>
          </p:nvPr>
        </p:nvSpPr>
        <p:spPr>
          <a:xfrm>
            <a:off x="4827984" y="2937273"/>
            <a:ext cx="1687116" cy="663178"/>
          </a:xfrm>
        </p:spPr>
        <p:txBody>
          <a:bodyPr>
            <a:noAutofit/>
          </a:bodyPr>
          <a:lstStyle>
            <a:lvl1pPr marL="0" indent="0" algn="ctr">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0" name="Rectangle 19">
            <a:extLst>
              <a:ext uri="{FF2B5EF4-FFF2-40B4-BE49-F238E27FC236}">
                <a16:creationId xmlns:a16="http://schemas.microsoft.com/office/drawing/2014/main" id="{82408222-8F37-7B4D-A6F3-29766E8A2FD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1107BC77-39DA-EB46-BC87-1831664A47E1}"/>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019256684"/>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1104">
          <p15:clr>
            <a:srgbClr val="FBAE40"/>
          </p15:clr>
        </p15:guide>
        <p15:guide id="7" pos="2928">
          <p15:clr>
            <a:srgbClr val="FBAE40"/>
          </p15:clr>
        </p15:guide>
        <p15:guide id="8" pos="4752">
          <p15:clr>
            <a:srgbClr val="FBAE40"/>
          </p15:clr>
        </p15:guide>
        <p15:guide id="9" pos="6576">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50592-35F9-3D48-BB93-0853DEBFDC58}"/>
              </a:ext>
            </a:extLst>
          </p:cNvPr>
          <p:cNvPicPr>
            <a:picLocks noChangeAspect="1"/>
          </p:cNvPicPr>
          <p:nvPr userDrawn="1"/>
        </p:nvPicPr>
        <p:blipFill>
          <a:blip r:embed="rId2"/>
          <a:srcRect t="2001" b="2001"/>
          <a:stretch/>
        </p:blipFill>
        <p:spPr>
          <a:xfrm>
            <a:off x="5314950" y="274319"/>
            <a:ext cx="2867407" cy="486918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5225F8B9-12FF-244B-940B-D1009D8B83C7}"/>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F78BFF92-44A5-214C-A38F-FA5F2E3FE2A2}"/>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94248293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with Three Statistic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Text Placeholder 6">
            <a:extLst>
              <a:ext uri="{FF2B5EF4-FFF2-40B4-BE49-F238E27FC236}">
                <a16:creationId xmlns:a16="http://schemas.microsoft.com/office/drawing/2014/main" id="{7832533B-9400-7C4C-89A9-E228DBD8D9D5}"/>
              </a:ext>
            </a:extLst>
          </p:cNvPr>
          <p:cNvSpPr>
            <a:spLocks noGrp="1"/>
          </p:cNvSpPr>
          <p:nvPr>
            <p:ph type="body" sz="quarter" idx="16" hasCustomPrompt="1"/>
          </p:nvPr>
        </p:nvSpPr>
        <p:spPr>
          <a:xfrm>
            <a:off x="9715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2" name="Text Placeholder 21">
            <a:extLst>
              <a:ext uri="{FF2B5EF4-FFF2-40B4-BE49-F238E27FC236}">
                <a16:creationId xmlns:a16="http://schemas.microsoft.com/office/drawing/2014/main" id="{170100B6-0CC7-214B-A8DA-9D6264CC4016}"/>
              </a:ext>
            </a:extLst>
          </p:cNvPr>
          <p:cNvSpPr>
            <a:spLocks noGrp="1"/>
          </p:cNvSpPr>
          <p:nvPr>
            <p:ph type="body" sz="quarter" idx="17" hasCustomPrompt="1"/>
          </p:nvPr>
        </p:nvSpPr>
        <p:spPr>
          <a:xfrm>
            <a:off x="457200" y="1908572"/>
            <a:ext cx="27432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3" name="Text Placeholder 6">
            <a:extLst>
              <a:ext uri="{FF2B5EF4-FFF2-40B4-BE49-F238E27FC236}">
                <a16:creationId xmlns:a16="http://schemas.microsoft.com/office/drawing/2014/main" id="{56EB1079-0208-6A43-A47C-ADDFB003982B}"/>
              </a:ext>
            </a:extLst>
          </p:cNvPr>
          <p:cNvSpPr>
            <a:spLocks noGrp="1"/>
          </p:cNvSpPr>
          <p:nvPr>
            <p:ph type="body" sz="quarter" idx="18" hasCustomPrompt="1"/>
          </p:nvPr>
        </p:nvSpPr>
        <p:spPr>
          <a:xfrm>
            <a:off x="37147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4" name="Text Placeholder 21">
            <a:extLst>
              <a:ext uri="{FF2B5EF4-FFF2-40B4-BE49-F238E27FC236}">
                <a16:creationId xmlns:a16="http://schemas.microsoft.com/office/drawing/2014/main" id="{7C85E1B5-3196-4548-A59D-000E280380A2}"/>
              </a:ext>
            </a:extLst>
          </p:cNvPr>
          <p:cNvSpPr>
            <a:spLocks noGrp="1"/>
          </p:cNvSpPr>
          <p:nvPr>
            <p:ph type="body" sz="quarter" idx="19" hasCustomPrompt="1"/>
          </p:nvPr>
        </p:nvSpPr>
        <p:spPr>
          <a:xfrm>
            <a:off x="3371850" y="1908572"/>
            <a:ext cx="2400300"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25" name="Text Placeholder 6">
            <a:extLst>
              <a:ext uri="{FF2B5EF4-FFF2-40B4-BE49-F238E27FC236}">
                <a16:creationId xmlns:a16="http://schemas.microsoft.com/office/drawing/2014/main" id="{E95D6A47-580F-9448-8328-407456F2AD3F}"/>
              </a:ext>
            </a:extLst>
          </p:cNvPr>
          <p:cNvSpPr>
            <a:spLocks noGrp="1"/>
          </p:cNvSpPr>
          <p:nvPr>
            <p:ph type="body" sz="quarter" idx="20" hasCustomPrompt="1"/>
          </p:nvPr>
        </p:nvSpPr>
        <p:spPr>
          <a:xfrm>
            <a:off x="6457950" y="2844403"/>
            <a:ext cx="1687116" cy="756047"/>
          </a:xfrm>
        </p:spPr>
        <p:txBody>
          <a:bodyPr>
            <a:normAutofit/>
          </a:bodyPr>
          <a:lstStyle>
            <a:lvl1pPr marL="0" indent="0" algn="ctr">
              <a:buNone/>
              <a:defRPr sz="1200"/>
            </a:lvl1pPr>
            <a:lvl2pPr marL="7144" indent="0" algn="ctr">
              <a:buNone/>
              <a:tabLst/>
              <a:defRPr sz="825"/>
            </a:lvl2pPr>
          </a:lstStyle>
          <a:p>
            <a:pPr lvl="0"/>
            <a:r>
              <a:rPr lang="en-US"/>
              <a:t>Description here</a:t>
            </a:r>
          </a:p>
          <a:p>
            <a:pPr lvl="1"/>
            <a:r>
              <a:rPr lang="en-US"/>
              <a:t>Notes or attribution</a:t>
            </a:r>
          </a:p>
        </p:txBody>
      </p:sp>
      <p:sp>
        <p:nvSpPr>
          <p:cNvPr id="26" name="Text Placeholder 21">
            <a:extLst>
              <a:ext uri="{FF2B5EF4-FFF2-40B4-BE49-F238E27FC236}">
                <a16:creationId xmlns:a16="http://schemas.microsoft.com/office/drawing/2014/main" id="{CB79B326-C2B1-B149-8965-6EF05EFAE6A7}"/>
              </a:ext>
            </a:extLst>
          </p:cNvPr>
          <p:cNvSpPr>
            <a:spLocks noGrp="1"/>
          </p:cNvSpPr>
          <p:nvPr>
            <p:ph type="body" sz="quarter" idx="21" hasCustomPrompt="1"/>
          </p:nvPr>
        </p:nvSpPr>
        <p:spPr>
          <a:xfrm>
            <a:off x="6057901" y="1908572"/>
            <a:ext cx="2521323" cy="856059"/>
          </a:xfrm>
        </p:spPr>
        <p:txBody>
          <a:bodyPr>
            <a:noAutofit/>
          </a:bodyPr>
          <a:lstStyle>
            <a:lvl1pPr marL="0" indent="0" algn="ctr">
              <a:buNone/>
              <a:defRPr sz="72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000</a:t>
            </a:r>
          </a:p>
        </p:txBody>
      </p:sp>
      <p:sp>
        <p:nvSpPr>
          <p:cNvPr id="10" name="Rectangle 9">
            <a:extLst>
              <a:ext uri="{FF2B5EF4-FFF2-40B4-BE49-F238E27FC236}">
                <a16:creationId xmlns:a16="http://schemas.microsoft.com/office/drawing/2014/main" id="{4BA6A748-59A8-E64E-A8FF-4A7121D7922B}"/>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4BEE69A4-267E-EE43-9FA2-4957337615E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876722184"/>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1536">
          <p15:clr>
            <a:srgbClr val="FBAE40"/>
          </p15:clr>
        </p15:guide>
        <p15:guide id="7" pos="61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with Single Large Block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914400" y="1600201"/>
            <a:ext cx="3875566" cy="356726"/>
          </a:xfrm>
        </p:spPr>
        <p:txBody>
          <a:bodyPr>
            <a:noAutofit/>
          </a:bodyPr>
          <a:lstStyle>
            <a:lvl1pPr marL="0" indent="0">
              <a:buClr>
                <a:schemeClr val="tx1"/>
              </a:buClr>
              <a:buNone/>
              <a:defRPr sz="2400" b="0">
                <a:solidFill>
                  <a:schemeClr val="bg1"/>
                </a:solidFill>
                <a:latin typeface="Tiempos Fine Light" panose="02020303060303060403" pitchFamily="18" charset="77"/>
              </a:defRPr>
            </a:lvl1pPr>
            <a:lvl2pPr marL="133350" indent="-126206">
              <a:buClr>
                <a:schemeClr val="tx1"/>
              </a:buClr>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Subhead Here</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914400" y="2171700"/>
            <a:ext cx="3875567" cy="1703472"/>
          </a:xfrm>
        </p:spPr>
        <p:txBody>
          <a:bodyPr>
            <a:noAutofit/>
          </a:bodyPr>
          <a:lstStyle>
            <a:lvl1pPr marL="0" indent="0">
              <a:lnSpc>
                <a:spcPct val="100000"/>
              </a:lnSpc>
              <a:spcBef>
                <a:spcPts val="0"/>
              </a:spcBef>
              <a:spcAft>
                <a:spcPts val="225"/>
              </a:spcAft>
              <a:buClr>
                <a:schemeClr val="tx1"/>
              </a:buClr>
              <a:buNone/>
              <a:defRPr sz="1350" b="0">
                <a:solidFill>
                  <a:schemeClr val="bg1"/>
                </a:solidFill>
              </a:defRPr>
            </a:lvl1pPr>
            <a:lvl2pPr marL="133350" indent="-126206">
              <a:buClr>
                <a:schemeClr val="bg1"/>
              </a:buClr>
              <a:buFont typeface="Arial" panose="020B0604020202020204" pitchFamily="34" charset="0"/>
              <a:buChar char="•"/>
              <a:tabLst/>
              <a:defRPr sz="120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6" name="Rectangle 5">
            <a:extLst>
              <a:ext uri="{FF2B5EF4-FFF2-40B4-BE49-F238E27FC236}">
                <a16:creationId xmlns:a16="http://schemas.microsoft.com/office/drawing/2014/main" id="{46B72845-D2C5-1547-8574-ECFB34AD280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5C427A1E-510A-F148-9EB8-4D94261326B3}"/>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138537281"/>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with Timeline text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hasCustomPrompt="1"/>
          </p:nvPr>
        </p:nvSpPr>
        <p:spPr>
          <a:xfrm>
            <a:off x="7936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1</a:t>
            </a:r>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048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38" name="Content Placeholder 4">
            <a:extLst>
              <a:ext uri="{FF2B5EF4-FFF2-40B4-BE49-F238E27FC236}">
                <a16:creationId xmlns:a16="http://schemas.microsoft.com/office/drawing/2014/main" id="{A4FA9B78-88F7-4B42-BE4B-09255BA93189}"/>
              </a:ext>
            </a:extLst>
          </p:cNvPr>
          <p:cNvSpPr>
            <a:spLocks noGrp="1"/>
          </p:cNvSpPr>
          <p:nvPr>
            <p:ph sz="quarter" idx="18" hasCustomPrompt="1"/>
          </p:nvPr>
        </p:nvSpPr>
        <p:spPr>
          <a:xfrm>
            <a:off x="225665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2</a:t>
            </a:r>
          </a:p>
        </p:txBody>
      </p:sp>
      <p:sp>
        <p:nvSpPr>
          <p:cNvPr id="39" name="Text Placeholder 5">
            <a:extLst>
              <a:ext uri="{FF2B5EF4-FFF2-40B4-BE49-F238E27FC236}">
                <a16:creationId xmlns:a16="http://schemas.microsoft.com/office/drawing/2014/main" id="{7443A52A-F285-B548-8A19-2EB44BD48A9B}"/>
              </a:ext>
            </a:extLst>
          </p:cNvPr>
          <p:cNvSpPr>
            <a:spLocks noGrp="1"/>
          </p:cNvSpPr>
          <p:nvPr>
            <p:ph type="body" sz="quarter" idx="19"/>
          </p:nvPr>
        </p:nvSpPr>
        <p:spPr>
          <a:xfrm>
            <a:off x="226790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0" name="Content Placeholder 4">
            <a:extLst>
              <a:ext uri="{FF2B5EF4-FFF2-40B4-BE49-F238E27FC236}">
                <a16:creationId xmlns:a16="http://schemas.microsoft.com/office/drawing/2014/main" id="{ACBE1E16-90AC-2740-B41D-DBEAC2DA8DBF}"/>
              </a:ext>
            </a:extLst>
          </p:cNvPr>
          <p:cNvSpPr>
            <a:spLocks noGrp="1"/>
          </p:cNvSpPr>
          <p:nvPr>
            <p:ph sz="quarter" idx="20" hasCustomPrompt="1"/>
          </p:nvPr>
        </p:nvSpPr>
        <p:spPr>
          <a:xfrm>
            <a:off x="375779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3</a:t>
            </a:r>
          </a:p>
        </p:txBody>
      </p:sp>
      <p:sp>
        <p:nvSpPr>
          <p:cNvPr id="41" name="Text Placeholder 5">
            <a:extLst>
              <a:ext uri="{FF2B5EF4-FFF2-40B4-BE49-F238E27FC236}">
                <a16:creationId xmlns:a16="http://schemas.microsoft.com/office/drawing/2014/main" id="{6E515245-25F2-F94C-9A73-0BC72E61C1A2}"/>
              </a:ext>
            </a:extLst>
          </p:cNvPr>
          <p:cNvSpPr>
            <a:spLocks noGrp="1"/>
          </p:cNvSpPr>
          <p:nvPr>
            <p:ph type="body" sz="quarter" idx="21"/>
          </p:nvPr>
        </p:nvSpPr>
        <p:spPr>
          <a:xfrm>
            <a:off x="376904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2" name="Content Placeholder 4">
            <a:extLst>
              <a:ext uri="{FF2B5EF4-FFF2-40B4-BE49-F238E27FC236}">
                <a16:creationId xmlns:a16="http://schemas.microsoft.com/office/drawing/2014/main" id="{75ECA378-79A2-3E46-B9EA-0A15FA409725}"/>
              </a:ext>
            </a:extLst>
          </p:cNvPr>
          <p:cNvSpPr>
            <a:spLocks noGrp="1"/>
          </p:cNvSpPr>
          <p:nvPr>
            <p:ph sz="quarter" idx="22" hasCustomPrompt="1"/>
          </p:nvPr>
        </p:nvSpPr>
        <p:spPr>
          <a:xfrm>
            <a:off x="528941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4</a:t>
            </a:r>
          </a:p>
        </p:txBody>
      </p:sp>
      <p:sp>
        <p:nvSpPr>
          <p:cNvPr id="43" name="Text Placeholder 5">
            <a:extLst>
              <a:ext uri="{FF2B5EF4-FFF2-40B4-BE49-F238E27FC236}">
                <a16:creationId xmlns:a16="http://schemas.microsoft.com/office/drawing/2014/main" id="{ECC66CF0-7EA8-DE4C-A46C-A2B4A8764805}"/>
              </a:ext>
            </a:extLst>
          </p:cNvPr>
          <p:cNvSpPr>
            <a:spLocks noGrp="1"/>
          </p:cNvSpPr>
          <p:nvPr>
            <p:ph type="body" sz="quarter" idx="23"/>
          </p:nvPr>
        </p:nvSpPr>
        <p:spPr>
          <a:xfrm>
            <a:off x="530066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44" name="Content Placeholder 4">
            <a:extLst>
              <a:ext uri="{FF2B5EF4-FFF2-40B4-BE49-F238E27FC236}">
                <a16:creationId xmlns:a16="http://schemas.microsoft.com/office/drawing/2014/main" id="{6C9CAB1D-05D0-9540-9070-8BF7E8C04F8E}"/>
              </a:ext>
            </a:extLst>
          </p:cNvPr>
          <p:cNvSpPr>
            <a:spLocks noGrp="1"/>
          </p:cNvSpPr>
          <p:nvPr>
            <p:ph sz="quarter" idx="24" hasCustomPrompt="1"/>
          </p:nvPr>
        </p:nvSpPr>
        <p:spPr>
          <a:xfrm>
            <a:off x="6744830" y="2528347"/>
            <a:ext cx="246452" cy="294278"/>
          </a:xfrm>
        </p:spPr>
        <p:txBody>
          <a:bodyPr>
            <a:noAutofit/>
          </a:bodyPr>
          <a:lstStyle>
            <a:lvl1pPr marL="0" indent="0">
              <a:buClr>
                <a:schemeClr val="tx1"/>
              </a:buClr>
              <a:buFont typeface="Arial" panose="020B0604020202020204" pitchFamily="34" charset="0"/>
              <a:buNone/>
              <a:defRPr sz="2100" b="0">
                <a:latin typeface="Tiempos Fine Light" panose="02020303060303060403" pitchFamily="18" charset="77"/>
              </a:defRPr>
            </a:lvl1pPr>
            <a:lvl2pPr marL="7144" indent="0">
              <a:buClr>
                <a:schemeClr val="tx1"/>
              </a:buClr>
              <a:buFont typeface="Arial" panose="020B0604020202020204" pitchFamily="34" charset="0"/>
              <a:buNone/>
              <a:tabLst/>
              <a:defRPr sz="900"/>
            </a:lvl2pPr>
            <a:lvl3pPr marL="685800" indent="0">
              <a:buNone/>
              <a:defRPr sz="825"/>
            </a:lvl3pPr>
            <a:lvl4pPr marL="1028700" indent="0">
              <a:buNone/>
              <a:defRPr sz="788"/>
            </a:lvl4pPr>
            <a:lvl5pPr marL="1371600" indent="0">
              <a:buNone/>
              <a:defRPr sz="788"/>
            </a:lvl5pPr>
          </a:lstStyle>
          <a:p>
            <a:pPr lvl="0"/>
            <a:r>
              <a:rPr lang="en-US"/>
              <a:t>5</a:t>
            </a:r>
          </a:p>
        </p:txBody>
      </p:sp>
      <p:sp>
        <p:nvSpPr>
          <p:cNvPr id="45" name="Text Placeholder 5">
            <a:extLst>
              <a:ext uri="{FF2B5EF4-FFF2-40B4-BE49-F238E27FC236}">
                <a16:creationId xmlns:a16="http://schemas.microsoft.com/office/drawing/2014/main" id="{D02118CA-AD9A-4E4A-9C38-4EACD6A7E568}"/>
              </a:ext>
            </a:extLst>
          </p:cNvPr>
          <p:cNvSpPr>
            <a:spLocks noGrp="1"/>
          </p:cNvSpPr>
          <p:nvPr>
            <p:ph type="body" sz="quarter" idx="25"/>
          </p:nvPr>
        </p:nvSpPr>
        <p:spPr>
          <a:xfrm>
            <a:off x="6756082" y="2922985"/>
            <a:ext cx="1081088" cy="1077515"/>
          </a:xfrm>
        </p:spPr>
        <p:txBody>
          <a:bodyPr>
            <a:noAutofit/>
          </a:bodyPr>
          <a:lstStyle>
            <a:lvl1pPr marL="0" indent="0">
              <a:lnSpc>
                <a:spcPct val="100000"/>
              </a:lnSpc>
              <a:spcBef>
                <a:spcPts val="0"/>
              </a:spcBef>
              <a:spcAft>
                <a:spcPts val="225"/>
              </a:spcAft>
              <a:buClr>
                <a:schemeClr val="tx1"/>
              </a:buClr>
              <a:buNone/>
              <a:defRPr sz="900" b="1"/>
            </a:lvl1pPr>
            <a:lvl2pPr marL="90488" indent="-83344">
              <a:buClr>
                <a:schemeClr val="tx1"/>
              </a:buClr>
              <a:buFont typeface="Arial" panose="020B0604020202020204" pitchFamily="34" charset="0"/>
              <a:buChar char="•"/>
              <a:tabLst/>
              <a:defRPr sz="825"/>
            </a:lvl2pPr>
            <a:lvl3pPr marL="685800" indent="0">
              <a:buNone/>
              <a:defRPr/>
            </a:lvl3pPr>
            <a:lvl4pPr marL="1028700" indent="0">
              <a:buNone/>
              <a:defRPr/>
            </a:lvl4pPr>
            <a:lvl5pPr marL="1371600" indent="0">
              <a:buNone/>
              <a:defRPr/>
            </a:lvl5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B466B1BA-04F8-A644-8F19-64164B173798}"/>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ectangle 15">
            <a:extLst>
              <a:ext uri="{FF2B5EF4-FFF2-40B4-BE49-F238E27FC236}">
                <a16:creationId xmlns:a16="http://schemas.microsoft.com/office/drawing/2014/main" id="{26C23BE2-3F41-1E46-B05C-1D21FE6E4856}"/>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375965266"/>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with Four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628650"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Timeline label or lead-in</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614714" y="1712716"/>
            <a:ext cx="1535745"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717833" y="1712716"/>
            <a:ext cx="156841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4381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45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BAC073F4-EC34-9C44-87F5-730AA9E1484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3F3236A-B782-D740-9315-DBD6FC5321D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5070227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with Large #, subhead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81063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7" name="Text Placeholder 6">
            <a:extLst>
              <a:ext uri="{FF2B5EF4-FFF2-40B4-BE49-F238E27FC236}">
                <a16:creationId xmlns:a16="http://schemas.microsoft.com/office/drawing/2014/main" id="{FE77D922-79D4-EB44-B7D1-13F66CB05A3B}"/>
              </a:ext>
            </a:extLst>
          </p:cNvPr>
          <p:cNvSpPr>
            <a:spLocks noGrp="1"/>
          </p:cNvSpPr>
          <p:nvPr>
            <p:ph type="body" sz="quarter" idx="21" hasCustomPrompt="1"/>
          </p:nvPr>
        </p:nvSpPr>
        <p:spPr>
          <a:xfrm>
            <a:off x="40005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300519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38" name="Text Placeholder 6">
            <a:extLst>
              <a:ext uri="{FF2B5EF4-FFF2-40B4-BE49-F238E27FC236}">
                <a16:creationId xmlns:a16="http://schemas.microsoft.com/office/drawing/2014/main" id="{D7A01075-000F-AE4D-9BA5-02D2BC0E91FA}"/>
              </a:ext>
            </a:extLst>
          </p:cNvPr>
          <p:cNvSpPr>
            <a:spLocks noGrp="1"/>
          </p:cNvSpPr>
          <p:nvPr>
            <p:ph type="body" sz="quarter" idx="23" hasCustomPrompt="1"/>
          </p:nvPr>
        </p:nvSpPr>
        <p:spPr>
          <a:xfrm>
            <a:off x="259461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39" name="Text Placeholder 5">
            <a:extLst>
              <a:ext uri="{FF2B5EF4-FFF2-40B4-BE49-F238E27FC236}">
                <a16:creationId xmlns:a16="http://schemas.microsoft.com/office/drawing/2014/main" id="{BCA15FC7-2640-5C4F-8CF5-5FB8D1C8FE46}"/>
              </a:ext>
            </a:extLst>
          </p:cNvPr>
          <p:cNvSpPr>
            <a:spLocks noGrp="1"/>
          </p:cNvSpPr>
          <p:nvPr>
            <p:ph type="body" sz="quarter" idx="24"/>
          </p:nvPr>
        </p:nvSpPr>
        <p:spPr>
          <a:xfrm>
            <a:off x="514641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0" name="Text Placeholder 6">
            <a:extLst>
              <a:ext uri="{FF2B5EF4-FFF2-40B4-BE49-F238E27FC236}">
                <a16:creationId xmlns:a16="http://schemas.microsoft.com/office/drawing/2014/main" id="{111BCCD0-80E9-194D-8385-8324D84AB807}"/>
              </a:ext>
            </a:extLst>
          </p:cNvPr>
          <p:cNvSpPr>
            <a:spLocks noGrp="1"/>
          </p:cNvSpPr>
          <p:nvPr>
            <p:ph type="body" sz="quarter" idx="25" hasCustomPrompt="1"/>
          </p:nvPr>
        </p:nvSpPr>
        <p:spPr>
          <a:xfrm>
            <a:off x="473583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41" name="Text Placeholder 5">
            <a:extLst>
              <a:ext uri="{FF2B5EF4-FFF2-40B4-BE49-F238E27FC236}">
                <a16:creationId xmlns:a16="http://schemas.microsoft.com/office/drawing/2014/main" id="{10247567-0192-CA4A-8322-4F51BC9B5508}"/>
              </a:ext>
            </a:extLst>
          </p:cNvPr>
          <p:cNvSpPr>
            <a:spLocks noGrp="1"/>
          </p:cNvSpPr>
          <p:nvPr>
            <p:ph type="body" sz="quarter" idx="26"/>
          </p:nvPr>
        </p:nvSpPr>
        <p:spPr>
          <a:xfrm>
            <a:off x="7318117" y="113571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2" name="Text Placeholder 6">
            <a:extLst>
              <a:ext uri="{FF2B5EF4-FFF2-40B4-BE49-F238E27FC236}">
                <a16:creationId xmlns:a16="http://schemas.microsoft.com/office/drawing/2014/main" id="{C266DDC7-606B-9743-924B-E615CB84835C}"/>
              </a:ext>
            </a:extLst>
          </p:cNvPr>
          <p:cNvSpPr>
            <a:spLocks noGrp="1"/>
          </p:cNvSpPr>
          <p:nvPr>
            <p:ph type="body" sz="quarter" idx="27" hasCustomPrompt="1"/>
          </p:nvPr>
        </p:nvSpPr>
        <p:spPr>
          <a:xfrm>
            <a:off x="6907530" y="112752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44" name="Text Placeholder 6">
            <a:extLst>
              <a:ext uri="{FF2B5EF4-FFF2-40B4-BE49-F238E27FC236}">
                <a16:creationId xmlns:a16="http://schemas.microsoft.com/office/drawing/2014/main" id="{0F2FDF4F-E1B4-8047-B032-B35D98ECECE9}"/>
              </a:ext>
            </a:extLst>
          </p:cNvPr>
          <p:cNvSpPr>
            <a:spLocks noGrp="1"/>
          </p:cNvSpPr>
          <p:nvPr>
            <p:ph type="body" sz="quarter" idx="29" hasCustomPrompt="1"/>
          </p:nvPr>
        </p:nvSpPr>
        <p:spPr>
          <a:xfrm>
            <a:off x="40005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6" name="Text Placeholder 6">
            <a:extLst>
              <a:ext uri="{FF2B5EF4-FFF2-40B4-BE49-F238E27FC236}">
                <a16:creationId xmlns:a16="http://schemas.microsoft.com/office/drawing/2014/main" id="{F06E274B-F70F-6343-ACE5-E9AF49D6FD56}"/>
              </a:ext>
            </a:extLst>
          </p:cNvPr>
          <p:cNvSpPr>
            <a:spLocks noGrp="1"/>
          </p:cNvSpPr>
          <p:nvPr>
            <p:ph type="body" sz="quarter" idx="31" hasCustomPrompt="1"/>
          </p:nvPr>
        </p:nvSpPr>
        <p:spPr>
          <a:xfrm>
            <a:off x="259461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8" name="Text Placeholder 6">
            <a:extLst>
              <a:ext uri="{FF2B5EF4-FFF2-40B4-BE49-F238E27FC236}">
                <a16:creationId xmlns:a16="http://schemas.microsoft.com/office/drawing/2014/main" id="{5B678DB4-E6FF-CD4B-9D36-A0FCCE4A06BF}"/>
              </a:ext>
            </a:extLst>
          </p:cNvPr>
          <p:cNvSpPr>
            <a:spLocks noGrp="1"/>
          </p:cNvSpPr>
          <p:nvPr>
            <p:ph type="body" sz="quarter" idx="33" hasCustomPrompt="1"/>
          </p:nvPr>
        </p:nvSpPr>
        <p:spPr>
          <a:xfrm>
            <a:off x="473583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0" name="Text Placeholder 6">
            <a:extLst>
              <a:ext uri="{FF2B5EF4-FFF2-40B4-BE49-F238E27FC236}">
                <a16:creationId xmlns:a16="http://schemas.microsoft.com/office/drawing/2014/main" id="{14744B60-4606-B945-AE54-D8DC6B7E3C24}"/>
              </a:ext>
            </a:extLst>
          </p:cNvPr>
          <p:cNvSpPr>
            <a:spLocks noGrp="1"/>
          </p:cNvSpPr>
          <p:nvPr>
            <p:ph type="body" sz="quarter" idx="35" hasCustomPrompt="1"/>
          </p:nvPr>
        </p:nvSpPr>
        <p:spPr>
          <a:xfrm>
            <a:off x="6907530" y="2864882"/>
            <a:ext cx="379810" cy="638175"/>
          </a:xfrm>
        </p:spPr>
        <p:txBody>
          <a:bodyPr>
            <a:normAutofit/>
          </a:bodyPr>
          <a:lstStyle>
            <a:lvl1pPr marL="0" indent="0">
              <a:buNone/>
              <a:defRPr sz="40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4</a:t>
            </a:r>
          </a:p>
        </p:txBody>
      </p:sp>
      <p:sp>
        <p:nvSpPr>
          <p:cNvPr id="51" name="Text Placeholder 5">
            <a:extLst>
              <a:ext uri="{FF2B5EF4-FFF2-40B4-BE49-F238E27FC236}">
                <a16:creationId xmlns:a16="http://schemas.microsoft.com/office/drawing/2014/main" id="{8554712F-8DB6-E548-A8CB-4C8FB0AA9DFE}"/>
              </a:ext>
            </a:extLst>
          </p:cNvPr>
          <p:cNvSpPr>
            <a:spLocks noGrp="1"/>
          </p:cNvSpPr>
          <p:nvPr>
            <p:ph type="body" sz="quarter" idx="36"/>
          </p:nvPr>
        </p:nvSpPr>
        <p:spPr>
          <a:xfrm>
            <a:off x="81063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2" name="Text Placeholder 5">
            <a:extLst>
              <a:ext uri="{FF2B5EF4-FFF2-40B4-BE49-F238E27FC236}">
                <a16:creationId xmlns:a16="http://schemas.microsoft.com/office/drawing/2014/main" id="{30E4A70E-E682-B74D-9229-445ABF3019F4}"/>
              </a:ext>
            </a:extLst>
          </p:cNvPr>
          <p:cNvSpPr>
            <a:spLocks noGrp="1"/>
          </p:cNvSpPr>
          <p:nvPr>
            <p:ph type="body" sz="quarter" idx="37"/>
          </p:nvPr>
        </p:nvSpPr>
        <p:spPr>
          <a:xfrm>
            <a:off x="300519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3" name="Text Placeholder 5">
            <a:extLst>
              <a:ext uri="{FF2B5EF4-FFF2-40B4-BE49-F238E27FC236}">
                <a16:creationId xmlns:a16="http://schemas.microsoft.com/office/drawing/2014/main" id="{5FB77174-BD07-F04E-A353-44360BAF8C7C}"/>
              </a:ext>
            </a:extLst>
          </p:cNvPr>
          <p:cNvSpPr>
            <a:spLocks noGrp="1"/>
          </p:cNvSpPr>
          <p:nvPr>
            <p:ph type="body" sz="quarter" idx="38"/>
          </p:nvPr>
        </p:nvSpPr>
        <p:spPr>
          <a:xfrm>
            <a:off x="514641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4" name="Text Placeholder 5">
            <a:extLst>
              <a:ext uri="{FF2B5EF4-FFF2-40B4-BE49-F238E27FC236}">
                <a16:creationId xmlns:a16="http://schemas.microsoft.com/office/drawing/2014/main" id="{C8448701-6803-DB46-A564-9A2712026BD4}"/>
              </a:ext>
            </a:extLst>
          </p:cNvPr>
          <p:cNvSpPr>
            <a:spLocks noGrp="1"/>
          </p:cNvSpPr>
          <p:nvPr>
            <p:ph type="body" sz="quarter" idx="39"/>
          </p:nvPr>
        </p:nvSpPr>
        <p:spPr>
          <a:xfrm>
            <a:off x="7318117" y="2857831"/>
            <a:ext cx="1418576" cy="1436040"/>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20" name="Rectangle 19">
            <a:extLst>
              <a:ext uri="{FF2B5EF4-FFF2-40B4-BE49-F238E27FC236}">
                <a16:creationId xmlns:a16="http://schemas.microsoft.com/office/drawing/2014/main" id="{31A44315-D2F3-B940-B7C2-AABD0EB3758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1" name="Rectangle 20">
            <a:extLst>
              <a:ext uri="{FF2B5EF4-FFF2-40B4-BE49-F238E27FC236}">
                <a16:creationId xmlns:a16="http://schemas.microsoft.com/office/drawing/2014/main" id="{380B22CC-6636-8A4D-ACDE-080E262F4ECD}"/>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3221631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Large Number three row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914400" y="132627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8" name="Text Placeholder 7">
            <a:extLst>
              <a:ext uri="{FF2B5EF4-FFF2-40B4-BE49-F238E27FC236}">
                <a16:creationId xmlns:a16="http://schemas.microsoft.com/office/drawing/2014/main" id="{6E7A6A14-60E2-EF49-9462-F847863F08EF}"/>
              </a:ext>
            </a:extLst>
          </p:cNvPr>
          <p:cNvSpPr>
            <a:spLocks noGrp="1"/>
          </p:cNvSpPr>
          <p:nvPr>
            <p:ph type="body" sz="quarter" idx="23" hasCustomPrompt="1"/>
          </p:nvPr>
        </p:nvSpPr>
        <p:spPr>
          <a:xfrm>
            <a:off x="469107" y="132635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1</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914400" y="240831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7" name="Text Placeholder 7">
            <a:extLst>
              <a:ext uri="{FF2B5EF4-FFF2-40B4-BE49-F238E27FC236}">
                <a16:creationId xmlns:a16="http://schemas.microsoft.com/office/drawing/2014/main" id="{D24A419F-51EE-2142-B87C-0ABA49DC6E24}"/>
              </a:ext>
            </a:extLst>
          </p:cNvPr>
          <p:cNvSpPr>
            <a:spLocks noGrp="1"/>
          </p:cNvSpPr>
          <p:nvPr>
            <p:ph type="body" sz="quarter" idx="26" hasCustomPrompt="1"/>
          </p:nvPr>
        </p:nvSpPr>
        <p:spPr>
          <a:xfrm>
            <a:off x="469107" y="240839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2</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914400" y="3505598"/>
            <a:ext cx="12573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6" name="Text Placeholder 7">
            <a:extLst>
              <a:ext uri="{FF2B5EF4-FFF2-40B4-BE49-F238E27FC236}">
                <a16:creationId xmlns:a16="http://schemas.microsoft.com/office/drawing/2014/main" id="{25BBB6F0-D714-3643-BA3B-1B3EC3D132CC}"/>
              </a:ext>
            </a:extLst>
          </p:cNvPr>
          <p:cNvSpPr>
            <a:spLocks noGrp="1"/>
          </p:cNvSpPr>
          <p:nvPr>
            <p:ph type="body" sz="quarter" idx="29" hasCustomPrompt="1"/>
          </p:nvPr>
        </p:nvSpPr>
        <p:spPr>
          <a:xfrm>
            <a:off x="469107" y="3505677"/>
            <a:ext cx="341710" cy="673894"/>
          </a:xfrm>
        </p:spPr>
        <p:txBody>
          <a:bodyPr>
            <a:noAutofit/>
          </a:bodyPr>
          <a:lstStyle>
            <a:lvl1pPr marL="0" indent="0">
              <a:buNone/>
              <a:defRPr sz="49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3</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3" name="Rectangle 12">
            <a:extLst>
              <a:ext uri="{FF2B5EF4-FFF2-40B4-BE49-F238E27FC236}">
                <a16:creationId xmlns:a16="http://schemas.microsoft.com/office/drawing/2014/main" id="{6FB0BDF8-6842-7C40-9F75-85E0E76177E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Rectangle 13">
            <a:extLst>
              <a:ext uri="{FF2B5EF4-FFF2-40B4-BE49-F238E27FC236}">
                <a16:creationId xmlns:a16="http://schemas.microsoft.com/office/drawing/2014/main" id="{9CFA11AA-0151-BA46-8DBE-C643EED1F52D}"/>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6892372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guide id="7" pos="72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90000"/>
              </a:lnSpc>
              <a:spcBef>
                <a:spcPts val="0"/>
              </a:spcBef>
              <a:spcAft>
                <a:spcPts val="900"/>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5F096EF2-E4BE-2840-B781-C13AA95FD16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8FA620CE-DCB6-9746-9604-C8FDD397C1A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7305221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guide id="7" pos="72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with Three rows and Large Subhea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7200" y="132627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37" name="Text Placeholder 5">
            <a:extLst>
              <a:ext uri="{FF2B5EF4-FFF2-40B4-BE49-F238E27FC236}">
                <a16:creationId xmlns:a16="http://schemas.microsoft.com/office/drawing/2014/main" id="{344C76D6-790C-6E41-A8D1-EDCADFAC5B9A}"/>
              </a:ext>
            </a:extLst>
          </p:cNvPr>
          <p:cNvSpPr>
            <a:spLocks noGrp="1"/>
          </p:cNvSpPr>
          <p:nvPr>
            <p:ph type="body" sz="quarter" idx="22"/>
          </p:nvPr>
        </p:nvSpPr>
        <p:spPr>
          <a:xfrm>
            <a:off x="2280936" y="13262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43" name="Text Placeholder 5">
            <a:extLst>
              <a:ext uri="{FF2B5EF4-FFF2-40B4-BE49-F238E27FC236}">
                <a16:creationId xmlns:a16="http://schemas.microsoft.com/office/drawing/2014/main" id="{4232C291-A964-844C-9BAA-3C1B9AE6608E}"/>
              </a:ext>
            </a:extLst>
          </p:cNvPr>
          <p:cNvSpPr>
            <a:spLocks noGrp="1"/>
          </p:cNvSpPr>
          <p:nvPr>
            <p:ph type="body" sz="quarter" idx="24"/>
          </p:nvPr>
        </p:nvSpPr>
        <p:spPr>
          <a:xfrm>
            <a:off x="457200" y="240831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49" name="Text Placeholder 5">
            <a:extLst>
              <a:ext uri="{FF2B5EF4-FFF2-40B4-BE49-F238E27FC236}">
                <a16:creationId xmlns:a16="http://schemas.microsoft.com/office/drawing/2014/main" id="{D4FAC510-8303-F545-9C84-D613FA4857C7}"/>
              </a:ext>
            </a:extLst>
          </p:cNvPr>
          <p:cNvSpPr>
            <a:spLocks noGrp="1"/>
          </p:cNvSpPr>
          <p:nvPr>
            <p:ph type="body" sz="quarter" idx="27"/>
          </p:nvPr>
        </p:nvSpPr>
        <p:spPr>
          <a:xfrm>
            <a:off x="457200" y="3505598"/>
            <a:ext cx="1714500" cy="515676"/>
          </a:xfrm>
        </p:spPr>
        <p:txBody>
          <a:bodyPr>
            <a:noAutofit/>
          </a:bodyPr>
          <a:lstStyle>
            <a:lvl1pPr marL="0" indent="0">
              <a:lnSpc>
                <a:spcPct val="100000"/>
              </a:lnSpc>
              <a:spcBef>
                <a:spcPts val="0"/>
              </a:spcBef>
              <a:spcAft>
                <a:spcPts val="900"/>
              </a:spcAft>
              <a:buClr>
                <a:schemeClr val="tx1"/>
              </a:buClr>
              <a:buNone/>
              <a:defRPr sz="1050" b="1">
                <a:latin typeface="Arial" panose="020B0604020202020204" pitchFamily="34" charset="0"/>
                <a:cs typeface="Arial" panose="020B0604020202020204" pitchFamily="34" charset="0"/>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a:t>
            </a:r>
          </a:p>
        </p:txBody>
      </p:sp>
      <p:sp>
        <p:nvSpPr>
          <p:cNvPr id="57" name="Text Placeholder 5">
            <a:extLst>
              <a:ext uri="{FF2B5EF4-FFF2-40B4-BE49-F238E27FC236}">
                <a16:creationId xmlns:a16="http://schemas.microsoft.com/office/drawing/2014/main" id="{430A826A-742D-3A43-A99A-84BD538EF5CA}"/>
              </a:ext>
            </a:extLst>
          </p:cNvPr>
          <p:cNvSpPr>
            <a:spLocks noGrp="1"/>
          </p:cNvSpPr>
          <p:nvPr>
            <p:ph type="body" sz="quarter" idx="30"/>
          </p:nvPr>
        </p:nvSpPr>
        <p:spPr>
          <a:xfrm>
            <a:off x="2280936" y="240069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48E564AF-B3A8-C54F-9B99-6B2F1FE67794}"/>
              </a:ext>
            </a:extLst>
          </p:cNvPr>
          <p:cNvSpPr>
            <a:spLocks noGrp="1"/>
          </p:cNvSpPr>
          <p:nvPr>
            <p:ph type="body" sz="quarter" idx="31"/>
          </p:nvPr>
        </p:nvSpPr>
        <p:spPr>
          <a:xfrm>
            <a:off x="2280936" y="3497978"/>
            <a:ext cx="6028240" cy="747765"/>
          </a:xfrm>
        </p:spPr>
        <p:txBody>
          <a:bodyPr>
            <a:noAutofit/>
          </a:bodyPr>
          <a:lstStyle>
            <a:lvl1pPr marL="0" indent="0">
              <a:lnSpc>
                <a:spcPct val="100000"/>
              </a:lnSpc>
              <a:spcBef>
                <a:spcPts val="0"/>
              </a:spcBef>
              <a:spcAft>
                <a:spcPts val="900"/>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a:t>
            </a:r>
          </a:p>
          <a:p>
            <a:pPr lvl="1"/>
            <a:r>
              <a:rPr lang="en-US"/>
              <a:t>Second level</a:t>
            </a:r>
          </a:p>
          <a:p>
            <a:pPr lvl="2"/>
            <a:r>
              <a:rPr lang="en-US"/>
              <a:t>Third Level</a:t>
            </a:r>
          </a:p>
        </p:txBody>
      </p:sp>
      <p:sp>
        <p:nvSpPr>
          <p:cNvPr id="10" name="Rectangle 9">
            <a:extLst>
              <a:ext uri="{FF2B5EF4-FFF2-40B4-BE49-F238E27FC236}">
                <a16:creationId xmlns:a16="http://schemas.microsoft.com/office/drawing/2014/main" id="{62FBF087-F0E2-FE41-842E-1CC6FBF037B2}"/>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C52221F9-AAA2-564F-969D-D66A3089F7FC}"/>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029718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orient="horz" pos="2400">
          <p15:clr>
            <a:srgbClr val="FBAE40"/>
          </p15:clr>
        </p15:guide>
        <p15:guide id="7" pos="72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with Four Columns and Color Under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12" name="Text Placeholder 11">
            <a:extLst>
              <a:ext uri="{FF2B5EF4-FFF2-40B4-BE49-F238E27FC236}">
                <a16:creationId xmlns:a16="http://schemas.microsoft.com/office/drawing/2014/main" id="{0F698809-4527-8A4A-8018-3200FEC2749A}"/>
              </a:ext>
            </a:extLst>
          </p:cNvPr>
          <p:cNvSpPr>
            <a:spLocks noGrp="1"/>
          </p:cNvSpPr>
          <p:nvPr>
            <p:ph type="body" sz="quarter" idx="16" hasCustomPrompt="1"/>
          </p:nvPr>
        </p:nvSpPr>
        <p:spPr>
          <a:xfrm>
            <a:off x="459486" y="1143000"/>
            <a:ext cx="8058150" cy="272788"/>
          </a:xfrm>
        </p:spPr>
        <p:txBody>
          <a:bodyPr>
            <a:no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 or label</a:t>
            </a:r>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p:nvPr>
        </p:nvSpPr>
        <p:spPr>
          <a:xfrm>
            <a:off x="459486" y="1712716"/>
            <a:ext cx="1535745"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2624317" y="1712716"/>
            <a:ext cx="156841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3" name="Text Placeholder 5">
            <a:extLst>
              <a:ext uri="{FF2B5EF4-FFF2-40B4-BE49-F238E27FC236}">
                <a16:creationId xmlns:a16="http://schemas.microsoft.com/office/drawing/2014/main" id="{5DB5457F-6FAC-4D47-B055-AE069C88506E}"/>
              </a:ext>
            </a:extLst>
          </p:cNvPr>
          <p:cNvSpPr>
            <a:spLocks noGrp="1"/>
          </p:cNvSpPr>
          <p:nvPr>
            <p:ph type="body" sz="quarter" idx="19"/>
          </p:nvPr>
        </p:nvSpPr>
        <p:spPr>
          <a:xfrm>
            <a:off x="4821820"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34" name="Text Placeholder 5">
            <a:extLst>
              <a:ext uri="{FF2B5EF4-FFF2-40B4-BE49-F238E27FC236}">
                <a16:creationId xmlns:a16="http://schemas.microsoft.com/office/drawing/2014/main" id="{43942C8C-0374-5E4F-8A2A-55027DCC3EED}"/>
              </a:ext>
            </a:extLst>
          </p:cNvPr>
          <p:cNvSpPr>
            <a:spLocks noGrp="1"/>
          </p:cNvSpPr>
          <p:nvPr>
            <p:ph type="body" sz="quarter" idx="20"/>
          </p:nvPr>
        </p:nvSpPr>
        <p:spPr>
          <a:xfrm>
            <a:off x="7007893" y="1712716"/>
            <a:ext cx="1556987" cy="2402084"/>
          </a:xfrm>
        </p:spPr>
        <p:txBody>
          <a:bodyPr>
            <a:noAutofit/>
          </a:bodyPr>
          <a:lstStyle>
            <a:lvl1pPr marL="0" indent="0">
              <a:lnSpc>
                <a:spcPct val="100000"/>
              </a:lnSpc>
              <a:spcBef>
                <a:spcPts val="0"/>
              </a:spcBef>
              <a:spcAft>
                <a:spcPts val="900"/>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83324317-665D-8F40-B0C5-6FD65C6325C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34214F1C-40D6-0D46-AC77-74832AF24DCF}"/>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742524824"/>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th 2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1009545"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620B4FCA-A932-0C46-9E58-1B206FB403D1}"/>
              </a:ext>
            </a:extLst>
          </p:cNvPr>
          <p:cNvSpPr>
            <a:spLocks noGrp="1"/>
          </p:cNvSpPr>
          <p:nvPr>
            <p:ph type="body" sz="quarter" idx="21" hasCustomPrompt="1"/>
          </p:nvPr>
        </p:nvSpPr>
        <p:spPr>
          <a:xfrm>
            <a:off x="1005505"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22" name="Text Placeholder 5">
            <a:extLst>
              <a:ext uri="{FF2B5EF4-FFF2-40B4-BE49-F238E27FC236}">
                <a16:creationId xmlns:a16="http://schemas.microsoft.com/office/drawing/2014/main" id="{7863E1B6-D63C-3045-AF3B-92E829BB8CFC}"/>
              </a:ext>
            </a:extLst>
          </p:cNvPr>
          <p:cNvSpPr>
            <a:spLocks noGrp="1"/>
          </p:cNvSpPr>
          <p:nvPr>
            <p:ph type="body" sz="quarter" idx="22" hasCustomPrompt="1"/>
          </p:nvPr>
        </p:nvSpPr>
        <p:spPr>
          <a:xfrm>
            <a:off x="4893198"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23" name="Text Placeholder 5">
            <a:extLst>
              <a:ext uri="{FF2B5EF4-FFF2-40B4-BE49-F238E27FC236}">
                <a16:creationId xmlns:a16="http://schemas.microsoft.com/office/drawing/2014/main" id="{A61F4F30-F267-9848-9B3D-30398F3B3A51}"/>
              </a:ext>
            </a:extLst>
          </p:cNvPr>
          <p:cNvSpPr>
            <a:spLocks noGrp="1"/>
          </p:cNvSpPr>
          <p:nvPr>
            <p:ph type="body" sz="quarter" idx="23"/>
          </p:nvPr>
        </p:nvSpPr>
        <p:spPr>
          <a:xfrm>
            <a:off x="5301098" y="1712716"/>
            <a:ext cx="3098698"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4" name="Text Placeholder 5">
            <a:extLst>
              <a:ext uri="{FF2B5EF4-FFF2-40B4-BE49-F238E27FC236}">
                <a16:creationId xmlns:a16="http://schemas.microsoft.com/office/drawing/2014/main" id="{53832372-E0BF-6F4B-A6BE-0B051C086CE9}"/>
              </a:ext>
            </a:extLst>
          </p:cNvPr>
          <p:cNvSpPr>
            <a:spLocks noGrp="1"/>
          </p:cNvSpPr>
          <p:nvPr>
            <p:ph type="body" sz="quarter" idx="24" hasCustomPrompt="1"/>
          </p:nvPr>
        </p:nvSpPr>
        <p:spPr>
          <a:xfrm>
            <a:off x="5297058" y="1286760"/>
            <a:ext cx="3102739"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10" name="Rectangle 9">
            <a:extLst>
              <a:ext uri="{FF2B5EF4-FFF2-40B4-BE49-F238E27FC236}">
                <a16:creationId xmlns:a16="http://schemas.microsoft.com/office/drawing/2014/main" id="{13473D9D-B861-9F40-82FD-68B4D9CF2DA6}"/>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0944C664-BF11-3742-9A72-C639169F7FA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25525341"/>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2002A-6216-3A41-8BCF-E42A668C3C16}"/>
              </a:ext>
            </a:extLst>
          </p:cNvPr>
          <p:cNvPicPr>
            <a:picLocks noChangeAspect="1"/>
          </p:cNvPicPr>
          <p:nvPr userDrawn="1"/>
        </p:nvPicPr>
        <p:blipFill>
          <a:blip r:embed="rId2"/>
          <a:srcRect l="1335" r="1335"/>
          <a:stretch/>
        </p:blipFill>
        <p:spPr>
          <a:xfrm>
            <a:off x="4800600" y="13939"/>
            <a:ext cx="4114800" cy="5129562"/>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2583BFB0-143F-8D4E-B1D2-8133A251D8B7}"/>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62C2D375-91B0-9F4D-8EF0-398E755BAC6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776985859"/>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with 2 Rounded Rectangles and Tex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61240" y="1712716"/>
            <a:ext cx="3662466"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1" name="Text Placeholder 5">
            <a:extLst>
              <a:ext uri="{FF2B5EF4-FFF2-40B4-BE49-F238E27FC236}">
                <a16:creationId xmlns:a16="http://schemas.microsoft.com/office/drawing/2014/main" id="{620B4FCA-A932-0C46-9E58-1B206FB403D1}"/>
              </a:ext>
            </a:extLst>
          </p:cNvPr>
          <p:cNvSpPr>
            <a:spLocks noGrp="1"/>
          </p:cNvSpPr>
          <p:nvPr>
            <p:ph type="body" sz="quarter" idx="21" hasCustomPrompt="1"/>
          </p:nvPr>
        </p:nvSpPr>
        <p:spPr>
          <a:xfrm>
            <a:off x="457200" y="1286760"/>
            <a:ext cx="3667242"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23" name="Text Placeholder 5">
            <a:extLst>
              <a:ext uri="{FF2B5EF4-FFF2-40B4-BE49-F238E27FC236}">
                <a16:creationId xmlns:a16="http://schemas.microsoft.com/office/drawing/2014/main" id="{A61F4F30-F267-9848-9B3D-30398F3B3A51}"/>
              </a:ext>
            </a:extLst>
          </p:cNvPr>
          <p:cNvSpPr>
            <a:spLocks noGrp="1"/>
          </p:cNvSpPr>
          <p:nvPr>
            <p:ph type="body" sz="quarter" idx="23"/>
          </p:nvPr>
        </p:nvSpPr>
        <p:spPr>
          <a:xfrm>
            <a:off x="4873586" y="1712716"/>
            <a:ext cx="3809174" cy="1087634"/>
          </a:xfrm>
        </p:spPr>
        <p:txBody>
          <a:bodyPr>
            <a:noAutofit/>
          </a:bodyPr>
          <a:lstStyle>
            <a:lvl1pPr marL="0" indent="0">
              <a:lnSpc>
                <a:spcPct val="100000"/>
              </a:lnSpc>
              <a:spcBef>
                <a:spcPts val="0"/>
              </a:spcBef>
              <a:spcAft>
                <a:spcPts val="225"/>
              </a:spcAft>
              <a:buClr>
                <a:schemeClr val="tx1"/>
              </a:buClr>
              <a:buNone/>
              <a:defRPr sz="12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1050"/>
            </a:lvl2pPr>
            <a:lvl3pPr marL="258366" indent="-129779">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4" name="Text Placeholder 5">
            <a:extLst>
              <a:ext uri="{FF2B5EF4-FFF2-40B4-BE49-F238E27FC236}">
                <a16:creationId xmlns:a16="http://schemas.microsoft.com/office/drawing/2014/main" id="{53832372-E0BF-6F4B-A6BE-0B051C086CE9}"/>
              </a:ext>
            </a:extLst>
          </p:cNvPr>
          <p:cNvSpPr>
            <a:spLocks noGrp="1"/>
          </p:cNvSpPr>
          <p:nvPr>
            <p:ph type="body" sz="quarter" idx="24" hasCustomPrompt="1"/>
          </p:nvPr>
        </p:nvSpPr>
        <p:spPr>
          <a:xfrm>
            <a:off x="4869546" y="1286760"/>
            <a:ext cx="3814141" cy="415322"/>
          </a:xfrm>
        </p:spPr>
        <p:txBody>
          <a:bodyPr>
            <a:noAutofit/>
          </a:bodyPr>
          <a:lstStyle>
            <a:lvl1pPr marL="0" indent="0">
              <a:lnSpc>
                <a:spcPct val="100000"/>
              </a:lnSpc>
              <a:spcBef>
                <a:spcPts val="0"/>
              </a:spcBef>
              <a:spcAft>
                <a:spcPts val="225"/>
              </a:spcAft>
              <a:buClr>
                <a:schemeClr val="tx1"/>
              </a:buClr>
              <a:buNone/>
              <a:defRPr sz="21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Subhead Here</a:t>
            </a:r>
          </a:p>
        </p:txBody>
      </p:sp>
      <p:sp>
        <p:nvSpPr>
          <p:cNvPr id="10" name="Rectangle 9">
            <a:extLst>
              <a:ext uri="{FF2B5EF4-FFF2-40B4-BE49-F238E27FC236}">
                <a16:creationId xmlns:a16="http://schemas.microsoft.com/office/drawing/2014/main" id="{13473D9D-B861-9F40-82FD-68B4D9CF2DA6}"/>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0944C664-BF11-3742-9A72-C639169F7FA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itle 1">
            <a:extLst>
              <a:ext uri="{FF2B5EF4-FFF2-40B4-BE49-F238E27FC236}">
                <a16:creationId xmlns:a16="http://schemas.microsoft.com/office/drawing/2014/main" id="{20A7B9CA-52CD-D1B5-F481-D5199A72D0C5}"/>
              </a:ext>
            </a:extLst>
          </p:cNvPr>
          <p:cNvSpPr>
            <a:spLocks noGrp="1"/>
          </p:cNvSpPr>
          <p:nvPr>
            <p:ph type="title" hasCustomPrompt="1"/>
          </p:nvPr>
        </p:nvSpPr>
        <p:spPr>
          <a:xfrm>
            <a:off x="457200" y="379179"/>
            <a:ext cx="8229600" cy="373949"/>
          </a:xfrm>
        </p:spPr>
        <p:txBody>
          <a:bodyPr wrap="square">
            <a:sp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Tree>
    <p:extLst>
      <p:ext uri="{BB962C8B-B14F-4D97-AF65-F5344CB8AC3E}">
        <p14:creationId xmlns:p14="http://schemas.microsoft.com/office/powerpoint/2010/main" val="1555075922"/>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601646"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844308"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844756"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493317"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735979"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736428"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6392060" y="1286759"/>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634722" y="1712716"/>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635170" y="1371600"/>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1" name="Text Placeholder 5">
            <a:extLst>
              <a:ext uri="{FF2B5EF4-FFF2-40B4-BE49-F238E27FC236}">
                <a16:creationId xmlns:a16="http://schemas.microsoft.com/office/drawing/2014/main" id="{5F259EB8-87AC-AB4C-8458-792604EEA054}"/>
              </a:ext>
            </a:extLst>
          </p:cNvPr>
          <p:cNvSpPr>
            <a:spLocks noGrp="1"/>
          </p:cNvSpPr>
          <p:nvPr>
            <p:ph type="body" sz="quarter" idx="26" hasCustomPrompt="1"/>
          </p:nvPr>
        </p:nvSpPr>
        <p:spPr>
          <a:xfrm>
            <a:off x="601646"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844308"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844756"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4" name="Text Placeholder 5">
            <a:extLst>
              <a:ext uri="{FF2B5EF4-FFF2-40B4-BE49-F238E27FC236}">
                <a16:creationId xmlns:a16="http://schemas.microsoft.com/office/drawing/2014/main" id="{D043E91C-B777-224F-AD2E-0393D32114B7}"/>
              </a:ext>
            </a:extLst>
          </p:cNvPr>
          <p:cNvSpPr>
            <a:spLocks noGrp="1"/>
          </p:cNvSpPr>
          <p:nvPr>
            <p:ph type="body" sz="quarter" idx="29" hasCustomPrompt="1"/>
          </p:nvPr>
        </p:nvSpPr>
        <p:spPr>
          <a:xfrm>
            <a:off x="3493317"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5</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735979"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6" name="Text Placeholder 4">
            <a:extLst>
              <a:ext uri="{FF2B5EF4-FFF2-40B4-BE49-F238E27FC236}">
                <a16:creationId xmlns:a16="http://schemas.microsoft.com/office/drawing/2014/main" id="{CE37E39B-91EB-554F-85CF-2B5925B4147A}"/>
              </a:ext>
            </a:extLst>
          </p:cNvPr>
          <p:cNvSpPr>
            <a:spLocks noGrp="1"/>
          </p:cNvSpPr>
          <p:nvPr>
            <p:ph type="body" sz="quarter" idx="31" hasCustomPrompt="1"/>
          </p:nvPr>
        </p:nvSpPr>
        <p:spPr>
          <a:xfrm>
            <a:off x="3736428"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7" name="Text Placeholder 5">
            <a:extLst>
              <a:ext uri="{FF2B5EF4-FFF2-40B4-BE49-F238E27FC236}">
                <a16:creationId xmlns:a16="http://schemas.microsoft.com/office/drawing/2014/main" id="{6698712D-6381-C94E-9299-02D3FB88F329}"/>
              </a:ext>
            </a:extLst>
          </p:cNvPr>
          <p:cNvSpPr>
            <a:spLocks noGrp="1"/>
          </p:cNvSpPr>
          <p:nvPr>
            <p:ph type="body" sz="quarter" idx="32" hasCustomPrompt="1"/>
          </p:nvPr>
        </p:nvSpPr>
        <p:spPr>
          <a:xfrm>
            <a:off x="6392060" y="2941164"/>
            <a:ext cx="308715" cy="347595"/>
          </a:xfrm>
        </p:spPr>
        <p:txBody>
          <a:bodyPr>
            <a:noAutofit/>
          </a:bodyPr>
          <a:lstStyle>
            <a:lvl1pPr marL="0" indent="0">
              <a:lnSpc>
                <a:spcPct val="100000"/>
              </a:lnSpc>
              <a:spcBef>
                <a:spcPts val="0"/>
              </a:spcBef>
              <a:spcAft>
                <a:spcPts val="225"/>
              </a:spcAft>
              <a:buClr>
                <a:schemeClr val="tx1"/>
              </a:buClr>
              <a:buNone/>
              <a:defRPr sz="2175"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6</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634722" y="3367121"/>
            <a:ext cx="1898892" cy="648703"/>
          </a:xfrm>
        </p:spPr>
        <p:txBody>
          <a:bodyPr>
            <a:noAutofit/>
          </a:bodyPr>
          <a:lstStyle>
            <a:lvl1pPr marL="0" indent="0">
              <a:lnSpc>
                <a:spcPct val="100000"/>
              </a:lnSpc>
              <a:spcBef>
                <a:spcPts val="0"/>
              </a:spcBef>
              <a:spcAft>
                <a:spcPts val="225"/>
              </a:spcAft>
              <a:buClr>
                <a:schemeClr val="tx1"/>
              </a:buClr>
              <a:buNone/>
              <a:defRPr sz="105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9" name="Text Placeholder 4">
            <a:extLst>
              <a:ext uri="{FF2B5EF4-FFF2-40B4-BE49-F238E27FC236}">
                <a16:creationId xmlns:a16="http://schemas.microsoft.com/office/drawing/2014/main" id="{0AA9972F-536A-AB44-A774-8855A4100284}"/>
              </a:ext>
            </a:extLst>
          </p:cNvPr>
          <p:cNvSpPr>
            <a:spLocks noGrp="1"/>
          </p:cNvSpPr>
          <p:nvPr>
            <p:ph type="body" sz="quarter" idx="34" hasCustomPrompt="1"/>
          </p:nvPr>
        </p:nvSpPr>
        <p:spPr>
          <a:xfrm>
            <a:off x="6635170" y="3026005"/>
            <a:ext cx="1898444" cy="285750"/>
          </a:xfrm>
        </p:spPr>
        <p:txBody>
          <a:bodyPr>
            <a:noAutofit/>
          </a:bodyPr>
          <a:lstStyle>
            <a:lvl1pPr marL="0" indent="0">
              <a:buNone/>
              <a:defRPr sz="16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6301706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5376">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with 6 Rounded Rectangles and Text">
    <p:spTree>
      <p:nvGrpSpPr>
        <p:cNvPr id="1" name=""/>
        <p:cNvGrpSpPr/>
        <p:nvPr/>
      </p:nvGrpSpPr>
      <p:grpSpPr>
        <a:xfrm>
          <a:off x="0" y="0"/>
          <a:ext cx="0" cy="0"/>
          <a:chOff x="0" y="0"/>
          <a:chExt cx="0" cy="0"/>
        </a:xfrm>
      </p:grpSpPr>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6226032" y="1371600"/>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Char char="•"/>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4" name="Text Placeholder 4">
            <a:extLst>
              <a:ext uri="{FF2B5EF4-FFF2-40B4-BE49-F238E27FC236}">
                <a16:creationId xmlns:a16="http://schemas.microsoft.com/office/drawing/2014/main" id="{9B20BF1C-9EFE-D189-0760-082AF389CA29}"/>
              </a:ext>
            </a:extLst>
          </p:cNvPr>
          <p:cNvSpPr>
            <a:spLocks noGrp="1"/>
          </p:cNvSpPr>
          <p:nvPr>
            <p:ph type="body" sz="quarter" idx="35" hasCustomPrompt="1"/>
          </p:nvPr>
        </p:nvSpPr>
        <p:spPr>
          <a:xfrm>
            <a:off x="3327974" y="2796222"/>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5" name="Text Placeholder 4">
            <a:extLst>
              <a:ext uri="{FF2B5EF4-FFF2-40B4-BE49-F238E27FC236}">
                <a16:creationId xmlns:a16="http://schemas.microsoft.com/office/drawing/2014/main" id="{81FB4479-38B7-55B0-F41A-570B39C76AA6}"/>
              </a:ext>
            </a:extLst>
          </p:cNvPr>
          <p:cNvSpPr>
            <a:spLocks noGrp="1"/>
          </p:cNvSpPr>
          <p:nvPr>
            <p:ph type="body" sz="quarter" idx="36" hasCustomPrompt="1"/>
          </p:nvPr>
        </p:nvSpPr>
        <p:spPr>
          <a:xfrm>
            <a:off x="440977" y="2796222"/>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6" name="Text Placeholder 4">
            <a:extLst>
              <a:ext uri="{FF2B5EF4-FFF2-40B4-BE49-F238E27FC236}">
                <a16:creationId xmlns:a16="http://schemas.microsoft.com/office/drawing/2014/main" id="{FE56F204-4D20-2489-18AA-FFFF132AEF75}"/>
              </a:ext>
            </a:extLst>
          </p:cNvPr>
          <p:cNvSpPr>
            <a:spLocks noGrp="1"/>
          </p:cNvSpPr>
          <p:nvPr>
            <p:ph type="body" sz="quarter" idx="37" hasCustomPrompt="1"/>
          </p:nvPr>
        </p:nvSpPr>
        <p:spPr>
          <a:xfrm>
            <a:off x="6226032" y="2796222"/>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7" name="Text Placeholder 4">
            <a:extLst>
              <a:ext uri="{FF2B5EF4-FFF2-40B4-BE49-F238E27FC236}">
                <a16:creationId xmlns:a16="http://schemas.microsoft.com/office/drawing/2014/main" id="{AE11B031-EB84-B924-D875-7835815CF8CC}"/>
              </a:ext>
            </a:extLst>
          </p:cNvPr>
          <p:cNvSpPr>
            <a:spLocks noGrp="1"/>
          </p:cNvSpPr>
          <p:nvPr>
            <p:ph type="body" sz="quarter" idx="38" hasCustomPrompt="1"/>
          </p:nvPr>
        </p:nvSpPr>
        <p:spPr>
          <a:xfrm>
            <a:off x="3327974" y="1371600"/>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28" name="Text Placeholder 4">
            <a:extLst>
              <a:ext uri="{FF2B5EF4-FFF2-40B4-BE49-F238E27FC236}">
                <a16:creationId xmlns:a16="http://schemas.microsoft.com/office/drawing/2014/main" id="{8B0D106E-942D-7D32-8A57-24704FE7924D}"/>
              </a:ext>
            </a:extLst>
          </p:cNvPr>
          <p:cNvSpPr>
            <a:spLocks noGrp="1"/>
          </p:cNvSpPr>
          <p:nvPr>
            <p:ph type="body" sz="quarter" idx="39" hasCustomPrompt="1"/>
          </p:nvPr>
        </p:nvSpPr>
        <p:spPr>
          <a:xfrm>
            <a:off x="440977" y="1371600"/>
            <a:ext cx="2285460" cy="285750"/>
          </a:xfrm>
        </p:spPr>
        <p:txBody>
          <a:bodyPr>
            <a:noAutofit/>
          </a:bodyPr>
          <a:lstStyle>
            <a:lvl1pPr marL="0" indent="0">
              <a:buNone/>
              <a:defRPr sz="1650">
                <a:latin typeface="Tiempos Fine Light" panose="02020303060303060403" pitchFamily="18" charset="77"/>
              </a:defRPr>
            </a:lvl1pPr>
            <a:lvl2pPr marL="10716" indent="0">
              <a:spcBef>
                <a:spcPts val="0"/>
              </a:spcBef>
              <a:buFont typeface="Arial" panose="020B0604020202020204" pitchFamily="34" charset="0"/>
              <a:buNone/>
              <a:tabLst/>
              <a:defRPr sz="900" b="1"/>
            </a:lvl2pPr>
            <a:lvl3pPr marL="685800" indent="0">
              <a:buNone/>
              <a:defRPr/>
            </a:lvl3pPr>
            <a:lvl4pPr marL="1028700" indent="0">
              <a:buNone/>
              <a:defRPr/>
            </a:lvl4pPr>
            <a:lvl5pPr marL="1371600" indent="0">
              <a:buNone/>
              <a:defRPr/>
            </a:lvl5pPr>
          </a:lstStyle>
          <a:p>
            <a:pPr lvl="0"/>
            <a:r>
              <a:rPr lang="en-US"/>
              <a:t>Subhead here</a:t>
            </a:r>
          </a:p>
          <a:p>
            <a:pPr lvl="1"/>
            <a:r>
              <a:rPr lang="en-US"/>
              <a:t>Second indent</a:t>
            </a:r>
          </a:p>
          <a:p>
            <a:pPr lvl="1"/>
            <a:endParaRPr lang="en-US"/>
          </a:p>
        </p:txBody>
      </p:sp>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57200" y="1963794"/>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348872" y="1963794"/>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6247614" y="1963794"/>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457200" y="3394688"/>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5" name="Text Placeholder 5">
            <a:extLst>
              <a:ext uri="{FF2B5EF4-FFF2-40B4-BE49-F238E27FC236}">
                <a16:creationId xmlns:a16="http://schemas.microsoft.com/office/drawing/2014/main" id="{0E42998F-A780-6E4F-98D6-47E1BA3EDD74}"/>
              </a:ext>
            </a:extLst>
          </p:cNvPr>
          <p:cNvSpPr>
            <a:spLocks noGrp="1"/>
          </p:cNvSpPr>
          <p:nvPr>
            <p:ph type="body" sz="quarter" idx="30"/>
          </p:nvPr>
        </p:nvSpPr>
        <p:spPr>
          <a:xfrm>
            <a:off x="3348872" y="3394688"/>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8" name="Text Placeholder 5">
            <a:extLst>
              <a:ext uri="{FF2B5EF4-FFF2-40B4-BE49-F238E27FC236}">
                <a16:creationId xmlns:a16="http://schemas.microsoft.com/office/drawing/2014/main" id="{C4C4C84C-5A7E-4F42-B4EA-A9B490E51F08}"/>
              </a:ext>
            </a:extLst>
          </p:cNvPr>
          <p:cNvSpPr>
            <a:spLocks noGrp="1"/>
          </p:cNvSpPr>
          <p:nvPr>
            <p:ph type="body" sz="quarter" idx="33"/>
          </p:nvPr>
        </p:nvSpPr>
        <p:spPr>
          <a:xfrm>
            <a:off x="6247614" y="3394688"/>
            <a:ext cx="2286000" cy="648703"/>
          </a:xfrm>
        </p:spPr>
        <p:txBody>
          <a:bodyPr>
            <a:noAutofit/>
          </a:bodyPr>
          <a:lstStyle>
            <a:lvl1pPr marL="128588" indent="-128588">
              <a:lnSpc>
                <a:spcPct val="100000"/>
              </a:lnSpc>
              <a:spcBef>
                <a:spcPts val="0"/>
              </a:spcBef>
              <a:spcAft>
                <a:spcPts val="225"/>
              </a:spcAft>
              <a:buClr>
                <a:schemeClr val="tx1"/>
              </a:buClr>
              <a:buFont typeface="Arial" panose="020B0604020202020204" pitchFamily="34" charset="0"/>
              <a:buChar char="•"/>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22" name="Rectangle 21">
            <a:extLst>
              <a:ext uri="{FF2B5EF4-FFF2-40B4-BE49-F238E27FC236}">
                <a16:creationId xmlns:a16="http://schemas.microsoft.com/office/drawing/2014/main" id="{65C4879F-5F7F-4541-B8FF-854978432BA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20841669"/>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5376">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with 8 rounded boxes and Row Label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459487" y="1267810"/>
            <a:ext cx="1301096" cy="206503"/>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1 Label</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2028253"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2212024"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2212474"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52" name="Text Placeholder 5">
            <a:extLst>
              <a:ext uri="{FF2B5EF4-FFF2-40B4-BE49-F238E27FC236}">
                <a16:creationId xmlns:a16="http://schemas.microsoft.com/office/drawing/2014/main" id="{1B8DE536-5EA2-CA4B-9393-62CE17FEB973}"/>
              </a:ext>
            </a:extLst>
          </p:cNvPr>
          <p:cNvSpPr>
            <a:spLocks noGrp="1"/>
          </p:cNvSpPr>
          <p:nvPr>
            <p:ph type="body" sz="quarter" idx="27"/>
          </p:nvPr>
        </p:nvSpPr>
        <p:spPr>
          <a:xfrm>
            <a:off x="459486" y="3497004"/>
            <a:ext cx="130264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53" name="Text Placeholder 4">
            <a:extLst>
              <a:ext uri="{FF2B5EF4-FFF2-40B4-BE49-F238E27FC236}">
                <a16:creationId xmlns:a16="http://schemas.microsoft.com/office/drawing/2014/main" id="{550F9674-606E-A243-A10D-BFD8996F6888}"/>
              </a:ext>
            </a:extLst>
          </p:cNvPr>
          <p:cNvSpPr>
            <a:spLocks noGrp="1"/>
          </p:cNvSpPr>
          <p:nvPr>
            <p:ph type="body" sz="quarter" idx="28" hasCustomPrompt="1"/>
          </p:nvPr>
        </p:nvSpPr>
        <p:spPr>
          <a:xfrm>
            <a:off x="459487" y="3155888"/>
            <a:ext cx="1302197"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Row  2 Label</a:t>
            </a:r>
          </a:p>
        </p:txBody>
      </p:sp>
      <p:sp>
        <p:nvSpPr>
          <p:cNvPr id="94" name="Text Placeholder 5">
            <a:extLst>
              <a:ext uri="{FF2B5EF4-FFF2-40B4-BE49-F238E27FC236}">
                <a16:creationId xmlns:a16="http://schemas.microsoft.com/office/drawing/2014/main" id="{31995636-1722-EE4B-A07E-6C7B4246B7DC}"/>
              </a:ext>
            </a:extLst>
          </p:cNvPr>
          <p:cNvSpPr>
            <a:spLocks noGrp="1"/>
          </p:cNvSpPr>
          <p:nvPr>
            <p:ph type="body" sz="quarter" idx="50"/>
          </p:nvPr>
        </p:nvSpPr>
        <p:spPr>
          <a:xfrm>
            <a:off x="459486" y="1548830"/>
            <a:ext cx="1302646" cy="875921"/>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p:txBody>
      </p:sp>
      <p:sp>
        <p:nvSpPr>
          <p:cNvPr id="96" name="Text Placeholder 5">
            <a:extLst>
              <a:ext uri="{FF2B5EF4-FFF2-40B4-BE49-F238E27FC236}">
                <a16:creationId xmlns:a16="http://schemas.microsoft.com/office/drawing/2014/main" id="{67062490-EC64-0048-B99D-12027CDD0E21}"/>
              </a:ext>
            </a:extLst>
          </p:cNvPr>
          <p:cNvSpPr>
            <a:spLocks noGrp="1"/>
          </p:cNvSpPr>
          <p:nvPr>
            <p:ph type="body" sz="quarter" idx="51" hasCustomPrompt="1"/>
          </p:nvPr>
        </p:nvSpPr>
        <p:spPr>
          <a:xfrm>
            <a:off x="3754877"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97" name="Text Placeholder 5">
            <a:extLst>
              <a:ext uri="{FF2B5EF4-FFF2-40B4-BE49-F238E27FC236}">
                <a16:creationId xmlns:a16="http://schemas.microsoft.com/office/drawing/2014/main" id="{8825E58B-D374-854D-8321-B6DB23253473}"/>
              </a:ext>
            </a:extLst>
          </p:cNvPr>
          <p:cNvSpPr>
            <a:spLocks noGrp="1"/>
          </p:cNvSpPr>
          <p:nvPr>
            <p:ph type="body" sz="quarter" idx="52"/>
          </p:nvPr>
        </p:nvSpPr>
        <p:spPr>
          <a:xfrm>
            <a:off x="3938649"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98" name="Text Placeholder 4">
            <a:extLst>
              <a:ext uri="{FF2B5EF4-FFF2-40B4-BE49-F238E27FC236}">
                <a16:creationId xmlns:a16="http://schemas.microsoft.com/office/drawing/2014/main" id="{CF96B81B-8C13-4749-852C-BB88333FA605}"/>
              </a:ext>
            </a:extLst>
          </p:cNvPr>
          <p:cNvSpPr>
            <a:spLocks noGrp="1"/>
          </p:cNvSpPr>
          <p:nvPr>
            <p:ph type="body" sz="quarter" idx="53" hasCustomPrompt="1"/>
          </p:nvPr>
        </p:nvSpPr>
        <p:spPr>
          <a:xfrm>
            <a:off x="3939098"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99" name="Text Placeholder 5">
            <a:extLst>
              <a:ext uri="{FF2B5EF4-FFF2-40B4-BE49-F238E27FC236}">
                <a16:creationId xmlns:a16="http://schemas.microsoft.com/office/drawing/2014/main" id="{7AC88B62-01AA-2D4E-A039-B7C010281AB7}"/>
              </a:ext>
            </a:extLst>
          </p:cNvPr>
          <p:cNvSpPr>
            <a:spLocks noGrp="1"/>
          </p:cNvSpPr>
          <p:nvPr>
            <p:ph type="body" sz="quarter" idx="54" hasCustomPrompt="1"/>
          </p:nvPr>
        </p:nvSpPr>
        <p:spPr>
          <a:xfrm>
            <a:off x="5486400"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00" name="Text Placeholder 5">
            <a:extLst>
              <a:ext uri="{FF2B5EF4-FFF2-40B4-BE49-F238E27FC236}">
                <a16:creationId xmlns:a16="http://schemas.microsoft.com/office/drawing/2014/main" id="{635604E9-CDF2-C74B-9554-18166011F15A}"/>
              </a:ext>
            </a:extLst>
          </p:cNvPr>
          <p:cNvSpPr>
            <a:spLocks noGrp="1"/>
          </p:cNvSpPr>
          <p:nvPr>
            <p:ph type="body" sz="quarter" idx="55"/>
          </p:nvPr>
        </p:nvSpPr>
        <p:spPr>
          <a:xfrm>
            <a:off x="5670172"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1" name="Text Placeholder 4">
            <a:extLst>
              <a:ext uri="{FF2B5EF4-FFF2-40B4-BE49-F238E27FC236}">
                <a16:creationId xmlns:a16="http://schemas.microsoft.com/office/drawing/2014/main" id="{09D8D245-23BE-9A42-B42E-43E6964B6D8A}"/>
              </a:ext>
            </a:extLst>
          </p:cNvPr>
          <p:cNvSpPr>
            <a:spLocks noGrp="1"/>
          </p:cNvSpPr>
          <p:nvPr>
            <p:ph type="body" sz="quarter" idx="56" hasCustomPrompt="1"/>
          </p:nvPr>
        </p:nvSpPr>
        <p:spPr>
          <a:xfrm>
            <a:off x="5670621"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2" name="Text Placeholder 5">
            <a:extLst>
              <a:ext uri="{FF2B5EF4-FFF2-40B4-BE49-F238E27FC236}">
                <a16:creationId xmlns:a16="http://schemas.microsoft.com/office/drawing/2014/main" id="{9379D5C2-2644-B747-A6D3-F185496F45AB}"/>
              </a:ext>
            </a:extLst>
          </p:cNvPr>
          <p:cNvSpPr>
            <a:spLocks noGrp="1"/>
          </p:cNvSpPr>
          <p:nvPr>
            <p:ph type="body" sz="quarter" idx="57" hasCustomPrompt="1"/>
          </p:nvPr>
        </p:nvSpPr>
        <p:spPr>
          <a:xfrm>
            <a:off x="7213025" y="1233396"/>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03" name="Text Placeholder 5">
            <a:extLst>
              <a:ext uri="{FF2B5EF4-FFF2-40B4-BE49-F238E27FC236}">
                <a16:creationId xmlns:a16="http://schemas.microsoft.com/office/drawing/2014/main" id="{E364D84A-AC31-2F4C-A07D-1F05D9FD4A00}"/>
              </a:ext>
            </a:extLst>
          </p:cNvPr>
          <p:cNvSpPr>
            <a:spLocks noGrp="1"/>
          </p:cNvSpPr>
          <p:nvPr>
            <p:ph type="body" sz="quarter" idx="58"/>
          </p:nvPr>
        </p:nvSpPr>
        <p:spPr>
          <a:xfrm>
            <a:off x="7396796" y="1548830"/>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04" name="Text Placeholder 4">
            <a:extLst>
              <a:ext uri="{FF2B5EF4-FFF2-40B4-BE49-F238E27FC236}">
                <a16:creationId xmlns:a16="http://schemas.microsoft.com/office/drawing/2014/main" id="{4BEA02DE-B75F-5C4D-9769-62A189C67C1B}"/>
              </a:ext>
            </a:extLst>
          </p:cNvPr>
          <p:cNvSpPr>
            <a:spLocks noGrp="1"/>
          </p:cNvSpPr>
          <p:nvPr>
            <p:ph type="body" sz="quarter" idx="59" hasCustomPrompt="1"/>
          </p:nvPr>
        </p:nvSpPr>
        <p:spPr>
          <a:xfrm>
            <a:off x="7397246" y="1267810"/>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08" name="Text Placeholder 5">
            <a:extLst>
              <a:ext uri="{FF2B5EF4-FFF2-40B4-BE49-F238E27FC236}">
                <a16:creationId xmlns:a16="http://schemas.microsoft.com/office/drawing/2014/main" id="{BAA490AF-5944-E246-B449-DA405A97B933}"/>
              </a:ext>
            </a:extLst>
          </p:cNvPr>
          <p:cNvSpPr>
            <a:spLocks noGrp="1"/>
          </p:cNvSpPr>
          <p:nvPr>
            <p:ph type="body" sz="quarter" idx="60" hasCustomPrompt="1"/>
          </p:nvPr>
        </p:nvSpPr>
        <p:spPr>
          <a:xfrm>
            <a:off x="2028253"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109" name="Text Placeholder 5">
            <a:extLst>
              <a:ext uri="{FF2B5EF4-FFF2-40B4-BE49-F238E27FC236}">
                <a16:creationId xmlns:a16="http://schemas.microsoft.com/office/drawing/2014/main" id="{6D940F09-DAF9-7A47-9AB5-A51CFB08250D}"/>
              </a:ext>
            </a:extLst>
          </p:cNvPr>
          <p:cNvSpPr>
            <a:spLocks noGrp="1"/>
          </p:cNvSpPr>
          <p:nvPr>
            <p:ph type="body" sz="quarter" idx="61"/>
          </p:nvPr>
        </p:nvSpPr>
        <p:spPr>
          <a:xfrm>
            <a:off x="2212024"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0" name="Text Placeholder 4">
            <a:extLst>
              <a:ext uri="{FF2B5EF4-FFF2-40B4-BE49-F238E27FC236}">
                <a16:creationId xmlns:a16="http://schemas.microsoft.com/office/drawing/2014/main" id="{9EDA66E3-1380-1546-941A-6D098B4274ED}"/>
              </a:ext>
            </a:extLst>
          </p:cNvPr>
          <p:cNvSpPr>
            <a:spLocks noGrp="1"/>
          </p:cNvSpPr>
          <p:nvPr>
            <p:ph type="body" sz="quarter" idx="62" hasCustomPrompt="1"/>
          </p:nvPr>
        </p:nvSpPr>
        <p:spPr>
          <a:xfrm>
            <a:off x="2212474"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2" name="Text Placeholder 5">
            <a:extLst>
              <a:ext uri="{FF2B5EF4-FFF2-40B4-BE49-F238E27FC236}">
                <a16:creationId xmlns:a16="http://schemas.microsoft.com/office/drawing/2014/main" id="{425CF853-450F-F640-8BA4-C196BF5124E2}"/>
              </a:ext>
            </a:extLst>
          </p:cNvPr>
          <p:cNvSpPr>
            <a:spLocks noGrp="1"/>
          </p:cNvSpPr>
          <p:nvPr>
            <p:ph type="body" sz="quarter" idx="63" hasCustomPrompt="1"/>
          </p:nvPr>
        </p:nvSpPr>
        <p:spPr>
          <a:xfrm>
            <a:off x="3754877"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113" name="Text Placeholder 5">
            <a:extLst>
              <a:ext uri="{FF2B5EF4-FFF2-40B4-BE49-F238E27FC236}">
                <a16:creationId xmlns:a16="http://schemas.microsoft.com/office/drawing/2014/main" id="{1F8FF9C9-95A0-2849-B6B9-D62F71216A26}"/>
              </a:ext>
            </a:extLst>
          </p:cNvPr>
          <p:cNvSpPr>
            <a:spLocks noGrp="1"/>
          </p:cNvSpPr>
          <p:nvPr>
            <p:ph type="body" sz="quarter" idx="64"/>
          </p:nvPr>
        </p:nvSpPr>
        <p:spPr>
          <a:xfrm>
            <a:off x="3938649"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4" name="Text Placeholder 4">
            <a:extLst>
              <a:ext uri="{FF2B5EF4-FFF2-40B4-BE49-F238E27FC236}">
                <a16:creationId xmlns:a16="http://schemas.microsoft.com/office/drawing/2014/main" id="{7D603A41-2583-534D-95F6-7BE6EA43A9EB}"/>
              </a:ext>
            </a:extLst>
          </p:cNvPr>
          <p:cNvSpPr>
            <a:spLocks noGrp="1"/>
          </p:cNvSpPr>
          <p:nvPr>
            <p:ph type="body" sz="quarter" idx="65" hasCustomPrompt="1"/>
          </p:nvPr>
        </p:nvSpPr>
        <p:spPr>
          <a:xfrm>
            <a:off x="3939098"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5" name="Text Placeholder 5">
            <a:extLst>
              <a:ext uri="{FF2B5EF4-FFF2-40B4-BE49-F238E27FC236}">
                <a16:creationId xmlns:a16="http://schemas.microsoft.com/office/drawing/2014/main" id="{3247D261-CE27-9F43-AF3A-8862EF62C92B}"/>
              </a:ext>
            </a:extLst>
          </p:cNvPr>
          <p:cNvSpPr>
            <a:spLocks noGrp="1"/>
          </p:cNvSpPr>
          <p:nvPr>
            <p:ph type="body" sz="quarter" idx="66" hasCustomPrompt="1"/>
          </p:nvPr>
        </p:nvSpPr>
        <p:spPr>
          <a:xfrm>
            <a:off x="5486400"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116" name="Text Placeholder 5">
            <a:extLst>
              <a:ext uri="{FF2B5EF4-FFF2-40B4-BE49-F238E27FC236}">
                <a16:creationId xmlns:a16="http://schemas.microsoft.com/office/drawing/2014/main" id="{4F0BD33A-9460-7247-8D26-A6A3A1697996}"/>
              </a:ext>
            </a:extLst>
          </p:cNvPr>
          <p:cNvSpPr>
            <a:spLocks noGrp="1"/>
          </p:cNvSpPr>
          <p:nvPr>
            <p:ph type="body" sz="quarter" idx="67"/>
          </p:nvPr>
        </p:nvSpPr>
        <p:spPr>
          <a:xfrm>
            <a:off x="5670172"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17" name="Text Placeholder 4">
            <a:extLst>
              <a:ext uri="{FF2B5EF4-FFF2-40B4-BE49-F238E27FC236}">
                <a16:creationId xmlns:a16="http://schemas.microsoft.com/office/drawing/2014/main" id="{84E7A163-5854-7045-B361-BAC98D2AC5BA}"/>
              </a:ext>
            </a:extLst>
          </p:cNvPr>
          <p:cNvSpPr>
            <a:spLocks noGrp="1"/>
          </p:cNvSpPr>
          <p:nvPr>
            <p:ph type="body" sz="quarter" idx="68" hasCustomPrompt="1"/>
          </p:nvPr>
        </p:nvSpPr>
        <p:spPr>
          <a:xfrm>
            <a:off x="5670621"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118" name="Text Placeholder 5">
            <a:extLst>
              <a:ext uri="{FF2B5EF4-FFF2-40B4-BE49-F238E27FC236}">
                <a16:creationId xmlns:a16="http://schemas.microsoft.com/office/drawing/2014/main" id="{486B3B76-46AB-0B47-8C58-C92CB6DE6FA9}"/>
              </a:ext>
            </a:extLst>
          </p:cNvPr>
          <p:cNvSpPr>
            <a:spLocks noGrp="1"/>
          </p:cNvSpPr>
          <p:nvPr>
            <p:ph type="body" sz="quarter" idx="69" hasCustomPrompt="1"/>
          </p:nvPr>
        </p:nvSpPr>
        <p:spPr>
          <a:xfrm>
            <a:off x="7213025" y="3126204"/>
            <a:ext cx="308715" cy="402961"/>
          </a:xfrm>
        </p:spPr>
        <p:txBody>
          <a:bodyPr>
            <a:noAutofit/>
          </a:bodyPr>
          <a:lstStyle>
            <a:lvl1pPr marL="0" indent="0">
              <a:lnSpc>
                <a:spcPct val="100000"/>
              </a:lnSpc>
              <a:spcBef>
                <a:spcPts val="0"/>
              </a:spcBef>
              <a:spcAft>
                <a:spcPts val="225"/>
              </a:spcAft>
              <a:buClr>
                <a:schemeClr val="tx1"/>
              </a:buClr>
              <a:buNone/>
              <a:defRPr sz="15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4</a:t>
            </a:r>
          </a:p>
        </p:txBody>
      </p:sp>
      <p:sp>
        <p:nvSpPr>
          <p:cNvPr id="119" name="Text Placeholder 5">
            <a:extLst>
              <a:ext uri="{FF2B5EF4-FFF2-40B4-BE49-F238E27FC236}">
                <a16:creationId xmlns:a16="http://schemas.microsoft.com/office/drawing/2014/main" id="{4C683D01-3C28-4044-BEA7-46C79AD40997}"/>
              </a:ext>
            </a:extLst>
          </p:cNvPr>
          <p:cNvSpPr>
            <a:spLocks noGrp="1"/>
          </p:cNvSpPr>
          <p:nvPr>
            <p:ph type="body" sz="quarter" idx="70"/>
          </p:nvPr>
        </p:nvSpPr>
        <p:spPr>
          <a:xfrm>
            <a:off x="7396796" y="3441638"/>
            <a:ext cx="1159826" cy="804830"/>
          </a:xfrm>
        </p:spPr>
        <p:txBody>
          <a:bodyPr>
            <a:noAutofit/>
          </a:bodyPr>
          <a:lstStyle>
            <a:lvl1pPr marL="0" indent="0">
              <a:lnSpc>
                <a:spcPct val="100000"/>
              </a:lnSpc>
              <a:spcBef>
                <a:spcPts val="0"/>
              </a:spcBef>
              <a:spcAft>
                <a:spcPts val="225"/>
              </a:spcAft>
              <a:buClr>
                <a:schemeClr val="tx1"/>
              </a:buClr>
              <a:buNone/>
              <a:defRPr sz="900"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825"/>
            </a:lvl2pPr>
            <a:lvl3pPr marL="258366" indent="-129779">
              <a:buClr>
                <a:schemeClr val="tx1"/>
              </a:buClr>
              <a:buFont typeface="Arial" panose="020B0604020202020204" pitchFamily="34" charset="0"/>
              <a:buChar char="•"/>
              <a:tabLst/>
              <a:defRPr sz="788"/>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120" name="Text Placeholder 4">
            <a:extLst>
              <a:ext uri="{FF2B5EF4-FFF2-40B4-BE49-F238E27FC236}">
                <a16:creationId xmlns:a16="http://schemas.microsoft.com/office/drawing/2014/main" id="{A6F0ECB2-790F-B446-AD98-DDF5B932186A}"/>
              </a:ext>
            </a:extLst>
          </p:cNvPr>
          <p:cNvSpPr>
            <a:spLocks noGrp="1"/>
          </p:cNvSpPr>
          <p:nvPr>
            <p:ph type="body" sz="quarter" idx="71" hasCustomPrompt="1"/>
          </p:nvPr>
        </p:nvSpPr>
        <p:spPr>
          <a:xfrm>
            <a:off x="7397246" y="3160618"/>
            <a:ext cx="1159551" cy="206503"/>
          </a:xfrm>
        </p:spPr>
        <p:txBody>
          <a:bodyPr>
            <a:noAutofit/>
          </a:bodyPr>
          <a:lstStyle>
            <a:lvl1pPr marL="0" indent="0">
              <a:buNone/>
              <a:defRPr sz="135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32" name="Rectangle 31">
            <a:extLst>
              <a:ext uri="{FF2B5EF4-FFF2-40B4-BE49-F238E27FC236}">
                <a16:creationId xmlns:a16="http://schemas.microsoft.com/office/drawing/2014/main" id="{10A4C223-9D28-1941-986F-EEEC4402606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Rectangle 32">
            <a:extLst>
              <a:ext uri="{FF2B5EF4-FFF2-40B4-BE49-F238E27FC236}">
                <a16:creationId xmlns:a16="http://schemas.microsoft.com/office/drawing/2014/main" id="{64073172-441B-5441-A5FA-FB2B657AB4A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600704501"/>
      </p:ext>
    </p:extLst>
  </p:cSld>
  <p:clrMapOvr>
    <a:masterClrMapping/>
  </p:clrMapOvr>
  <p:extLst>
    <p:ext uri="{DCECCB84-F9BA-43D5-87BE-67443E8EF086}">
      <p15:sldGuideLst xmlns:p15="http://schemas.microsoft.com/office/powerpoint/2012/main">
        <p15:guide id="2" orient="horz" pos="1200">
          <p15:clr>
            <a:srgbClr val="FBAE40"/>
          </p15:clr>
        </p15:guide>
        <p15:guide id="4" orient="horz" pos="816">
          <p15:clr>
            <a:srgbClr val="FBAE40"/>
          </p15:clr>
        </p15:guide>
        <p15:guide id="5" orient="horz" pos="4032">
          <p15:clr>
            <a:srgbClr val="FBAE40"/>
          </p15:clr>
        </p15:guide>
        <p15:guide id="6" pos="5808">
          <p15:clr>
            <a:srgbClr val="FBAE40"/>
          </p15:clr>
        </p15:guide>
        <p15:guide id="7" pos="4032">
          <p15:clr>
            <a:srgbClr val="FBAE40"/>
          </p15:clr>
        </p15:guide>
        <p15:guide id="8" orient="horz" pos="2544">
          <p15:clr>
            <a:srgbClr val="FBAE40"/>
          </p15:clr>
        </p15:guide>
        <p15:guide id="9" orient="horz" pos="22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with Three Column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28650"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Content Placeholder 4">
            <a:extLst>
              <a:ext uri="{FF2B5EF4-FFF2-40B4-BE49-F238E27FC236}">
                <a16:creationId xmlns:a16="http://schemas.microsoft.com/office/drawing/2014/main" id="{4E31692E-EC34-C645-98DC-402EF465A346}"/>
              </a:ext>
            </a:extLst>
          </p:cNvPr>
          <p:cNvSpPr>
            <a:spLocks noGrp="1"/>
          </p:cNvSpPr>
          <p:nvPr>
            <p:ph sz="quarter" idx="13"/>
          </p:nvPr>
        </p:nvSpPr>
        <p:spPr>
          <a:xfrm>
            <a:off x="3409536"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0" name="Content Placeholder 4">
            <a:extLst>
              <a:ext uri="{FF2B5EF4-FFF2-40B4-BE49-F238E27FC236}">
                <a16:creationId xmlns:a16="http://schemas.microsoft.com/office/drawing/2014/main" id="{843FA7B2-CD17-1D42-899A-6D1EEC53A1DC}"/>
              </a:ext>
            </a:extLst>
          </p:cNvPr>
          <p:cNvSpPr>
            <a:spLocks noGrp="1"/>
          </p:cNvSpPr>
          <p:nvPr>
            <p:ph sz="quarter" idx="14"/>
          </p:nvPr>
        </p:nvSpPr>
        <p:spPr>
          <a:xfrm>
            <a:off x="6190422" y="1828800"/>
            <a:ext cx="2324928" cy="1143000"/>
          </a:xfrm>
        </p:spPr>
        <p:txBody>
          <a:bodyPr>
            <a:noAutofit/>
          </a:bodyPr>
          <a:lstStyle>
            <a:lvl1pPr marL="0" indent="0">
              <a:buNone/>
              <a:defRPr sz="1050" b="1"/>
            </a:lvl1pPr>
            <a:lvl2pPr marL="133350" indent="-126206">
              <a:buFont typeface="Arial" panose="020B0604020202020204" pitchFamily="34" charset="0"/>
              <a:buChar char="•"/>
              <a:tabLst/>
              <a:defRPr sz="900"/>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8" name="Rectangle 7">
            <a:extLst>
              <a:ext uri="{FF2B5EF4-FFF2-40B4-BE49-F238E27FC236}">
                <a16:creationId xmlns:a16="http://schemas.microsoft.com/office/drawing/2014/main" id="{7A182E0B-2974-D44A-BEF6-7CEEA385D9CF}"/>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A8747444-A24A-8940-8311-35E48FFB0496}"/>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3725272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Lead-in-3 Photo Box with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457200" y="3200400"/>
            <a:ext cx="2571750"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11" name="Content Placeholder 4">
            <a:extLst>
              <a:ext uri="{FF2B5EF4-FFF2-40B4-BE49-F238E27FC236}">
                <a16:creationId xmlns:a16="http://schemas.microsoft.com/office/drawing/2014/main" id="{65A3341D-8EF3-B243-982C-895BC5A42FFA}"/>
              </a:ext>
            </a:extLst>
          </p:cNvPr>
          <p:cNvSpPr>
            <a:spLocks noGrp="1"/>
          </p:cNvSpPr>
          <p:nvPr>
            <p:ph sz="quarter" idx="17"/>
          </p:nvPr>
        </p:nvSpPr>
        <p:spPr>
          <a:xfrm>
            <a:off x="3336675" y="3200400"/>
            <a:ext cx="2493836"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13" name="Content Placeholder 4">
            <a:extLst>
              <a:ext uri="{FF2B5EF4-FFF2-40B4-BE49-F238E27FC236}">
                <a16:creationId xmlns:a16="http://schemas.microsoft.com/office/drawing/2014/main" id="{56C57E23-4491-724E-9510-CDA7B6910474}"/>
              </a:ext>
            </a:extLst>
          </p:cNvPr>
          <p:cNvSpPr>
            <a:spLocks noGrp="1"/>
          </p:cNvSpPr>
          <p:nvPr>
            <p:ph sz="quarter" idx="18"/>
          </p:nvPr>
        </p:nvSpPr>
        <p:spPr>
          <a:xfrm>
            <a:off x="6147380" y="3200400"/>
            <a:ext cx="2534658" cy="1143000"/>
          </a:xfrm>
        </p:spPr>
        <p:txBody>
          <a:bodyPr>
            <a:noAutofit/>
          </a:bodyPr>
          <a:lstStyle>
            <a:lvl1pPr marL="0" indent="0" algn="ctr">
              <a:buNone/>
              <a:defRPr sz="1050" b="1"/>
            </a:lvl1pPr>
            <a:lvl2pPr marL="7144" indent="0" algn="ctr">
              <a:buFont typeface="Arial" panose="020B0604020202020204" pitchFamily="34" charset="0"/>
              <a:buNone/>
              <a:tabLst/>
              <a:defRPr sz="1800">
                <a:latin typeface="Tiempos Fine Light" panose="02020303060303060403" pitchFamily="18" charset="77"/>
              </a:defRPr>
            </a:lvl2pPr>
            <a:lvl3pPr marL="8335" indent="0" algn="ctr">
              <a:buNone/>
              <a:tabLst/>
              <a:defRPr sz="825"/>
            </a:lvl3pPr>
            <a:lvl4pPr marL="1028700" indent="0">
              <a:buNone/>
              <a:defRPr sz="788"/>
            </a:lvl4pPr>
            <a:lvl5pPr marL="1371600" indent="0">
              <a:buNone/>
              <a:defRPr sz="788"/>
            </a:lvl5pPr>
          </a:lstStyle>
          <a:p>
            <a:pPr lvl="0"/>
            <a:r>
              <a:rPr lang="en-US"/>
              <a:t>Click to edit Master text styles</a:t>
            </a:r>
          </a:p>
          <a:p>
            <a:pPr lvl="1"/>
            <a:r>
              <a:rPr lang="en-US"/>
              <a:t>Second level</a:t>
            </a:r>
            <a:br>
              <a:rPr lang="en-US"/>
            </a:br>
            <a:endParaRPr lang="en-US"/>
          </a:p>
          <a:p>
            <a:pPr lvl="2"/>
            <a:r>
              <a:rPr lang="en-US"/>
              <a:t>Use this text to explain the element above</a:t>
            </a:r>
          </a:p>
        </p:txBody>
      </p:sp>
      <p:sp>
        <p:nvSpPr>
          <p:cNvPr id="8" name="Rectangle 7">
            <a:extLst>
              <a:ext uri="{FF2B5EF4-FFF2-40B4-BE49-F238E27FC236}">
                <a16:creationId xmlns:a16="http://schemas.microsoft.com/office/drawing/2014/main" id="{5792E9B9-320C-014B-838C-624D9C80598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CC9D6FA2-3231-574F-8048-7F8BB99764E0}"/>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4888255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2832">
          <p15:clr>
            <a:srgbClr val="FBAE40"/>
          </p15:clr>
        </p15:guide>
        <p15:guide id="7" pos="518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Lead-in Four Blocks Dar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bg1"/>
              </a:buClr>
              <a:buNone/>
              <a:defRPr sz="900" b="0">
                <a:solidFill>
                  <a:schemeClr val="bg1"/>
                </a:solidFill>
              </a:defRPr>
            </a:lvl1pPr>
            <a:lvl2pPr marL="133350" indent="-126206">
              <a:lnSpc>
                <a:spcPct val="100000"/>
              </a:lnSpc>
              <a:spcAft>
                <a:spcPts val="225"/>
              </a:spcAft>
              <a:buClr>
                <a:schemeClr val="bg1"/>
              </a:buClr>
              <a:buFont typeface="Arial" panose="020B0604020202020204" pitchFamily="34" charset="0"/>
              <a:buChar char="•"/>
              <a:tabLst/>
              <a:defRPr sz="825" b="0">
                <a:solidFill>
                  <a:schemeClr val="bg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pic>
        <p:nvPicPr>
          <p:cNvPr id="40" name="Picture 39" descr="A picture containing text&#10;&#10;Description automatically generated">
            <a:extLst>
              <a:ext uri="{FF2B5EF4-FFF2-40B4-BE49-F238E27FC236}">
                <a16:creationId xmlns:a16="http://schemas.microsoft.com/office/drawing/2014/main" id="{BCF33F24-F628-3649-BB99-C435C2224606}"/>
              </a:ext>
            </a:extLst>
          </p:cNvPr>
          <p:cNvPicPr>
            <a:picLocks noChangeAspect="1"/>
          </p:cNvPicPr>
          <p:nvPr userDrawn="1"/>
        </p:nvPicPr>
        <p:blipFill>
          <a:blip r:embed="rId2"/>
          <a:stretch>
            <a:fillRect/>
          </a:stretch>
        </p:blipFill>
        <p:spPr>
          <a:xfrm>
            <a:off x="8201025" y="371475"/>
            <a:ext cx="485775" cy="485775"/>
          </a:xfrm>
          <a:prstGeom prst="rect">
            <a:avLst/>
          </a:prstGeom>
        </p:spPr>
      </p:pic>
      <p:sp>
        <p:nvSpPr>
          <p:cNvPr id="10" name="Rectangle 9">
            <a:extLst>
              <a:ext uri="{FF2B5EF4-FFF2-40B4-BE49-F238E27FC236}">
                <a16:creationId xmlns:a16="http://schemas.microsoft.com/office/drawing/2014/main" id="{ED4709A2-5B30-EC46-8130-9C5B4F2C52B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10">
            <a:extLst>
              <a:ext uri="{FF2B5EF4-FFF2-40B4-BE49-F238E27FC236}">
                <a16:creationId xmlns:a16="http://schemas.microsoft.com/office/drawing/2014/main" id="{0D07BFC6-002E-7349-87CC-24CF160872E2}"/>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03538320"/>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Lead-in Four Blocks Ligh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5" name="Content Placeholder 4">
            <a:extLst>
              <a:ext uri="{FF2B5EF4-FFF2-40B4-BE49-F238E27FC236}">
                <a16:creationId xmlns:a16="http://schemas.microsoft.com/office/drawing/2014/main" id="{BDE3AD24-6E9A-444E-B665-5BBF9408BDCD}"/>
              </a:ext>
            </a:extLst>
          </p:cNvPr>
          <p:cNvSpPr>
            <a:spLocks noGrp="1"/>
          </p:cNvSpPr>
          <p:nvPr>
            <p:ph sz="quarter" idx="12"/>
          </p:nvPr>
        </p:nvSpPr>
        <p:spPr>
          <a:xfrm>
            <a:off x="648621"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12" name="Text Placeholder 11">
            <a:extLst>
              <a:ext uri="{FF2B5EF4-FFF2-40B4-BE49-F238E27FC236}">
                <a16:creationId xmlns:a16="http://schemas.microsoft.com/office/drawing/2014/main" id="{3F1AC7D4-A57E-9543-83A2-A371CDD9B754}"/>
              </a:ext>
            </a:extLst>
          </p:cNvPr>
          <p:cNvSpPr>
            <a:spLocks noGrp="1"/>
          </p:cNvSpPr>
          <p:nvPr>
            <p:ph type="body" sz="quarter" idx="16" hasCustomPrompt="1"/>
          </p:nvPr>
        </p:nvSpPr>
        <p:spPr>
          <a:xfrm>
            <a:off x="461962" y="1143000"/>
            <a:ext cx="8224838" cy="400050"/>
          </a:xfrm>
        </p:spPr>
        <p:txBody>
          <a:bodyPr>
            <a:normAutofit/>
          </a:bodyPr>
          <a:lstStyle>
            <a:lvl1pPr marL="0" indent="0">
              <a:lnSpc>
                <a:spcPct val="100000"/>
              </a:lnSpc>
              <a:spcBef>
                <a:spcPts val="0"/>
              </a:spcBef>
              <a:spcAft>
                <a:spcPts val="225"/>
              </a:spcAft>
              <a:buNone/>
              <a:defRPr sz="1500"/>
            </a:lvl1pPr>
            <a:lvl2pPr marL="342900" indent="0">
              <a:buNone/>
              <a:defRPr/>
            </a:lvl2pPr>
            <a:lvl3pPr marL="685800" indent="0">
              <a:buNone/>
              <a:defRPr/>
            </a:lvl3pPr>
            <a:lvl4pPr marL="1028700" indent="0">
              <a:buNone/>
              <a:defRPr/>
            </a:lvl4pPr>
            <a:lvl5pPr marL="1371600" indent="0">
              <a:buNone/>
              <a:defRPr/>
            </a:lvl5pPr>
          </a:lstStyle>
          <a:p>
            <a:pPr lvl="0"/>
            <a:r>
              <a:rPr lang="en-US"/>
              <a:t>Lead-in Thought</a:t>
            </a:r>
          </a:p>
        </p:txBody>
      </p:sp>
      <p:sp>
        <p:nvSpPr>
          <p:cNvPr id="32" name="Content Placeholder 4">
            <a:extLst>
              <a:ext uri="{FF2B5EF4-FFF2-40B4-BE49-F238E27FC236}">
                <a16:creationId xmlns:a16="http://schemas.microsoft.com/office/drawing/2014/main" id="{C185BAAE-A27A-F847-8D2C-61FA415DDFA1}"/>
              </a:ext>
            </a:extLst>
          </p:cNvPr>
          <p:cNvSpPr>
            <a:spLocks noGrp="1"/>
          </p:cNvSpPr>
          <p:nvPr>
            <p:ph sz="quarter" idx="17"/>
          </p:nvPr>
        </p:nvSpPr>
        <p:spPr>
          <a:xfrm>
            <a:off x="5111597" y="166531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3" name="Content Placeholder 4">
            <a:extLst>
              <a:ext uri="{FF2B5EF4-FFF2-40B4-BE49-F238E27FC236}">
                <a16:creationId xmlns:a16="http://schemas.microsoft.com/office/drawing/2014/main" id="{CECE392A-3D0D-004E-80C1-11E5B3BB2BCC}"/>
              </a:ext>
            </a:extLst>
          </p:cNvPr>
          <p:cNvSpPr>
            <a:spLocks noGrp="1"/>
          </p:cNvSpPr>
          <p:nvPr>
            <p:ph sz="quarter" idx="18"/>
          </p:nvPr>
        </p:nvSpPr>
        <p:spPr>
          <a:xfrm>
            <a:off x="648621"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34" name="Content Placeholder 4">
            <a:extLst>
              <a:ext uri="{FF2B5EF4-FFF2-40B4-BE49-F238E27FC236}">
                <a16:creationId xmlns:a16="http://schemas.microsoft.com/office/drawing/2014/main" id="{B41E6866-838A-D64B-88E2-E6862000B77C}"/>
              </a:ext>
            </a:extLst>
          </p:cNvPr>
          <p:cNvSpPr>
            <a:spLocks noGrp="1"/>
          </p:cNvSpPr>
          <p:nvPr>
            <p:ph sz="quarter" idx="19"/>
          </p:nvPr>
        </p:nvSpPr>
        <p:spPr>
          <a:xfrm>
            <a:off x="5111596" y="3314700"/>
            <a:ext cx="1741732" cy="1143000"/>
          </a:xfrm>
        </p:spPr>
        <p:txBody>
          <a:bodyPr>
            <a:noAutofit/>
          </a:bodyPr>
          <a:lstStyle>
            <a:lvl1pPr marL="0" indent="0">
              <a:lnSpc>
                <a:spcPct val="100000"/>
              </a:lnSpc>
              <a:spcAft>
                <a:spcPts val="225"/>
              </a:spcAft>
              <a:buClr>
                <a:schemeClr val="tx1"/>
              </a:buClr>
              <a:buNone/>
              <a:defRPr sz="900" b="0">
                <a:solidFill>
                  <a:schemeClr val="tx1"/>
                </a:solidFill>
              </a:defRPr>
            </a:lvl1pPr>
            <a:lvl2pPr marL="133350" indent="-126206">
              <a:lnSpc>
                <a:spcPct val="100000"/>
              </a:lnSpc>
              <a:spcAft>
                <a:spcPts val="225"/>
              </a:spcAft>
              <a:buClr>
                <a:schemeClr val="tx1"/>
              </a:buClr>
              <a:buFont typeface="Arial" panose="020B0604020202020204" pitchFamily="34" charset="0"/>
              <a:buChar char="•"/>
              <a:tabLst/>
              <a:defRPr sz="825" b="0">
                <a:solidFill>
                  <a:schemeClr val="tx1"/>
                </a:solidFill>
              </a:defRPr>
            </a:lvl2pPr>
            <a:lvl3pPr marL="685800" indent="0">
              <a:buNone/>
              <a:defRPr sz="825"/>
            </a:lvl3pPr>
            <a:lvl4pPr marL="1028700" indent="0">
              <a:buNone/>
              <a:defRPr sz="788"/>
            </a:lvl4pPr>
            <a:lvl5pPr marL="1371600" indent="0">
              <a:buNone/>
              <a:defRPr sz="788"/>
            </a:lvl5pPr>
          </a:lstStyle>
          <a:p>
            <a:pPr lvl="0"/>
            <a:r>
              <a:rPr lang="en-US"/>
              <a:t>Click to edit Master text styles</a:t>
            </a:r>
          </a:p>
          <a:p>
            <a:pPr lvl="1"/>
            <a:r>
              <a:rPr lang="en-US"/>
              <a:t>Second level</a:t>
            </a:r>
          </a:p>
        </p:txBody>
      </p:sp>
      <p:sp>
        <p:nvSpPr>
          <p:cNvPr id="9" name="Rectangle 8">
            <a:extLst>
              <a:ext uri="{FF2B5EF4-FFF2-40B4-BE49-F238E27FC236}">
                <a16:creationId xmlns:a16="http://schemas.microsoft.com/office/drawing/2014/main" id="{73C9F087-C940-394C-B70A-CA219982C2E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00A48441-E41C-4B45-AFF0-DF1B02386EE3}"/>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426100301"/>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with three wid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685801" y="1314450"/>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hasCustomPrompt="1"/>
          </p:nvPr>
        </p:nvSpPr>
        <p:spPr>
          <a:xfrm>
            <a:off x="1123504" y="1381132"/>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3" name="Content Placeholder 5">
            <a:extLst>
              <a:ext uri="{FF2B5EF4-FFF2-40B4-BE49-F238E27FC236}">
                <a16:creationId xmlns:a16="http://schemas.microsoft.com/office/drawing/2014/main" id="{7B0FB2FC-62C7-EB4F-A95B-81A1E6D7F865}"/>
              </a:ext>
            </a:extLst>
          </p:cNvPr>
          <p:cNvSpPr>
            <a:spLocks noGrp="1"/>
          </p:cNvSpPr>
          <p:nvPr>
            <p:ph sz="quarter" idx="22" hasCustomPrompt="1"/>
          </p:nvPr>
        </p:nvSpPr>
        <p:spPr>
          <a:xfrm>
            <a:off x="685801" y="2448856"/>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4" name="Content Placeholder 7">
            <a:extLst>
              <a:ext uri="{FF2B5EF4-FFF2-40B4-BE49-F238E27FC236}">
                <a16:creationId xmlns:a16="http://schemas.microsoft.com/office/drawing/2014/main" id="{EEB0BD9B-A4B0-EE4F-9BAA-92A1F5FC9E0F}"/>
              </a:ext>
            </a:extLst>
          </p:cNvPr>
          <p:cNvSpPr>
            <a:spLocks noGrp="1"/>
          </p:cNvSpPr>
          <p:nvPr>
            <p:ph sz="quarter" idx="23" hasCustomPrompt="1"/>
          </p:nvPr>
        </p:nvSpPr>
        <p:spPr>
          <a:xfrm>
            <a:off x="1123504" y="2515539"/>
            <a:ext cx="4077146" cy="665560"/>
          </a:xfrm>
        </p:spPr>
        <p:txBody>
          <a:bodyPr/>
          <a:lstStyle>
            <a:lvl1pPr marL="0" indent="0">
              <a:lnSpc>
                <a:spcPct val="100000"/>
              </a:lnSpc>
              <a:spcBef>
                <a:spcPts val="0"/>
              </a:spcBef>
              <a:spcAft>
                <a:spcPts val="225"/>
              </a:spcAft>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55" name="Content Placeholder 5">
            <a:extLst>
              <a:ext uri="{FF2B5EF4-FFF2-40B4-BE49-F238E27FC236}">
                <a16:creationId xmlns:a16="http://schemas.microsoft.com/office/drawing/2014/main" id="{5DB9CB79-023E-EA4A-A1C3-0C1CA83ED09B}"/>
              </a:ext>
            </a:extLst>
          </p:cNvPr>
          <p:cNvSpPr>
            <a:spLocks noGrp="1"/>
          </p:cNvSpPr>
          <p:nvPr>
            <p:ph sz="quarter" idx="24" hasCustomPrompt="1"/>
          </p:nvPr>
        </p:nvSpPr>
        <p:spPr>
          <a:xfrm>
            <a:off x="685801" y="3572950"/>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56" name="Content Placeholder 7">
            <a:extLst>
              <a:ext uri="{FF2B5EF4-FFF2-40B4-BE49-F238E27FC236}">
                <a16:creationId xmlns:a16="http://schemas.microsoft.com/office/drawing/2014/main" id="{B2A58627-E237-174C-B8DC-CDB58D3B6B60}"/>
              </a:ext>
            </a:extLst>
          </p:cNvPr>
          <p:cNvSpPr>
            <a:spLocks noGrp="1"/>
          </p:cNvSpPr>
          <p:nvPr>
            <p:ph sz="quarter" idx="25" hasCustomPrompt="1"/>
          </p:nvPr>
        </p:nvSpPr>
        <p:spPr>
          <a:xfrm>
            <a:off x="1123504" y="3639632"/>
            <a:ext cx="4077146" cy="665560"/>
          </a:xfrm>
        </p:spPr>
        <p:txBody>
          <a:bodyPr/>
          <a:lstStyle>
            <a:lvl1pPr marL="0" indent="0">
              <a:buNone/>
              <a:defRPr sz="1050" b="0"/>
            </a:lvl1pPr>
            <a:lvl2pPr marL="86916" indent="-82154">
              <a:buClr>
                <a:schemeClr val="tx1"/>
              </a:buClr>
              <a:tabLst/>
              <a:defRPr sz="900"/>
            </a:lvl2pPr>
          </a:lstStyle>
          <a:p>
            <a:pPr lvl="0"/>
            <a:r>
              <a:rPr lang="en-US"/>
              <a:t>Use this text box to share an important idea that should be addressed</a:t>
            </a:r>
          </a:p>
          <a:p>
            <a:pPr lvl="1"/>
            <a:r>
              <a:rPr lang="en-US"/>
              <a:t>Second level</a:t>
            </a:r>
          </a:p>
        </p:txBody>
      </p:sp>
      <p:sp>
        <p:nvSpPr>
          <p:cNvPr id="31" name="Picture Placeholder 30">
            <a:extLst>
              <a:ext uri="{FF2B5EF4-FFF2-40B4-BE49-F238E27FC236}">
                <a16:creationId xmlns:a16="http://schemas.microsoft.com/office/drawing/2014/main" id="{4BD1A7D2-16B5-3545-9409-876977003F00}"/>
              </a:ext>
            </a:extLst>
          </p:cNvPr>
          <p:cNvSpPr>
            <a:spLocks noGrp="1"/>
          </p:cNvSpPr>
          <p:nvPr>
            <p:ph type="pic" sz="quarter" idx="26"/>
          </p:nvPr>
        </p:nvSpPr>
        <p:spPr>
          <a:xfrm>
            <a:off x="5657850" y="914400"/>
            <a:ext cx="3028950" cy="3829050"/>
          </a:xfrm>
        </p:spPr>
        <p:txBody>
          <a:bodyPr/>
          <a:lstStyle/>
          <a:p>
            <a:endParaRPr lang="en-US"/>
          </a:p>
        </p:txBody>
      </p:sp>
      <p:sp>
        <p:nvSpPr>
          <p:cNvPr id="11" name="Rectangle 10">
            <a:extLst>
              <a:ext uri="{FF2B5EF4-FFF2-40B4-BE49-F238E27FC236}">
                <a16:creationId xmlns:a16="http://schemas.microsoft.com/office/drawing/2014/main" id="{9B31F1A4-797D-7A47-B5B8-45F021241F1A}"/>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Rectangle 11">
            <a:extLst>
              <a:ext uri="{FF2B5EF4-FFF2-40B4-BE49-F238E27FC236}">
                <a16:creationId xmlns:a16="http://schemas.microsoft.com/office/drawing/2014/main" id="{62ED9EFC-AAEB-A545-B9E1-45A58DC277C9}"/>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7034430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with five Colored Boxe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55903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1</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p:nvPr>
        </p:nvSpPr>
        <p:spPr>
          <a:xfrm>
            <a:off x="625078" y="1802607"/>
            <a:ext cx="2060972"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5" name="Content Placeholder 5">
            <a:extLst>
              <a:ext uri="{FF2B5EF4-FFF2-40B4-BE49-F238E27FC236}">
                <a16:creationId xmlns:a16="http://schemas.microsoft.com/office/drawing/2014/main" id="{13909826-B202-A649-9EA2-5D8CF370D3D7}"/>
              </a:ext>
            </a:extLst>
          </p:cNvPr>
          <p:cNvSpPr>
            <a:spLocks noGrp="1"/>
          </p:cNvSpPr>
          <p:nvPr>
            <p:ph sz="quarter" idx="14" hasCustomPrompt="1"/>
          </p:nvPr>
        </p:nvSpPr>
        <p:spPr>
          <a:xfrm>
            <a:off x="3519533"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2</a:t>
            </a:r>
          </a:p>
        </p:txBody>
      </p:sp>
      <p:sp>
        <p:nvSpPr>
          <p:cNvPr id="36" name="Content Placeholder 7">
            <a:extLst>
              <a:ext uri="{FF2B5EF4-FFF2-40B4-BE49-F238E27FC236}">
                <a16:creationId xmlns:a16="http://schemas.microsoft.com/office/drawing/2014/main" id="{B0DEA54C-12D8-2D43-830E-A684942D1D5A}"/>
              </a:ext>
            </a:extLst>
          </p:cNvPr>
          <p:cNvSpPr>
            <a:spLocks noGrp="1"/>
          </p:cNvSpPr>
          <p:nvPr>
            <p:ph sz="quarter" idx="15"/>
          </p:nvPr>
        </p:nvSpPr>
        <p:spPr>
          <a:xfrm>
            <a:off x="3522970" y="1802607"/>
            <a:ext cx="2077730"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7" name="Content Placeholder 5">
            <a:extLst>
              <a:ext uri="{FF2B5EF4-FFF2-40B4-BE49-F238E27FC236}">
                <a16:creationId xmlns:a16="http://schemas.microsoft.com/office/drawing/2014/main" id="{7FE42282-2EC7-CB40-805A-CBA09D67AEC3}"/>
              </a:ext>
            </a:extLst>
          </p:cNvPr>
          <p:cNvSpPr>
            <a:spLocks noGrp="1"/>
          </p:cNvSpPr>
          <p:nvPr>
            <p:ph sz="quarter" idx="16" hasCustomPrompt="1"/>
          </p:nvPr>
        </p:nvSpPr>
        <p:spPr>
          <a:xfrm>
            <a:off x="6432894" y="1322023"/>
            <a:ext cx="297656" cy="423863"/>
          </a:xfrm>
        </p:spPr>
        <p:txBody>
          <a:bodyPr>
            <a:noAutofit/>
          </a:bodyPr>
          <a:lstStyle>
            <a:lvl1pPr marL="0" indent="0">
              <a:buNone/>
              <a:defRPr sz="3600">
                <a:latin typeface="Tiempos Fine Light" panose="02020303060303060403" pitchFamily="18" charset="77"/>
              </a:defRPr>
            </a:lvl1pPr>
          </a:lstStyle>
          <a:p>
            <a:pPr lvl="0"/>
            <a:r>
              <a:rPr lang="en-US"/>
              <a:t>3</a:t>
            </a:r>
          </a:p>
        </p:txBody>
      </p:sp>
      <p:sp>
        <p:nvSpPr>
          <p:cNvPr id="38" name="Content Placeholder 7">
            <a:extLst>
              <a:ext uri="{FF2B5EF4-FFF2-40B4-BE49-F238E27FC236}">
                <a16:creationId xmlns:a16="http://schemas.microsoft.com/office/drawing/2014/main" id="{968EB5AD-535A-AF4E-A648-516050D8AADC}"/>
              </a:ext>
            </a:extLst>
          </p:cNvPr>
          <p:cNvSpPr>
            <a:spLocks noGrp="1"/>
          </p:cNvSpPr>
          <p:nvPr>
            <p:ph sz="quarter" idx="17"/>
          </p:nvPr>
        </p:nvSpPr>
        <p:spPr>
          <a:xfrm>
            <a:off x="6436331" y="1802607"/>
            <a:ext cx="2142893"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9" name="Content Placeholder 5">
            <a:extLst>
              <a:ext uri="{FF2B5EF4-FFF2-40B4-BE49-F238E27FC236}">
                <a16:creationId xmlns:a16="http://schemas.microsoft.com/office/drawing/2014/main" id="{13D05772-4BC3-EE4E-8BC6-67D768695555}"/>
              </a:ext>
            </a:extLst>
          </p:cNvPr>
          <p:cNvSpPr>
            <a:spLocks noGrp="1"/>
          </p:cNvSpPr>
          <p:nvPr>
            <p:ph sz="quarter" idx="18" hasCustomPrompt="1"/>
          </p:nvPr>
        </p:nvSpPr>
        <p:spPr>
          <a:xfrm>
            <a:off x="1943101"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4</a:t>
            </a:r>
          </a:p>
        </p:txBody>
      </p:sp>
      <p:sp>
        <p:nvSpPr>
          <p:cNvPr id="40" name="Content Placeholder 7">
            <a:extLst>
              <a:ext uri="{FF2B5EF4-FFF2-40B4-BE49-F238E27FC236}">
                <a16:creationId xmlns:a16="http://schemas.microsoft.com/office/drawing/2014/main" id="{A4F33BFE-9792-C84E-84C8-9ECBEF9A883E}"/>
              </a:ext>
            </a:extLst>
          </p:cNvPr>
          <p:cNvSpPr>
            <a:spLocks noGrp="1"/>
          </p:cNvSpPr>
          <p:nvPr>
            <p:ph sz="quarter" idx="19"/>
          </p:nvPr>
        </p:nvSpPr>
        <p:spPr>
          <a:xfrm>
            <a:off x="1946538" y="3684689"/>
            <a:ext cx="2111113" cy="665560"/>
          </a:xfrm>
        </p:spPr>
        <p:txBody>
          <a:bodyPr/>
          <a:lstStyle>
            <a:lvl1pPr marL="0" indent="0">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41" name="Content Placeholder 5">
            <a:extLst>
              <a:ext uri="{FF2B5EF4-FFF2-40B4-BE49-F238E27FC236}">
                <a16:creationId xmlns:a16="http://schemas.microsoft.com/office/drawing/2014/main" id="{501AA02C-3DA5-8B4B-94BC-E4AC96A11C9E}"/>
              </a:ext>
            </a:extLst>
          </p:cNvPr>
          <p:cNvSpPr>
            <a:spLocks noGrp="1"/>
          </p:cNvSpPr>
          <p:nvPr>
            <p:ph sz="quarter" idx="20" hasCustomPrompt="1"/>
          </p:nvPr>
        </p:nvSpPr>
        <p:spPr>
          <a:xfrm>
            <a:off x="5268973" y="3204106"/>
            <a:ext cx="297656" cy="423863"/>
          </a:xfrm>
        </p:spPr>
        <p:txBody>
          <a:bodyPr>
            <a:noAutofit/>
          </a:bodyPr>
          <a:lstStyle>
            <a:lvl1pPr marL="0" indent="0">
              <a:buNone/>
              <a:defRPr sz="3600">
                <a:latin typeface="Tiempos Fine Light" panose="02020303060303060403" pitchFamily="18" charset="77"/>
              </a:defRPr>
            </a:lvl1pPr>
          </a:lstStyle>
          <a:p>
            <a:pPr lvl="0"/>
            <a:r>
              <a:rPr lang="en-US"/>
              <a:t>5</a:t>
            </a:r>
          </a:p>
        </p:txBody>
      </p:sp>
      <p:sp>
        <p:nvSpPr>
          <p:cNvPr id="42" name="Content Placeholder 7">
            <a:extLst>
              <a:ext uri="{FF2B5EF4-FFF2-40B4-BE49-F238E27FC236}">
                <a16:creationId xmlns:a16="http://schemas.microsoft.com/office/drawing/2014/main" id="{4B2E8646-3438-AE40-ACC7-D13448DB9976}"/>
              </a:ext>
            </a:extLst>
          </p:cNvPr>
          <p:cNvSpPr>
            <a:spLocks noGrp="1"/>
          </p:cNvSpPr>
          <p:nvPr>
            <p:ph sz="quarter" idx="21"/>
          </p:nvPr>
        </p:nvSpPr>
        <p:spPr>
          <a:xfrm>
            <a:off x="5272410" y="3684689"/>
            <a:ext cx="2157091"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14" name="Rectangle 13">
            <a:extLst>
              <a:ext uri="{FF2B5EF4-FFF2-40B4-BE49-F238E27FC236}">
                <a16:creationId xmlns:a16="http://schemas.microsoft.com/office/drawing/2014/main" id="{127799BB-5778-3A48-A22B-75C0658604F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BA204862-D506-BB40-BF9C-1EE41814B1AC}"/>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7780466"/>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5">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BBA8D-060F-5C45-A79F-34CB07F7D0E8}"/>
              </a:ext>
            </a:extLst>
          </p:cNvPr>
          <p:cNvPicPr>
            <a:picLocks noChangeAspect="1"/>
          </p:cNvPicPr>
          <p:nvPr userDrawn="1"/>
        </p:nvPicPr>
        <p:blipFill>
          <a:blip r:embed="rId2"/>
          <a:srcRect t="1646" b="1646"/>
          <a:stretch/>
        </p:blipFill>
        <p:spPr>
          <a:xfrm>
            <a:off x="5143501" y="57150"/>
            <a:ext cx="3490820" cy="508635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71082E01-1227-0B4D-9750-189F6EAE02FD}"/>
              </a:ext>
            </a:extLst>
          </p:cNvPr>
          <p:cNvSpPr>
            <a:spLocks noGrp="1"/>
          </p:cNvSpPr>
          <p:nvPr>
            <p:ph type="title" hasCustomPrompt="1"/>
          </p:nvPr>
        </p:nvSpPr>
        <p:spPr>
          <a:xfrm>
            <a:off x="971550"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8988968C-998C-3C49-96FC-02A710D5DB5C}"/>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275071933"/>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itle with five text item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7190"/>
            <a:ext cx="8122024" cy="485775"/>
          </a:xfrm>
        </p:spPr>
        <p:txBody>
          <a:bodyPr anchor="t" anchorCtr="0">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Content Placeholder 5">
            <a:extLst>
              <a:ext uri="{FF2B5EF4-FFF2-40B4-BE49-F238E27FC236}">
                <a16:creationId xmlns:a16="http://schemas.microsoft.com/office/drawing/2014/main" id="{611F372B-CF0F-D143-B9FF-A63CB9573E5D}"/>
              </a:ext>
            </a:extLst>
          </p:cNvPr>
          <p:cNvSpPr>
            <a:spLocks noGrp="1"/>
          </p:cNvSpPr>
          <p:nvPr>
            <p:ph sz="quarter" idx="12" hasCustomPrompt="1"/>
          </p:nvPr>
        </p:nvSpPr>
        <p:spPr>
          <a:xfrm>
            <a:off x="559033" y="1322023"/>
            <a:ext cx="2127017"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8" name="Content Placeholder 7">
            <a:extLst>
              <a:ext uri="{FF2B5EF4-FFF2-40B4-BE49-F238E27FC236}">
                <a16:creationId xmlns:a16="http://schemas.microsoft.com/office/drawing/2014/main" id="{D36BC316-6F0B-BE48-9274-17EB6411CB37}"/>
              </a:ext>
            </a:extLst>
          </p:cNvPr>
          <p:cNvSpPr>
            <a:spLocks noGrp="1"/>
          </p:cNvSpPr>
          <p:nvPr>
            <p:ph sz="quarter" idx="13"/>
          </p:nvPr>
        </p:nvSpPr>
        <p:spPr>
          <a:xfrm>
            <a:off x="548273" y="1745886"/>
            <a:ext cx="2060972"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5" name="Content Placeholder 5">
            <a:extLst>
              <a:ext uri="{FF2B5EF4-FFF2-40B4-BE49-F238E27FC236}">
                <a16:creationId xmlns:a16="http://schemas.microsoft.com/office/drawing/2014/main" id="{13909826-B202-A649-9EA2-5D8CF370D3D7}"/>
              </a:ext>
            </a:extLst>
          </p:cNvPr>
          <p:cNvSpPr>
            <a:spLocks noGrp="1"/>
          </p:cNvSpPr>
          <p:nvPr>
            <p:ph sz="quarter" idx="14" hasCustomPrompt="1"/>
          </p:nvPr>
        </p:nvSpPr>
        <p:spPr>
          <a:xfrm>
            <a:off x="3519533" y="1322023"/>
            <a:ext cx="2077730"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36" name="Content Placeholder 7">
            <a:extLst>
              <a:ext uri="{FF2B5EF4-FFF2-40B4-BE49-F238E27FC236}">
                <a16:creationId xmlns:a16="http://schemas.microsoft.com/office/drawing/2014/main" id="{B0DEA54C-12D8-2D43-830E-A684942D1D5A}"/>
              </a:ext>
            </a:extLst>
          </p:cNvPr>
          <p:cNvSpPr>
            <a:spLocks noGrp="1"/>
          </p:cNvSpPr>
          <p:nvPr>
            <p:ph sz="quarter" idx="15"/>
          </p:nvPr>
        </p:nvSpPr>
        <p:spPr>
          <a:xfrm>
            <a:off x="3522970" y="1745886"/>
            <a:ext cx="2077730"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7" name="Content Placeholder 5">
            <a:extLst>
              <a:ext uri="{FF2B5EF4-FFF2-40B4-BE49-F238E27FC236}">
                <a16:creationId xmlns:a16="http://schemas.microsoft.com/office/drawing/2014/main" id="{7FE42282-2EC7-CB40-805A-CBA09D67AEC3}"/>
              </a:ext>
            </a:extLst>
          </p:cNvPr>
          <p:cNvSpPr>
            <a:spLocks noGrp="1"/>
          </p:cNvSpPr>
          <p:nvPr>
            <p:ph sz="quarter" idx="16" hasCustomPrompt="1"/>
          </p:nvPr>
        </p:nvSpPr>
        <p:spPr>
          <a:xfrm>
            <a:off x="6432894" y="1322023"/>
            <a:ext cx="2157091"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38" name="Content Placeholder 7">
            <a:extLst>
              <a:ext uri="{FF2B5EF4-FFF2-40B4-BE49-F238E27FC236}">
                <a16:creationId xmlns:a16="http://schemas.microsoft.com/office/drawing/2014/main" id="{968EB5AD-535A-AF4E-A648-516050D8AADC}"/>
              </a:ext>
            </a:extLst>
          </p:cNvPr>
          <p:cNvSpPr>
            <a:spLocks noGrp="1"/>
          </p:cNvSpPr>
          <p:nvPr>
            <p:ph sz="quarter" idx="17"/>
          </p:nvPr>
        </p:nvSpPr>
        <p:spPr>
          <a:xfrm>
            <a:off x="6436331" y="1745886"/>
            <a:ext cx="2142893"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39" name="Content Placeholder 5">
            <a:extLst>
              <a:ext uri="{FF2B5EF4-FFF2-40B4-BE49-F238E27FC236}">
                <a16:creationId xmlns:a16="http://schemas.microsoft.com/office/drawing/2014/main" id="{13D05772-4BC3-EE4E-8BC6-67D768695555}"/>
              </a:ext>
            </a:extLst>
          </p:cNvPr>
          <p:cNvSpPr>
            <a:spLocks noGrp="1"/>
          </p:cNvSpPr>
          <p:nvPr>
            <p:ph sz="quarter" idx="18" hasCustomPrompt="1"/>
          </p:nvPr>
        </p:nvSpPr>
        <p:spPr>
          <a:xfrm>
            <a:off x="1943100" y="3061312"/>
            <a:ext cx="2111113"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40" name="Content Placeholder 7">
            <a:extLst>
              <a:ext uri="{FF2B5EF4-FFF2-40B4-BE49-F238E27FC236}">
                <a16:creationId xmlns:a16="http://schemas.microsoft.com/office/drawing/2014/main" id="{A4F33BFE-9792-C84E-84C8-9ECBEF9A883E}"/>
              </a:ext>
            </a:extLst>
          </p:cNvPr>
          <p:cNvSpPr>
            <a:spLocks noGrp="1"/>
          </p:cNvSpPr>
          <p:nvPr>
            <p:ph sz="quarter" idx="19"/>
          </p:nvPr>
        </p:nvSpPr>
        <p:spPr>
          <a:xfrm>
            <a:off x="1946538" y="3485175"/>
            <a:ext cx="2111113" cy="665560"/>
          </a:xfrm>
        </p:spPr>
        <p:txBody>
          <a:bodyPr/>
          <a:lstStyle>
            <a:lvl1pPr marL="0" indent="0">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41" name="Content Placeholder 5">
            <a:extLst>
              <a:ext uri="{FF2B5EF4-FFF2-40B4-BE49-F238E27FC236}">
                <a16:creationId xmlns:a16="http://schemas.microsoft.com/office/drawing/2014/main" id="{501AA02C-3DA5-8B4B-94BC-E4AC96A11C9E}"/>
              </a:ext>
            </a:extLst>
          </p:cNvPr>
          <p:cNvSpPr>
            <a:spLocks noGrp="1"/>
          </p:cNvSpPr>
          <p:nvPr>
            <p:ph sz="quarter" idx="20" hasCustomPrompt="1"/>
          </p:nvPr>
        </p:nvSpPr>
        <p:spPr>
          <a:xfrm>
            <a:off x="5268972" y="3061312"/>
            <a:ext cx="2157091" cy="423863"/>
          </a:xfrm>
        </p:spPr>
        <p:txBody>
          <a:bodyPr>
            <a:noAutofit/>
          </a:bodyPr>
          <a:lstStyle>
            <a:lvl1pPr marL="0" indent="0">
              <a:buNone/>
              <a:defRPr sz="2100">
                <a:latin typeface="Tiempos Fine Light" panose="02020303060303060403" pitchFamily="18" charset="77"/>
              </a:defRPr>
            </a:lvl1pPr>
          </a:lstStyle>
          <a:p>
            <a:pPr lvl="0"/>
            <a:r>
              <a:rPr lang="en-US"/>
              <a:t>Subhead</a:t>
            </a:r>
          </a:p>
        </p:txBody>
      </p:sp>
      <p:sp>
        <p:nvSpPr>
          <p:cNvPr id="42" name="Content Placeholder 7">
            <a:extLst>
              <a:ext uri="{FF2B5EF4-FFF2-40B4-BE49-F238E27FC236}">
                <a16:creationId xmlns:a16="http://schemas.microsoft.com/office/drawing/2014/main" id="{4B2E8646-3438-AE40-ACC7-D13448DB9976}"/>
              </a:ext>
            </a:extLst>
          </p:cNvPr>
          <p:cNvSpPr>
            <a:spLocks noGrp="1"/>
          </p:cNvSpPr>
          <p:nvPr>
            <p:ph sz="quarter" idx="21"/>
          </p:nvPr>
        </p:nvSpPr>
        <p:spPr>
          <a:xfrm>
            <a:off x="5272410" y="3485175"/>
            <a:ext cx="2157091" cy="665560"/>
          </a:xfrm>
        </p:spPr>
        <p:txBody>
          <a:bodyPr/>
          <a:lstStyle>
            <a:lvl1pPr marL="0" indent="0">
              <a:buClr>
                <a:schemeClr val="tx1"/>
              </a:buClr>
              <a:buNone/>
              <a:defRPr sz="1050" b="0"/>
            </a:lvl1pPr>
            <a:lvl2pPr marL="86916" indent="-82154">
              <a:buClr>
                <a:schemeClr val="tx1"/>
              </a:buClr>
              <a:tabLst/>
              <a:defRPr sz="900"/>
            </a:lvl2pPr>
          </a:lstStyle>
          <a:p>
            <a:pPr lvl="0"/>
            <a:r>
              <a:rPr lang="en-US"/>
              <a:t>Click to edit Master text styles</a:t>
            </a:r>
          </a:p>
          <a:p>
            <a:pPr lvl="1"/>
            <a:r>
              <a:rPr lang="en-US"/>
              <a:t>Second level</a:t>
            </a:r>
          </a:p>
        </p:txBody>
      </p:sp>
      <p:sp>
        <p:nvSpPr>
          <p:cNvPr id="14" name="Rectangle 13">
            <a:extLst>
              <a:ext uri="{FF2B5EF4-FFF2-40B4-BE49-F238E27FC236}">
                <a16:creationId xmlns:a16="http://schemas.microsoft.com/office/drawing/2014/main" id="{127799BB-5778-3A48-A22B-75C0658604FE}"/>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5" name="Rectangle 14">
            <a:extLst>
              <a:ext uri="{FF2B5EF4-FFF2-40B4-BE49-F238E27FC236}">
                <a16:creationId xmlns:a16="http://schemas.microsoft.com/office/drawing/2014/main" id="{BA204862-D506-BB40-BF9C-1EE41814B1AC}"/>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08633672"/>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 Image Full Blee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84AE63F-D0B7-F348-B311-C0DB3BA2213D}"/>
              </a:ext>
            </a:extLst>
          </p:cNvPr>
          <p:cNvSpPr>
            <a:spLocks noGrp="1"/>
          </p:cNvSpPr>
          <p:nvPr>
            <p:ph type="pic" sz="quarter" idx="13" hasCustomPrompt="1"/>
          </p:nvPr>
        </p:nvSpPr>
        <p:spPr>
          <a:xfrm>
            <a:off x="1" y="0"/>
            <a:ext cx="9143999" cy="5143500"/>
          </a:xfrm>
        </p:spPr>
        <p:txBody>
          <a:bodyPr/>
          <a:lstStyle/>
          <a:p>
            <a:r>
              <a:rPr lang="en-US"/>
              <a:t>Click icon to add a picture</a:t>
            </a:r>
          </a:p>
        </p:txBody>
      </p:sp>
      <p:sp>
        <p:nvSpPr>
          <p:cNvPr id="2" name="Title 1">
            <a:extLst>
              <a:ext uri="{FF2B5EF4-FFF2-40B4-BE49-F238E27FC236}">
                <a16:creationId xmlns:a16="http://schemas.microsoft.com/office/drawing/2014/main" id="{5A228EDA-4D66-1C4A-AD4C-60EF084C755D}"/>
              </a:ext>
            </a:extLst>
          </p:cNvPr>
          <p:cNvSpPr>
            <a:spLocks noGrp="1"/>
          </p:cNvSpPr>
          <p:nvPr>
            <p:ph type="title" hasCustomPrompt="1"/>
          </p:nvPr>
        </p:nvSpPr>
        <p:spPr>
          <a:xfrm>
            <a:off x="4879078" y="342900"/>
            <a:ext cx="3807722" cy="4229100"/>
          </a:xfrm>
        </p:spPr>
        <p:txBody>
          <a:bodyPr anchor="ctr" anchorCtr="0">
            <a:noAutofit/>
          </a:bodyPr>
          <a:lstStyle>
            <a:lvl1pPr>
              <a:defRPr sz="3600" b="0" i="0" spc="0" baseline="0">
                <a:solidFill>
                  <a:schemeClr val="bg1"/>
                </a:solidFill>
                <a:effectLst>
                  <a:outerShdw blurRad="139700" sx="101000" sy="101000" algn="ctr" rotWithShape="0">
                    <a:prstClr val="black">
                      <a:alpha val="40000"/>
                    </a:prstClr>
                  </a:outerShdw>
                </a:effectLst>
                <a:latin typeface="Tiempos Fine Light" panose="02020303060303060403" pitchFamily="18" charset="77"/>
                <a:cs typeface="Times New Roman" panose="02020603050405020304" pitchFamily="18" charset="0"/>
              </a:defRPr>
            </a:lvl1pPr>
          </a:lstStyle>
          <a:p>
            <a:r>
              <a:rPr lang="en-US"/>
              <a:t>Key takeaway concept</a:t>
            </a:r>
          </a:p>
        </p:txBody>
      </p:sp>
      <p:sp>
        <p:nvSpPr>
          <p:cNvPr id="6" name="Slide Number Placeholder 5">
            <a:extLst>
              <a:ext uri="{FF2B5EF4-FFF2-40B4-BE49-F238E27FC236}">
                <a16:creationId xmlns:a16="http://schemas.microsoft.com/office/drawing/2014/main" id="{70D41B7F-2CC2-0E4A-BFCA-F7C39A8F9A48}"/>
              </a:ext>
            </a:extLst>
          </p:cNvPr>
          <p:cNvSpPr>
            <a:spLocks noGrp="1"/>
          </p:cNvSpPr>
          <p:nvPr>
            <p:ph type="sldNum" sz="quarter" idx="15"/>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FC7DDC7B-EA1B-C64D-90A2-DAE3109B260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30268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A33AE-A174-C747-A9C4-621ABBDD1A28}"/>
              </a:ext>
            </a:extLst>
          </p:cNvPr>
          <p:cNvSpPr>
            <a:spLocks noGrp="1"/>
          </p:cNvSpPr>
          <p:nvPr>
            <p:ph type="title" hasCustomPrompt="1"/>
          </p:nvPr>
        </p:nvSpPr>
        <p:spPr>
          <a:xfrm>
            <a:off x="478435" y="377190"/>
            <a:ext cx="8208365" cy="542925"/>
          </a:xfrm>
        </p:spPr>
        <p:txBody>
          <a:bodyPr>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Text Placeholder 2">
            <a:extLst>
              <a:ext uri="{FF2B5EF4-FFF2-40B4-BE49-F238E27FC236}">
                <a16:creationId xmlns:a16="http://schemas.microsoft.com/office/drawing/2014/main" id="{43A40ECA-9F97-2A42-A046-CE08FCE05E5F}"/>
              </a:ext>
            </a:extLst>
          </p:cNvPr>
          <p:cNvSpPr>
            <a:spLocks noGrp="1"/>
          </p:cNvSpPr>
          <p:nvPr>
            <p:ph type="body" idx="1"/>
          </p:nvPr>
        </p:nvSpPr>
        <p:spPr>
          <a:xfrm>
            <a:off x="459487" y="1151772"/>
            <a:ext cx="375845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06CB4B2-F760-D848-BFE9-73B4D59662D8}"/>
              </a:ext>
            </a:extLst>
          </p:cNvPr>
          <p:cNvSpPr>
            <a:spLocks noGrp="1"/>
          </p:cNvSpPr>
          <p:nvPr>
            <p:ph sz="half" idx="2"/>
          </p:nvPr>
        </p:nvSpPr>
        <p:spPr>
          <a:xfrm>
            <a:off x="459487" y="1600200"/>
            <a:ext cx="375845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BF32A1-ADAD-5D46-82B9-912442021FC4}"/>
              </a:ext>
            </a:extLst>
          </p:cNvPr>
          <p:cNvSpPr>
            <a:spLocks noGrp="1"/>
          </p:cNvSpPr>
          <p:nvPr>
            <p:ph type="body" sz="quarter" idx="3"/>
          </p:nvPr>
        </p:nvSpPr>
        <p:spPr>
          <a:xfrm>
            <a:off x="4871197" y="1151772"/>
            <a:ext cx="3815603" cy="339328"/>
          </a:xfrm>
        </p:spPr>
        <p:txBody>
          <a:bodyPr anchor="t" anchorCtr="0">
            <a:noAutofit/>
          </a:bodyPr>
          <a:lstStyle>
            <a:lvl1pPr marL="0" indent="0">
              <a:lnSpc>
                <a:spcPct val="100000"/>
              </a:lnSpc>
              <a:spcBef>
                <a:spcPts val="0"/>
              </a:spcBef>
              <a:spcAft>
                <a:spcPts val="225"/>
              </a:spcAft>
              <a:buNone/>
              <a:defRPr sz="1500" b="1">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5E701E9-0976-1341-8B2E-17BCA6D39707}"/>
              </a:ext>
            </a:extLst>
          </p:cNvPr>
          <p:cNvSpPr>
            <a:spLocks noGrp="1"/>
          </p:cNvSpPr>
          <p:nvPr>
            <p:ph sz="quarter" idx="4"/>
          </p:nvPr>
        </p:nvSpPr>
        <p:spPr>
          <a:xfrm>
            <a:off x="4871197" y="1600200"/>
            <a:ext cx="3815603" cy="2763441"/>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DD3B74A9-6402-F84F-9E79-049106F67A3C}"/>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9" name="Rectangle 8">
            <a:extLst>
              <a:ext uri="{FF2B5EF4-FFF2-40B4-BE49-F238E27FC236}">
                <a16:creationId xmlns:a16="http://schemas.microsoft.com/office/drawing/2014/main" id="{E29DDA5C-0D7D-B54F-A573-5B6672D4EC41}"/>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Rectangle 9">
            <a:extLst>
              <a:ext uri="{FF2B5EF4-FFF2-40B4-BE49-F238E27FC236}">
                <a16:creationId xmlns:a16="http://schemas.microsoft.com/office/drawing/2014/main" id="{471B3E61-D37A-FF4A-B5A9-269419286EE7}"/>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7759305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8DDC4-2DA7-824E-9106-6A04FB63E7DB}"/>
              </a:ext>
            </a:extLst>
          </p:cNvPr>
          <p:cNvSpPr>
            <a:spLocks noGrp="1"/>
          </p:cNvSpPr>
          <p:nvPr>
            <p:ph type="title" hasCustomPrompt="1"/>
          </p:nvPr>
        </p:nvSpPr>
        <p:spPr>
          <a:xfrm>
            <a:off x="457200" y="379179"/>
            <a:ext cx="8115300" cy="639647"/>
          </a:xfrm>
        </p:spPr>
        <p:txBody>
          <a:bodyPr>
            <a:noAutofit/>
          </a:bodyPr>
          <a:lstStyle>
            <a:lvl1pPr>
              <a:defRPr sz="270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Text Placeholder 5">
            <a:extLst>
              <a:ext uri="{FF2B5EF4-FFF2-40B4-BE49-F238E27FC236}">
                <a16:creationId xmlns:a16="http://schemas.microsoft.com/office/drawing/2014/main" id="{A18CE1B8-67CC-BA48-8A60-E107BA4CBF13}"/>
              </a:ext>
            </a:extLst>
          </p:cNvPr>
          <p:cNvSpPr>
            <a:spLocks noGrp="1"/>
          </p:cNvSpPr>
          <p:nvPr>
            <p:ph type="body" sz="quarter" idx="13"/>
          </p:nvPr>
        </p:nvSpPr>
        <p:spPr>
          <a:xfrm>
            <a:off x="459486" y="1152144"/>
            <a:ext cx="2435733"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5">
            <a:extLst>
              <a:ext uri="{FF2B5EF4-FFF2-40B4-BE49-F238E27FC236}">
                <a16:creationId xmlns:a16="http://schemas.microsoft.com/office/drawing/2014/main" id="{04A7FF5E-EB53-5541-AA4B-F9D26F15568E}"/>
              </a:ext>
            </a:extLst>
          </p:cNvPr>
          <p:cNvSpPr>
            <a:spLocks noGrp="1"/>
          </p:cNvSpPr>
          <p:nvPr>
            <p:ph type="body" sz="quarter" idx="14"/>
          </p:nvPr>
        </p:nvSpPr>
        <p:spPr>
          <a:xfrm>
            <a:off x="3346872"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A97E2CE7-EAC2-BC4A-A73E-8C1141F2BA6E}"/>
              </a:ext>
            </a:extLst>
          </p:cNvPr>
          <p:cNvSpPr>
            <a:spLocks noGrp="1"/>
          </p:cNvSpPr>
          <p:nvPr>
            <p:ph type="body" sz="quarter" idx="15"/>
          </p:nvPr>
        </p:nvSpPr>
        <p:spPr>
          <a:xfrm>
            <a:off x="6235401" y="1153085"/>
            <a:ext cx="2434590" cy="2743200"/>
          </a:xfrm>
        </p:spPr>
        <p:txBody>
          <a:bodyPr>
            <a:noAutofit/>
          </a:bodyPr>
          <a:lstStyle>
            <a:lvl1pPr>
              <a:defRPr sz="180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CB5ACB37-2374-6E42-9FA2-88A6C67EB117}"/>
              </a:ext>
            </a:extLst>
          </p:cNvPr>
          <p:cNvSpPr>
            <a:spLocks noGrp="1"/>
          </p:cNvSpPr>
          <p:nvPr>
            <p:ph type="sldNum" sz="quarter" idx="17"/>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CCC8F84D-55A0-384F-9A0F-7B6850969F85}"/>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337BB421-E985-0A4C-9B17-8E144C6F10F4}"/>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656203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Agenda Divider Styl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CA945D4-C3F0-BC45-9CBF-F3ED8E1238D3}"/>
              </a:ext>
            </a:extLst>
          </p:cNvPr>
          <p:cNvSpPr>
            <a:spLocks noGrp="1"/>
          </p:cNvSpPr>
          <p:nvPr>
            <p:ph type="pic" sz="quarter" idx="12" hasCustomPrompt="1"/>
          </p:nvPr>
        </p:nvSpPr>
        <p:spPr>
          <a:xfrm>
            <a:off x="0" y="0"/>
            <a:ext cx="9144000" cy="5143500"/>
          </a:xfrm>
        </p:spPr>
        <p:txBody>
          <a:bodyPr/>
          <a:lstStyle/>
          <a:p>
            <a:r>
              <a:rPr lang="en-US"/>
              <a:t>Full Bleed Image</a:t>
            </a:r>
          </a:p>
        </p:txBody>
      </p:sp>
      <p:sp>
        <p:nvSpPr>
          <p:cNvPr id="13" name="Title 12">
            <a:extLst>
              <a:ext uri="{FF2B5EF4-FFF2-40B4-BE49-F238E27FC236}">
                <a16:creationId xmlns:a16="http://schemas.microsoft.com/office/drawing/2014/main" id="{D62D1ED0-5E68-F345-8BE6-04F7FD218169}"/>
              </a:ext>
            </a:extLst>
          </p:cNvPr>
          <p:cNvSpPr>
            <a:spLocks noGrp="1"/>
          </p:cNvSpPr>
          <p:nvPr>
            <p:ph type="title" hasCustomPrompt="1"/>
          </p:nvPr>
        </p:nvSpPr>
        <p:spPr>
          <a:xfrm>
            <a:off x="5086350" y="342900"/>
            <a:ext cx="3600450" cy="4114800"/>
          </a:xfrm>
        </p:spPr>
        <p:txBody>
          <a:bodyPr anchor="ctr" anchorCtr="0">
            <a:noAutofit/>
          </a:bodyPr>
          <a:lstStyle>
            <a:lvl1pPr>
              <a:lnSpc>
                <a:spcPct val="80000"/>
              </a:lnSpc>
              <a:defRPr sz="4050" b="0" spc="0" baseline="0">
                <a:solidFill>
                  <a:schemeClr val="bg1"/>
                </a:solidFill>
                <a:latin typeface="Tiempos Fine Light" panose="02020303060303060403" pitchFamily="18" charset="77"/>
                <a:cs typeface="Times New Roman" panose="02020603050405020304" pitchFamily="18" charset="0"/>
              </a:defRPr>
            </a:lvl1pPr>
          </a:lstStyle>
          <a:p>
            <a:r>
              <a:rPr lang="en-US"/>
              <a:t>Single key idea or concept text</a:t>
            </a:r>
          </a:p>
        </p:txBody>
      </p:sp>
      <p:sp>
        <p:nvSpPr>
          <p:cNvPr id="3" name="Slide Number Placeholder 2">
            <a:extLst>
              <a:ext uri="{FF2B5EF4-FFF2-40B4-BE49-F238E27FC236}">
                <a16:creationId xmlns:a16="http://schemas.microsoft.com/office/drawing/2014/main" id="{36731BC2-F24E-2B4C-8F97-17AB784B90E5}"/>
              </a:ext>
            </a:extLst>
          </p:cNvPr>
          <p:cNvSpPr>
            <a:spLocks noGrp="1"/>
          </p:cNvSpPr>
          <p:nvPr>
            <p:ph type="sldNum" sz="quarter" idx="11"/>
          </p:nvPr>
        </p:nvSpPr>
        <p:spPr/>
        <p:txBody>
          <a:bodyPr/>
          <a:lstStyle>
            <a:lvl1pPr>
              <a:defRPr>
                <a:solidFill>
                  <a:schemeClr val="bg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8" name="Footer Placeholder 1">
            <a:extLst>
              <a:ext uri="{FF2B5EF4-FFF2-40B4-BE49-F238E27FC236}">
                <a16:creationId xmlns:a16="http://schemas.microsoft.com/office/drawing/2014/main" id="{A9DEA4A9-2EDA-BD45-9FB3-9598127696ED}"/>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solidFill>
                  <a:schemeClr val="bg1"/>
                </a:solidFill>
                <a:latin typeface="Arial"/>
                <a:ea typeface="Arial"/>
                <a:cs typeface="Arial"/>
                <a:sym typeface="Arial"/>
              </a:rPr>
              <a:t>PROPRIETARY AND CONFIDENTIAL © </a:t>
            </a:r>
            <a:r>
              <a:rPr lang="en-US" sz="525" err="1">
                <a:solidFill>
                  <a:schemeClr val="bg1"/>
                </a:solidFill>
                <a:latin typeface="Arial"/>
                <a:ea typeface="Arial"/>
                <a:cs typeface="Arial"/>
                <a:sym typeface="Arial"/>
              </a:rPr>
              <a:t>FranklinCovey</a:t>
            </a:r>
            <a:r>
              <a:rPr lang="en-US" sz="525">
                <a:solidFill>
                  <a:schemeClr val="bg1"/>
                </a:solidFill>
                <a:latin typeface="Arial"/>
                <a:ea typeface="Arial"/>
                <a:cs typeface="Arial"/>
                <a:sym typeface="Arial"/>
              </a:rPr>
              <a:t> Co. All rights reserved.</a:t>
            </a:r>
            <a:endParaRPr lang="en-US" sz="525">
              <a:solidFill>
                <a:schemeClr val="bg1"/>
              </a:solidFill>
            </a:endParaRPr>
          </a:p>
        </p:txBody>
      </p:sp>
      <p:pic>
        <p:nvPicPr>
          <p:cNvPr id="14" name="Picture 13" descr="A picture containing text, clipart&#10;&#10;Description automatically generated">
            <a:extLst>
              <a:ext uri="{FF2B5EF4-FFF2-40B4-BE49-F238E27FC236}">
                <a16:creationId xmlns:a16="http://schemas.microsoft.com/office/drawing/2014/main" id="{10CD35D0-F6EE-8F4A-882A-0942F98119FA}"/>
              </a:ext>
            </a:extLst>
          </p:cNvPr>
          <p:cNvPicPr>
            <a:picLocks noChangeAspect="1"/>
          </p:cNvPicPr>
          <p:nvPr userDrawn="1"/>
        </p:nvPicPr>
        <p:blipFill>
          <a:blip r:embed="rId2"/>
          <a:stretch>
            <a:fillRect/>
          </a:stretch>
        </p:blipFill>
        <p:spPr>
          <a:xfrm>
            <a:off x="457200" y="4804811"/>
            <a:ext cx="742950" cy="110067"/>
          </a:xfrm>
          <a:prstGeom prst="rect">
            <a:avLst/>
          </a:prstGeom>
        </p:spPr>
      </p:pic>
    </p:spTree>
    <p:extLst>
      <p:ext uri="{BB962C8B-B14F-4D97-AF65-F5344CB8AC3E}">
        <p14:creationId xmlns:p14="http://schemas.microsoft.com/office/powerpoint/2010/main" val="83296163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DB1C5-FA02-1E48-B7D5-6923BC25E08E}"/>
              </a:ext>
            </a:extLst>
          </p:cNvPr>
          <p:cNvSpPr>
            <a:spLocks noGrp="1"/>
          </p:cNvSpPr>
          <p:nvPr>
            <p:ph type="title" hasCustomPrompt="1"/>
          </p:nvPr>
        </p:nvSpPr>
        <p:spPr>
          <a:xfrm>
            <a:off x="482519" y="377190"/>
            <a:ext cx="8034022" cy="600075"/>
          </a:xfrm>
        </p:spPr>
        <p:txBody>
          <a:bodyPr anchor="t" anchorCtr="0">
            <a:noAutofit/>
          </a:bodyPr>
          <a:lstStyle>
            <a:lvl1pPr>
              <a:defRPr sz="27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41775C2-E077-C042-9DBD-CD3B309CADD8}"/>
              </a:ext>
            </a:extLst>
          </p:cNvPr>
          <p:cNvSpPr>
            <a:spLocks noGrp="1"/>
          </p:cNvSpPr>
          <p:nvPr>
            <p:ph idx="1"/>
          </p:nvPr>
        </p:nvSpPr>
        <p:spPr>
          <a:xfrm>
            <a:off x="4572000" y="1143000"/>
            <a:ext cx="3944541" cy="3252788"/>
          </a:xfrm>
        </p:spPr>
        <p:txBody>
          <a:bodyPr>
            <a:noAutofit/>
          </a:bodyPr>
          <a:lstStyle>
            <a:lvl1pPr>
              <a:defRPr sz="21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500">
                <a:latin typeface="Arial" panose="020B0604020202020204" pitchFamily="34" charset="0"/>
                <a:cs typeface="Arial" panose="020B0604020202020204" pitchFamily="34" charset="0"/>
              </a:defRPr>
            </a:lvl3pPr>
            <a:lvl4pPr>
              <a:defRPr sz="1350">
                <a:latin typeface="Arial" panose="020B0604020202020204" pitchFamily="34" charset="0"/>
                <a:cs typeface="Arial" panose="020B0604020202020204" pitchFamily="34" charset="0"/>
              </a:defRPr>
            </a:lvl4pPr>
            <a:lvl5pPr>
              <a:defRPr sz="1350">
                <a:latin typeface="Arial" panose="020B0604020202020204" pitchFamily="34" charset="0"/>
                <a:cs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3D1DD3-707B-8949-8282-CC31D5491270}"/>
              </a:ext>
            </a:extLst>
          </p:cNvPr>
          <p:cNvSpPr>
            <a:spLocks noGrp="1"/>
          </p:cNvSpPr>
          <p:nvPr>
            <p:ph type="body" sz="half" idx="2"/>
          </p:nvPr>
        </p:nvSpPr>
        <p:spPr>
          <a:xfrm>
            <a:off x="482520" y="1151404"/>
            <a:ext cx="3364865" cy="3252788"/>
          </a:xfrm>
        </p:spPr>
        <p:txBody>
          <a:bodyPr anchor="ctr" anchorCtr="0">
            <a:noAutofit/>
          </a:bodyPr>
          <a:lstStyle>
            <a:lvl1pPr marL="0" indent="0">
              <a:buNone/>
              <a:defRPr sz="2700" spc="0" baseline="0">
                <a:latin typeface="Tiempos Fine Light" panose="02020303060303060403" pitchFamily="18" charset="77"/>
                <a:cs typeface="Times New Roman" panose="02020603050405020304" pitchFamily="18"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141E5EB9-ADC8-A24A-BDF3-78B33A4D0ABB}"/>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B087C134-782B-3146-AA51-E24DB4AD33B4}"/>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40ABC657-DC3B-854B-BE21-3B7AF6E9BE68}"/>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2074762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EFCD02-3911-B34F-A586-53722505948F}"/>
              </a:ext>
            </a:extLst>
          </p:cNvPr>
          <p:cNvSpPr>
            <a:spLocks noGrp="1"/>
          </p:cNvSpPr>
          <p:nvPr>
            <p:ph type="pic" idx="1"/>
          </p:nvPr>
        </p:nvSpPr>
        <p:spPr>
          <a:xfrm>
            <a:off x="3886200" y="1"/>
            <a:ext cx="5257800" cy="5143499"/>
          </a:xfrm>
        </p:spPr>
        <p:txBody>
          <a:bodyPr/>
          <a:lstStyle>
            <a:lvl1pPr marL="0" indent="0">
              <a:buNone/>
              <a:defRPr sz="2400" baseline="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2" name="Title 1">
            <a:extLst>
              <a:ext uri="{FF2B5EF4-FFF2-40B4-BE49-F238E27FC236}">
                <a16:creationId xmlns:a16="http://schemas.microsoft.com/office/drawing/2014/main" id="{AC5E8DDE-A0B1-6741-A8E3-7DF0E38D8DD8}"/>
              </a:ext>
            </a:extLst>
          </p:cNvPr>
          <p:cNvSpPr>
            <a:spLocks noGrp="1"/>
          </p:cNvSpPr>
          <p:nvPr>
            <p:ph type="title" hasCustomPrompt="1"/>
          </p:nvPr>
        </p:nvSpPr>
        <p:spPr>
          <a:xfrm>
            <a:off x="463184" y="342900"/>
            <a:ext cx="2949178" cy="1200150"/>
          </a:xfrm>
        </p:spPr>
        <p:txBody>
          <a:bodyPr anchor="t" anchorCtr="0">
            <a:noAutofit/>
          </a:bodyPr>
          <a:lstStyle>
            <a:lvl1pPr>
              <a:defRPr sz="2400" b="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3">
            <a:extLst>
              <a:ext uri="{FF2B5EF4-FFF2-40B4-BE49-F238E27FC236}">
                <a16:creationId xmlns:a16="http://schemas.microsoft.com/office/drawing/2014/main" id="{DB5DD8A1-54F8-194F-B7C4-95F357161D42}"/>
              </a:ext>
            </a:extLst>
          </p:cNvPr>
          <p:cNvSpPr>
            <a:spLocks noGrp="1"/>
          </p:cNvSpPr>
          <p:nvPr>
            <p:ph type="body" sz="half" idx="2"/>
          </p:nvPr>
        </p:nvSpPr>
        <p:spPr>
          <a:xfrm>
            <a:off x="463184" y="1543050"/>
            <a:ext cx="2949178" cy="2858691"/>
          </a:xfrm>
        </p:spPr>
        <p:txBody>
          <a:bodyPr>
            <a:noAutofit/>
          </a:bodyPr>
          <a:lstStyle>
            <a:lvl1pPr marL="0" indent="0">
              <a:buNone/>
              <a:defRPr sz="1200">
                <a:latin typeface="Arial" panose="020B0604020202020204" pitchFamily="34" charset="0"/>
                <a:cs typeface="Arial" panose="020B0604020202020204" pitchFamily="34"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6" name="Slide Number Placeholder 5">
            <a:extLst>
              <a:ext uri="{FF2B5EF4-FFF2-40B4-BE49-F238E27FC236}">
                <a16:creationId xmlns:a16="http://schemas.microsoft.com/office/drawing/2014/main" id="{C2EFBD9A-7817-2244-8510-BF1B12A94028}"/>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7" name="Rectangle 6">
            <a:extLst>
              <a:ext uri="{FF2B5EF4-FFF2-40B4-BE49-F238E27FC236}">
                <a16:creationId xmlns:a16="http://schemas.microsoft.com/office/drawing/2014/main" id="{78C30BBF-DB37-094B-96CA-929A8A1FE283}"/>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DC716144-EF52-7A43-9856-74DEE359C469}"/>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521721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4B2E543-9857-574C-9492-BC045DF7B3E8}"/>
              </a:ext>
            </a:extLst>
          </p:cNvPr>
          <p:cNvSpPr>
            <a:spLocks noGrp="1"/>
          </p:cNvSpPr>
          <p:nvPr>
            <p:ph type="sldNum" sz="quarter" idx="12"/>
          </p:nvPr>
        </p:nvSpPr>
        <p:spPr>
          <a:xfrm>
            <a:off x="301337" y="4697839"/>
            <a:ext cx="322551" cy="264860"/>
          </a:xfrm>
        </p:spPr>
        <p:txBody>
          <a:bodyPr/>
          <a:lstStyle>
            <a:lvl1pPr>
              <a:defRPr sz="600" b="1">
                <a:solidFill>
                  <a:schemeClr val="tx1"/>
                </a:solidFill>
              </a:defRPr>
            </a:lvl1pPr>
          </a:lstStyle>
          <a:p>
            <a:fld id="{B1A1BE98-182E-084E-9EBF-D0732FC8F83B}" type="slidenum">
              <a:rPr lang="en-US" smtClean="0"/>
              <a:pPr/>
              <a:t>‹#›</a:t>
            </a:fld>
            <a:endParaRPr lang="en-US"/>
          </a:p>
        </p:txBody>
      </p:sp>
      <p:sp>
        <p:nvSpPr>
          <p:cNvPr id="8" name="Content Placeholder 3">
            <a:extLst>
              <a:ext uri="{FF2B5EF4-FFF2-40B4-BE49-F238E27FC236}">
                <a16:creationId xmlns:a16="http://schemas.microsoft.com/office/drawing/2014/main" id="{BE8AE425-2F0E-6F49-B080-63928C3A4494}"/>
              </a:ext>
            </a:extLst>
          </p:cNvPr>
          <p:cNvSpPr>
            <a:spLocks noGrp="1"/>
          </p:cNvSpPr>
          <p:nvPr>
            <p:ph sz="quarter" idx="13"/>
          </p:nvPr>
        </p:nvSpPr>
        <p:spPr>
          <a:xfrm>
            <a:off x="634885" y="544606"/>
            <a:ext cx="7874231" cy="39006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06DD1C4-C48E-5976-BD6E-1E8339C41C6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1884544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AB541D8-3C14-744C-96B1-B42C2A6DDB22}"/>
              </a:ext>
            </a:extLst>
          </p:cNvPr>
          <p:cNvSpPr>
            <a:spLocks noGrp="1"/>
          </p:cNvSpPr>
          <p:nvPr>
            <p:ph type="body" sz="quarter" idx="11" hasCustomPrompt="1"/>
          </p:nvPr>
        </p:nvSpPr>
        <p:spPr>
          <a:xfrm>
            <a:off x="416719" y="503612"/>
            <a:ext cx="2818210" cy="249408"/>
          </a:xfrm>
        </p:spPr>
        <p:txBody>
          <a:bodyPr anchor="ctr">
            <a:noAutofit/>
          </a:bodyPr>
          <a:lstStyle>
            <a:lvl1pPr marL="0" indent="0">
              <a:buNone/>
              <a:defRPr sz="900" b="1">
                <a:latin typeface="Rand" panose="020B0504010101010104" pitchFamily="34" charset="77"/>
                <a:cs typeface="Rand" panose="020B0504010101010104" pitchFamily="34" charset="77"/>
              </a:defRPr>
            </a:lvl1pPr>
            <a:lvl2pPr marL="342900" indent="0">
              <a:buNone/>
              <a:defRPr sz="1200" b="1">
                <a:latin typeface="Rand" panose="020B0504010101010104" pitchFamily="34" charset="77"/>
                <a:cs typeface="Rand" panose="020B0504010101010104" pitchFamily="34" charset="77"/>
              </a:defRPr>
            </a:lvl2pPr>
            <a:lvl3pPr>
              <a:defRPr sz="1050" b="1">
                <a:latin typeface="Rand" panose="020B0504010101010104" pitchFamily="34" charset="77"/>
                <a:cs typeface="Rand" panose="020B0504010101010104" pitchFamily="34" charset="77"/>
              </a:defRPr>
            </a:lvl3pPr>
            <a:lvl4pPr>
              <a:defRPr sz="900" b="1">
                <a:latin typeface="Rand" panose="020B0504010101010104" pitchFamily="34" charset="77"/>
                <a:cs typeface="Rand" panose="020B0504010101010104" pitchFamily="34" charset="77"/>
              </a:defRPr>
            </a:lvl4pPr>
            <a:lvl5pPr>
              <a:defRPr sz="900" b="1">
                <a:latin typeface="Rand" panose="020B0504010101010104" pitchFamily="34" charset="77"/>
                <a:cs typeface="Rand" panose="020B0504010101010104" pitchFamily="34" charset="77"/>
              </a:defRPr>
            </a:lvl5pPr>
          </a:lstStyle>
          <a:p>
            <a:pPr lvl="0"/>
            <a:r>
              <a:rPr lang="en-US"/>
              <a:t>CLICK TO EDIT SUPERHEADING</a:t>
            </a:r>
          </a:p>
        </p:txBody>
      </p:sp>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pic>
        <p:nvPicPr>
          <p:cNvPr id="9" name="Picture 8">
            <a:extLst>
              <a:ext uri="{FF2B5EF4-FFF2-40B4-BE49-F238E27FC236}">
                <a16:creationId xmlns:a16="http://schemas.microsoft.com/office/drawing/2014/main" id="{B4F2387D-7948-E944-A43B-15622C50632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220080" y="585628"/>
            <a:ext cx="342185" cy="342185"/>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1" y="726678"/>
            <a:ext cx="5028906" cy="1248835"/>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Tree>
    <p:extLst>
      <p:ext uri="{BB962C8B-B14F-4D97-AF65-F5344CB8AC3E}">
        <p14:creationId xmlns:p14="http://schemas.microsoft.com/office/powerpoint/2010/main" val="28389220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9B034D-9ACD-ED44-9FCE-5AD1B59B06F7}"/>
              </a:ext>
            </a:extLst>
          </p:cNvPr>
          <p:cNvPicPr>
            <a:picLocks noChangeAspect="1"/>
          </p:cNvPicPr>
          <p:nvPr userDrawn="1"/>
        </p:nvPicPr>
        <p:blipFill>
          <a:blip r:embed="rId2"/>
          <a:stretch>
            <a:fillRect/>
          </a:stretch>
        </p:blipFill>
        <p:spPr>
          <a:xfrm>
            <a:off x="0" y="0"/>
            <a:ext cx="9144000" cy="152400"/>
          </a:xfrm>
          <a:prstGeom prst="rect">
            <a:avLst/>
          </a:prstGeom>
        </p:spPr>
      </p:pic>
      <p:sp>
        <p:nvSpPr>
          <p:cNvPr id="12" name="Title 1">
            <a:extLst>
              <a:ext uri="{FF2B5EF4-FFF2-40B4-BE49-F238E27FC236}">
                <a16:creationId xmlns:a16="http://schemas.microsoft.com/office/drawing/2014/main" id="{0647140C-142C-0748-A154-E5B625748B6C}"/>
              </a:ext>
            </a:extLst>
          </p:cNvPr>
          <p:cNvSpPr>
            <a:spLocks noGrp="1"/>
          </p:cNvSpPr>
          <p:nvPr>
            <p:ph type="ctrTitle" hasCustomPrompt="1"/>
          </p:nvPr>
        </p:nvSpPr>
        <p:spPr>
          <a:xfrm>
            <a:off x="416551" y="501487"/>
            <a:ext cx="3964424" cy="841124"/>
          </a:xfrm>
        </p:spPr>
        <p:txBody>
          <a:bodyPr anchor="t">
            <a:normAutofit/>
          </a:bodyPr>
          <a:lstStyle>
            <a:lvl1pPr algn="l">
              <a:lnSpc>
                <a:spcPts val="3345"/>
              </a:lnSpc>
              <a:defRPr sz="2850" spc="-8" baseline="0">
                <a:solidFill>
                  <a:schemeClr val="tx1">
                    <a:lumMod val="85000"/>
                    <a:lumOff val="15000"/>
                  </a:schemeClr>
                </a:solidFill>
                <a:latin typeface="Tiempos Fine Light" panose="02020303060303060403" pitchFamily="18" charset="77"/>
              </a:defRPr>
            </a:lvl1pPr>
          </a:lstStyle>
          <a:p>
            <a:r>
              <a:rPr lang="en-US"/>
              <a:t>Insert Title</a:t>
            </a:r>
          </a:p>
        </p:txBody>
      </p:sp>
      <p:sp>
        <p:nvSpPr>
          <p:cNvPr id="5" name="Rectangle 4">
            <a:extLst>
              <a:ext uri="{FF2B5EF4-FFF2-40B4-BE49-F238E27FC236}">
                <a16:creationId xmlns:a16="http://schemas.microsoft.com/office/drawing/2014/main" id="{B42EA7E6-EE92-D0DD-915E-65DC19BA571E}"/>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240667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6">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F94E3C-683A-344B-8157-4D022B04CAFC}"/>
              </a:ext>
            </a:extLst>
          </p:cNvPr>
          <p:cNvPicPr>
            <a:picLocks noChangeAspect="1"/>
          </p:cNvPicPr>
          <p:nvPr userDrawn="1"/>
        </p:nvPicPr>
        <p:blipFill rotWithShape="1">
          <a:blip r:embed="rId2"/>
          <a:srcRect l="-4675" r="-4675"/>
          <a:stretch/>
        </p:blipFill>
        <p:spPr>
          <a:xfrm>
            <a:off x="4802886" y="148590"/>
            <a:ext cx="3718433" cy="499491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8" name="Title 3">
            <a:extLst>
              <a:ext uri="{FF2B5EF4-FFF2-40B4-BE49-F238E27FC236}">
                <a16:creationId xmlns:a16="http://schemas.microsoft.com/office/drawing/2014/main" id="{10F29065-8592-8E4E-A267-F7B07904EE0E}"/>
              </a:ext>
            </a:extLst>
          </p:cNvPr>
          <p:cNvSpPr>
            <a:spLocks noGrp="1"/>
          </p:cNvSpPr>
          <p:nvPr>
            <p:ph type="title" hasCustomPrompt="1"/>
          </p:nvPr>
        </p:nvSpPr>
        <p:spPr>
          <a:xfrm>
            <a:off x="973836" y="792095"/>
            <a:ext cx="382905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6" name="Footer Placeholder 1">
            <a:extLst>
              <a:ext uri="{FF2B5EF4-FFF2-40B4-BE49-F238E27FC236}">
                <a16:creationId xmlns:a16="http://schemas.microsoft.com/office/drawing/2014/main" id="{B115400A-5AD4-694E-9124-5EF531EC80F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311360325"/>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with 6 Rounded Rectangles and Tex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457200" y="371475"/>
            <a:ext cx="8122024" cy="485775"/>
          </a:xfrm>
        </p:spPr>
        <p:txBody>
          <a:bodyPr anchor="t" anchorCtr="0">
            <a:noAutofit/>
          </a:bodyPr>
          <a:lstStyle>
            <a:lvl1pPr>
              <a:defRPr sz="2175"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3" name="Slide Number Placeholder 2">
            <a:extLst>
              <a:ext uri="{FF2B5EF4-FFF2-40B4-BE49-F238E27FC236}">
                <a16:creationId xmlns:a16="http://schemas.microsoft.com/office/drawing/2014/main" id="{D6395E53-95C5-DB49-B6E6-71E0C80887BF}"/>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Text Placeholder 5">
            <a:extLst>
              <a:ext uri="{FF2B5EF4-FFF2-40B4-BE49-F238E27FC236}">
                <a16:creationId xmlns:a16="http://schemas.microsoft.com/office/drawing/2014/main" id="{4A34E86F-C569-9647-9E50-D6B395BFDCE4}"/>
              </a:ext>
            </a:extLst>
          </p:cNvPr>
          <p:cNvSpPr>
            <a:spLocks noGrp="1"/>
          </p:cNvSpPr>
          <p:nvPr>
            <p:ph type="body" sz="quarter" idx="17" hasCustomPrompt="1"/>
          </p:nvPr>
        </p:nvSpPr>
        <p:spPr>
          <a:xfrm>
            <a:off x="472106"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1</a:t>
            </a:r>
          </a:p>
        </p:txBody>
      </p:sp>
      <p:sp>
        <p:nvSpPr>
          <p:cNvPr id="32" name="Text Placeholder 5">
            <a:extLst>
              <a:ext uri="{FF2B5EF4-FFF2-40B4-BE49-F238E27FC236}">
                <a16:creationId xmlns:a16="http://schemas.microsoft.com/office/drawing/2014/main" id="{5F078004-3293-5A45-B4D7-04019775152A}"/>
              </a:ext>
            </a:extLst>
          </p:cNvPr>
          <p:cNvSpPr>
            <a:spLocks noGrp="1"/>
          </p:cNvSpPr>
          <p:nvPr>
            <p:ph type="body" sz="quarter" idx="18"/>
          </p:nvPr>
        </p:nvSpPr>
        <p:spPr>
          <a:xfrm>
            <a:off x="473811" y="1921960"/>
            <a:ext cx="2315727" cy="648703"/>
          </a:xfrm>
        </p:spPr>
        <p:txBody>
          <a:bodyPr>
            <a:noAutofit/>
          </a:bodyPr>
          <a:lstStyle>
            <a:lvl1pPr marL="132160" indent="-132160">
              <a:lnSpc>
                <a:spcPct val="95000"/>
              </a:lnSpc>
              <a:spcBef>
                <a:spcPts val="0"/>
              </a:spcBef>
              <a:spcAft>
                <a:spcPts val="225"/>
              </a:spcAft>
              <a:buClr>
                <a:schemeClr val="accent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64319" indent="-132160">
              <a:lnSpc>
                <a:spcPct val="100000"/>
              </a:lnSpc>
              <a:spcBef>
                <a:spcPts val="0"/>
              </a:spcBef>
              <a:spcAft>
                <a:spcPts val="225"/>
              </a:spcAft>
              <a:buClr>
                <a:schemeClr val="accent1"/>
              </a:buClr>
              <a:buFont typeface="Arial" panose="020B0604020202020204" pitchFamily="34" charset="0"/>
              <a:buChar char="•"/>
              <a:tabLst/>
              <a:defRPr sz="900"/>
            </a:lvl2pPr>
            <a:lvl3pPr marL="388144" indent="-123825">
              <a:buClr>
                <a:schemeClr val="accent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 name="Text Placeholder 4">
            <a:extLst>
              <a:ext uri="{FF2B5EF4-FFF2-40B4-BE49-F238E27FC236}">
                <a16:creationId xmlns:a16="http://schemas.microsoft.com/office/drawing/2014/main" id="{42692A7E-A3E2-7F48-A608-0F4684AE63B7}"/>
              </a:ext>
            </a:extLst>
          </p:cNvPr>
          <p:cNvSpPr>
            <a:spLocks noGrp="1"/>
          </p:cNvSpPr>
          <p:nvPr>
            <p:ph type="body" sz="quarter" idx="19" hasCustomPrompt="1"/>
          </p:nvPr>
        </p:nvSpPr>
        <p:spPr>
          <a:xfrm>
            <a:off x="715216"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5" name="Text Placeholder 5">
            <a:extLst>
              <a:ext uri="{FF2B5EF4-FFF2-40B4-BE49-F238E27FC236}">
                <a16:creationId xmlns:a16="http://schemas.microsoft.com/office/drawing/2014/main" id="{42981D73-20E8-9542-9600-7AB3BFC72814}"/>
              </a:ext>
            </a:extLst>
          </p:cNvPr>
          <p:cNvSpPr>
            <a:spLocks noGrp="1"/>
          </p:cNvSpPr>
          <p:nvPr>
            <p:ph type="body" sz="quarter" idx="20" hasCustomPrompt="1"/>
          </p:nvPr>
        </p:nvSpPr>
        <p:spPr>
          <a:xfrm>
            <a:off x="3211377" y="1523807"/>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2</a:t>
            </a:r>
          </a:p>
        </p:txBody>
      </p:sp>
      <p:sp>
        <p:nvSpPr>
          <p:cNvPr id="46" name="Text Placeholder 5">
            <a:extLst>
              <a:ext uri="{FF2B5EF4-FFF2-40B4-BE49-F238E27FC236}">
                <a16:creationId xmlns:a16="http://schemas.microsoft.com/office/drawing/2014/main" id="{6817F7BE-F41D-D34E-BB29-799A75A944CC}"/>
              </a:ext>
            </a:extLst>
          </p:cNvPr>
          <p:cNvSpPr>
            <a:spLocks noGrp="1"/>
          </p:cNvSpPr>
          <p:nvPr>
            <p:ph type="body" sz="quarter" idx="21"/>
          </p:nvPr>
        </p:nvSpPr>
        <p:spPr>
          <a:xfrm>
            <a:off x="3213082" y="1921960"/>
            <a:ext cx="2616218" cy="648703"/>
          </a:xfrm>
        </p:spPr>
        <p:txBody>
          <a:bodyPr>
            <a:noAutofit/>
          </a:bodyPr>
          <a:lstStyle>
            <a:lvl1pPr marL="0" indent="0">
              <a:lnSpc>
                <a:spcPct val="95000"/>
              </a:lnSpc>
              <a:spcBef>
                <a:spcPts val="0"/>
              </a:spcBef>
              <a:spcAft>
                <a:spcPts val="225"/>
              </a:spcAft>
              <a:buClr>
                <a:schemeClr val="tx1"/>
              </a:buClr>
              <a:buNone/>
              <a:defRPr sz="975" b="0">
                <a:latin typeface="Arial" panose="020B0604020202020204" pitchFamily="34" charset="0"/>
                <a:cs typeface="Arial" panose="020B0604020202020204" pitchFamily="34" charset="0"/>
              </a:defRPr>
            </a:lvl1pPr>
            <a:lvl2pPr marL="128588" indent="-128588">
              <a:lnSpc>
                <a:spcPct val="100000"/>
              </a:lnSpc>
              <a:spcBef>
                <a:spcPts val="0"/>
              </a:spcBef>
              <a:spcAft>
                <a:spcPts val="225"/>
              </a:spcAft>
              <a:buClr>
                <a:schemeClr val="tx1"/>
              </a:buClr>
              <a:buFont typeface="Arial" panose="020B0604020202020204" pitchFamily="34" charset="0"/>
              <a:buChar char="•"/>
              <a:tabLst/>
              <a:defRPr sz="900"/>
            </a:lvl2pPr>
            <a:lvl3pPr marL="258366"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47" name="Text Placeholder 4">
            <a:extLst>
              <a:ext uri="{FF2B5EF4-FFF2-40B4-BE49-F238E27FC236}">
                <a16:creationId xmlns:a16="http://schemas.microsoft.com/office/drawing/2014/main" id="{BA101FE4-EBBF-9A4E-9D85-ACD346D6B76F}"/>
              </a:ext>
            </a:extLst>
          </p:cNvPr>
          <p:cNvSpPr>
            <a:spLocks noGrp="1"/>
          </p:cNvSpPr>
          <p:nvPr>
            <p:ph type="body" sz="quarter" idx="22" hasCustomPrompt="1"/>
          </p:nvPr>
        </p:nvSpPr>
        <p:spPr>
          <a:xfrm>
            <a:off x="3454488" y="1580844"/>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48" name="Text Placeholder 5">
            <a:extLst>
              <a:ext uri="{FF2B5EF4-FFF2-40B4-BE49-F238E27FC236}">
                <a16:creationId xmlns:a16="http://schemas.microsoft.com/office/drawing/2014/main" id="{0937124C-26E8-5942-8EB3-3F29D5E5283D}"/>
              </a:ext>
            </a:extLst>
          </p:cNvPr>
          <p:cNvSpPr>
            <a:spLocks noGrp="1"/>
          </p:cNvSpPr>
          <p:nvPr>
            <p:ph type="body" sz="quarter" idx="23" hasCustomPrompt="1"/>
          </p:nvPr>
        </p:nvSpPr>
        <p:spPr>
          <a:xfrm>
            <a:off x="3216524" y="2705662"/>
            <a:ext cx="308715" cy="347595"/>
          </a:xfrm>
        </p:spPr>
        <p:txBody>
          <a:bodyPr>
            <a:noAutofit/>
          </a:bodyPr>
          <a:lstStyle>
            <a:lvl1pPr marL="0" indent="0">
              <a:lnSpc>
                <a:spcPct val="100000"/>
              </a:lnSpc>
              <a:spcBef>
                <a:spcPts val="0"/>
              </a:spcBef>
              <a:spcAft>
                <a:spcPts val="225"/>
              </a:spcAft>
              <a:buClr>
                <a:schemeClr val="tx1"/>
              </a:buClr>
              <a:buNone/>
              <a:defRPr sz="1800" b="0">
                <a:latin typeface="Tiempos Fine Light" panose="02020303060303060403" pitchFamily="18" charset="77"/>
              </a:defRPr>
            </a:lvl1pPr>
            <a:lvl2pPr marL="0" indent="0">
              <a:lnSpc>
                <a:spcPct val="100000"/>
              </a:lnSpc>
              <a:spcBef>
                <a:spcPts val="0"/>
              </a:spcBef>
              <a:spcAft>
                <a:spcPts val="225"/>
              </a:spcAft>
              <a:buClr>
                <a:schemeClr val="tx1"/>
              </a:buClr>
              <a:buFont typeface="Arial" panose="020B0604020202020204" pitchFamily="34" charset="0"/>
              <a:buNone/>
              <a:tabLst/>
              <a:defRPr sz="900"/>
            </a:lvl2pPr>
            <a:lvl3pPr marL="128588" indent="-121444">
              <a:buClr>
                <a:schemeClr val="tx1"/>
              </a:buClr>
              <a:buFont typeface="Arial" panose="020B0604020202020204" pitchFamily="34" charset="0"/>
              <a:buChar char="•"/>
              <a:tabLst/>
              <a:defRPr sz="900"/>
            </a:lvl3pPr>
            <a:lvl4pPr marL="1028700" indent="0">
              <a:buNone/>
              <a:defRPr/>
            </a:lvl4pPr>
            <a:lvl5pPr marL="1371600" indent="0">
              <a:buNone/>
              <a:defRPr/>
            </a:lvl5pPr>
          </a:lstStyle>
          <a:p>
            <a:pPr lvl="0"/>
            <a:r>
              <a:rPr lang="en-US"/>
              <a:t>3</a:t>
            </a:r>
          </a:p>
        </p:txBody>
      </p:sp>
      <p:sp>
        <p:nvSpPr>
          <p:cNvPr id="49" name="Text Placeholder 5">
            <a:extLst>
              <a:ext uri="{FF2B5EF4-FFF2-40B4-BE49-F238E27FC236}">
                <a16:creationId xmlns:a16="http://schemas.microsoft.com/office/drawing/2014/main" id="{E8D6CA2E-D424-ED4F-BE6A-59B2EFE5295E}"/>
              </a:ext>
            </a:extLst>
          </p:cNvPr>
          <p:cNvSpPr>
            <a:spLocks noGrp="1"/>
          </p:cNvSpPr>
          <p:nvPr>
            <p:ph type="body" sz="quarter" idx="24"/>
          </p:nvPr>
        </p:nvSpPr>
        <p:spPr>
          <a:xfrm>
            <a:off x="3218229" y="3103815"/>
            <a:ext cx="2648523" cy="648703"/>
          </a:xfrm>
        </p:spPr>
        <p:txBody>
          <a:bodyPr>
            <a:noAutofit/>
          </a:bodyPr>
          <a:lstStyle>
            <a:lvl1pPr marL="128588" indent="-128588">
              <a:lnSpc>
                <a:spcPct val="95000"/>
              </a:lnSpc>
              <a:spcBef>
                <a:spcPts val="0"/>
              </a:spcBef>
              <a:spcAft>
                <a:spcPts val="225"/>
              </a:spcAft>
              <a:buClr>
                <a:schemeClr val="tx1"/>
              </a:buClr>
              <a:buFont typeface="Arial" panose="020B0604020202020204" pitchFamily="34" charset="0"/>
              <a:buChar char="•"/>
              <a:tabLst/>
              <a:defRPr sz="975" b="0">
                <a:latin typeface="Arial" panose="020B0604020202020204" pitchFamily="34" charset="0"/>
                <a:cs typeface="Arial" panose="020B0604020202020204" pitchFamily="34" charset="0"/>
              </a:defRPr>
            </a:lvl1pPr>
            <a:lvl2pPr marL="258366" indent="-129779">
              <a:lnSpc>
                <a:spcPct val="100000"/>
              </a:lnSpc>
              <a:spcBef>
                <a:spcPts val="0"/>
              </a:spcBef>
              <a:spcAft>
                <a:spcPts val="225"/>
              </a:spcAft>
              <a:buClr>
                <a:schemeClr val="tx1"/>
              </a:buClr>
              <a:buFont typeface="Arial" panose="020B0604020202020204" pitchFamily="34" charset="0"/>
              <a:buChar char="•"/>
              <a:tabLst/>
              <a:defRPr sz="900"/>
            </a:lvl2pPr>
            <a:lvl3pPr marL="388144" indent="-129779">
              <a:buClr>
                <a:schemeClr val="tx1"/>
              </a:buClr>
              <a:buFont typeface="Arial" panose="020B0604020202020204" pitchFamily="34" charset="0"/>
              <a:buChar char="•"/>
              <a:tabLst/>
              <a:defRPr sz="825"/>
            </a:lvl3pPr>
            <a:lvl4pPr marL="1028700" indent="0">
              <a:buNone/>
              <a:defRPr/>
            </a:lvl4pPr>
            <a:lvl5pPr marL="1371600" indent="0">
              <a:buNone/>
              <a:defRPr/>
            </a:lvl5pPr>
          </a:lstStyle>
          <a:p>
            <a:pPr lvl="0"/>
            <a:r>
              <a:rPr lang="en-US"/>
              <a:t>Click to edit Master text styles</a:t>
            </a:r>
          </a:p>
          <a:p>
            <a:pPr lvl="1"/>
            <a:r>
              <a:rPr lang="en-US"/>
              <a:t>Second level</a:t>
            </a:r>
          </a:p>
          <a:p>
            <a:pPr lvl="2"/>
            <a:r>
              <a:rPr lang="en-US"/>
              <a:t>Third Level</a:t>
            </a:r>
          </a:p>
        </p:txBody>
      </p:sp>
      <p:sp>
        <p:nvSpPr>
          <p:cNvPr id="50" name="Text Placeholder 4">
            <a:extLst>
              <a:ext uri="{FF2B5EF4-FFF2-40B4-BE49-F238E27FC236}">
                <a16:creationId xmlns:a16="http://schemas.microsoft.com/office/drawing/2014/main" id="{24951284-D928-7E44-9DF4-2DEC1C307BAB}"/>
              </a:ext>
            </a:extLst>
          </p:cNvPr>
          <p:cNvSpPr>
            <a:spLocks noGrp="1"/>
          </p:cNvSpPr>
          <p:nvPr>
            <p:ph type="body" sz="quarter" idx="25" hasCustomPrompt="1"/>
          </p:nvPr>
        </p:nvSpPr>
        <p:spPr>
          <a:xfrm>
            <a:off x="3459635" y="2762699"/>
            <a:ext cx="1898444" cy="285750"/>
          </a:xfrm>
        </p:spPr>
        <p:txBody>
          <a:bodyPr>
            <a:noAutofit/>
          </a:bodyPr>
          <a:lstStyle>
            <a:lvl1pPr marL="0" indent="0">
              <a:buNone/>
              <a:defRPr sz="1500">
                <a:latin typeface="Tiempos Fine Light" panose="02020303060303060403" pitchFamily="18"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Subhead here</a:t>
            </a:r>
          </a:p>
        </p:txBody>
      </p:sp>
      <p:sp>
        <p:nvSpPr>
          <p:cNvPr id="23" name="Rectangle 22">
            <a:extLst>
              <a:ext uri="{FF2B5EF4-FFF2-40B4-BE49-F238E27FC236}">
                <a16:creationId xmlns:a16="http://schemas.microsoft.com/office/drawing/2014/main" id="{935BCED5-DCFE-7443-8641-87874DE6941B}"/>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7" name="Rectangle 26">
            <a:extLst>
              <a:ext uri="{FF2B5EF4-FFF2-40B4-BE49-F238E27FC236}">
                <a16:creationId xmlns:a16="http://schemas.microsoft.com/office/drawing/2014/main" id="{9AFEB787-5D7D-4E97-4CB2-48F0E8DB23C7}"/>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8" name="Straight Connector 17">
            <a:extLst>
              <a:ext uri="{FF2B5EF4-FFF2-40B4-BE49-F238E27FC236}">
                <a16:creationId xmlns:a16="http://schemas.microsoft.com/office/drawing/2014/main" id="{F5ECD686-B284-6BAB-0B63-8028E494FD51}"/>
              </a:ext>
            </a:extLst>
          </p:cNvPr>
          <p:cNvCxnSpPr>
            <a:cxnSpLocks/>
          </p:cNvCxnSpPr>
          <p:nvPr userDrawn="1"/>
        </p:nvCxnSpPr>
        <p:spPr>
          <a:xfrm>
            <a:off x="472106" y="1850069"/>
            <a:ext cx="229784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06BB603-4A57-D15B-B1D3-FAEA694AA2F0}"/>
              </a:ext>
            </a:extLst>
          </p:cNvPr>
          <p:cNvCxnSpPr>
            <a:cxnSpLocks/>
          </p:cNvCxnSpPr>
          <p:nvPr userDrawn="1"/>
        </p:nvCxnSpPr>
        <p:spPr>
          <a:xfrm>
            <a:off x="3204210" y="1850069"/>
            <a:ext cx="230056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6A7439-04AE-9008-1B31-0462A301BCE7}"/>
              </a:ext>
            </a:extLst>
          </p:cNvPr>
          <p:cNvCxnSpPr>
            <a:cxnSpLocks/>
          </p:cNvCxnSpPr>
          <p:nvPr userDrawn="1"/>
        </p:nvCxnSpPr>
        <p:spPr>
          <a:xfrm>
            <a:off x="3204210" y="3023186"/>
            <a:ext cx="230056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00C7027B-AA56-B37B-5CBE-295F76BC86AE}"/>
              </a:ext>
            </a:extLst>
          </p:cNvPr>
          <p:cNvSpPr>
            <a:spLocks noGrp="1"/>
          </p:cNvSpPr>
          <p:nvPr>
            <p:ph type="body" sz="quarter" idx="26"/>
          </p:nvPr>
        </p:nvSpPr>
        <p:spPr>
          <a:xfrm>
            <a:off x="479823" y="820694"/>
            <a:ext cx="7559278" cy="419100"/>
          </a:xfrm>
        </p:spPr>
        <p:txBody>
          <a:bodyPr>
            <a:noAutofit/>
          </a:bodyPr>
          <a:lstStyle>
            <a:lvl1pPr marL="0" indent="0">
              <a:lnSpc>
                <a:spcPct val="95000"/>
              </a:lnSpc>
              <a:spcBef>
                <a:spcPts val="0"/>
              </a:spcBef>
              <a:spcAft>
                <a:spcPts val="450"/>
              </a:spcAft>
              <a:buNone/>
              <a:defRPr sz="975"/>
            </a:lvl1pPr>
            <a:lvl2pPr marL="128588" indent="-121444">
              <a:tabLst/>
              <a:defRPr sz="900"/>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1F392DE7-291B-82CB-2DF6-1EEB16FEF7D7}"/>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879792718"/>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5376">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IJ - 6 CTR MOD-CONC.">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4" name="Text Placeholder 3">
            <a:extLst>
              <a:ext uri="{FF2B5EF4-FFF2-40B4-BE49-F238E27FC236}">
                <a16:creationId xmlns:a16="http://schemas.microsoft.com/office/drawing/2014/main" id="{330D9DE4-8B36-BBAE-4901-CF6B622ED0B1}"/>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8" name="Text Placeholder 2">
            <a:extLst>
              <a:ext uri="{FF2B5EF4-FFF2-40B4-BE49-F238E27FC236}">
                <a16:creationId xmlns:a16="http://schemas.microsoft.com/office/drawing/2014/main" id="{9A5FBAA9-4EE0-6C01-C2B8-0957EE9024A6}"/>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BEE496A7-A12B-1389-A874-4ED67064E13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10" name="Text Placeholder 2">
            <a:extLst>
              <a:ext uri="{FF2B5EF4-FFF2-40B4-BE49-F238E27FC236}">
                <a16:creationId xmlns:a16="http://schemas.microsoft.com/office/drawing/2014/main" id="{40CBB147-4D26-29FB-3EB5-C559A09275D3}"/>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80786304"/>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IJ Template - 6 CENTER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68CD165F-19A5-68D7-3211-87E351F8928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D87A5FEC-C947-9D63-0B06-1D7E78860DA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693DF8D4-B291-AFA7-0C4B-1897738D28BE}"/>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7D48630A-06AB-5F6C-F00E-65BBF3D5F1F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56607665"/>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EB0082BF-142A-AB96-BBA2-99833E52FF1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AC31D6-388D-8359-95E5-316E19A5F490}"/>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D4BE6658-8231-2A96-4326-FE1CCC48708F}"/>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60A2F548-F8CE-62F7-F29F-FC5F52D06B04}"/>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87043851"/>
      </p:ext>
    </p:extLst>
  </p:cSld>
  <p:clrMapOvr>
    <a:masterClrMapping/>
  </p:clrMapOvr>
  <p:extLst>
    <p:ext uri="{DCECCB84-F9BA-43D5-87BE-67443E8EF086}">
      <p15:sldGuideLst xmlns:p15="http://schemas.microsoft.com/office/powerpoint/2012/main">
        <p15:guide id="3" orient="horz" pos="1872">
          <p15:clr>
            <a:srgbClr val="FBAE40"/>
          </p15:clr>
        </p15:guide>
        <p15:guide id="4" orient="horz" pos="2736">
          <p15:clr>
            <a:srgbClr val="FBAE40"/>
          </p15:clr>
        </p15:guide>
        <p15:guide id="5" orient="horz" pos="4032">
          <p15:clr>
            <a:srgbClr val="FBAE40"/>
          </p15:clr>
        </p15:guide>
        <p15:guide id="6" pos="2040">
          <p15:clr>
            <a:srgbClr val="FBAE40"/>
          </p15:clr>
        </p15:guide>
        <p15:guide id="7" pos="2832">
          <p15:clr>
            <a:srgbClr val="FBAE40"/>
          </p15:clr>
        </p15:guide>
        <p15:guide id="8" pos="5448">
          <p15:clr>
            <a:srgbClr val="FBAE40"/>
          </p15:clr>
        </p15:guide>
        <p15:guide id="9" pos="2904">
          <p15:clr>
            <a:srgbClr val="FBAE40"/>
          </p15:clr>
        </p15:guide>
        <p15:guide id="10" pos="3792">
          <p15:clr>
            <a:srgbClr val="FBAE40"/>
          </p15:clr>
        </p15:guide>
        <p15:guide id="11" pos="4584">
          <p15:clr>
            <a:srgbClr val="FBAE40"/>
          </p15:clr>
        </p15:guide>
        <p15:guide id="12" orient="horz" pos="2640">
          <p15:clr>
            <a:srgbClr val="FBAE40"/>
          </p15:clr>
        </p15:guide>
        <p15:guide id="13" orient="horz" pos="3216">
          <p15:clr>
            <a:srgbClr val="FBAE40"/>
          </p15:clr>
        </p15:guide>
        <p15:guide id="14" orient="horz" pos="3792">
          <p15:clr>
            <a:srgbClr val="FBAE40"/>
          </p15:clr>
        </p15:guide>
        <p15:guide id="15" orient="horz" pos="3312">
          <p15:clr>
            <a:srgbClr val="FBAE40"/>
          </p15:clr>
        </p15:guide>
        <p15:guide id="16" pos="3696">
          <p15:clr>
            <a:srgbClr val="FBAE40"/>
          </p15:clr>
        </p15:guide>
        <p15:guide id="17" pos="4656">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IJ - 3 CTR MOD+APP CHAL - smal header">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BC68025D-5524-FF3F-8DE1-E4D442715C2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86C778D1-DADB-1264-2788-72552BCB4337}"/>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81F29FFC-8B93-37C1-66A3-B9A626CD22D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0A41120F-6887-195B-AFC8-969E9EE163BE}"/>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390524403"/>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IJ - 3 CENTER MODULES-sml hea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0"/>
              </a:spcBef>
              <a:buNone/>
              <a:tabLst/>
              <a:defRPr sz="675" b="1"/>
            </a:lvl2pPr>
            <a:lvl3pPr marL="0" indent="0" algn="ctr">
              <a:lnSpc>
                <a:spcPct val="100000"/>
              </a:lnSpc>
              <a:spcBef>
                <a:spcPts val="75"/>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09F0867-6171-AFC2-4531-593C28749D73}"/>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B2440EA8-E6ED-56DA-F526-030728FFD8B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222BF10-B3ED-E7E1-8A88-B68BF0C5B1C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84C1A3CB-D917-BD75-FC27-CDF36A905880}"/>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734322"/>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IJ - 6 CTR MOD - sml hdr">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4" y="3100014"/>
            <a:ext cx="105156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964774" y="3115254"/>
            <a:ext cx="106680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420772"/>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5161114" y="3100014"/>
            <a:ext cx="1051560"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236DBAAB-318A-D771-9B42-AE46CB20C62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FBD0ABF-0615-EB75-B35B-B3C3737C5D6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E424DE1C-8048-F406-284C-1AD18D54135C}"/>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45D65DA8-58FA-9FC0-102D-E727A6244531}"/>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877621806"/>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IJ 3 CENTER MODULES CONCENTRATED">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82389"/>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427A7E55-83BD-C088-4D55-CA314C074D40}"/>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130A162-4283-6A10-6496-EB6F3601CC4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1C2DDFEB-48BD-2646-7753-1B1F8F5493A3}"/>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7C91DB61-F575-2DE5-C362-053188CFAD77}"/>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70131046"/>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IJ Template - 3 CENTER MODULES - SP or O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515349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FDB1230E-10B7-D4DE-F4F7-1D16937AA1A0}"/>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E3CB3EE4-4E24-E9D9-FB3A-A1AA0402866E}"/>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41D9E706-1257-35EE-37D3-20510E2800A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8E4B163-27E6-8A42-3B49-513BAB2CDA1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03592584"/>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IJ - 6 CTR MODULES-CONC. - sml hdr">
    <p:spTree>
      <p:nvGrpSpPr>
        <p:cNvPr id="1" name=""/>
        <p:cNvGrpSpPr/>
        <p:nvPr/>
      </p:nvGrpSpPr>
      <p:grpSpPr>
        <a:xfrm>
          <a:off x="0" y="0"/>
          <a:ext cx="0" cy="0"/>
          <a:chOff x="0" y="0"/>
          <a:chExt cx="0" cy="0"/>
        </a:xfrm>
      </p:grpSpPr>
      <p:sp>
        <p:nvSpPr>
          <p:cNvPr id="63" name="Text Placeholder 56">
            <a:extLst>
              <a:ext uri="{FF2B5EF4-FFF2-40B4-BE49-F238E27FC236}">
                <a16:creationId xmlns:a16="http://schemas.microsoft.com/office/drawing/2014/main" id="{64F8439D-DC02-9AD9-4739-A6001614CCE5}"/>
              </a:ext>
            </a:extLst>
          </p:cNvPr>
          <p:cNvSpPr>
            <a:spLocks noGrp="1"/>
          </p:cNvSpPr>
          <p:nvPr>
            <p:ph type="body" sz="quarter" idx="19"/>
          </p:nvPr>
        </p:nvSpPr>
        <p:spPr>
          <a:xfrm>
            <a:off x="2791293" y="3100014"/>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5" name="Text Placeholder 56">
            <a:extLst>
              <a:ext uri="{FF2B5EF4-FFF2-40B4-BE49-F238E27FC236}">
                <a16:creationId xmlns:a16="http://schemas.microsoft.com/office/drawing/2014/main" id="{A9200937-5F69-AFE5-6980-34751121FFB7}"/>
              </a:ext>
            </a:extLst>
          </p:cNvPr>
          <p:cNvSpPr>
            <a:spLocks noGrp="1"/>
          </p:cNvSpPr>
          <p:nvPr>
            <p:ph type="body" sz="quarter" idx="21"/>
          </p:nvPr>
        </p:nvSpPr>
        <p:spPr>
          <a:xfrm>
            <a:off x="3856981" y="3105986"/>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7" name="Text Placeholder 56">
            <a:extLst>
              <a:ext uri="{FF2B5EF4-FFF2-40B4-BE49-F238E27FC236}">
                <a16:creationId xmlns:a16="http://schemas.microsoft.com/office/drawing/2014/main" id="{B631BB3D-A6C6-1939-265E-31465E24F17C}"/>
              </a:ext>
            </a:extLst>
          </p:cNvPr>
          <p:cNvSpPr>
            <a:spLocks noGrp="1"/>
          </p:cNvSpPr>
          <p:nvPr>
            <p:ph type="body" sz="quarter" idx="23"/>
          </p:nvPr>
        </p:nvSpPr>
        <p:spPr>
          <a:xfrm>
            <a:off x="4939823" y="3090746"/>
            <a:ext cx="1014984" cy="572113"/>
          </a:xfrm>
        </p:spPr>
        <p:txBody>
          <a:bodyPr anchor="ctr" anchorCtr="0">
            <a:noAutofit/>
          </a:bodyPr>
          <a:lstStyle>
            <a:lvl1pPr marL="0" indent="0" algn="ctr">
              <a:lnSpc>
                <a:spcPct val="100000"/>
              </a:lnSpc>
              <a:spcBef>
                <a:spcPts val="225"/>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791294" y="2420772"/>
            <a:ext cx="1013393"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863161"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49609" y="2420772"/>
            <a:ext cx="1014984"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DB1E42B1-6AF5-3DFC-0492-02CF6A5F5E92}"/>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FD434DD-5929-09BE-DF1F-BD39261CD84D}"/>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B0A53693-6B96-C120-7CC6-1446763FCB25}"/>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DCD383-DFAF-AC36-7574-22041FCED835}"/>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44880231"/>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 First Slide">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FF056E0-0E13-2246-9B78-DFABC8A2BE29}"/>
              </a:ext>
            </a:extLst>
          </p:cNvPr>
          <p:cNvSpPr>
            <a:spLocks noGrp="1"/>
          </p:cNvSpPr>
          <p:nvPr>
            <p:ph type="pic" sz="quarter" idx="13" hasCustomPrompt="1"/>
          </p:nvPr>
        </p:nvSpPr>
        <p:spPr>
          <a:xfrm>
            <a:off x="4572000" y="7723"/>
            <a:ext cx="4572000" cy="5143500"/>
          </a:xfrm>
        </p:spPr>
        <p:txBody>
          <a:bodyPr/>
          <a:lstStyle/>
          <a:p>
            <a:r>
              <a:rPr lang="en-US"/>
              <a:t>Click icon to add a picture</a:t>
            </a:r>
          </a:p>
        </p:txBody>
      </p:sp>
      <p:pic>
        <p:nvPicPr>
          <p:cNvPr id="7" name="Google Shape;105;p29">
            <a:extLst>
              <a:ext uri="{FF2B5EF4-FFF2-40B4-BE49-F238E27FC236}">
                <a16:creationId xmlns:a16="http://schemas.microsoft.com/office/drawing/2014/main" id="{E01CA421-FF5E-E441-B65A-B7A02D090BD3}"/>
              </a:ext>
            </a:extLst>
          </p:cNvPr>
          <p:cNvPicPr preferRelativeResize="0"/>
          <p:nvPr userDrawn="1"/>
        </p:nvPicPr>
        <p:blipFill rotWithShape="1">
          <a:blip r:embed="rId2">
            <a:alphaModFix/>
          </a:blip>
          <a:srcRect/>
          <a:stretch/>
        </p:blipFill>
        <p:spPr>
          <a:xfrm>
            <a:off x="457200" y="371471"/>
            <a:ext cx="2366443" cy="420624"/>
          </a:xfrm>
          <a:prstGeom prst="rect">
            <a:avLst/>
          </a:prstGeom>
          <a:noFill/>
          <a:ln>
            <a:noFill/>
          </a:ln>
        </p:spPr>
      </p:pic>
      <p:sp>
        <p:nvSpPr>
          <p:cNvPr id="10" name="Title 3">
            <a:extLst>
              <a:ext uri="{FF2B5EF4-FFF2-40B4-BE49-F238E27FC236}">
                <a16:creationId xmlns:a16="http://schemas.microsoft.com/office/drawing/2014/main" id="{8F702724-2E3D-7843-8119-58718F61EAAB}"/>
              </a:ext>
            </a:extLst>
          </p:cNvPr>
          <p:cNvSpPr>
            <a:spLocks noGrp="1"/>
          </p:cNvSpPr>
          <p:nvPr>
            <p:ph type="title" hasCustomPrompt="1"/>
          </p:nvPr>
        </p:nvSpPr>
        <p:spPr>
          <a:xfrm>
            <a:off x="973836" y="912114"/>
            <a:ext cx="3314700" cy="3714751"/>
          </a:xfrm>
        </p:spPr>
        <p:txBody>
          <a:bodyPr anchor="ctr"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5" name="Footer Placeholder 1">
            <a:extLst>
              <a:ext uri="{FF2B5EF4-FFF2-40B4-BE49-F238E27FC236}">
                <a16:creationId xmlns:a16="http://schemas.microsoft.com/office/drawing/2014/main" id="{24FD4EED-366A-7642-A340-822EF6018D9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608449997"/>
      </p:ext>
    </p:extLst>
  </p:cSld>
  <p:clrMapOvr>
    <a:masterClrMapping/>
  </p:clrMapOvr>
  <p:extLst>
    <p:ext uri="{DCECCB84-F9BA-43D5-87BE-67443E8EF086}">
      <p15:sldGuideLst xmlns:p15="http://schemas.microsoft.com/office/powerpoint/2012/main">
        <p15:guide id="2" orient="horz" pos="2160">
          <p15:clr>
            <a:srgbClr val="FBAE40"/>
          </p15:clr>
        </p15:guide>
        <p15:guide id="4" orient="horz" pos="792">
          <p15:clr>
            <a:srgbClr val="FBAE40"/>
          </p15:clr>
        </p15:guide>
        <p15:guide id="5" orient="horz" pos="4032">
          <p15:clr>
            <a:srgbClr val="FBAE40"/>
          </p15:clr>
        </p15:guide>
        <p15:guide id="6"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IJ JOURNEY 8 MODULES">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376529" y="2420772"/>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428434" y="2420772"/>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444685" y="2420160"/>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35167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38" name="Text Placeholder 56">
            <a:extLst>
              <a:ext uri="{FF2B5EF4-FFF2-40B4-BE49-F238E27FC236}">
                <a16:creationId xmlns:a16="http://schemas.microsoft.com/office/drawing/2014/main" id="{A3E77DF7-C9F8-96FA-038F-6D4D81556FC2}"/>
              </a:ext>
            </a:extLst>
          </p:cNvPr>
          <p:cNvSpPr>
            <a:spLocks noGrp="1"/>
          </p:cNvSpPr>
          <p:nvPr>
            <p:ph type="body" sz="quarter" idx="32"/>
          </p:nvPr>
        </p:nvSpPr>
        <p:spPr>
          <a:xfrm>
            <a:off x="5467901" y="2420772"/>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4" name="Text Placeholder 56">
            <a:extLst>
              <a:ext uri="{FF2B5EF4-FFF2-40B4-BE49-F238E27FC236}">
                <a16:creationId xmlns:a16="http://schemas.microsoft.com/office/drawing/2014/main" id="{AA96D6E4-B392-3529-A2FF-6ED97D5A5B5E}"/>
              </a:ext>
            </a:extLst>
          </p:cNvPr>
          <p:cNvSpPr>
            <a:spLocks noGrp="1"/>
          </p:cNvSpPr>
          <p:nvPr>
            <p:ph type="body" sz="quarter" idx="33"/>
          </p:nvPr>
        </p:nvSpPr>
        <p:spPr>
          <a:xfrm>
            <a:off x="2361289" y="3105150"/>
            <a:ext cx="886900"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5" name="Text Placeholder 56">
            <a:extLst>
              <a:ext uri="{FF2B5EF4-FFF2-40B4-BE49-F238E27FC236}">
                <a16:creationId xmlns:a16="http://schemas.microsoft.com/office/drawing/2014/main" id="{A667A740-B2BF-8AE5-7F50-7F33BFEF7861}"/>
              </a:ext>
            </a:extLst>
          </p:cNvPr>
          <p:cNvSpPr>
            <a:spLocks noGrp="1"/>
          </p:cNvSpPr>
          <p:nvPr>
            <p:ph type="body" sz="quarter" idx="34"/>
          </p:nvPr>
        </p:nvSpPr>
        <p:spPr>
          <a:xfrm>
            <a:off x="3428434" y="3105150"/>
            <a:ext cx="845648"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6" name="Text Placeholder 56">
            <a:extLst>
              <a:ext uri="{FF2B5EF4-FFF2-40B4-BE49-F238E27FC236}">
                <a16:creationId xmlns:a16="http://schemas.microsoft.com/office/drawing/2014/main" id="{699730A3-6C7D-D127-E8EF-46C755F0778A}"/>
              </a:ext>
            </a:extLst>
          </p:cNvPr>
          <p:cNvSpPr>
            <a:spLocks noGrp="1"/>
          </p:cNvSpPr>
          <p:nvPr>
            <p:ph type="body" sz="quarter" idx="35"/>
          </p:nvPr>
        </p:nvSpPr>
        <p:spPr>
          <a:xfrm>
            <a:off x="4444685" y="3104538"/>
            <a:ext cx="896319"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47" name="Text Placeholder 56">
            <a:extLst>
              <a:ext uri="{FF2B5EF4-FFF2-40B4-BE49-F238E27FC236}">
                <a16:creationId xmlns:a16="http://schemas.microsoft.com/office/drawing/2014/main" id="{5D8EC1A3-0835-1171-9DE9-99995CA50106}"/>
              </a:ext>
            </a:extLst>
          </p:cNvPr>
          <p:cNvSpPr>
            <a:spLocks noGrp="1"/>
          </p:cNvSpPr>
          <p:nvPr>
            <p:ph type="body" sz="quarter" idx="36"/>
          </p:nvPr>
        </p:nvSpPr>
        <p:spPr>
          <a:xfrm>
            <a:off x="5467901" y="3105150"/>
            <a:ext cx="912682" cy="572113"/>
          </a:xfrm>
        </p:spPr>
        <p:txBody>
          <a:bodyPr anchor="ctr" anchorCtr="0">
            <a:noAutofit/>
          </a:bodyPr>
          <a:lstStyle>
            <a:lvl1pPr marL="0" indent="0" algn="ctr">
              <a:spcBef>
                <a:spcPts val="0"/>
              </a:spcBef>
              <a:buNone/>
              <a:defRPr sz="675" b="0" i="1"/>
            </a:lvl1pPr>
            <a:lvl2pPr marL="0" indent="0" algn="ctr">
              <a:lnSpc>
                <a:spcPct val="100000"/>
              </a:lnSpc>
              <a:spcBef>
                <a:spcPts val="225"/>
              </a:spcBef>
              <a:buNone/>
              <a:tabLst/>
              <a:defRPr sz="675" b="1"/>
            </a:lvl2pPr>
            <a:lvl3pPr marL="0" indent="0" algn="ctr">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2" name="Text Placeholder 3">
            <a:extLst>
              <a:ext uri="{FF2B5EF4-FFF2-40B4-BE49-F238E27FC236}">
                <a16:creationId xmlns:a16="http://schemas.microsoft.com/office/drawing/2014/main" id="{A85CB7D9-F1BF-EC28-3171-0DC7336B8CA9}"/>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0A7A6618-BE71-3BBD-E7CA-3099B495F2BF}"/>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54A23DCB-1474-CA2D-C93B-BF39C5C931F1}"/>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80AFDBD-B0D6-4BB8-B499-700FBB28D40C}"/>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80797235"/>
      </p:ext>
    </p:extLst>
  </p:cSld>
  <p:clrMapOvr>
    <a:masterClrMapping/>
  </p:clrMapOvr>
  <p:extLst>
    <p:ext uri="{DCECCB84-F9BA-43D5-87BE-67443E8EF086}">
      <p15:sldGuideLst xmlns:p15="http://schemas.microsoft.com/office/powerpoint/2012/main">
        <p15:guide id="3" orient="horz" pos="1872">
          <p15:clr>
            <a:srgbClr val="FBAE40"/>
          </p15:clr>
        </p15:guide>
        <p15:guide id="4" orient="horz" pos="2736">
          <p15:clr>
            <a:srgbClr val="FBAE40"/>
          </p15:clr>
        </p15:guide>
        <p15:guide id="5" orient="horz" pos="4032">
          <p15:clr>
            <a:srgbClr val="FBAE40"/>
          </p15:clr>
        </p15:guide>
        <p15:guide id="6" pos="2040">
          <p15:clr>
            <a:srgbClr val="FBAE40"/>
          </p15:clr>
        </p15:guide>
        <p15:guide id="7" pos="2832">
          <p15:clr>
            <a:srgbClr val="FBAE40"/>
          </p15:clr>
        </p15:guide>
        <p15:guide id="8" pos="5448">
          <p15:clr>
            <a:srgbClr val="FBAE40"/>
          </p15:clr>
        </p15:guide>
        <p15:guide id="9" pos="2904">
          <p15:clr>
            <a:srgbClr val="FBAE40"/>
          </p15:clr>
        </p15:guide>
        <p15:guide id="10" pos="3792">
          <p15:clr>
            <a:srgbClr val="FBAE40"/>
          </p15:clr>
        </p15:guide>
        <p15:guide id="11" pos="4584">
          <p15:clr>
            <a:srgbClr val="FBAE40"/>
          </p15:clr>
        </p15:guide>
        <p15:guide id="12" orient="horz" pos="2640">
          <p15:clr>
            <a:srgbClr val="FBAE40"/>
          </p15:clr>
        </p15:guide>
        <p15:guide id="13" orient="horz" pos="3216">
          <p15:clr>
            <a:srgbClr val="FBAE40"/>
          </p15:clr>
        </p15:guide>
        <p15:guide id="14" orient="horz" pos="3792">
          <p15:clr>
            <a:srgbClr val="FBAE40"/>
          </p15:clr>
        </p15:guide>
        <p15:guide id="15" orient="horz" pos="3312">
          <p15:clr>
            <a:srgbClr val="FBAE40"/>
          </p15:clr>
        </p15:guide>
        <p15:guide id="16" pos="3696">
          <p15:clr>
            <a:srgbClr val="FBAE40"/>
          </p15:clr>
        </p15:guide>
        <p15:guide id="17" pos="4656">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IJ Template - 1 CENTER MODULE CONC">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C3030432-EC3F-3991-5121-3477A9B7EF94}"/>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ABB7C879-C0CA-78C1-FFB8-94AE9FF6AC7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3082DAC5-F7E0-62B4-C497-20E45529699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70EAEEA-CCCB-1290-FE21-CD349847808B}"/>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77917833"/>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J Template - 1 CENTER MODULE - addon">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964774"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8BC3CF11-328C-AC92-44A1-DFE08F5EFA68}"/>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1B57F565-3F4C-6C7E-E7FB-6F530382019A}"/>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2EFAD0DF-DA70-416F-E657-684ABA2BC3DA}"/>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16A1B64F-FACE-6799-F919-6F648566E276}"/>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56869560"/>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IJ - 3 CTR MODULES+APP CHAL">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69688"/>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69688"/>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0"/>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A3805609-1C2B-6620-6896-8BA945B334AA}"/>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710DB925-B18E-904C-A4EB-6B0103492D85}"/>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0F854545-9462-F78C-2775-E0D1D67637B0}"/>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BC005F85-2959-4CBB-CB90-858B5B5CF98F}"/>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16782394"/>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IJ 3 CENTER MODULES CONC sml headline">
    <p:spTree>
      <p:nvGrpSpPr>
        <p:cNvPr id="1" name=""/>
        <p:cNvGrpSpPr/>
        <p:nvPr/>
      </p:nvGrpSpPr>
      <p:grpSpPr>
        <a:xfrm>
          <a:off x="0" y="0"/>
          <a:ext cx="0" cy="0"/>
          <a:chOff x="0" y="0"/>
          <a:chExt cx="0" cy="0"/>
        </a:xfrm>
      </p:grpSpPr>
      <p:sp>
        <p:nvSpPr>
          <p:cNvPr id="57" name="Text Placeholder 56">
            <a:extLst>
              <a:ext uri="{FF2B5EF4-FFF2-40B4-BE49-F238E27FC236}">
                <a16:creationId xmlns:a16="http://schemas.microsoft.com/office/drawing/2014/main" id="{473E1E2D-BD76-8A79-8678-8A726E67EF5E}"/>
              </a:ext>
            </a:extLst>
          </p:cNvPr>
          <p:cNvSpPr>
            <a:spLocks noGrp="1"/>
          </p:cNvSpPr>
          <p:nvPr>
            <p:ph type="body" sz="quarter" idx="14"/>
          </p:nvPr>
        </p:nvSpPr>
        <p:spPr>
          <a:xfrm>
            <a:off x="2562695" y="2782389"/>
            <a:ext cx="105918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6" name="Text Placeholder 56">
            <a:extLst>
              <a:ext uri="{FF2B5EF4-FFF2-40B4-BE49-F238E27FC236}">
                <a16:creationId xmlns:a16="http://schemas.microsoft.com/office/drawing/2014/main" id="{AD6B53E0-493C-8FBB-2A9A-50F4DD3DF619}"/>
              </a:ext>
            </a:extLst>
          </p:cNvPr>
          <p:cNvSpPr>
            <a:spLocks noGrp="1"/>
          </p:cNvSpPr>
          <p:nvPr>
            <p:ph type="body" sz="quarter" idx="22"/>
          </p:nvPr>
        </p:nvSpPr>
        <p:spPr>
          <a:xfrm>
            <a:off x="4918878"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64" name="Text Placeholder 56">
            <a:extLst>
              <a:ext uri="{FF2B5EF4-FFF2-40B4-BE49-F238E27FC236}">
                <a16:creationId xmlns:a16="http://schemas.microsoft.com/office/drawing/2014/main" id="{1B02A2D7-82BB-73D9-CF3F-E523AAF230C2}"/>
              </a:ext>
            </a:extLst>
          </p:cNvPr>
          <p:cNvSpPr>
            <a:spLocks noGrp="1"/>
          </p:cNvSpPr>
          <p:nvPr>
            <p:ph type="body" sz="quarter" idx="20"/>
          </p:nvPr>
        </p:nvSpPr>
        <p:spPr>
          <a:xfrm>
            <a:off x="3730160" y="2782389"/>
            <a:ext cx="1074420" cy="572113"/>
          </a:xfrm>
        </p:spPr>
        <p:txBody>
          <a:bodyPr anchor="ctr" anchorCtr="0">
            <a:noAutofit/>
          </a:bodyPr>
          <a:lstStyle>
            <a:lvl1pPr marL="0" indent="0" algn="ctr">
              <a:lnSpc>
                <a:spcPct val="100000"/>
              </a:lnSpc>
              <a:spcBef>
                <a:spcPts val="0"/>
              </a:spcBef>
              <a:buNone/>
              <a:defRPr sz="675" b="0" i="1"/>
            </a:lvl1pPr>
            <a:lvl2pPr marL="0" indent="0" algn="ctr">
              <a:lnSpc>
                <a:spcPct val="100000"/>
              </a:lnSpc>
              <a:spcBef>
                <a:spcPts val="225"/>
              </a:spcBef>
              <a:buNone/>
              <a:tabLst/>
              <a:defRPr sz="675" b="1"/>
            </a:lvl2pPr>
            <a:lvl3pPr marL="0" indent="0" algn="ctr">
              <a:lnSpc>
                <a:spcPct val="100000"/>
              </a:lnSpc>
              <a:spcBef>
                <a:spcPts val="150"/>
              </a:spcBef>
              <a:buNone/>
              <a:tabLst/>
              <a:defRPr sz="675" i="1"/>
            </a:lvl3pPr>
            <a:lvl4pPr marL="1028700" indent="0" algn="ctr">
              <a:buNone/>
              <a:defRPr sz="750"/>
            </a:lvl4pPr>
            <a:lvl5pPr marL="1371600" indent="0" algn="ctr">
              <a:buNone/>
              <a:defRPr sz="750"/>
            </a:lvl5pPr>
          </a:lstStyle>
          <a:p>
            <a:pPr lvl="0"/>
            <a:r>
              <a:rPr lang="en-US"/>
              <a:t>Click to edit Master text styles</a:t>
            </a:r>
          </a:p>
          <a:p>
            <a:pPr lvl="1"/>
            <a:r>
              <a:rPr lang="en-US"/>
              <a:t>Second level</a:t>
            </a:r>
          </a:p>
          <a:p>
            <a:pPr lvl="2"/>
            <a:r>
              <a:rPr lang="en-US"/>
              <a:t>Third level</a:t>
            </a:r>
          </a:p>
        </p:txBody>
      </p:sp>
      <p:sp>
        <p:nvSpPr>
          <p:cNvPr id="5" name="Slide Number Placeholder 4">
            <a:extLst>
              <a:ext uri="{FF2B5EF4-FFF2-40B4-BE49-F238E27FC236}">
                <a16:creationId xmlns:a16="http://schemas.microsoft.com/office/drawing/2014/main" id="{194DB845-764A-8C47-B0D2-7578A6920B8D}"/>
              </a:ext>
            </a:extLst>
          </p:cNvPr>
          <p:cNvSpPr>
            <a:spLocks noGrp="1"/>
          </p:cNvSpPr>
          <p:nvPr>
            <p:ph type="sldNum" sz="quarter" idx="11"/>
          </p:nvPr>
        </p:nvSpPr>
        <p:spPr/>
        <p:txBody>
          <a:bodyPr/>
          <a:lstStyle>
            <a:lvl1pPr>
              <a:defRPr>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sp>
        <p:nvSpPr>
          <p:cNvPr id="6" name="Rectangle 5">
            <a:extLst>
              <a:ext uri="{FF2B5EF4-FFF2-40B4-BE49-F238E27FC236}">
                <a16:creationId xmlns:a16="http://schemas.microsoft.com/office/drawing/2014/main" id="{BF7AAD2E-185E-284D-A254-C205E3DD04EC}"/>
              </a:ext>
            </a:extLst>
          </p:cNvPr>
          <p:cNvSpPr/>
          <p:nvPr userDrawn="1"/>
        </p:nvSpPr>
        <p:spPr>
          <a:xfrm>
            <a:off x="1" y="0"/>
            <a:ext cx="9143999" cy="139304"/>
          </a:xfrm>
          <a:prstGeom prst="rect">
            <a:avLst/>
          </a:prstGeom>
          <a:gradFill flip="none" rotWithShape="1">
            <a:gsLst>
              <a:gs pos="3000">
                <a:schemeClr val="accent1"/>
              </a:gs>
              <a:gs pos="100000">
                <a:schemeClr val="accent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6">
            <a:extLst>
              <a:ext uri="{FF2B5EF4-FFF2-40B4-BE49-F238E27FC236}">
                <a16:creationId xmlns:a16="http://schemas.microsoft.com/office/drawing/2014/main" id="{BE0D910A-E6DF-1248-82C8-F9069B5274B5}"/>
              </a:ext>
            </a:extLst>
          </p:cNvPr>
          <p:cNvSpPr/>
          <p:nvPr userDrawn="1"/>
        </p:nvSpPr>
        <p:spPr>
          <a:xfrm>
            <a:off x="0" y="371475"/>
            <a:ext cx="75438" cy="571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9" name="Text Placeholder 68">
            <a:extLst>
              <a:ext uri="{FF2B5EF4-FFF2-40B4-BE49-F238E27FC236}">
                <a16:creationId xmlns:a16="http://schemas.microsoft.com/office/drawing/2014/main" id="{0E073A21-468C-5BCA-7B72-224C56348D38}"/>
              </a:ext>
            </a:extLst>
          </p:cNvPr>
          <p:cNvSpPr>
            <a:spLocks noGrp="1"/>
          </p:cNvSpPr>
          <p:nvPr>
            <p:ph type="body" sz="quarter" idx="24" hasCustomPrompt="1"/>
          </p:nvPr>
        </p:nvSpPr>
        <p:spPr>
          <a:xfrm>
            <a:off x="569269" y="1146572"/>
            <a:ext cx="1584722" cy="390525"/>
          </a:xfrm>
        </p:spPr>
        <p:txBody>
          <a:bodyPr anchor="ctr" anchorCtr="0">
            <a:normAutofit/>
          </a:bodyPr>
          <a:lstStyle>
            <a:lvl1pPr marL="0" indent="0">
              <a:buNone/>
              <a:defRPr sz="900" b="1"/>
            </a:lvl1pPr>
          </a:lstStyle>
          <a:p>
            <a:pPr lvl="0"/>
            <a:r>
              <a:rPr lang="en-US"/>
              <a:t>WEEK PERIOD HERE</a:t>
            </a:r>
          </a:p>
        </p:txBody>
      </p:sp>
      <p:sp>
        <p:nvSpPr>
          <p:cNvPr id="70" name="Text Placeholder 68">
            <a:extLst>
              <a:ext uri="{FF2B5EF4-FFF2-40B4-BE49-F238E27FC236}">
                <a16:creationId xmlns:a16="http://schemas.microsoft.com/office/drawing/2014/main" id="{F8DAB486-47E4-E3A2-1064-841A9C317E2F}"/>
              </a:ext>
            </a:extLst>
          </p:cNvPr>
          <p:cNvSpPr>
            <a:spLocks noGrp="1"/>
          </p:cNvSpPr>
          <p:nvPr>
            <p:ph type="body" sz="quarter" idx="25" hasCustomPrompt="1"/>
          </p:nvPr>
        </p:nvSpPr>
        <p:spPr>
          <a:xfrm>
            <a:off x="2496454" y="1146572"/>
            <a:ext cx="1584722" cy="390525"/>
          </a:xfrm>
        </p:spPr>
        <p:txBody>
          <a:bodyPr anchor="ctr" anchorCtr="0">
            <a:normAutofit/>
          </a:bodyPr>
          <a:lstStyle>
            <a:lvl1pPr marL="0" indent="0">
              <a:buNone/>
              <a:defRPr sz="900" b="1"/>
            </a:lvl1pPr>
          </a:lstStyle>
          <a:p>
            <a:pPr lvl="0"/>
            <a:r>
              <a:rPr lang="en-US"/>
              <a:t>ADD WEEK PERIOD HERE</a:t>
            </a:r>
          </a:p>
        </p:txBody>
      </p:sp>
      <p:sp>
        <p:nvSpPr>
          <p:cNvPr id="71" name="Text Placeholder 68">
            <a:extLst>
              <a:ext uri="{FF2B5EF4-FFF2-40B4-BE49-F238E27FC236}">
                <a16:creationId xmlns:a16="http://schemas.microsoft.com/office/drawing/2014/main" id="{AE761CC6-0B60-8927-3ABF-58D4B5862FC4}"/>
              </a:ext>
            </a:extLst>
          </p:cNvPr>
          <p:cNvSpPr>
            <a:spLocks noGrp="1"/>
          </p:cNvSpPr>
          <p:nvPr>
            <p:ph type="body" sz="quarter" idx="26" hasCustomPrompt="1"/>
          </p:nvPr>
        </p:nvSpPr>
        <p:spPr>
          <a:xfrm>
            <a:off x="6637297" y="1146572"/>
            <a:ext cx="1584722" cy="390525"/>
          </a:xfrm>
        </p:spPr>
        <p:txBody>
          <a:bodyPr anchor="ctr" anchorCtr="0">
            <a:normAutofit/>
          </a:bodyPr>
          <a:lstStyle>
            <a:lvl1pPr marL="0" indent="0">
              <a:buNone/>
              <a:defRPr sz="900" b="1"/>
            </a:lvl1pPr>
          </a:lstStyle>
          <a:p>
            <a:pPr lvl="0"/>
            <a:r>
              <a:rPr lang="en-US"/>
              <a:t>ADD WEEK PERIOD HERE</a:t>
            </a:r>
          </a:p>
        </p:txBody>
      </p:sp>
      <p:sp>
        <p:nvSpPr>
          <p:cNvPr id="2" name="Text Placeholder 3">
            <a:extLst>
              <a:ext uri="{FF2B5EF4-FFF2-40B4-BE49-F238E27FC236}">
                <a16:creationId xmlns:a16="http://schemas.microsoft.com/office/drawing/2014/main" id="{C6C0C6D4-2D1A-002F-935B-C4520F09BAFE}"/>
              </a:ext>
            </a:extLst>
          </p:cNvPr>
          <p:cNvSpPr>
            <a:spLocks noGrp="1"/>
          </p:cNvSpPr>
          <p:nvPr>
            <p:ph type="body" sz="quarter" idx="28" hasCustomPrompt="1"/>
          </p:nvPr>
        </p:nvSpPr>
        <p:spPr>
          <a:xfrm>
            <a:off x="561976" y="1588294"/>
            <a:ext cx="1822847" cy="221456"/>
          </a:xfrm>
        </p:spPr>
        <p:txBody>
          <a:bodyPr anchor="ctr" anchorCtr="0">
            <a:normAutofit/>
          </a:bodyPr>
          <a:lstStyle>
            <a:lvl1pPr marL="0" indent="0" algn="ctr">
              <a:buNone/>
              <a:defRPr sz="1013" b="1">
                <a:solidFill>
                  <a:schemeClr val="bg1"/>
                </a:solidFill>
              </a:defRPr>
            </a:lvl1pPr>
          </a:lstStyle>
          <a:p>
            <a:pPr lvl="0"/>
            <a:r>
              <a:rPr lang="en-US"/>
              <a:t>Editable</a:t>
            </a:r>
          </a:p>
        </p:txBody>
      </p:sp>
      <p:sp>
        <p:nvSpPr>
          <p:cNvPr id="3" name="Text Placeholder 2">
            <a:extLst>
              <a:ext uri="{FF2B5EF4-FFF2-40B4-BE49-F238E27FC236}">
                <a16:creationId xmlns:a16="http://schemas.microsoft.com/office/drawing/2014/main" id="{5A629751-38A1-5CFF-6EC1-D99BF9B4D074}"/>
              </a:ext>
            </a:extLst>
          </p:cNvPr>
          <p:cNvSpPr>
            <a:spLocks noGrp="1"/>
          </p:cNvSpPr>
          <p:nvPr>
            <p:ph type="body" sz="quarter" idx="17"/>
          </p:nvPr>
        </p:nvSpPr>
        <p:spPr>
          <a:xfrm>
            <a:off x="7315200" y="3274068"/>
            <a:ext cx="1213931" cy="477332"/>
          </a:xfrm>
        </p:spPr>
        <p:txBody>
          <a:bodyPr anchor="ctr" anchorCtr="0">
            <a:noAutofit/>
          </a:bodyPr>
          <a:lstStyle>
            <a:lvl1pPr marL="0" indent="0">
              <a:buNone/>
              <a:defRPr sz="825" b="0"/>
            </a:lvl1pPr>
            <a:lvl2pPr marL="8335" indent="0">
              <a:spcBef>
                <a:spcPts val="0"/>
              </a:spcBef>
              <a:buNone/>
              <a:tabLst/>
              <a:defRPr sz="788" i="1"/>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4" name="Text Placeholder 2">
            <a:extLst>
              <a:ext uri="{FF2B5EF4-FFF2-40B4-BE49-F238E27FC236}">
                <a16:creationId xmlns:a16="http://schemas.microsoft.com/office/drawing/2014/main" id="{7D141865-4409-29B6-38AB-E83744B8FEC6}"/>
              </a:ext>
            </a:extLst>
          </p:cNvPr>
          <p:cNvSpPr>
            <a:spLocks noGrp="1"/>
          </p:cNvSpPr>
          <p:nvPr>
            <p:ph type="body" sz="quarter" idx="12"/>
          </p:nvPr>
        </p:nvSpPr>
        <p:spPr>
          <a:xfrm>
            <a:off x="1033493" y="2632309"/>
            <a:ext cx="1085582" cy="360380"/>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
        <p:nvSpPr>
          <p:cNvPr id="8" name="Text Placeholder 2">
            <a:extLst>
              <a:ext uri="{FF2B5EF4-FFF2-40B4-BE49-F238E27FC236}">
                <a16:creationId xmlns:a16="http://schemas.microsoft.com/office/drawing/2014/main" id="{DB44FF0D-0AFC-C544-B1B9-5765D5C21A4C}"/>
              </a:ext>
            </a:extLst>
          </p:cNvPr>
          <p:cNvSpPr>
            <a:spLocks noGrp="1"/>
          </p:cNvSpPr>
          <p:nvPr>
            <p:ph type="body" sz="quarter" idx="13"/>
          </p:nvPr>
        </p:nvSpPr>
        <p:spPr>
          <a:xfrm>
            <a:off x="1033493" y="3132222"/>
            <a:ext cx="1085582" cy="359102"/>
          </a:xfrm>
        </p:spPr>
        <p:txBody>
          <a:bodyPr anchor="ctr" anchorCtr="0">
            <a:noAutofit/>
          </a:bodyPr>
          <a:lstStyle>
            <a:lvl1pPr marL="0" indent="0">
              <a:buNone/>
              <a:defRPr sz="750" b="0"/>
            </a:lvl1pPr>
            <a:lvl2pPr marL="8335" indent="0">
              <a:spcBef>
                <a:spcPts val="0"/>
              </a:spcBef>
              <a:buNone/>
              <a:tabLst/>
              <a:defRPr sz="750" b="0"/>
            </a:lvl2pPr>
            <a:lvl3pPr marL="685800" indent="0">
              <a:buNone/>
              <a:defRPr sz="750"/>
            </a:lvl3pPr>
            <a:lvl4pPr marL="1028700" indent="0">
              <a:buNone/>
              <a:defRPr sz="675"/>
            </a:lvl4pPr>
            <a:lvl5pPr marL="1371600" indent="0">
              <a:buNone/>
              <a:defRPr sz="675"/>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542360735"/>
      </p:ext>
    </p:extLst>
  </p:cSld>
  <p:clrMapOvr>
    <a:masterClrMapping/>
  </p:clrMapOvr>
  <p:extLst>
    <p:ext uri="{DCECCB84-F9BA-43D5-87BE-67443E8EF086}">
      <p15:sldGuideLst xmlns:p15="http://schemas.microsoft.com/office/powerpoint/2012/main">
        <p15:guide id="3" orient="horz" pos="312">
          <p15:clr>
            <a:srgbClr val="FBAE40"/>
          </p15:clr>
        </p15:guide>
        <p15:guide id="4" orient="horz" pos="792">
          <p15:clr>
            <a:srgbClr val="FBAE40"/>
          </p15:clr>
        </p15:guide>
        <p15:guide id="5" orient="horz" pos="403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Blank Copyright Only">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2BEEC746-17BA-4875-985D-9F5B113BC058}"/>
              </a:ext>
            </a:extLst>
          </p:cNvPr>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00">
                <a:solidFill>
                  <a:schemeClr val="tx1">
                    <a:tint val="75000"/>
                  </a:schemeClr>
                </a:solidFill>
              </a:defRPr>
            </a:lvl1pPr>
          </a:lstStyle>
          <a:p>
            <a:endParaRPr lang="en-US"/>
          </a:p>
        </p:txBody>
      </p:sp>
      <p:sp>
        <p:nvSpPr>
          <p:cNvPr id="15" name="Slide Number Placeholder 5">
            <a:extLst>
              <a:ext uri="{FF2B5EF4-FFF2-40B4-BE49-F238E27FC236}">
                <a16:creationId xmlns:a16="http://schemas.microsoft.com/office/drawing/2014/main" id="{92CEAE01-8A3C-4463-AE92-56D23BC2A479}"/>
              </a:ext>
            </a:extLst>
          </p:cNvPr>
          <p:cNvSpPr>
            <a:spLocks noGrp="1"/>
          </p:cNvSpPr>
          <p:nvPr>
            <p:ph type="sldNum" sz="quarter" idx="4"/>
          </p:nvPr>
        </p:nvSpPr>
        <p:spPr>
          <a:xfrm>
            <a:off x="6553201" y="4767264"/>
            <a:ext cx="2133600" cy="273844"/>
          </a:xfrm>
          <a:prstGeom prst="rect">
            <a:avLst/>
          </a:prstGeom>
        </p:spPr>
        <p:txBody>
          <a:bodyPr vert="horz" lIns="91440" tIns="45720" rIns="91440" bIns="45720" rtlCol="0" anchor="ctr"/>
          <a:lstStyle>
            <a:lvl1pPr algn="r">
              <a:defRPr sz="600">
                <a:solidFill>
                  <a:schemeClr val="tx1">
                    <a:tint val="75000"/>
                  </a:schemeClr>
                </a:solidFill>
              </a:defRPr>
            </a:lvl1pPr>
          </a:lstStyle>
          <a:p>
            <a:fld id="{FB434236-61EB-498D-B91C-BE3619E4B336}" type="slidenum">
              <a:rPr lang="en-US" smtClean="0"/>
              <a:pPr/>
              <a:t>‹#›</a:t>
            </a:fld>
            <a:endParaRPr lang="en-US"/>
          </a:p>
        </p:txBody>
      </p:sp>
    </p:spTree>
    <p:extLst>
      <p:ext uri="{BB962C8B-B14F-4D97-AF65-F5344CB8AC3E}">
        <p14:creationId xmlns:p14="http://schemas.microsoft.com/office/powerpoint/2010/main" val="309333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Title Slide 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FA43885-B0BD-5443-8C2F-0F3836BCD086}"/>
              </a:ext>
            </a:extLst>
          </p:cNvPr>
          <p:cNvPicPr>
            <a:picLocks noChangeAspect="1"/>
          </p:cNvPicPr>
          <p:nvPr userDrawn="1"/>
        </p:nvPicPr>
        <p:blipFill rotWithShape="1">
          <a:blip r:embed="rId2"/>
          <a:srcRect t="801" b="320"/>
          <a:stretch/>
        </p:blipFill>
        <p:spPr>
          <a:xfrm>
            <a:off x="4792237" y="57150"/>
            <a:ext cx="4120691" cy="5086351"/>
          </a:xfrm>
          <a:prstGeom prst="rect">
            <a:avLst/>
          </a:prstGeom>
        </p:spPr>
      </p:pic>
      <p:sp>
        <p:nvSpPr>
          <p:cNvPr id="4" name="Title 3">
            <a:extLst>
              <a:ext uri="{FF2B5EF4-FFF2-40B4-BE49-F238E27FC236}">
                <a16:creationId xmlns:a16="http://schemas.microsoft.com/office/drawing/2014/main" id="{E735480F-7577-0345-A6C0-390BEB194D26}"/>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A795D9A1-EBA6-9146-A2ED-D807154A4760}"/>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3" name="Text Placeholder 2">
            <a:extLst>
              <a:ext uri="{FF2B5EF4-FFF2-40B4-BE49-F238E27FC236}">
                <a16:creationId xmlns:a16="http://schemas.microsoft.com/office/drawing/2014/main" id="{04C7C19A-3D69-03E5-8BBD-E0DDD14C4F10}"/>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2" name="TextBox 1">
            <a:extLst>
              <a:ext uri="{FF2B5EF4-FFF2-40B4-BE49-F238E27FC236}">
                <a16:creationId xmlns:a16="http://schemas.microsoft.com/office/drawing/2014/main" id="{6E999A7D-45BD-9514-45A9-FB4F13C1DEDF}"/>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4969640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B18B77-0E46-784F-B356-9230234DAF02}"/>
              </a:ext>
            </a:extLst>
          </p:cNvPr>
          <p:cNvPicPr>
            <a:picLocks noChangeAspect="1"/>
          </p:cNvPicPr>
          <p:nvPr userDrawn="1"/>
        </p:nvPicPr>
        <p:blipFill>
          <a:blip r:embed="rId2"/>
          <a:srcRect t="1090" b="1090"/>
          <a:stretch/>
        </p:blipFill>
        <p:spPr>
          <a:xfrm>
            <a:off x="4698052" y="114301"/>
            <a:ext cx="4009657" cy="5029200"/>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EC14DA09-E924-6D4E-8F19-28451BD41494}"/>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FFA284C8-DE04-CCC4-C530-8F16B53DF841}"/>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5F140507-F05F-E3F7-4B01-5778536396CE}"/>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6C40EB2A-5F7D-3753-BEAA-432BE13A1259}"/>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2040991161"/>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50592-35F9-3D48-BB93-0853DEBFDC58}"/>
              </a:ext>
            </a:extLst>
          </p:cNvPr>
          <p:cNvPicPr>
            <a:picLocks noChangeAspect="1"/>
          </p:cNvPicPr>
          <p:nvPr userDrawn="1"/>
        </p:nvPicPr>
        <p:blipFill>
          <a:blip r:embed="rId2"/>
          <a:srcRect t="2001" b="2001"/>
          <a:stretch/>
        </p:blipFill>
        <p:spPr>
          <a:xfrm>
            <a:off x="5314950" y="274319"/>
            <a:ext cx="2867407" cy="4869181"/>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F78BFF92-44A5-214C-A38F-FA5F2E3FE2A2}"/>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E35269A8-398E-955F-E7F9-403D29FEA8CC}"/>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2CA38714-A73A-E34D-DBF0-F1FD39BFE13E}"/>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2D70C66F-4E9C-3A13-DF9F-DA356F98ECE3}"/>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914640600"/>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32002A-6216-3A41-8BCF-E42A668C3C16}"/>
              </a:ext>
            </a:extLst>
          </p:cNvPr>
          <p:cNvPicPr>
            <a:picLocks noChangeAspect="1"/>
          </p:cNvPicPr>
          <p:nvPr userDrawn="1"/>
        </p:nvPicPr>
        <p:blipFill>
          <a:blip r:embed="rId2"/>
          <a:srcRect l="1335" r="1335"/>
          <a:stretch/>
        </p:blipFill>
        <p:spPr>
          <a:xfrm>
            <a:off x="4800600" y="13939"/>
            <a:ext cx="4114800" cy="5129562"/>
          </a:xfrm>
          <a:prstGeom prst="rect">
            <a:avLst/>
          </a:prstGeom>
        </p:spPr>
      </p:pic>
      <p:pic>
        <p:nvPicPr>
          <p:cNvPr id="10" name="Google Shape;105;p29">
            <a:extLst>
              <a:ext uri="{FF2B5EF4-FFF2-40B4-BE49-F238E27FC236}">
                <a16:creationId xmlns:a16="http://schemas.microsoft.com/office/drawing/2014/main" id="{80F65949-A966-3C45-B14B-D3B3485F499F}"/>
              </a:ext>
            </a:extLst>
          </p:cNvPr>
          <p:cNvPicPr preferRelativeResize="0"/>
          <p:nvPr userDrawn="1"/>
        </p:nvPicPr>
        <p:blipFill rotWithShape="1">
          <a:blip r:embed="rId3">
            <a:alphaModFix/>
          </a:blip>
          <a:srcRect/>
          <a:stretch/>
        </p:blipFill>
        <p:spPr>
          <a:xfrm>
            <a:off x="457200" y="371471"/>
            <a:ext cx="2366443" cy="420624"/>
          </a:xfrm>
          <a:prstGeom prst="rect">
            <a:avLst/>
          </a:prstGeom>
          <a:noFill/>
          <a:ln>
            <a:noFill/>
          </a:ln>
        </p:spPr>
      </p:pic>
      <p:sp>
        <p:nvSpPr>
          <p:cNvPr id="6" name="Footer Placeholder 1">
            <a:extLst>
              <a:ext uri="{FF2B5EF4-FFF2-40B4-BE49-F238E27FC236}">
                <a16:creationId xmlns:a16="http://schemas.microsoft.com/office/drawing/2014/main" id="{62C2D375-91B0-9F4D-8EF0-398E755BAC65}"/>
              </a:ext>
            </a:extLst>
          </p:cNvPr>
          <p:cNvSpPr txBox="1">
            <a:spLocks/>
          </p:cNvSpPr>
          <p:nvPr userDrawn="1"/>
        </p:nvSpPr>
        <p:spPr>
          <a:xfrm>
            <a:off x="971550" y="4767374"/>
            <a:ext cx="3028950" cy="160095"/>
          </a:xfrm>
          <a:prstGeom prst="rect">
            <a:avLst/>
          </a:prstGeom>
        </p:spPr>
        <p:txBody>
          <a:bodyPr vert="horz" lIns="0" tIns="0" rIns="0" bIns="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2" name="Title 3">
            <a:extLst>
              <a:ext uri="{FF2B5EF4-FFF2-40B4-BE49-F238E27FC236}">
                <a16:creationId xmlns:a16="http://schemas.microsoft.com/office/drawing/2014/main" id="{A8D96418-52FC-52B5-EF21-C6F346690532}"/>
              </a:ext>
            </a:extLst>
          </p:cNvPr>
          <p:cNvSpPr>
            <a:spLocks noGrp="1"/>
          </p:cNvSpPr>
          <p:nvPr>
            <p:ph type="title" hasCustomPrompt="1"/>
          </p:nvPr>
        </p:nvSpPr>
        <p:spPr>
          <a:xfrm>
            <a:off x="971550" y="1669128"/>
            <a:ext cx="3829050" cy="1364219"/>
          </a:xfrm>
        </p:spPr>
        <p:txBody>
          <a:bodyPr anchor="t" anchorCtr="0">
            <a:noAutofit/>
          </a:bodyPr>
          <a:lstStyle>
            <a:lvl1pPr>
              <a:defRPr sz="4050" b="0" i="0" spc="0" baseline="0">
                <a:latin typeface="Tiempos Fine Light" panose="02020303060303060403" pitchFamily="18" charset="77"/>
                <a:cs typeface="Times New Roman" panose="02020603050405020304" pitchFamily="18" charset="0"/>
              </a:defRPr>
            </a:lvl1pPr>
          </a:lstStyle>
          <a:p>
            <a:r>
              <a:rPr lang="en-US"/>
              <a:t>Click to edit master title style</a:t>
            </a:r>
          </a:p>
        </p:txBody>
      </p:sp>
      <p:sp>
        <p:nvSpPr>
          <p:cNvPr id="4" name="Text Placeholder 2">
            <a:extLst>
              <a:ext uri="{FF2B5EF4-FFF2-40B4-BE49-F238E27FC236}">
                <a16:creationId xmlns:a16="http://schemas.microsoft.com/office/drawing/2014/main" id="{1FE4998D-3276-709E-9E9C-DDBFF9AB6AAA}"/>
              </a:ext>
            </a:extLst>
          </p:cNvPr>
          <p:cNvSpPr>
            <a:spLocks noGrp="1"/>
          </p:cNvSpPr>
          <p:nvPr>
            <p:ph type="body" sz="quarter" idx="10"/>
          </p:nvPr>
        </p:nvSpPr>
        <p:spPr>
          <a:xfrm>
            <a:off x="963216" y="3138488"/>
            <a:ext cx="3837384" cy="838200"/>
          </a:xfrm>
        </p:spPr>
        <p:txBody>
          <a:bodyPr/>
          <a:lstStyle>
            <a:lvl1pPr marL="5954" indent="0">
              <a:buNone/>
              <a:tabLst/>
              <a:defRPr b="1">
                <a:solidFill>
                  <a:schemeClr val="accent1"/>
                </a:solidFill>
              </a:defRPr>
            </a:lvl1pPr>
            <a:lvl2pPr marL="5954" indent="0">
              <a:buNone/>
              <a:tabLst/>
              <a:defRPr i="1"/>
            </a:lvl2pPr>
          </a:lstStyle>
          <a:p>
            <a:pPr lvl="0"/>
            <a:r>
              <a:rPr lang="en-US"/>
              <a:t>Click to edit Master text styles</a:t>
            </a:r>
          </a:p>
          <a:p>
            <a:pPr lvl="1"/>
            <a:r>
              <a:rPr lang="en-US"/>
              <a:t>Second level</a:t>
            </a:r>
          </a:p>
        </p:txBody>
      </p:sp>
      <p:sp>
        <p:nvSpPr>
          <p:cNvPr id="5" name="TextBox 4">
            <a:extLst>
              <a:ext uri="{FF2B5EF4-FFF2-40B4-BE49-F238E27FC236}">
                <a16:creationId xmlns:a16="http://schemas.microsoft.com/office/drawing/2014/main" id="{0F1566A7-D673-3BCE-7100-192ECB77081B}"/>
              </a:ext>
            </a:extLst>
          </p:cNvPr>
          <p:cNvSpPr txBox="1"/>
          <p:nvPr userDrawn="1"/>
        </p:nvSpPr>
        <p:spPr>
          <a:xfrm rot="16200000">
            <a:off x="8463188" y="4392820"/>
            <a:ext cx="1211580" cy="173124"/>
          </a:xfrm>
          <a:prstGeom prst="rect">
            <a:avLst/>
          </a:prstGeom>
          <a:noFill/>
        </p:spPr>
        <p:txBody>
          <a:bodyPr wrap="square" rtlCol="0">
            <a:spAutoFit/>
          </a:bodyPr>
          <a:lstStyle/>
          <a:p>
            <a:r>
              <a:rPr lang="en-US" sz="525">
                <a:solidFill>
                  <a:schemeClr val="bg1">
                    <a:lumMod val="95000"/>
                  </a:schemeClr>
                </a:solidFill>
              </a:rPr>
              <a:t>MRK22111900</a:t>
            </a:r>
          </a:p>
        </p:txBody>
      </p:sp>
    </p:spTree>
    <p:extLst>
      <p:ext uri="{BB962C8B-B14F-4D97-AF65-F5344CB8AC3E}">
        <p14:creationId xmlns:p14="http://schemas.microsoft.com/office/powerpoint/2010/main" val="2279360475"/>
      </p:ext>
    </p:extLst>
  </p:cSld>
  <p:clrMapOvr>
    <a:masterClrMapping/>
  </p:clrMapOvr>
  <p:extLst>
    <p:ext uri="{DCECCB84-F9BA-43D5-87BE-67443E8EF086}">
      <p15:sldGuideLst xmlns:p15="http://schemas.microsoft.com/office/powerpoint/2012/main">
        <p15:guide id="2" orient="horz" pos="1620" userDrawn="1">
          <p15:clr>
            <a:srgbClr val="FBAE40"/>
          </p15:clr>
        </p15:guide>
        <p15:guide id="4" orient="horz" pos="594" userDrawn="1">
          <p15:clr>
            <a:srgbClr val="FBAE40"/>
          </p15:clr>
        </p15:guide>
        <p15:guide id="5" orient="horz"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image" Target="../media/image1.png"/><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theme" Target="../theme/theme2.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8.xml"/><Relationship Id="rId21" Type="http://schemas.openxmlformats.org/officeDocument/2006/relationships/slideLayout" Target="../slideLayouts/slideLayout143.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63" Type="http://schemas.openxmlformats.org/officeDocument/2006/relationships/slideLayout" Target="../slideLayouts/slideLayout185.xml"/><Relationship Id="rId68" Type="http://schemas.openxmlformats.org/officeDocument/2006/relationships/slideLayout" Target="../slideLayouts/slideLayout190.xml"/><Relationship Id="rId84" Type="http://schemas.openxmlformats.org/officeDocument/2006/relationships/slideLayout" Target="../slideLayouts/slideLayout206.xml"/><Relationship Id="rId89" Type="http://schemas.openxmlformats.org/officeDocument/2006/relationships/slideLayout" Target="../slideLayouts/slideLayout211.xml"/><Relationship Id="rId112" Type="http://schemas.openxmlformats.org/officeDocument/2006/relationships/slideLayout" Target="../slideLayouts/slideLayout234.xml"/><Relationship Id="rId16" Type="http://schemas.openxmlformats.org/officeDocument/2006/relationships/slideLayout" Target="../slideLayouts/slideLayout138.xml"/><Relationship Id="rId107" Type="http://schemas.openxmlformats.org/officeDocument/2006/relationships/slideLayout" Target="../slideLayouts/slideLayout229.xml"/><Relationship Id="rId11" Type="http://schemas.openxmlformats.org/officeDocument/2006/relationships/slideLayout" Target="../slideLayouts/slideLayout133.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74" Type="http://schemas.openxmlformats.org/officeDocument/2006/relationships/slideLayout" Target="../slideLayouts/slideLayout196.xml"/><Relationship Id="rId79" Type="http://schemas.openxmlformats.org/officeDocument/2006/relationships/slideLayout" Target="../slideLayouts/slideLayout201.xml"/><Relationship Id="rId102" Type="http://schemas.openxmlformats.org/officeDocument/2006/relationships/slideLayout" Target="../slideLayouts/slideLayout224.xml"/><Relationship Id="rId5" Type="http://schemas.openxmlformats.org/officeDocument/2006/relationships/slideLayout" Target="../slideLayouts/slideLayout127.xml"/><Relationship Id="rId90" Type="http://schemas.openxmlformats.org/officeDocument/2006/relationships/slideLayout" Target="../slideLayouts/slideLayout212.xml"/><Relationship Id="rId95" Type="http://schemas.openxmlformats.org/officeDocument/2006/relationships/slideLayout" Target="../slideLayouts/slideLayout217.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64" Type="http://schemas.openxmlformats.org/officeDocument/2006/relationships/slideLayout" Target="../slideLayouts/slideLayout186.xml"/><Relationship Id="rId69" Type="http://schemas.openxmlformats.org/officeDocument/2006/relationships/slideLayout" Target="../slideLayouts/slideLayout191.xml"/><Relationship Id="rId113" Type="http://schemas.openxmlformats.org/officeDocument/2006/relationships/theme" Target="../theme/theme3.xml"/><Relationship Id="rId80" Type="http://schemas.openxmlformats.org/officeDocument/2006/relationships/slideLayout" Target="../slideLayouts/slideLayout202.xml"/><Relationship Id="rId85" Type="http://schemas.openxmlformats.org/officeDocument/2006/relationships/slideLayout" Target="../slideLayouts/slideLayout207.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59" Type="http://schemas.openxmlformats.org/officeDocument/2006/relationships/slideLayout" Target="../slideLayouts/slideLayout181.xml"/><Relationship Id="rId103" Type="http://schemas.openxmlformats.org/officeDocument/2006/relationships/slideLayout" Target="../slideLayouts/slideLayout225.xml"/><Relationship Id="rId108" Type="http://schemas.openxmlformats.org/officeDocument/2006/relationships/slideLayout" Target="../slideLayouts/slideLayout230.xml"/><Relationship Id="rId54" Type="http://schemas.openxmlformats.org/officeDocument/2006/relationships/slideLayout" Target="../slideLayouts/slideLayout176.xml"/><Relationship Id="rId70" Type="http://schemas.openxmlformats.org/officeDocument/2006/relationships/slideLayout" Target="../slideLayouts/slideLayout192.xml"/><Relationship Id="rId75" Type="http://schemas.openxmlformats.org/officeDocument/2006/relationships/slideLayout" Target="../slideLayouts/slideLayout197.xml"/><Relationship Id="rId91" Type="http://schemas.openxmlformats.org/officeDocument/2006/relationships/slideLayout" Target="../slideLayouts/slideLayout213.xml"/><Relationship Id="rId96" Type="http://schemas.openxmlformats.org/officeDocument/2006/relationships/slideLayout" Target="../slideLayouts/slideLayout21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106" Type="http://schemas.openxmlformats.org/officeDocument/2006/relationships/slideLayout" Target="../slideLayouts/slideLayout228.xml"/><Relationship Id="rId114" Type="http://schemas.openxmlformats.org/officeDocument/2006/relationships/image" Target="../media/image1.png"/><Relationship Id="rId10" Type="http://schemas.openxmlformats.org/officeDocument/2006/relationships/slideLayout" Target="../slideLayouts/slideLayout132.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65" Type="http://schemas.openxmlformats.org/officeDocument/2006/relationships/slideLayout" Target="../slideLayouts/slideLayout187.xml"/><Relationship Id="rId73" Type="http://schemas.openxmlformats.org/officeDocument/2006/relationships/slideLayout" Target="../slideLayouts/slideLayout195.xml"/><Relationship Id="rId78" Type="http://schemas.openxmlformats.org/officeDocument/2006/relationships/slideLayout" Target="../slideLayouts/slideLayout200.xml"/><Relationship Id="rId81" Type="http://schemas.openxmlformats.org/officeDocument/2006/relationships/slideLayout" Target="../slideLayouts/slideLayout203.xml"/><Relationship Id="rId86" Type="http://schemas.openxmlformats.org/officeDocument/2006/relationships/slideLayout" Target="../slideLayouts/slideLayout208.xml"/><Relationship Id="rId94" Type="http://schemas.openxmlformats.org/officeDocument/2006/relationships/slideLayout" Target="../slideLayouts/slideLayout216.xml"/><Relationship Id="rId99" Type="http://schemas.openxmlformats.org/officeDocument/2006/relationships/slideLayout" Target="../slideLayouts/slideLayout221.xml"/><Relationship Id="rId101" Type="http://schemas.openxmlformats.org/officeDocument/2006/relationships/slideLayout" Target="../slideLayouts/slideLayout22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9" Type="http://schemas.openxmlformats.org/officeDocument/2006/relationships/slideLayout" Target="../slideLayouts/slideLayout161.xml"/><Relationship Id="rId109" Type="http://schemas.openxmlformats.org/officeDocument/2006/relationships/slideLayout" Target="../slideLayouts/slideLayout231.xml"/><Relationship Id="rId34" Type="http://schemas.openxmlformats.org/officeDocument/2006/relationships/slideLayout" Target="../slideLayouts/slideLayout156.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76" Type="http://schemas.openxmlformats.org/officeDocument/2006/relationships/slideLayout" Target="../slideLayouts/slideLayout198.xml"/><Relationship Id="rId97" Type="http://schemas.openxmlformats.org/officeDocument/2006/relationships/slideLayout" Target="../slideLayouts/slideLayout219.xml"/><Relationship Id="rId104" Type="http://schemas.openxmlformats.org/officeDocument/2006/relationships/slideLayout" Target="../slideLayouts/slideLayout226.xml"/><Relationship Id="rId7" Type="http://schemas.openxmlformats.org/officeDocument/2006/relationships/slideLayout" Target="../slideLayouts/slideLayout129.xml"/><Relationship Id="rId71" Type="http://schemas.openxmlformats.org/officeDocument/2006/relationships/slideLayout" Target="../slideLayouts/slideLayout193.xml"/><Relationship Id="rId92" Type="http://schemas.openxmlformats.org/officeDocument/2006/relationships/slideLayout" Target="../slideLayouts/slideLayout214.xml"/><Relationship Id="rId2" Type="http://schemas.openxmlformats.org/officeDocument/2006/relationships/slideLayout" Target="../slideLayouts/slideLayout124.xml"/><Relationship Id="rId29" Type="http://schemas.openxmlformats.org/officeDocument/2006/relationships/slideLayout" Target="../slideLayouts/slideLayout151.xml"/><Relationship Id="rId24" Type="http://schemas.openxmlformats.org/officeDocument/2006/relationships/slideLayout" Target="../slideLayouts/slideLayout146.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66" Type="http://schemas.openxmlformats.org/officeDocument/2006/relationships/slideLayout" Target="../slideLayouts/slideLayout188.xml"/><Relationship Id="rId87" Type="http://schemas.openxmlformats.org/officeDocument/2006/relationships/slideLayout" Target="../slideLayouts/slideLayout209.xml"/><Relationship Id="rId110" Type="http://schemas.openxmlformats.org/officeDocument/2006/relationships/slideLayout" Target="../slideLayouts/slideLayout232.xml"/><Relationship Id="rId115" Type="http://schemas.openxmlformats.org/officeDocument/2006/relationships/image" Target="../media/image2.png"/><Relationship Id="rId61" Type="http://schemas.openxmlformats.org/officeDocument/2006/relationships/slideLayout" Target="../slideLayouts/slideLayout183.xml"/><Relationship Id="rId82" Type="http://schemas.openxmlformats.org/officeDocument/2006/relationships/slideLayout" Target="../slideLayouts/slideLayout204.xml"/><Relationship Id="rId19" Type="http://schemas.openxmlformats.org/officeDocument/2006/relationships/slideLayout" Target="../slideLayouts/slideLayout141.xml"/><Relationship Id="rId14" Type="http://schemas.openxmlformats.org/officeDocument/2006/relationships/slideLayout" Target="../slideLayouts/slideLayout136.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56" Type="http://schemas.openxmlformats.org/officeDocument/2006/relationships/slideLayout" Target="../slideLayouts/slideLayout178.xml"/><Relationship Id="rId77" Type="http://schemas.openxmlformats.org/officeDocument/2006/relationships/slideLayout" Target="../slideLayouts/slideLayout199.xml"/><Relationship Id="rId100" Type="http://schemas.openxmlformats.org/officeDocument/2006/relationships/slideLayout" Target="../slideLayouts/slideLayout222.xml"/><Relationship Id="rId105" Type="http://schemas.openxmlformats.org/officeDocument/2006/relationships/slideLayout" Target="../slideLayouts/slideLayout227.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72" Type="http://schemas.openxmlformats.org/officeDocument/2006/relationships/slideLayout" Target="../slideLayouts/slideLayout194.xml"/><Relationship Id="rId93" Type="http://schemas.openxmlformats.org/officeDocument/2006/relationships/slideLayout" Target="../slideLayouts/slideLayout215.xml"/><Relationship Id="rId98" Type="http://schemas.openxmlformats.org/officeDocument/2006/relationships/slideLayout" Target="../slideLayouts/slideLayout220.xml"/><Relationship Id="rId3" Type="http://schemas.openxmlformats.org/officeDocument/2006/relationships/slideLayout" Target="../slideLayouts/slideLayout125.xml"/><Relationship Id="rId25" Type="http://schemas.openxmlformats.org/officeDocument/2006/relationships/slideLayout" Target="../slideLayouts/slideLayout147.xml"/><Relationship Id="rId46" Type="http://schemas.openxmlformats.org/officeDocument/2006/relationships/slideLayout" Target="../slideLayouts/slideLayout168.xml"/><Relationship Id="rId67" Type="http://schemas.openxmlformats.org/officeDocument/2006/relationships/slideLayout" Target="../slideLayouts/slideLayout189.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62" Type="http://schemas.openxmlformats.org/officeDocument/2006/relationships/slideLayout" Target="../slideLayouts/slideLayout184.xml"/><Relationship Id="rId83" Type="http://schemas.openxmlformats.org/officeDocument/2006/relationships/slideLayout" Target="../slideLayouts/slideLayout205.xml"/><Relationship Id="rId88" Type="http://schemas.openxmlformats.org/officeDocument/2006/relationships/slideLayout" Target="../slideLayouts/slideLayout210.xml"/><Relationship Id="rId111" Type="http://schemas.openxmlformats.org/officeDocument/2006/relationships/slideLayout" Target="../slideLayouts/slideLayout2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B7647-E96E-DD4E-9440-312E1C3FBCDF}"/>
              </a:ext>
            </a:extLst>
          </p:cNvPr>
          <p:cNvSpPr>
            <a:spLocks noGrp="1"/>
          </p:cNvSpPr>
          <p:nvPr>
            <p:ph type="title"/>
          </p:nvPr>
        </p:nvSpPr>
        <p:spPr>
          <a:xfrm>
            <a:off x="457200" y="379179"/>
            <a:ext cx="8201025" cy="63964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7346BBD-B1C1-CA43-A659-50CD77042B97}"/>
              </a:ext>
            </a:extLst>
          </p:cNvPr>
          <p:cNvSpPr>
            <a:spLocks noGrp="1"/>
          </p:cNvSpPr>
          <p:nvPr>
            <p:ph type="body" idx="1"/>
          </p:nvPr>
        </p:nvSpPr>
        <p:spPr>
          <a:xfrm>
            <a:off x="457200" y="1120028"/>
            <a:ext cx="8229600" cy="3263504"/>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6143B46-18BC-0E42-AD2C-997BBE9B07A3}"/>
              </a:ext>
            </a:extLst>
          </p:cNvPr>
          <p:cNvSpPr>
            <a:spLocks noGrp="1"/>
          </p:cNvSpPr>
          <p:nvPr>
            <p:ph type="sldNum" sz="quarter" idx="4"/>
          </p:nvPr>
        </p:nvSpPr>
        <p:spPr>
          <a:xfrm>
            <a:off x="8343900" y="4800600"/>
            <a:ext cx="342900" cy="273844"/>
          </a:xfrm>
          <a:prstGeom prst="rect">
            <a:avLst/>
          </a:prstGeom>
        </p:spPr>
        <p:txBody>
          <a:bodyPr lIns="0" tIns="0" rIns="0" bIns="0"/>
          <a:lstStyle>
            <a:lvl1pPr algn="r">
              <a:defRPr sz="788">
                <a:solidFill>
                  <a:schemeClr val="tx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8FE52CF1-DBA9-BF43-A206-0BCA6F3898FF}"/>
              </a:ext>
            </a:extLst>
          </p:cNvPr>
          <p:cNvPicPr>
            <a:picLocks noChangeAspect="1"/>
          </p:cNvPicPr>
          <p:nvPr userDrawn="1"/>
        </p:nvPicPr>
        <p:blipFill>
          <a:blip r:embed="rId97"/>
          <a:stretch>
            <a:fillRect/>
          </a:stretch>
        </p:blipFill>
        <p:spPr>
          <a:xfrm>
            <a:off x="457200" y="4804812"/>
            <a:ext cx="742950" cy="110066"/>
          </a:xfrm>
          <a:prstGeom prst="rect">
            <a:avLst/>
          </a:prstGeom>
        </p:spPr>
      </p:pic>
      <p:cxnSp>
        <p:nvCxnSpPr>
          <p:cNvPr id="8" name="Straight Connector 7">
            <a:extLst>
              <a:ext uri="{FF2B5EF4-FFF2-40B4-BE49-F238E27FC236}">
                <a16:creationId xmlns:a16="http://schemas.microsoft.com/office/drawing/2014/main" id="{540C0270-3051-864C-9D3C-393BD31963F8}"/>
              </a:ext>
            </a:extLst>
          </p:cNvPr>
          <p:cNvCxnSpPr>
            <a:cxnSpLocks/>
          </p:cNvCxnSpPr>
          <p:nvPr userDrawn="1"/>
        </p:nvCxnSpPr>
        <p:spPr>
          <a:xfrm>
            <a:off x="457200" y="4743450"/>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59F8A9ED-4642-D843-BCDE-380437A6F693}"/>
              </a:ext>
            </a:extLst>
          </p:cNvPr>
          <p:cNvPicPr>
            <a:picLocks noChangeAspect="1"/>
          </p:cNvPicPr>
          <p:nvPr userDrawn="1"/>
        </p:nvPicPr>
        <p:blipFill>
          <a:blip r:embed="rId98"/>
          <a:stretch>
            <a:fillRect/>
          </a:stretch>
        </p:blipFill>
        <p:spPr>
          <a:xfrm>
            <a:off x="8201025" y="371475"/>
            <a:ext cx="485775" cy="485775"/>
          </a:xfrm>
          <a:prstGeom prst="rect">
            <a:avLst/>
          </a:prstGeom>
        </p:spPr>
      </p:pic>
      <p:sp>
        <p:nvSpPr>
          <p:cNvPr id="11" name="Footer Placeholder 1">
            <a:extLst>
              <a:ext uri="{FF2B5EF4-FFF2-40B4-BE49-F238E27FC236}">
                <a16:creationId xmlns:a16="http://schemas.microsoft.com/office/drawing/2014/main" id="{31E6F102-4966-CE49-8E97-C20B8585F3B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
        <p:nvSpPr>
          <p:cNvPr id="12" name="Footer Placeholder 1">
            <a:extLst>
              <a:ext uri="{FF2B5EF4-FFF2-40B4-BE49-F238E27FC236}">
                <a16:creationId xmlns:a16="http://schemas.microsoft.com/office/drawing/2014/main" id="{F3E689F0-729B-AA7D-3C45-CC3324795F2D}"/>
              </a:ext>
            </a:extLst>
          </p:cNvPr>
          <p:cNvSpPr txBox="1">
            <a:spLocks/>
          </p:cNvSpPr>
          <p:nvPr userDrawn="1"/>
        </p:nvSpPr>
        <p:spPr>
          <a:xfrm>
            <a:off x="5143500" y="4979166"/>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450">
                <a:solidFill>
                  <a:schemeClr val="bg1">
                    <a:lumMod val="75000"/>
                  </a:schemeClr>
                </a:solidFill>
                <a:latin typeface="Arial"/>
                <a:ea typeface="Arial"/>
                <a:cs typeface="Arial"/>
                <a:sym typeface="Arial"/>
              </a:rPr>
              <a:t>MRK22119950</a:t>
            </a:r>
            <a:endParaRPr lang="en-US" sz="450">
              <a:solidFill>
                <a:schemeClr val="bg1">
                  <a:lumMod val="75000"/>
                </a:schemeClr>
              </a:solidFill>
            </a:endParaRPr>
          </a:p>
        </p:txBody>
      </p:sp>
    </p:spTree>
    <p:extLst>
      <p:ext uri="{BB962C8B-B14F-4D97-AF65-F5344CB8AC3E}">
        <p14:creationId xmlns:p14="http://schemas.microsoft.com/office/powerpoint/2010/main" val="2933578435"/>
      </p:ext>
    </p:extLst>
  </p:cSld>
  <p:clrMap bg1="lt1" tx1="dk1" bg2="lt2" tx2="dk2" accent1="accent1" accent2="accent2" accent3="accent3" accent4="accent4" accent5="accent5" accent6="accent6" hlink="hlink" folHlink="folHlink"/>
  <p:sldLayoutIdLst>
    <p:sldLayoutId id="2147484286" r:id="rId1"/>
    <p:sldLayoutId id="2147484288" r:id="rId2"/>
    <p:sldLayoutId id="2147484290" r:id="rId3"/>
    <p:sldLayoutId id="2147484293" r:id="rId4"/>
    <p:sldLayoutId id="2147484294" r:id="rId5"/>
    <p:sldLayoutId id="2147484295" r:id="rId6"/>
    <p:sldLayoutId id="2147484283" r:id="rId7"/>
    <p:sldLayoutId id="2147484284" r:id="rId8"/>
    <p:sldLayoutId id="2147484285" r:id="rId9"/>
    <p:sldLayoutId id="2147484287" r:id="rId10"/>
    <p:sldLayoutId id="2147484289" r:id="rId11"/>
    <p:sldLayoutId id="2147484281" r:id="rId12"/>
    <p:sldLayoutId id="2147484232" r:id="rId13"/>
    <p:sldLayoutId id="2147484246" r:id="rId14"/>
    <p:sldLayoutId id="2147483735" r:id="rId15"/>
    <p:sldLayoutId id="2147483736" r:id="rId16"/>
    <p:sldLayoutId id="2147484304" r:id="rId17"/>
    <p:sldLayoutId id="2147484248" r:id="rId18"/>
    <p:sldLayoutId id="2147484243" r:id="rId19"/>
    <p:sldLayoutId id="2147484306" r:id="rId20"/>
    <p:sldLayoutId id="2147484245" r:id="rId21"/>
    <p:sldLayoutId id="2147484308" r:id="rId22"/>
    <p:sldLayoutId id="2147484309" r:id="rId23"/>
    <p:sldLayoutId id="2147484249" r:id="rId24"/>
    <p:sldLayoutId id="2147484250" r:id="rId25"/>
    <p:sldLayoutId id="2147484235" r:id="rId26"/>
    <p:sldLayoutId id="2147484313" r:id="rId27"/>
    <p:sldLayoutId id="2147484314" r:id="rId28"/>
    <p:sldLayoutId id="2147484241" r:id="rId29"/>
    <p:sldLayoutId id="2147484247" r:id="rId30"/>
    <p:sldLayoutId id="2147484234" r:id="rId31"/>
    <p:sldLayoutId id="2147484244" r:id="rId32"/>
    <p:sldLayoutId id="2147484239" r:id="rId33"/>
    <p:sldLayoutId id="2147484242" r:id="rId34"/>
    <p:sldLayoutId id="2147484238" r:id="rId35"/>
    <p:sldLayoutId id="2147483756" r:id="rId36"/>
    <p:sldLayoutId id="2147484237" r:id="rId37"/>
    <p:sldLayoutId id="2147484236" r:id="rId38"/>
    <p:sldLayoutId id="2147484251" r:id="rId39"/>
    <p:sldLayoutId id="2147484302" r:id="rId40"/>
    <p:sldLayoutId id="2147484303" r:id="rId41"/>
    <p:sldLayoutId id="2147484226" r:id="rId42"/>
    <p:sldLayoutId id="2147484227" r:id="rId43"/>
    <p:sldLayoutId id="2147484228" r:id="rId44"/>
    <p:sldLayoutId id="2147484229" r:id="rId45"/>
    <p:sldLayoutId id="2147484230" r:id="rId46"/>
    <p:sldLayoutId id="2147484231" r:id="rId47"/>
    <p:sldLayoutId id="2147484233" r:id="rId48"/>
    <p:sldLayoutId id="2147484240" r:id="rId49"/>
    <p:sldLayoutId id="2147484252" r:id="rId50"/>
    <p:sldLayoutId id="2147484253" r:id="rId51"/>
    <p:sldLayoutId id="2147484254" r:id="rId52"/>
    <p:sldLayoutId id="2147484255" r:id="rId53"/>
    <p:sldLayoutId id="2147484256" r:id="rId54"/>
    <p:sldLayoutId id="2147484257" r:id="rId55"/>
    <p:sldLayoutId id="2147484258" r:id="rId56"/>
    <p:sldLayoutId id="2147484259" r:id="rId57"/>
    <p:sldLayoutId id="2147484260" r:id="rId58"/>
    <p:sldLayoutId id="2147484261" r:id="rId59"/>
    <p:sldLayoutId id="2147484262" r:id="rId60"/>
    <p:sldLayoutId id="2147484263" r:id="rId61"/>
    <p:sldLayoutId id="2147484264" r:id="rId62"/>
    <p:sldLayoutId id="2147484265" r:id="rId63"/>
    <p:sldLayoutId id="2147484266" r:id="rId64"/>
    <p:sldLayoutId id="2147484267" r:id="rId65"/>
    <p:sldLayoutId id="2147484296" r:id="rId66"/>
    <p:sldLayoutId id="2147484297" r:id="rId67"/>
    <p:sldLayoutId id="2147484272" r:id="rId68"/>
    <p:sldLayoutId id="2147484319" r:id="rId69"/>
    <p:sldLayoutId id="2147484320" r:id="rId70"/>
    <p:sldLayoutId id="2147483791" r:id="rId71"/>
    <p:sldLayoutId id="2147484321" r:id="rId72"/>
    <p:sldLayoutId id="2147484322" r:id="rId73"/>
    <p:sldLayoutId id="2147484323" r:id="rId74"/>
    <p:sldLayoutId id="2147484324" r:id="rId75"/>
    <p:sldLayoutId id="2147484325" r:id="rId76"/>
    <p:sldLayoutId id="2147483800" r:id="rId77"/>
    <p:sldLayoutId id="2147483802" r:id="rId78"/>
    <p:sldLayoutId id="2147483804" r:id="rId79"/>
    <p:sldLayoutId id="2147484158" r:id="rId80"/>
    <p:sldLayoutId id="2147484159" r:id="rId81"/>
    <p:sldLayoutId id="2147484160" r:id="rId82"/>
    <p:sldLayoutId id="2147484161" r:id="rId83"/>
    <p:sldLayoutId id="2147484162" r:id="rId84"/>
    <p:sldLayoutId id="2147484163" r:id="rId85"/>
    <p:sldLayoutId id="2147484164" r:id="rId86"/>
    <p:sldLayoutId id="2147484166" r:id="rId87"/>
    <p:sldLayoutId id="2147484167" r:id="rId88"/>
    <p:sldLayoutId id="2147484169" r:id="rId89"/>
    <p:sldLayoutId id="2147484170" r:id="rId90"/>
    <p:sldLayoutId id="2147484172" r:id="rId91"/>
    <p:sldLayoutId id="2147484173" r:id="rId92"/>
    <p:sldLayoutId id="2147484175" r:id="rId93"/>
    <p:sldLayoutId id="2147484176" r:id="rId94"/>
    <p:sldLayoutId id="2147484268" r:id="rId95"/>
  </p:sldLayoutIdLst>
  <p:hf hdr="0" ftr="0" dt="0"/>
  <p:txStyles>
    <p:titleStyle>
      <a:lvl1pPr algn="l" defTabSz="685800" rtl="0" eaLnBrk="1" latinLnBrk="0" hangingPunct="1">
        <a:lnSpc>
          <a:spcPct val="90000"/>
        </a:lnSpc>
        <a:spcBef>
          <a:spcPct val="0"/>
        </a:spcBef>
        <a:buNone/>
        <a:defRPr sz="2700" kern="1200" spc="0" baseline="0">
          <a:solidFill>
            <a:schemeClr val="tx1"/>
          </a:solidFill>
          <a:latin typeface="Tiempos Fine Light" panose="02020303060303060403" pitchFamily="18" charset="77"/>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296">
          <p15:clr>
            <a:srgbClr val="F26B43"/>
          </p15:clr>
        </p15:guide>
        <p15:guide id="3" pos="384">
          <p15:clr>
            <a:srgbClr val="F26B43"/>
          </p15:clr>
        </p15:guide>
        <p15:guide id="5" orient="horz" pos="2160">
          <p15:clr>
            <a:srgbClr val="F26B43"/>
          </p15:clr>
        </p15:guide>
        <p15:guide id="6" orient="horz" pos="312">
          <p15:clr>
            <a:srgbClr val="F26B43"/>
          </p15:clr>
        </p15:guide>
        <p15:guide id="7" orient="horz" pos="960">
          <p15:clr>
            <a:srgbClr val="F26B43"/>
          </p15:clr>
        </p15:guide>
        <p15:guide id="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B7647-E96E-DD4E-9440-312E1C3FBCDF}"/>
              </a:ext>
            </a:extLst>
          </p:cNvPr>
          <p:cNvSpPr>
            <a:spLocks noGrp="1"/>
          </p:cNvSpPr>
          <p:nvPr>
            <p:ph type="title"/>
          </p:nvPr>
        </p:nvSpPr>
        <p:spPr>
          <a:xfrm>
            <a:off x="457200" y="379179"/>
            <a:ext cx="7694195" cy="63964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7346BBD-B1C1-CA43-A659-50CD77042B97}"/>
              </a:ext>
            </a:extLst>
          </p:cNvPr>
          <p:cNvSpPr>
            <a:spLocks noGrp="1"/>
          </p:cNvSpPr>
          <p:nvPr>
            <p:ph type="body" idx="1"/>
          </p:nvPr>
        </p:nvSpPr>
        <p:spPr>
          <a:xfrm>
            <a:off x="457200" y="1120028"/>
            <a:ext cx="8229600" cy="3263504"/>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6143B46-18BC-0E42-AD2C-997BBE9B07A3}"/>
              </a:ext>
            </a:extLst>
          </p:cNvPr>
          <p:cNvSpPr>
            <a:spLocks noGrp="1"/>
          </p:cNvSpPr>
          <p:nvPr>
            <p:ph type="sldNum" sz="quarter" idx="4"/>
          </p:nvPr>
        </p:nvSpPr>
        <p:spPr>
          <a:xfrm>
            <a:off x="8343900" y="4800600"/>
            <a:ext cx="342900" cy="273844"/>
          </a:xfrm>
          <a:prstGeom prst="rect">
            <a:avLst/>
          </a:prstGeom>
        </p:spPr>
        <p:txBody>
          <a:bodyPr lIns="0" tIns="0" rIns="0" bIns="0"/>
          <a:lstStyle>
            <a:lvl1pPr algn="r">
              <a:defRPr sz="788">
                <a:solidFill>
                  <a:schemeClr val="tx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8FE52CF1-DBA9-BF43-A206-0BCA6F3898FF}"/>
              </a:ext>
            </a:extLst>
          </p:cNvPr>
          <p:cNvPicPr>
            <a:picLocks noChangeAspect="1"/>
          </p:cNvPicPr>
          <p:nvPr userDrawn="1"/>
        </p:nvPicPr>
        <p:blipFill>
          <a:blip r:embed="rId29"/>
          <a:stretch>
            <a:fillRect/>
          </a:stretch>
        </p:blipFill>
        <p:spPr>
          <a:xfrm>
            <a:off x="457200" y="4804812"/>
            <a:ext cx="742950" cy="110066"/>
          </a:xfrm>
          <a:prstGeom prst="rect">
            <a:avLst/>
          </a:prstGeom>
        </p:spPr>
      </p:pic>
      <p:cxnSp>
        <p:nvCxnSpPr>
          <p:cNvPr id="8" name="Straight Connector 7">
            <a:extLst>
              <a:ext uri="{FF2B5EF4-FFF2-40B4-BE49-F238E27FC236}">
                <a16:creationId xmlns:a16="http://schemas.microsoft.com/office/drawing/2014/main" id="{540C0270-3051-864C-9D3C-393BD31963F8}"/>
              </a:ext>
            </a:extLst>
          </p:cNvPr>
          <p:cNvCxnSpPr>
            <a:cxnSpLocks/>
          </p:cNvCxnSpPr>
          <p:nvPr userDrawn="1"/>
        </p:nvCxnSpPr>
        <p:spPr>
          <a:xfrm>
            <a:off x="457200" y="4743450"/>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1E6F102-4966-CE49-8E97-C20B8585F3B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latin typeface="Arial"/>
                <a:ea typeface="Arial"/>
                <a:cs typeface="Arial"/>
                <a:sym typeface="Arial"/>
              </a:rPr>
              <a:t>© </a:t>
            </a:r>
            <a:r>
              <a:rPr lang="en-US" sz="525" err="1">
                <a:latin typeface="Arial"/>
                <a:ea typeface="Arial"/>
                <a:cs typeface="Arial"/>
                <a:sym typeface="Arial"/>
              </a:rPr>
              <a:t>FranklinCovey</a:t>
            </a:r>
            <a:r>
              <a:rPr lang="en-US" sz="525">
                <a:latin typeface="Arial"/>
                <a:ea typeface="Arial"/>
                <a:cs typeface="Arial"/>
                <a:sym typeface="Arial"/>
              </a:rPr>
              <a:t> Co. All rights reserved. PROPRIETARY AND CONFIDENTIAL </a:t>
            </a:r>
            <a:endParaRPr lang="en-US" sz="525"/>
          </a:p>
        </p:txBody>
      </p:sp>
    </p:spTree>
    <p:extLst>
      <p:ext uri="{BB962C8B-B14F-4D97-AF65-F5344CB8AC3E}">
        <p14:creationId xmlns:p14="http://schemas.microsoft.com/office/powerpoint/2010/main" val="1424107778"/>
      </p:ext>
    </p:extLst>
  </p:cSld>
  <p:clrMap bg1="lt1" tx1="dk1" bg2="lt2" tx2="dk2" accent1="accent1" accent2="accent2" accent3="accent3" accent4="accent4" accent5="accent5" accent6="accent6" hlink="hlink" folHlink="folHlink"/>
  <p:sldLayoutIdLst>
    <p:sldLayoutId id="2147483762" r:id="rId1"/>
    <p:sldLayoutId id="2147484273" r:id="rId2"/>
    <p:sldLayoutId id="2147484274" r:id="rId3"/>
    <p:sldLayoutId id="2147484275" r:id="rId4"/>
    <p:sldLayoutId id="2147484276" r:id="rId5"/>
    <p:sldLayoutId id="2147484277" r:id="rId6"/>
    <p:sldLayoutId id="2147484282" r:id="rId7"/>
    <p:sldLayoutId id="2147484278" r:id="rId8"/>
    <p:sldLayoutId id="2147484317" r:id="rId9"/>
    <p:sldLayoutId id="2147484312" r:id="rId10"/>
    <p:sldLayoutId id="2147484298" r:id="rId11"/>
    <p:sldLayoutId id="2147484299" r:id="rId12"/>
    <p:sldLayoutId id="2147483755" r:id="rId13"/>
    <p:sldLayoutId id="2147484280" r:id="rId14"/>
    <p:sldLayoutId id="2147484279" r:id="rId15"/>
    <p:sldLayoutId id="2147484315" r:id="rId16"/>
    <p:sldLayoutId id="2147483754" r:id="rId17"/>
    <p:sldLayoutId id="2147484305" r:id="rId18"/>
    <p:sldLayoutId id="2147484318" r:id="rId19"/>
    <p:sldLayoutId id="2147484307" r:id="rId20"/>
    <p:sldLayoutId id="2147483734" r:id="rId21"/>
    <p:sldLayoutId id="2147484316" r:id="rId22"/>
    <p:sldLayoutId id="2147484300" r:id="rId23"/>
    <p:sldLayoutId id="2147484310" r:id="rId24"/>
    <p:sldLayoutId id="2147484311" r:id="rId25"/>
    <p:sldLayoutId id="2147484301" r:id="rId26"/>
    <p:sldLayoutId id="2147484291" r:id="rId27"/>
  </p:sldLayoutIdLst>
  <p:hf hdr="0" ftr="0" dt="0"/>
  <p:txStyles>
    <p:titleStyle>
      <a:lvl1pPr algn="l" defTabSz="685800" rtl="0" eaLnBrk="1" latinLnBrk="0" hangingPunct="1">
        <a:lnSpc>
          <a:spcPct val="90000"/>
        </a:lnSpc>
        <a:spcBef>
          <a:spcPct val="0"/>
        </a:spcBef>
        <a:buNone/>
        <a:defRPr sz="2700" kern="1200" spc="0" baseline="0">
          <a:solidFill>
            <a:schemeClr val="tx1"/>
          </a:solidFill>
          <a:latin typeface="Tiempos Fine Light" panose="02020303060303060403" pitchFamily="18" charset="77"/>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72" userDrawn="1">
          <p15:clr>
            <a:srgbClr val="F26B43"/>
          </p15:clr>
        </p15:guide>
        <p15:guide id="3" pos="288" userDrawn="1">
          <p15:clr>
            <a:srgbClr val="F26B43"/>
          </p15:clr>
        </p15:guide>
        <p15:guide id="5" orient="horz" pos="1620" userDrawn="1">
          <p15:clr>
            <a:srgbClr val="F26B43"/>
          </p15:clr>
        </p15:guide>
        <p15:guide id="6" orient="horz" pos="234" userDrawn="1">
          <p15:clr>
            <a:srgbClr val="F26B43"/>
          </p15:clr>
        </p15:guide>
        <p15:guide id="7" orient="horz" pos="720" userDrawn="1">
          <p15:clr>
            <a:srgbClr val="F26B43"/>
          </p15:clr>
        </p15:guide>
        <p15:guide id="8" orient="horz" pos="302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BB7647-E96E-DD4E-9440-312E1C3FBCDF}"/>
              </a:ext>
            </a:extLst>
          </p:cNvPr>
          <p:cNvSpPr>
            <a:spLocks noGrp="1"/>
          </p:cNvSpPr>
          <p:nvPr>
            <p:ph type="title"/>
          </p:nvPr>
        </p:nvSpPr>
        <p:spPr>
          <a:xfrm>
            <a:off x="457200" y="618421"/>
            <a:ext cx="8201025" cy="63964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57346BBD-B1C1-CA43-A659-50CD77042B97}"/>
              </a:ext>
            </a:extLst>
          </p:cNvPr>
          <p:cNvSpPr>
            <a:spLocks noGrp="1"/>
          </p:cNvSpPr>
          <p:nvPr>
            <p:ph type="body" idx="1"/>
          </p:nvPr>
        </p:nvSpPr>
        <p:spPr>
          <a:xfrm>
            <a:off x="457200" y="1359271"/>
            <a:ext cx="8229600" cy="3263504"/>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4">
            <a:extLst>
              <a:ext uri="{FF2B5EF4-FFF2-40B4-BE49-F238E27FC236}">
                <a16:creationId xmlns:a16="http://schemas.microsoft.com/office/drawing/2014/main" id="{46143B46-18BC-0E42-AD2C-997BBE9B07A3}"/>
              </a:ext>
            </a:extLst>
          </p:cNvPr>
          <p:cNvSpPr>
            <a:spLocks noGrp="1"/>
          </p:cNvSpPr>
          <p:nvPr>
            <p:ph type="sldNum" sz="quarter" idx="4"/>
          </p:nvPr>
        </p:nvSpPr>
        <p:spPr>
          <a:xfrm>
            <a:off x="8343900" y="4800600"/>
            <a:ext cx="342900" cy="273844"/>
          </a:xfrm>
          <a:prstGeom prst="rect">
            <a:avLst/>
          </a:prstGeom>
        </p:spPr>
        <p:txBody>
          <a:bodyPr lIns="0" tIns="0" rIns="0" bIns="0"/>
          <a:lstStyle>
            <a:lvl1pPr algn="r">
              <a:defRPr sz="788">
                <a:solidFill>
                  <a:schemeClr val="tx1"/>
                </a:solidFill>
                <a:latin typeface="Arial" panose="020B0604020202020204" pitchFamily="34" charset="0"/>
                <a:cs typeface="Arial" panose="020B0604020202020204" pitchFamily="34" charset="0"/>
              </a:defRPr>
            </a:lvl1pPr>
          </a:lstStyle>
          <a:p>
            <a:fld id="{51C557F5-C807-6C4C-A9D5-F8000D407BA5}"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8FE52CF1-DBA9-BF43-A206-0BCA6F3898FF}"/>
              </a:ext>
            </a:extLst>
          </p:cNvPr>
          <p:cNvPicPr>
            <a:picLocks noChangeAspect="1"/>
          </p:cNvPicPr>
          <p:nvPr userDrawn="1"/>
        </p:nvPicPr>
        <p:blipFill>
          <a:blip r:embed="rId114"/>
          <a:stretch>
            <a:fillRect/>
          </a:stretch>
        </p:blipFill>
        <p:spPr>
          <a:xfrm>
            <a:off x="457200" y="4804812"/>
            <a:ext cx="742950" cy="110066"/>
          </a:xfrm>
          <a:prstGeom prst="rect">
            <a:avLst/>
          </a:prstGeom>
        </p:spPr>
      </p:pic>
      <p:cxnSp>
        <p:nvCxnSpPr>
          <p:cNvPr id="8" name="Straight Connector 7">
            <a:extLst>
              <a:ext uri="{FF2B5EF4-FFF2-40B4-BE49-F238E27FC236}">
                <a16:creationId xmlns:a16="http://schemas.microsoft.com/office/drawing/2014/main" id="{540C0270-3051-864C-9D3C-393BD31963F8}"/>
              </a:ext>
            </a:extLst>
          </p:cNvPr>
          <p:cNvCxnSpPr>
            <a:cxnSpLocks/>
          </p:cNvCxnSpPr>
          <p:nvPr userDrawn="1"/>
        </p:nvCxnSpPr>
        <p:spPr>
          <a:xfrm>
            <a:off x="457200" y="4743450"/>
            <a:ext cx="82296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1E6F102-4966-CE49-8E97-C20B8585F3B3}"/>
              </a:ext>
            </a:extLst>
          </p:cNvPr>
          <p:cNvSpPr txBox="1">
            <a:spLocks/>
          </p:cNvSpPr>
          <p:nvPr userDrawn="1"/>
        </p:nvSpPr>
        <p:spPr>
          <a:xfrm>
            <a:off x="5143500" y="4767375"/>
            <a:ext cx="3086100" cy="147503"/>
          </a:xfrm>
          <a:prstGeom prst="rect">
            <a:avLst/>
          </a:prstGeom>
        </p:spPr>
        <p:txBody>
          <a:bodyPr vert="horz" lIns="68580" tIns="34290" rIns="68580" bIns="34290" rtlCol="0" anchor="ctr"/>
          <a:lstStyle>
            <a:defPPr>
              <a:defRPr lang="en-US"/>
            </a:defPPr>
            <a:lvl1pPr marL="0" algn="l" defTabSz="914400" rtl="0" eaLnBrk="1" latinLnBrk="0" hangingPunct="1">
              <a:defRPr sz="7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buClr>
                <a:srgbClr val="000000"/>
              </a:buClr>
              <a:buSzPts val="700"/>
            </a:pPr>
            <a:r>
              <a:rPr lang="en-US" sz="525">
                <a:latin typeface="Arial"/>
                <a:ea typeface="Arial"/>
                <a:cs typeface="Arial"/>
                <a:sym typeface="Arial"/>
              </a:rPr>
              <a:t>© Franklin Covey Co. All rights reserved. PROPRIETARY AND CONFIDENTIAL </a:t>
            </a:r>
            <a:endParaRPr lang="en-US" sz="525"/>
          </a:p>
        </p:txBody>
      </p:sp>
      <p:pic>
        <p:nvPicPr>
          <p:cNvPr id="4" name="Picture 3" descr="A picture containing text&#10;&#10;Description automatically generated">
            <a:extLst>
              <a:ext uri="{FF2B5EF4-FFF2-40B4-BE49-F238E27FC236}">
                <a16:creationId xmlns:a16="http://schemas.microsoft.com/office/drawing/2014/main" id="{97D8CD1E-6EBD-20AA-6DDB-3F4B80C07C6C}"/>
              </a:ext>
            </a:extLst>
          </p:cNvPr>
          <p:cNvPicPr>
            <a:picLocks noChangeAspect="1"/>
          </p:cNvPicPr>
          <p:nvPr userDrawn="1"/>
        </p:nvPicPr>
        <p:blipFill>
          <a:blip r:embed="rId115"/>
          <a:stretch>
            <a:fillRect/>
          </a:stretch>
        </p:blipFill>
        <p:spPr>
          <a:xfrm>
            <a:off x="8333692" y="586569"/>
            <a:ext cx="330939" cy="330939"/>
          </a:xfrm>
          <a:prstGeom prst="rect">
            <a:avLst/>
          </a:prstGeom>
        </p:spPr>
      </p:pic>
    </p:spTree>
    <p:extLst>
      <p:ext uri="{BB962C8B-B14F-4D97-AF65-F5344CB8AC3E}">
        <p14:creationId xmlns:p14="http://schemas.microsoft.com/office/powerpoint/2010/main" val="1424107778"/>
      </p:ext>
    </p:extLst>
  </p:cSld>
  <p:clrMap bg1="lt1" tx1="dk1" bg2="lt2" tx2="dk2" accent1="accent1" accent2="accent2" accent3="accent3" accent4="accent4" accent5="accent5" accent6="accent6" hlink="hlink" folHlink="folHlink"/>
  <p:sldLayoutIdLst>
    <p:sldLayoutId id="2147483650" r:id="rId1"/>
    <p:sldLayoutId id="2147483688" r:id="rId2"/>
    <p:sldLayoutId id="2147483689" r:id="rId3"/>
    <p:sldLayoutId id="2147483690" r:id="rId4"/>
    <p:sldLayoutId id="2147483691" r:id="rId5"/>
    <p:sldLayoutId id="2147483692" r:id="rId6"/>
    <p:sldLayoutId id="2147483680" r:id="rId7"/>
    <p:sldLayoutId id="2147483788" r:id="rId8"/>
    <p:sldLayoutId id="2147483799" r:id="rId9"/>
    <p:sldLayoutId id="2147483704" r:id="rId10"/>
    <p:sldLayoutId id="2147483655" r:id="rId11"/>
    <p:sldLayoutId id="2147483763" r:id="rId12"/>
    <p:sldLayoutId id="2147483783" r:id="rId13"/>
    <p:sldLayoutId id="2147483764" r:id="rId14"/>
    <p:sldLayoutId id="2147483765" r:id="rId15"/>
    <p:sldLayoutId id="2147483766" r:id="rId16"/>
    <p:sldLayoutId id="2147483767" r:id="rId17"/>
    <p:sldLayoutId id="2147483768" r:id="rId18"/>
    <p:sldLayoutId id="2147483769" r:id="rId19"/>
    <p:sldLayoutId id="2147483753" r:id="rId20"/>
    <p:sldLayoutId id="2147483696" r:id="rId21"/>
    <p:sldLayoutId id="2147483697" r:id="rId22"/>
    <p:sldLayoutId id="2147483698" r:id="rId23"/>
    <p:sldLayoutId id="2147483699" r:id="rId24"/>
    <p:sldLayoutId id="2147483700" r:id="rId25"/>
    <p:sldLayoutId id="2147483701" r:id="rId26"/>
    <p:sldLayoutId id="2147483781" r:id="rId27"/>
    <p:sldLayoutId id="2147483782" r:id="rId28"/>
    <p:sldLayoutId id="2147483702" r:id="rId29"/>
    <p:sldLayoutId id="2147483774" r:id="rId30"/>
    <p:sldLayoutId id="2147483677" r:id="rId31"/>
    <p:sldLayoutId id="2147483785" r:id="rId32"/>
    <p:sldLayoutId id="2147483732" r:id="rId33"/>
    <p:sldLayoutId id="2147483733" r:id="rId34"/>
    <p:sldLayoutId id="2147483652" r:id="rId35"/>
    <p:sldLayoutId id="2147483668" r:id="rId36"/>
    <p:sldLayoutId id="2147483675" r:id="rId37"/>
    <p:sldLayoutId id="2147483727" r:id="rId38"/>
    <p:sldLayoutId id="2147483728" r:id="rId39"/>
    <p:sldLayoutId id="2147483693" r:id="rId40"/>
    <p:sldLayoutId id="2147483729" r:id="rId41"/>
    <p:sldLayoutId id="2147483721" r:id="rId42"/>
    <p:sldLayoutId id="2147483730" r:id="rId43"/>
    <p:sldLayoutId id="2147483722" r:id="rId44"/>
    <p:sldLayoutId id="2147483731" r:id="rId45"/>
    <p:sldLayoutId id="2147483723" r:id="rId46"/>
    <p:sldLayoutId id="2147483694" r:id="rId47"/>
    <p:sldLayoutId id="2147483679" r:id="rId48"/>
    <p:sldLayoutId id="2147483718" r:id="rId49"/>
    <p:sldLayoutId id="2147483770" r:id="rId50"/>
    <p:sldLayoutId id="2147483771" r:id="rId51"/>
    <p:sldLayoutId id="2147483772" r:id="rId52"/>
    <p:sldLayoutId id="2147483773" r:id="rId53"/>
    <p:sldLayoutId id="2147483720" r:id="rId54"/>
    <p:sldLayoutId id="2147483719" r:id="rId55"/>
    <p:sldLayoutId id="2147483710" r:id="rId56"/>
    <p:sldLayoutId id="2147483711" r:id="rId57"/>
    <p:sldLayoutId id="2147483712" r:id="rId58"/>
    <p:sldLayoutId id="2147483717" r:id="rId59"/>
    <p:sldLayoutId id="2147483724" r:id="rId60"/>
    <p:sldLayoutId id="2147483725" r:id="rId61"/>
    <p:sldLayoutId id="2147483726" r:id="rId62"/>
    <p:sldLayoutId id="2147483716" r:id="rId63"/>
    <p:sldLayoutId id="2147483713" r:id="rId64"/>
    <p:sldLayoutId id="2147483714" r:id="rId65"/>
    <p:sldLayoutId id="2147483786" r:id="rId66"/>
    <p:sldLayoutId id="2147483787" r:id="rId67"/>
    <p:sldLayoutId id="2147483758" r:id="rId68"/>
    <p:sldLayoutId id="2147483715" r:id="rId69"/>
    <p:sldLayoutId id="2147483703" r:id="rId70"/>
    <p:sldLayoutId id="2147483707" r:id="rId71"/>
    <p:sldLayoutId id="2147483705" r:id="rId72"/>
    <p:sldLayoutId id="2147483706" r:id="rId73"/>
    <p:sldLayoutId id="2147483757" r:id="rId74"/>
    <p:sldLayoutId id="2147483708" r:id="rId75"/>
    <p:sldLayoutId id="2147483709" r:id="rId76"/>
    <p:sldLayoutId id="2147483676" r:id="rId77"/>
    <p:sldLayoutId id="2147483653" r:id="rId78"/>
    <p:sldLayoutId id="2147483654" r:id="rId79"/>
    <p:sldLayoutId id="2147483669" r:id="rId80"/>
    <p:sldLayoutId id="2147483656" r:id="rId81"/>
    <p:sldLayoutId id="2147483657" r:id="rId82"/>
    <p:sldLayoutId id="2147483738" r:id="rId83"/>
    <p:sldLayoutId id="2147483759" r:id="rId84"/>
    <p:sldLayoutId id="2147483760" r:id="rId85"/>
    <p:sldLayoutId id="2147483761" r:id="rId86"/>
    <p:sldLayoutId id="2147483737" r:id="rId87"/>
    <p:sldLayoutId id="2147483739" r:id="rId88"/>
    <p:sldLayoutId id="2147483740" r:id="rId89"/>
    <p:sldLayoutId id="2147483741" r:id="rId90"/>
    <p:sldLayoutId id="2147483742" r:id="rId91"/>
    <p:sldLayoutId id="2147483743" r:id="rId92"/>
    <p:sldLayoutId id="2147483744" r:id="rId93"/>
    <p:sldLayoutId id="2147483745" r:id="rId94"/>
    <p:sldLayoutId id="2147483746" r:id="rId95"/>
    <p:sldLayoutId id="2147483747" r:id="rId96"/>
    <p:sldLayoutId id="2147483748" r:id="rId97"/>
    <p:sldLayoutId id="2147483749" r:id="rId98"/>
    <p:sldLayoutId id="2147483750" r:id="rId99"/>
    <p:sldLayoutId id="2147483776" r:id="rId100"/>
    <p:sldLayoutId id="2147483751" r:id="rId101"/>
    <p:sldLayoutId id="2147483752" r:id="rId102"/>
    <p:sldLayoutId id="2147483784" r:id="rId103"/>
    <p:sldLayoutId id="2147483789" r:id="rId104"/>
    <p:sldLayoutId id="2147483790" r:id="rId105"/>
    <p:sldLayoutId id="2147483792" r:id="rId106"/>
    <p:sldLayoutId id="2147483793" r:id="rId107"/>
    <p:sldLayoutId id="2147483794" r:id="rId108"/>
    <p:sldLayoutId id="2147483795" r:id="rId109"/>
    <p:sldLayoutId id="2147483796" r:id="rId110"/>
    <p:sldLayoutId id="2147483797" r:id="rId111"/>
    <p:sldLayoutId id="2147483798" r:id="rId112"/>
  </p:sldLayoutIdLst>
  <p:hf hdr="0" ftr="0" dt="0"/>
  <p:txStyles>
    <p:titleStyle>
      <a:lvl1pPr algn="l" defTabSz="685800" rtl="0" eaLnBrk="1" latinLnBrk="0" hangingPunct="1">
        <a:lnSpc>
          <a:spcPct val="90000"/>
        </a:lnSpc>
        <a:spcBef>
          <a:spcPct val="0"/>
        </a:spcBef>
        <a:buNone/>
        <a:defRPr sz="2700" kern="1200" spc="0" baseline="0">
          <a:solidFill>
            <a:schemeClr val="tx1"/>
          </a:solidFill>
          <a:latin typeface="Tiempos Fine Light" panose="02020303060303060403" pitchFamily="18" charset="77"/>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0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pos="5472" userDrawn="1">
          <p15:clr>
            <a:srgbClr val="F26B43"/>
          </p15:clr>
        </p15:guide>
        <p15:guide id="3" pos="288" userDrawn="1">
          <p15:clr>
            <a:srgbClr val="F26B43"/>
          </p15:clr>
        </p15:guide>
        <p15:guide id="5" orient="horz" pos="1620" userDrawn="1">
          <p15:clr>
            <a:srgbClr val="F26B43"/>
          </p15:clr>
        </p15:guide>
        <p15:guide id="6" orient="horz" pos="234" userDrawn="1">
          <p15:clr>
            <a:srgbClr val="F26B43"/>
          </p15:clr>
        </p15:guide>
        <p15:guide id="7" orient="horz" pos="450" userDrawn="1">
          <p15:clr>
            <a:srgbClr val="F26B43"/>
          </p15:clr>
        </p15:guide>
        <p15:guide id="8" orient="horz" pos="302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7.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7.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hyperlink" Target="https://www.surveymonkey.com/r/JZP9XB9" TargetMode="External"/><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hyperlink" Target="mailto:VACare@FranklinCovey.com"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22.xml"/><Relationship Id="rId5" Type="http://schemas.openxmlformats.org/officeDocument/2006/relationships/hyperlink" Target="https://app.franklincovey.com/learn/f986537e-07f6-4485-9c86-47abfcfb1b64" TargetMode="Externa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hyperlink" Target="http://www.franklincovey.com/" TargetMode="External"/><Relationship Id="rId7" Type="http://schemas.openxmlformats.org/officeDocument/2006/relationships/hyperlink" Target="https://franklincovey.zendesk.com/hc/en-us/sections/8747574815003-Accessing-Your-Impact-Platform-Account" TargetMode="Externa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hyperlink" Target="mailto:learning@app.franklincovey.com" TargetMode="External"/><Relationship Id="rId5" Type="http://schemas.openxmlformats.org/officeDocument/2006/relationships/hyperlink" Target="https://app.franklincovey.com/learn/b9c7d67d-7433-45d4-a463-a8a9c458c3e7" TargetMode="External"/><Relationship Id="rId4" Type="http://schemas.openxmlformats.org/officeDocument/2006/relationships/hyperlink" Target="https://app.franklincovey.com/learn/f986537e-07f6-4485-9c86-47abfcfb1b64"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app.franklincovey.com/learn/f986537e-07f6-4485-9c86-47abfcfb1b64" TargetMode="External"/><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hyperlink" Target="https://confluence.franklincovey.com/display/AAPFAQ/Accessing+Your+Impact+Platform+Account" TargetMode="External"/><Relationship Id="rId4" Type="http://schemas.openxmlformats.org/officeDocument/2006/relationships/hyperlink" Target="mailto:learning@app.franklincovey.com"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47EAC-F071-B447-BCC0-FECCCB373B55}"/>
              </a:ext>
            </a:extLst>
          </p:cNvPr>
          <p:cNvSpPr>
            <a:spLocks noGrp="1"/>
          </p:cNvSpPr>
          <p:nvPr>
            <p:ph type="title"/>
          </p:nvPr>
        </p:nvSpPr>
        <p:spPr>
          <a:xfrm>
            <a:off x="971550" y="792096"/>
            <a:ext cx="3829050" cy="2727358"/>
          </a:xfrm>
        </p:spPr>
        <p:txBody>
          <a:bodyPr/>
          <a:lstStyle/>
          <a:p>
            <a:r>
              <a:rPr lang="en-US" sz="4950" dirty="0">
                <a:sym typeface="Times"/>
              </a:rPr>
              <a:t>Greatness Starts Here.</a:t>
            </a:r>
            <a:br>
              <a:rPr lang="en-US" sz="4950" dirty="0">
                <a:sym typeface="Times"/>
              </a:rPr>
            </a:br>
            <a:endParaRPr lang="en-US" sz="4950" dirty="0"/>
          </a:p>
        </p:txBody>
      </p:sp>
      <p:sp>
        <p:nvSpPr>
          <p:cNvPr id="3" name="Title 1">
            <a:extLst>
              <a:ext uri="{FF2B5EF4-FFF2-40B4-BE49-F238E27FC236}">
                <a16:creationId xmlns:a16="http://schemas.microsoft.com/office/drawing/2014/main" id="{04AE06F8-4FD4-498C-944D-0B26A3BCE86C}"/>
              </a:ext>
            </a:extLst>
          </p:cNvPr>
          <p:cNvSpPr txBox="1">
            <a:spLocks/>
          </p:cNvSpPr>
          <p:nvPr/>
        </p:nvSpPr>
        <p:spPr>
          <a:xfrm>
            <a:off x="971550" y="2417737"/>
            <a:ext cx="3829050" cy="1982086"/>
          </a:xfrm>
          <a:prstGeom prst="rect">
            <a:avLst/>
          </a:prstGeom>
        </p:spPr>
        <p:txBody>
          <a:bodyPr vert="horz" lIns="0" tIns="0" rIns="0" bIns="0" rtlCol="0" anchor="ctr" anchorCtr="0">
            <a:noAutofit/>
          </a:bodyPr>
          <a:lstStyle>
            <a:lvl1pPr algn="l" defTabSz="914400" rtl="0" eaLnBrk="1" latinLnBrk="0" hangingPunct="1">
              <a:lnSpc>
                <a:spcPct val="90000"/>
              </a:lnSpc>
              <a:spcBef>
                <a:spcPct val="0"/>
              </a:spcBef>
              <a:buNone/>
              <a:defRPr sz="5400" b="0" i="0" kern="1200" spc="0" baseline="0">
                <a:solidFill>
                  <a:schemeClr val="tx1"/>
                </a:solidFill>
                <a:latin typeface="Tiempos Fine Light" panose="02020303060303060403" pitchFamily="18" charset="77"/>
                <a:ea typeface="+mj-ea"/>
                <a:cs typeface="Times New Roman" panose="02020603050405020304" pitchFamily="18" charset="0"/>
              </a:defRPr>
            </a:lvl1pPr>
          </a:lstStyle>
          <a:p>
            <a:pPr>
              <a:lnSpc>
                <a:spcPct val="100000"/>
              </a:lnSpc>
            </a:pPr>
            <a:endParaRPr lang="en-US" sz="2400" dirty="0">
              <a:latin typeface="Arial" panose="020B0604020202020204" pitchFamily="34" charset="0"/>
              <a:cs typeface="Arial" panose="020B0604020202020204" pitchFamily="34" charset="0"/>
              <a:sym typeface="Times"/>
            </a:endParaRPr>
          </a:p>
          <a:p>
            <a:pPr>
              <a:lnSpc>
                <a:spcPct val="100000"/>
              </a:lnSpc>
            </a:pPr>
            <a:r>
              <a:rPr lang="en-US" sz="2400" dirty="0">
                <a:latin typeface="Arial" panose="020B0604020202020204" pitchFamily="34" charset="0"/>
                <a:cs typeface="Arial" panose="020B0604020202020204" pitchFamily="34" charset="0"/>
                <a:sym typeface="Times"/>
              </a:rPr>
              <a:t>6 Critical Practices </a:t>
            </a:r>
          </a:p>
          <a:p>
            <a:pPr>
              <a:lnSpc>
                <a:spcPct val="100000"/>
              </a:lnSpc>
            </a:pPr>
            <a:r>
              <a:rPr lang="en-US" sz="2400" dirty="0">
                <a:latin typeface="Arial" panose="020B0604020202020204" pitchFamily="34" charset="0"/>
                <a:cs typeface="Arial" panose="020B0604020202020204" pitchFamily="34" charset="0"/>
                <a:sym typeface="Times"/>
              </a:rPr>
              <a:t>Flipped Classroom Guide</a:t>
            </a:r>
            <a:br>
              <a:rPr lang="en-US" sz="1500" dirty="0">
                <a:latin typeface="Arial" panose="020B0604020202020204" pitchFamily="34" charset="0"/>
                <a:cs typeface="Arial" panose="020B0604020202020204" pitchFamily="34" charset="0"/>
                <a:sym typeface="Times"/>
              </a:rPr>
            </a:br>
            <a:endParaRPr lang="en-US" sz="1500" dirty="0">
              <a:latin typeface="Arial" panose="020B0604020202020204" pitchFamily="34" charset="0"/>
              <a:cs typeface="Arial" panose="020B0604020202020204" pitchFamily="34" charset="0"/>
              <a:sym typeface="Times"/>
            </a:endParaRPr>
          </a:p>
          <a:p>
            <a:pPr>
              <a:lnSpc>
                <a:spcPct val="100000"/>
              </a:lnSpc>
            </a:pPr>
            <a:r>
              <a:rPr lang="en-US" sz="1500" dirty="0">
                <a:latin typeface="Arial" panose="020B0604020202020204" pitchFamily="34" charset="0"/>
                <a:cs typeface="Arial" panose="020B0604020202020204" pitchFamily="34" charset="0"/>
                <a:sym typeface="Times"/>
              </a:rPr>
              <a:t>Veteran’s Health Administration</a:t>
            </a:r>
            <a:endParaRPr lang="en-US" sz="1500" dirty="0">
              <a:latin typeface="Arial" panose="020B0604020202020204" pitchFamily="34" charset="0"/>
              <a:cs typeface="Arial" panose="020B0604020202020204" pitchFamily="34" charset="0"/>
            </a:endParaRPr>
          </a:p>
        </p:txBody>
      </p:sp>
      <p:pic>
        <p:nvPicPr>
          <p:cNvPr id="4" name="Picture 12" descr="A logo of a military service&#10;&#10;Description automatically generated with medium confidence">
            <a:extLst>
              <a:ext uri="{FF2B5EF4-FFF2-40B4-BE49-F238E27FC236}">
                <a16:creationId xmlns:a16="http://schemas.microsoft.com/office/drawing/2014/main" id="{04CF1C61-783B-10EC-B16F-497A07B97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687" y="3860328"/>
            <a:ext cx="11715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907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10</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t>Introduction &amp; Practice 1: Develop a Leaders Mindset</a:t>
            </a:r>
            <a:br>
              <a:rPr lang="en-US" dirty="0"/>
            </a:br>
            <a:r>
              <a:rPr lang="en-US" sz="1600" dirty="0"/>
              <a:t>Weeks 1 &amp; 2 of OnDemand Course</a:t>
            </a:r>
            <a:br>
              <a:rPr lang="en-US" dirty="0"/>
            </a:br>
            <a:endParaRPr lang="en-US" sz="2000" dirty="0"/>
          </a:p>
        </p:txBody>
      </p:sp>
      <p:grpSp>
        <p:nvGrpSpPr>
          <p:cNvPr id="5" name="Group 4">
            <a:extLst>
              <a:ext uri="{FF2B5EF4-FFF2-40B4-BE49-F238E27FC236}">
                <a16:creationId xmlns:a16="http://schemas.microsoft.com/office/drawing/2014/main" id="{503119E3-5189-97B2-8F33-C081BBDD3724}"/>
              </a:ext>
            </a:extLst>
          </p:cNvPr>
          <p:cNvGrpSpPr/>
          <p:nvPr/>
        </p:nvGrpSpPr>
        <p:grpSpPr>
          <a:xfrm>
            <a:off x="4641376" y="1384419"/>
            <a:ext cx="3357487" cy="3231677"/>
            <a:chOff x="-1319629" y="1481302"/>
            <a:chExt cx="3496540" cy="3202390"/>
          </a:xfrm>
        </p:grpSpPr>
        <p:sp>
          <p:nvSpPr>
            <p:cNvPr id="8" name="TextBox 7">
              <a:extLst>
                <a:ext uri="{FF2B5EF4-FFF2-40B4-BE49-F238E27FC236}">
                  <a16:creationId xmlns:a16="http://schemas.microsoft.com/office/drawing/2014/main" id="{4F42A0B9-BB85-05EB-EC1B-153C4218D585}"/>
                </a:ext>
              </a:extLst>
            </p:cNvPr>
            <p:cNvSpPr txBox="1"/>
            <p:nvPr/>
          </p:nvSpPr>
          <p:spPr>
            <a:xfrm>
              <a:off x="-1002403" y="3694662"/>
              <a:ext cx="2886559" cy="239796"/>
            </a:xfrm>
            <a:prstGeom prst="rect">
              <a:avLst/>
            </a:prstGeom>
            <a:noFill/>
          </p:spPr>
          <p:txBody>
            <a:bodyPr wrap="square" rtlCol="0">
              <a:spAutoFit/>
            </a:bodyPr>
            <a:lstStyle/>
            <a:p>
              <a:endParaRPr lang="en-US" sz="1000" dirty="0"/>
            </a:p>
          </p:txBody>
        </p:sp>
        <p:pic>
          <p:nvPicPr>
            <p:cNvPr id="9" name="Picture 8">
              <a:extLst>
                <a:ext uri="{FF2B5EF4-FFF2-40B4-BE49-F238E27FC236}">
                  <a16:creationId xmlns:a16="http://schemas.microsoft.com/office/drawing/2014/main" id="{45D7D5E1-DC4E-4D8B-4A16-1F6D05BEA4D3}"/>
                </a:ext>
              </a:extLst>
            </p:cNvPr>
            <p:cNvPicPr>
              <a:picLocks noChangeAspect="1"/>
            </p:cNvPicPr>
            <p:nvPr/>
          </p:nvPicPr>
          <p:blipFill>
            <a:blip r:embed="rId3"/>
            <a:stretch>
              <a:fillRect/>
            </a:stretch>
          </p:blipFill>
          <p:spPr>
            <a:xfrm>
              <a:off x="-1319629" y="1481302"/>
              <a:ext cx="3496540" cy="3202390"/>
            </a:xfrm>
            <a:prstGeom prst="rect">
              <a:avLst/>
            </a:prstGeom>
          </p:spPr>
        </p:pic>
      </p:grpSp>
      <p:sp>
        <p:nvSpPr>
          <p:cNvPr id="10" name="Content Placeholder 9">
            <a:extLst>
              <a:ext uri="{FF2B5EF4-FFF2-40B4-BE49-F238E27FC236}">
                <a16:creationId xmlns:a16="http://schemas.microsoft.com/office/drawing/2014/main" id="{FAD1BA59-5FBA-D98C-D2A0-994127264C39}"/>
              </a:ext>
            </a:extLst>
          </p:cNvPr>
          <p:cNvSpPr>
            <a:spLocks noGrp="1"/>
          </p:cNvSpPr>
          <p:nvPr>
            <p:ph idx="1"/>
          </p:nvPr>
        </p:nvSpPr>
        <p:spPr>
          <a:xfrm>
            <a:off x="457201" y="1512711"/>
            <a:ext cx="3625698" cy="2900142"/>
          </a:xfrm>
        </p:spPr>
        <p:txBody>
          <a:bodyPr/>
          <a:lstStyle/>
          <a:p>
            <a:pPr marL="0" indent="0">
              <a:buNone/>
            </a:pPr>
            <a:r>
              <a:rPr lang="en-US" sz="1400" b="1" dirty="0"/>
              <a:t>Common Mindset:</a:t>
            </a:r>
          </a:p>
          <a:p>
            <a:r>
              <a:rPr lang="en-US" sz="1400" dirty="0"/>
              <a:t>I am a responsible for my results.</a:t>
            </a:r>
          </a:p>
          <a:p>
            <a:endParaRPr lang="en-US" sz="1400" dirty="0"/>
          </a:p>
          <a:p>
            <a:pPr marL="0" indent="0">
              <a:buNone/>
            </a:pPr>
            <a:r>
              <a:rPr lang="en-US" sz="1400" b="1" dirty="0"/>
              <a:t>Effective Mindset:</a:t>
            </a:r>
          </a:p>
          <a:p>
            <a:r>
              <a:rPr lang="en-US" sz="1400" dirty="0"/>
              <a:t>I am responsible for delivering results through other people.</a:t>
            </a:r>
          </a:p>
          <a:p>
            <a:endParaRPr lang="en-US" dirty="0"/>
          </a:p>
        </p:txBody>
      </p:sp>
    </p:spTree>
    <p:extLst>
      <p:ext uri="{BB962C8B-B14F-4D97-AF65-F5344CB8AC3E}">
        <p14:creationId xmlns:p14="http://schemas.microsoft.com/office/powerpoint/2010/main" val="34024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 calcmode="lin" valueType="num">
                                      <p:cBhvr additive="base">
                                        <p:cTn id="7"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xEl>
                                              <p:pRg st="4" end="4"/>
                                            </p:txEl>
                                          </p:spTgt>
                                        </p:tgtEl>
                                        <p:attrNameLst>
                                          <p:attrName>style.visibility</p:attrName>
                                        </p:attrNameLst>
                                      </p:cBhvr>
                                      <p:to>
                                        <p:strVal val="visible"/>
                                      </p:to>
                                    </p:set>
                                    <p:anim calcmode="lin" valueType="num">
                                      <p:cBhvr additive="base">
                                        <p:cTn id="11" dur="500" fill="hold"/>
                                        <p:tgtEl>
                                          <p:spTgt spid="10">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516452" y="1382230"/>
            <a:ext cx="4163661" cy="3286587"/>
          </a:xfrm>
        </p:spPr>
        <p:txBody>
          <a:bodyPr/>
          <a:lstStyle/>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1400" b="1" u="sng" dirty="0">
                <a:solidFill>
                  <a:srgbClr val="FF0000"/>
                </a:solidFill>
              </a:rPr>
              <a:t>Breakout  1 – Groups of 3</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Arial"/>
              <a:buNone/>
              <a:tabLst/>
              <a:defRPr/>
            </a:pPr>
            <a:r>
              <a:rPr lang="en-US" sz="1400" b="1" dirty="0"/>
              <a:t>Discussion Questions (10-15 minutes) </a:t>
            </a:r>
          </a:p>
          <a:p>
            <a:pPr marL="571500" indent="-342900" defTabSz="914400">
              <a:lnSpc>
                <a:spcPct val="117999"/>
              </a:lnSpc>
              <a:spcBef>
                <a:spcPts val="0"/>
              </a:spcBef>
              <a:buClr>
                <a:srgbClr val="000000"/>
              </a:buClr>
              <a:buSzPts val="1400"/>
              <a:buFont typeface="+mj-lt"/>
              <a:buAutoNum type="arabicPeriod"/>
              <a:defRPr/>
            </a:pPr>
            <a:r>
              <a:rPr lang="en-US" sz="1400" dirty="0"/>
              <a:t>Reflect on ways that you may be looking through the Common Mindset of being responsible for the results of your team, and what the impact might be. </a:t>
            </a:r>
          </a:p>
          <a:p>
            <a:pPr marL="571500" indent="-342900" defTabSz="914400">
              <a:lnSpc>
                <a:spcPct val="117999"/>
              </a:lnSpc>
              <a:spcBef>
                <a:spcPts val="0"/>
              </a:spcBef>
              <a:buClr>
                <a:srgbClr val="000000"/>
              </a:buClr>
              <a:buSzPts val="1400"/>
              <a:buFont typeface="+mj-lt"/>
              <a:buAutoNum type="arabicPeriod"/>
              <a:defRPr/>
            </a:pPr>
            <a:r>
              <a:rPr lang="en-US" sz="1400" dirty="0"/>
              <a:t>Discuss the areas that you want to focus on most throughout this course.</a:t>
            </a:r>
          </a:p>
          <a:p>
            <a:pPr marL="571500" indent="-342900" defTabSz="914400">
              <a:lnSpc>
                <a:spcPct val="117999"/>
              </a:lnSpc>
              <a:spcBef>
                <a:spcPts val="0"/>
              </a:spcBef>
              <a:buClr>
                <a:srgbClr val="000000"/>
              </a:buClr>
              <a:buSzPts val="1400"/>
              <a:buFont typeface="+mj-lt"/>
              <a:buAutoNum type="arabicPeriod"/>
              <a:defRPr/>
            </a:pPr>
            <a:r>
              <a:rPr lang="en-US" sz="1400" dirty="0"/>
              <a:t>What actions can you do to make the mindset shift and display that shift to your team? </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11</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The Power of Mindsets – Practice 1</a:t>
            </a:r>
            <a:br>
              <a:rPr lang="en-US" dirty="0"/>
            </a:br>
            <a:endParaRPr lang="en-US" sz="2000" dirty="0"/>
          </a:p>
        </p:txBody>
      </p:sp>
      <p:pic>
        <p:nvPicPr>
          <p:cNvPr id="10" name="Picture 9" descr="Chart&#10;&#10;Description automatically generated">
            <a:extLst>
              <a:ext uri="{FF2B5EF4-FFF2-40B4-BE49-F238E27FC236}">
                <a16:creationId xmlns:a16="http://schemas.microsoft.com/office/drawing/2014/main" id="{612F47C0-14A0-0E47-E5A3-D5225359B39C}"/>
              </a:ext>
            </a:extLst>
          </p:cNvPr>
          <p:cNvPicPr>
            <a:picLocks noChangeAspect="1"/>
          </p:cNvPicPr>
          <p:nvPr/>
        </p:nvPicPr>
        <p:blipFill>
          <a:blip r:embed="rId3"/>
          <a:stretch>
            <a:fillRect/>
          </a:stretch>
        </p:blipFill>
        <p:spPr>
          <a:xfrm>
            <a:off x="867633" y="1429855"/>
            <a:ext cx="3473628" cy="2685287"/>
          </a:xfrm>
          <a:prstGeom prst="rect">
            <a:avLst/>
          </a:prstGeom>
        </p:spPr>
      </p:pic>
    </p:spTree>
    <p:extLst>
      <p:ext uri="{BB962C8B-B14F-4D97-AF65-F5344CB8AC3E}">
        <p14:creationId xmlns:p14="http://schemas.microsoft.com/office/powerpoint/2010/main" val="109730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418175" y="1341690"/>
            <a:ext cx="3925725" cy="3327128"/>
          </a:xfrm>
        </p:spPr>
        <p:txBody>
          <a:bodyPr/>
          <a:lstStyle/>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sz="1400" b="1" u="sng" dirty="0">
                <a:solidFill>
                  <a:srgbClr val="FF0000"/>
                </a:solidFill>
              </a:rPr>
              <a:t>Breakout 2 – Groups of 3</a:t>
            </a:r>
          </a:p>
          <a:p>
            <a:pPr marL="228600" marR="0" lvl="0" indent="0" algn="l" defTabSz="914400" rtl="0" eaLnBrk="1" fontAlgn="auto" latinLnBrk="0" hangingPunct="1">
              <a:lnSpc>
                <a:spcPct val="117999"/>
              </a:lnSpc>
              <a:spcBef>
                <a:spcPts val="0"/>
              </a:spcBef>
              <a:spcAft>
                <a:spcPts val="0"/>
              </a:spcAft>
              <a:buClr>
                <a:srgbClr val="000000"/>
              </a:buClr>
              <a:buSzPts val="1400"/>
              <a:buFont typeface="Arial" panose="020B0604020202020204" pitchFamily="34" charset="0"/>
              <a:buNone/>
              <a:tabLst/>
              <a:defRPr/>
            </a:pPr>
            <a:r>
              <a:rPr lang="en-US" sz="1400" b="1" dirty="0"/>
              <a:t>Discussion Questions (5 - 10 Minutes)</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1400" dirty="0"/>
              <a:t> Share leadership attributes that you value and respect in other leaders and why.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1400" dirty="0"/>
              <a:t>Identify the behaviors of those attributes (for example, ‘thoughtful listener’).</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r>
              <a:rPr lang="en-US" sz="1400" dirty="0"/>
              <a:t>Share your plan to follow though on one good behavior and/or avoiding one bad behavior this week. </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sz="1400" dirty="0"/>
          </a:p>
          <a:p>
            <a:pPr marL="228600" marR="0" lvl="0" indent="0" algn="l" defTabSz="914400" rtl="0" eaLnBrk="1" fontAlgn="auto" latinLnBrk="0" hangingPunct="1">
              <a:lnSpc>
                <a:spcPct val="117999"/>
              </a:lnSpc>
              <a:spcBef>
                <a:spcPts val="0"/>
              </a:spcBef>
              <a:spcAft>
                <a:spcPts val="0"/>
              </a:spcAft>
              <a:buClr>
                <a:srgbClr val="000000"/>
              </a:buClr>
              <a:buSzPts val="1400"/>
              <a:buNone/>
              <a:tabLst/>
              <a:defRPr/>
            </a:pPr>
            <a:r>
              <a:rPr lang="en-US" sz="1400" i="1" dirty="0"/>
              <a:t>(Work on Personal Mission Statements if there is time.)</a:t>
            </a:r>
          </a:p>
          <a:p>
            <a:pPr marL="457200" marR="0" lvl="0" indent="-228600" algn="l" defTabSz="914400" rtl="0" eaLnBrk="1" fontAlgn="auto" latinLnBrk="0" hangingPunct="1">
              <a:lnSpc>
                <a:spcPct val="117999"/>
              </a:lnSpc>
              <a:spcBef>
                <a:spcPts val="0"/>
              </a:spcBef>
              <a:spcAft>
                <a:spcPts val="0"/>
              </a:spcAft>
              <a:buClr>
                <a:srgbClr val="000000"/>
              </a:buClr>
              <a:buSzPts val="1400"/>
              <a:buFont typeface="+mj-lt"/>
              <a:buAutoNum type="arabicPeriod"/>
              <a:tabLst/>
              <a:defRPr/>
            </a:pPr>
            <a:endParaRPr lang="en-US" sz="1200" b="1"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12</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80"/>
            <a:ext cx="8229600" cy="671954"/>
          </a:xfrm>
        </p:spPr>
        <p:txBody>
          <a:bodyPr/>
          <a:lstStyle/>
          <a:p>
            <a:r>
              <a:rPr lang="en-US" sz="2800" b="1" dirty="0"/>
              <a:t>Effective Mindsets – Practice 1 </a:t>
            </a:r>
            <a:br>
              <a:rPr lang="en-US" sz="2800" b="1" dirty="0"/>
            </a:br>
            <a:r>
              <a:rPr lang="en-US" sz="1600" b="1" dirty="0"/>
              <a:t>Application Challenge </a:t>
            </a:r>
            <a:br>
              <a:rPr lang="en-US" dirty="0"/>
            </a:br>
            <a:endParaRPr lang="en-US" sz="2000" dirty="0"/>
          </a:p>
        </p:txBody>
      </p:sp>
      <p:sp>
        <p:nvSpPr>
          <p:cNvPr id="5" name="TextBox 4">
            <a:extLst>
              <a:ext uri="{FF2B5EF4-FFF2-40B4-BE49-F238E27FC236}">
                <a16:creationId xmlns:a16="http://schemas.microsoft.com/office/drawing/2014/main" id="{EB588935-A91D-EF45-545A-CDC7CA7A2D8D}"/>
              </a:ext>
            </a:extLst>
          </p:cNvPr>
          <p:cNvSpPr txBox="1"/>
          <p:nvPr/>
        </p:nvSpPr>
        <p:spPr>
          <a:xfrm>
            <a:off x="487107" y="1316047"/>
            <a:ext cx="3828516" cy="3323987"/>
          </a:xfrm>
          <a:prstGeom prst="rect">
            <a:avLst/>
          </a:prstGeom>
          <a:noFill/>
        </p:spPr>
        <p:txBody>
          <a:bodyPr wrap="square" rtlCol="0">
            <a:spAutoFit/>
          </a:bodyPr>
          <a:lstStyle/>
          <a:p>
            <a:r>
              <a:rPr lang="en-US" b="1" u="sng" dirty="0">
                <a:solidFill>
                  <a:schemeClr val="accent1">
                    <a:lumMod val="75000"/>
                  </a:schemeClr>
                </a:solidFill>
              </a:rPr>
              <a:t>Effective Mindsets </a:t>
            </a:r>
          </a:p>
          <a:p>
            <a:pPr marL="285750" indent="-285750">
              <a:buFont typeface="Arial" panose="020B0604020202020204" pitchFamily="34" charset="0"/>
              <a:buChar char="•"/>
            </a:pPr>
            <a:r>
              <a:rPr lang="en-US" dirty="0"/>
              <a:t>I am responsible for delivering results through other people.</a:t>
            </a:r>
          </a:p>
          <a:p>
            <a:pPr marL="285750" indent="-285750">
              <a:buFont typeface="Arial" panose="020B0604020202020204" pitchFamily="34" charset="0"/>
              <a:buChar char="•"/>
            </a:pPr>
            <a:r>
              <a:rPr lang="en-US" dirty="0"/>
              <a:t>I hold regular 1-on-1s to help people get— and stay—engaged.</a:t>
            </a:r>
          </a:p>
          <a:p>
            <a:pPr marL="285750" indent="-285750">
              <a:buFont typeface="Arial" panose="020B0604020202020204" pitchFamily="34" charset="0"/>
              <a:buChar char="•"/>
            </a:pPr>
            <a:r>
              <a:rPr lang="en-US" dirty="0"/>
              <a:t>I help people get clear about the “why” behind the “what” and support them in the “how.” </a:t>
            </a:r>
          </a:p>
          <a:p>
            <a:pPr marL="285750" indent="-285750">
              <a:buFont typeface="Arial" panose="020B0604020202020204" pitchFamily="34" charset="0"/>
              <a:buChar char="•"/>
            </a:pPr>
            <a:r>
              <a:rPr lang="en-US" dirty="0"/>
              <a:t>I give and seek feedback to elevate the entire team.</a:t>
            </a:r>
          </a:p>
          <a:p>
            <a:pPr marL="285750" indent="-285750">
              <a:buFont typeface="Arial" panose="020B0604020202020204" pitchFamily="34" charset="0"/>
              <a:buChar char="•"/>
            </a:pPr>
            <a:r>
              <a:rPr lang="en-US" dirty="0"/>
              <a:t>I help team members understand their roles in—and support them through—change. </a:t>
            </a:r>
          </a:p>
          <a:p>
            <a:pPr marL="285750" indent="-285750">
              <a:buFont typeface="Arial" panose="020B0604020202020204" pitchFamily="34" charset="0"/>
              <a:buChar char="•"/>
            </a:pPr>
            <a:r>
              <a:rPr lang="en-US" dirty="0"/>
              <a:t>I must manage my time and energy to be an effective leader.</a:t>
            </a:r>
          </a:p>
        </p:txBody>
      </p:sp>
    </p:spTree>
    <p:extLst>
      <p:ext uri="{BB962C8B-B14F-4D97-AF65-F5344CB8AC3E}">
        <p14:creationId xmlns:p14="http://schemas.microsoft.com/office/powerpoint/2010/main" val="414446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additive="base">
                                        <p:cTn id="2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13</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t>Practice 2: Hold Regular 1-on-1s</a:t>
            </a:r>
            <a:br>
              <a:rPr lang="en-US" dirty="0"/>
            </a:br>
            <a:r>
              <a:rPr lang="en-US" sz="1600" dirty="0"/>
              <a:t>Weeks 3 &amp; 4 of OnDemand Course</a:t>
            </a:r>
            <a:br>
              <a:rPr lang="en-US" dirty="0"/>
            </a:br>
            <a:endParaRPr lang="en-US" sz="2000" dirty="0"/>
          </a:p>
        </p:txBody>
      </p:sp>
      <p:sp>
        <p:nvSpPr>
          <p:cNvPr id="12" name="TextBox 11">
            <a:extLst>
              <a:ext uri="{FF2B5EF4-FFF2-40B4-BE49-F238E27FC236}">
                <a16:creationId xmlns:a16="http://schemas.microsoft.com/office/drawing/2014/main" id="{6AA741A3-EDCE-B5CE-6C11-A6D2A566FAAA}"/>
              </a:ext>
            </a:extLst>
          </p:cNvPr>
          <p:cNvSpPr txBox="1"/>
          <p:nvPr/>
        </p:nvSpPr>
        <p:spPr>
          <a:xfrm>
            <a:off x="3468028" y="1119677"/>
            <a:ext cx="2423539" cy="246221"/>
          </a:xfrm>
          <a:prstGeom prst="rect">
            <a:avLst/>
          </a:prstGeom>
          <a:noFill/>
        </p:spPr>
        <p:txBody>
          <a:bodyPr wrap="square" rtlCol="0">
            <a:spAutoFit/>
          </a:bodyPr>
          <a:lstStyle/>
          <a:p>
            <a:endParaRPr lang="en-US" sz="1000" dirty="0"/>
          </a:p>
        </p:txBody>
      </p:sp>
      <p:sp>
        <p:nvSpPr>
          <p:cNvPr id="13" name="TextBox 12">
            <a:extLst>
              <a:ext uri="{FF2B5EF4-FFF2-40B4-BE49-F238E27FC236}">
                <a16:creationId xmlns:a16="http://schemas.microsoft.com/office/drawing/2014/main" id="{74B20064-F7B0-D789-044A-05F8CF44AAEC}"/>
              </a:ext>
            </a:extLst>
          </p:cNvPr>
          <p:cNvSpPr txBox="1"/>
          <p:nvPr/>
        </p:nvSpPr>
        <p:spPr>
          <a:xfrm>
            <a:off x="4537726" y="3534051"/>
            <a:ext cx="973352" cy="264226"/>
          </a:xfrm>
          <a:prstGeom prst="rect">
            <a:avLst/>
          </a:prstGeom>
          <a:noFill/>
        </p:spPr>
        <p:txBody>
          <a:bodyPr wrap="square" rtlCol="0">
            <a:spAutoFit/>
          </a:bodyPr>
          <a:lstStyle/>
          <a:p>
            <a:endParaRPr lang="en-US" sz="1000" dirty="0"/>
          </a:p>
        </p:txBody>
      </p:sp>
      <p:pic>
        <p:nvPicPr>
          <p:cNvPr id="14" name="Picture 13">
            <a:extLst>
              <a:ext uri="{FF2B5EF4-FFF2-40B4-BE49-F238E27FC236}">
                <a16:creationId xmlns:a16="http://schemas.microsoft.com/office/drawing/2014/main" id="{801F38B6-D6C9-C442-E6A9-59A8D6EDF2B6}"/>
              </a:ext>
            </a:extLst>
          </p:cNvPr>
          <p:cNvPicPr>
            <a:picLocks noChangeAspect="1"/>
          </p:cNvPicPr>
          <p:nvPr/>
        </p:nvPicPr>
        <p:blipFill>
          <a:blip r:embed="rId3"/>
          <a:stretch>
            <a:fillRect/>
          </a:stretch>
        </p:blipFill>
        <p:spPr>
          <a:xfrm>
            <a:off x="4572000" y="1279425"/>
            <a:ext cx="3362687" cy="3396140"/>
          </a:xfrm>
          <a:prstGeom prst="rect">
            <a:avLst/>
          </a:prstGeom>
        </p:spPr>
      </p:pic>
      <p:sp>
        <p:nvSpPr>
          <p:cNvPr id="5" name="TextBox 4">
            <a:extLst>
              <a:ext uri="{FF2B5EF4-FFF2-40B4-BE49-F238E27FC236}">
                <a16:creationId xmlns:a16="http://schemas.microsoft.com/office/drawing/2014/main" id="{1954C149-6E83-6014-D3EA-56731A061EB8}"/>
              </a:ext>
            </a:extLst>
          </p:cNvPr>
          <p:cNvSpPr txBox="1"/>
          <p:nvPr/>
        </p:nvSpPr>
        <p:spPr>
          <a:xfrm>
            <a:off x="301083" y="1365899"/>
            <a:ext cx="3864491" cy="1600438"/>
          </a:xfrm>
          <a:prstGeom prst="rect">
            <a:avLst/>
          </a:prstGeom>
          <a:noFill/>
        </p:spPr>
        <p:txBody>
          <a:bodyPr wrap="square" rtlCol="0">
            <a:spAutoFit/>
          </a:bodyPr>
          <a:lstStyle/>
          <a:p>
            <a:r>
              <a:rPr lang="en-US" b="1" dirty="0"/>
              <a:t>Common Mindset:</a:t>
            </a:r>
          </a:p>
          <a:p>
            <a:pPr marL="285750" indent="-285750">
              <a:buFont typeface="Arial" panose="020B0604020202020204" pitchFamily="34" charset="0"/>
              <a:buChar char="•"/>
            </a:pPr>
            <a:r>
              <a:rPr lang="en-US" dirty="0"/>
              <a:t>I hold 1-on-1’s to check on people’s progress</a:t>
            </a:r>
          </a:p>
          <a:p>
            <a:endParaRPr lang="en-US" dirty="0"/>
          </a:p>
          <a:p>
            <a:r>
              <a:rPr lang="en-US" b="1" dirty="0"/>
              <a:t>Effective Mindset:</a:t>
            </a:r>
          </a:p>
          <a:p>
            <a:pPr marL="285750" indent="-285750">
              <a:buFont typeface="Arial" panose="020B0604020202020204" pitchFamily="34" charset="0"/>
              <a:buChar char="•"/>
            </a:pPr>
            <a:r>
              <a:rPr lang="en-US" dirty="0"/>
              <a:t>I hold regular 1-on-1’s to help people get, and stay, engaged.</a:t>
            </a:r>
          </a:p>
        </p:txBody>
      </p:sp>
    </p:spTree>
    <p:extLst>
      <p:ext uri="{BB962C8B-B14F-4D97-AF65-F5344CB8AC3E}">
        <p14:creationId xmlns:p14="http://schemas.microsoft.com/office/powerpoint/2010/main" val="29693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742916" y="1334811"/>
            <a:ext cx="3600984" cy="3308368"/>
          </a:xfrm>
        </p:spPr>
        <p:txBody>
          <a:bodyPr/>
          <a:lstStyle/>
          <a:p>
            <a:pPr marL="0" indent="0">
              <a:buNone/>
            </a:pPr>
            <a:r>
              <a:rPr lang="en-US" sz="1400" b="1" u="sng" dirty="0">
                <a:solidFill>
                  <a:srgbClr val="FF0000"/>
                </a:solidFill>
              </a:rPr>
              <a:t>Breakout 1 -  Groups of 3 </a:t>
            </a:r>
          </a:p>
          <a:p>
            <a:pPr marL="0" indent="0">
              <a:buNone/>
            </a:pPr>
            <a:r>
              <a:rPr lang="en-US" sz="1400" b="1" dirty="0"/>
              <a:t>Discussion Questions - (10 -15 minutes) </a:t>
            </a:r>
          </a:p>
          <a:p>
            <a:pPr marL="514350" indent="-285750">
              <a:buClrTx/>
            </a:pPr>
            <a:r>
              <a:rPr lang="en-US" sz="1400" dirty="0"/>
              <a:t>Share your current thoughts on your 1:1s after completing the course, what could you improve? </a:t>
            </a:r>
          </a:p>
          <a:p>
            <a:pPr marL="514350" indent="-285750">
              <a:buClrTx/>
            </a:pPr>
            <a:r>
              <a:rPr lang="en-US" sz="1400" dirty="0"/>
              <a:t>Share an example 1-on-1 Prep Sheet for an individual on your team – maintain confidentiality by not sharing the team member's name </a:t>
            </a:r>
          </a:p>
          <a:p>
            <a:pPr marL="514350" indent="-285750">
              <a:buClrTx/>
            </a:pPr>
            <a:r>
              <a:rPr lang="en-US" sz="1400" dirty="0"/>
              <a:t>Provide insight and feedback </a:t>
            </a:r>
          </a:p>
          <a:p>
            <a:pPr marL="228600" indent="0">
              <a:buFont typeface="+mj-lt"/>
              <a:buNone/>
            </a:pPr>
            <a:endParaRPr lang="en-US" sz="2000"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14</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1-on-1 Prep Sheet – Practice 2</a:t>
            </a:r>
            <a:br>
              <a:rPr lang="en-US" dirty="0"/>
            </a:br>
            <a:endParaRPr lang="en-US" sz="2000" dirty="0"/>
          </a:p>
        </p:txBody>
      </p:sp>
      <p:sp>
        <p:nvSpPr>
          <p:cNvPr id="5" name="Content Placeholder 1">
            <a:extLst>
              <a:ext uri="{FF2B5EF4-FFF2-40B4-BE49-F238E27FC236}">
                <a16:creationId xmlns:a16="http://schemas.microsoft.com/office/drawing/2014/main" id="{F296B9CB-CCD3-98CD-6A17-DE19913449C2}"/>
              </a:ext>
            </a:extLst>
          </p:cNvPr>
          <p:cNvSpPr txBox="1">
            <a:spLocks/>
          </p:cNvSpPr>
          <p:nvPr/>
        </p:nvSpPr>
        <p:spPr>
          <a:xfrm>
            <a:off x="521293" y="1256372"/>
            <a:ext cx="3879792" cy="3308368"/>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b="1" u="sng" dirty="0">
                <a:solidFill>
                  <a:schemeClr val="accent1">
                    <a:lumMod val="75000"/>
                  </a:schemeClr>
                </a:solidFill>
              </a:rPr>
              <a:t>Simple 1-on-1 Tips</a:t>
            </a:r>
          </a:p>
          <a:p>
            <a:pPr marL="571500" indent="-342900">
              <a:buClrTx/>
            </a:pPr>
            <a:r>
              <a:rPr lang="en-US" sz="1400" dirty="0"/>
              <a:t>Hold 1-on-1s at regular internals</a:t>
            </a:r>
          </a:p>
          <a:p>
            <a:pPr marL="571500" indent="-342900">
              <a:buClrTx/>
            </a:pPr>
            <a:r>
              <a:rPr lang="en-US" sz="1400" dirty="0"/>
              <a:t>Schedule at least 30 minutes for each meeting</a:t>
            </a:r>
          </a:p>
          <a:p>
            <a:pPr marL="571500" indent="-342900">
              <a:buClrTx/>
            </a:pPr>
            <a:r>
              <a:rPr lang="en-US" sz="1400" dirty="0"/>
              <a:t>Use the prep worksheet to identify priority topics</a:t>
            </a:r>
          </a:p>
          <a:p>
            <a:pPr marL="571500" indent="-342900">
              <a:buClrTx/>
            </a:pPr>
            <a:r>
              <a:rPr lang="en-US" sz="1400" dirty="0"/>
              <a:t>Draw out issues and interests with Empathetic Listening and Coaching question s</a:t>
            </a:r>
          </a:p>
          <a:p>
            <a:pPr marL="571500" indent="-342900">
              <a:buClrTx/>
            </a:pPr>
            <a:r>
              <a:rPr lang="en-US" sz="1400" dirty="0"/>
              <a:t>Help team members find solutions rather than solve problems for them. </a:t>
            </a:r>
          </a:p>
        </p:txBody>
      </p:sp>
    </p:spTree>
    <p:extLst>
      <p:ext uri="{BB962C8B-B14F-4D97-AF65-F5344CB8AC3E}">
        <p14:creationId xmlns:p14="http://schemas.microsoft.com/office/powerpoint/2010/main" val="18231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 calcmode="lin" valueType="num">
                                      <p:cBhvr additive="base">
                                        <p:cTn id="1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 calcmode="lin" valueType="num">
                                      <p:cBhvr additive="base">
                                        <p:cTn id="2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anim calcmode="lin" valueType="num">
                                      <p:cBhvr additive="base">
                                        <p:cTn id="2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 calcmode="lin" valueType="num">
                                      <p:cBhvr additive="base">
                                        <p:cTn id="3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 calcmode="lin" valueType="num">
                                      <p:cBhvr additive="base">
                                        <p:cTn id="3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 calcmode="lin" valueType="num">
                                      <p:cBhvr additive="base">
                                        <p:cTn id="4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4" end="4"/>
                                            </p:txEl>
                                          </p:spTgt>
                                        </p:tgtEl>
                                        <p:attrNameLst>
                                          <p:attrName>style.visibility</p:attrName>
                                        </p:attrNameLst>
                                      </p:cBhvr>
                                      <p:to>
                                        <p:strVal val="visible"/>
                                      </p:to>
                                    </p:set>
                                    <p:anim calcmode="lin" valueType="num">
                                      <p:cBhvr additive="base">
                                        <p:cTn id="4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57200" y="1529697"/>
            <a:ext cx="3512634" cy="3139120"/>
          </a:xfrm>
        </p:spPr>
        <p:txBody>
          <a:bodyPr/>
          <a:lstStyle/>
          <a:p>
            <a:pPr marL="0" indent="0">
              <a:buNone/>
            </a:pPr>
            <a:r>
              <a:rPr lang="en-US" sz="1400" b="1" u="sng" dirty="0">
                <a:solidFill>
                  <a:schemeClr val="accent1">
                    <a:lumMod val="75000"/>
                  </a:schemeClr>
                </a:solidFill>
              </a:rPr>
              <a:t>DO </a:t>
            </a:r>
          </a:p>
          <a:p>
            <a:pPr marL="0" indent="0">
              <a:buNone/>
            </a:pPr>
            <a:r>
              <a:rPr lang="en-US" sz="1400" b="1" dirty="0"/>
              <a:t>Reflect Content</a:t>
            </a:r>
            <a:r>
              <a:rPr lang="en-US" sz="1400" dirty="0"/>
              <a:t>: Put the meaning of the person’s words in your own words</a:t>
            </a:r>
          </a:p>
          <a:p>
            <a:pPr marL="0" indent="0">
              <a:buNone/>
            </a:pPr>
            <a:r>
              <a:rPr lang="en-US" sz="1400" dirty="0"/>
              <a:t>“So you’re saying______”</a:t>
            </a:r>
          </a:p>
          <a:p>
            <a:pPr marL="0" indent="0">
              <a:buNone/>
            </a:pPr>
            <a:endParaRPr lang="en-US" sz="1400" dirty="0"/>
          </a:p>
          <a:p>
            <a:pPr marL="0" indent="0">
              <a:buNone/>
            </a:pPr>
            <a:r>
              <a:rPr lang="en-US" sz="1400" b="1" dirty="0"/>
              <a:t>Reflect Feeling: </a:t>
            </a:r>
            <a:r>
              <a:rPr lang="en-US" sz="1400" dirty="0"/>
              <a:t>Concentrate on and echo the way the person feels.</a:t>
            </a:r>
          </a:p>
          <a:p>
            <a:pPr marL="0" indent="0">
              <a:buNone/>
            </a:pPr>
            <a:r>
              <a:rPr lang="en-US" sz="1400" dirty="0"/>
              <a:t>“You’re frustrated about _______”</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15</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41796"/>
          </a:xfrm>
        </p:spPr>
        <p:txBody>
          <a:bodyPr/>
          <a:lstStyle/>
          <a:p>
            <a:r>
              <a:rPr lang="en-US" sz="2800" b="1" dirty="0"/>
              <a:t>Empathetic Listening – Practice 2</a:t>
            </a:r>
            <a:br>
              <a:rPr lang="en-US" sz="2800" b="1" dirty="0"/>
            </a:br>
            <a:r>
              <a:rPr lang="en-US" sz="2000" dirty="0"/>
              <a:t>What are some Do’s and Don’ts for Empathetic Listening? </a:t>
            </a:r>
            <a:br>
              <a:rPr lang="en-US" dirty="0"/>
            </a:br>
            <a:endParaRPr lang="en-US" sz="2000" dirty="0"/>
          </a:p>
        </p:txBody>
      </p:sp>
      <p:sp>
        <p:nvSpPr>
          <p:cNvPr id="5" name="Content Placeholder 1">
            <a:extLst>
              <a:ext uri="{FF2B5EF4-FFF2-40B4-BE49-F238E27FC236}">
                <a16:creationId xmlns:a16="http://schemas.microsoft.com/office/drawing/2014/main" id="{10CF1632-085B-1F98-08E9-011E4AAD97AD}"/>
              </a:ext>
            </a:extLst>
          </p:cNvPr>
          <p:cNvSpPr txBox="1">
            <a:spLocks/>
          </p:cNvSpPr>
          <p:nvPr/>
        </p:nvSpPr>
        <p:spPr>
          <a:xfrm>
            <a:off x="4427034" y="1529697"/>
            <a:ext cx="3916866" cy="3168859"/>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u="sng" dirty="0">
                <a:solidFill>
                  <a:schemeClr val="accent1">
                    <a:lumMod val="75000"/>
                  </a:schemeClr>
                </a:solidFill>
              </a:rPr>
              <a:t>DON’T</a:t>
            </a:r>
          </a:p>
          <a:p>
            <a:pPr marL="0" indent="0">
              <a:buFont typeface="Arial" panose="020B0604020202020204" pitchFamily="34" charset="0"/>
              <a:buNone/>
            </a:pPr>
            <a:r>
              <a:rPr lang="en-US" sz="1400" b="1" dirty="0"/>
              <a:t>Judge </a:t>
            </a:r>
            <a:r>
              <a:rPr lang="en-US" sz="1400" dirty="0"/>
              <a:t>: Agree or disagree</a:t>
            </a:r>
          </a:p>
          <a:p>
            <a:pPr marL="0" indent="0">
              <a:buFont typeface="Arial" panose="020B0604020202020204" pitchFamily="34" charset="0"/>
              <a:buNone/>
            </a:pPr>
            <a:r>
              <a:rPr lang="en-US" sz="1400" dirty="0"/>
              <a:t>“I couldn’t agree more”</a:t>
            </a:r>
          </a:p>
          <a:p>
            <a:pPr marL="0" indent="0">
              <a:buFont typeface="Arial" panose="020B0604020202020204" pitchFamily="34" charset="0"/>
              <a:buNone/>
            </a:pPr>
            <a:r>
              <a:rPr lang="en-US" sz="1400" dirty="0"/>
              <a:t>“I don’t agree”</a:t>
            </a:r>
          </a:p>
          <a:p>
            <a:pPr marL="0" indent="0">
              <a:buFont typeface="Arial" panose="020B0604020202020204" pitchFamily="34" charset="0"/>
              <a:buNone/>
            </a:pPr>
            <a:r>
              <a:rPr lang="en-US" sz="1400" b="1" dirty="0"/>
              <a:t>Jump to Conclusions: </a:t>
            </a:r>
            <a:r>
              <a:rPr lang="en-US" sz="1400" dirty="0"/>
              <a:t>Ask questions based on assumptions </a:t>
            </a:r>
          </a:p>
          <a:p>
            <a:pPr marL="0" indent="0">
              <a:buFont typeface="Arial" panose="020B0604020202020204" pitchFamily="34" charset="0"/>
              <a:buNone/>
            </a:pPr>
            <a:r>
              <a:rPr lang="en-US" sz="1400" dirty="0"/>
              <a:t>“So you want to quit, is that it?”</a:t>
            </a:r>
          </a:p>
          <a:p>
            <a:pPr marL="0" indent="0">
              <a:buFont typeface="Arial" panose="020B0604020202020204" pitchFamily="34" charset="0"/>
              <a:buNone/>
            </a:pPr>
            <a:r>
              <a:rPr lang="en-US" sz="1400" b="1" dirty="0"/>
              <a:t>Advise:</a:t>
            </a:r>
            <a:r>
              <a:rPr lang="en-US" sz="1400" dirty="0"/>
              <a:t> Recommend solutions or give counsel</a:t>
            </a:r>
          </a:p>
          <a:p>
            <a:pPr marL="0" indent="0">
              <a:buFont typeface="Arial" panose="020B0604020202020204" pitchFamily="34" charset="0"/>
              <a:buNone/>
            </a:pPr>
            <a:r>
              <a:rPr lang="en-US" sz="1400" dirty="0"/>
              <a:t>“When I was in that Situation_______”</a:t>
            </a:r>
          </a:p>
          <a:p>
            <a:pPr marL="0" indent="0">
              <a:buFont typeface="Arial" panose="020B0604020202020204" pitchFamily="34" charset="0"/>
              <a:buNone/>
            </a:pPr>
            <a:r>
              <a:rPr lang="en-US" sz="1400" dirty="0"/>
              <a:t>“You should______”</a:t>
            </a:r>
          </a:p>
        </p:txBody>
      </p:sp>
    </p:spTree>
    <p:extLst>
      <p:ext uri="{BB962C8B-B14F-4D97-AF65-F5344CB8AC3E}">
        <p14:creationId xmlns:p14="http://schemas.microsoft.com/office/powerpoint/2010/main" val="65522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 calcmode="lin" valueType="num">
                                      <p:cBhvr additive="base">
                                        <p:cTn id="2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anim calcmode="lin" valueType="num">
                                      <p:cBhvr additive="base">
                                        <p:cTn id="4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5" end="5"/>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8" end="8"/>
                                            </p:txEl>
                                          </p:spTgt>
                                        </p:tgtEl>
                                        <p:attrNameLst>
                                          <p:attrName>style.visibility</p:attrName>
                                        </p:attrNameLst>
                                      </p:cBhvr>
                                      <p:to>
                                        <p:strVal val="visible"/>
                                      </p:to>
                                    </p:set>
                                    <p:anim calcmode="lin" valueType="num">
                                      <p:cBhvr additive="base">
                                        <p:cTn id="5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57200" y="1410056"/>
            <a:ext cx="3824868" cy="3258761"/>
          </a:xfrm>
        </p:spPr>
        <p:txBody>
          <a:bodyPr/>
          <a:lstStyle/>
          <a:p>
            <a:pPr marL="0" indent="0">
              <a:buNone/>
            </a:pPr>
            <a:r>
              <a:rPr lang="en-US" sz="1400" b="1" u="sng" dirty="0">
                <a:solidFill>
                  <a:schemeClr val="accent1">
                    <a:lumMod val="75000"/>
                  </a:schemeClr>
                </a:solidFill>
              </a:rPr>
              <a:t>Three Types of Coaching Questions</a:t>
            </a:r>
          </a:p>
          <a:p>
            <a:pPr marL="342900" indent="-342900">
              <a:buClrTx/>
              <a:buAutoNum type="arabicPeriod"/>
            </a:pPr>
            <a:r>
              <a:rPr lang="en-US" sz="1400" b="1" dirty="0"/>
              <a:t>Clarifying: </a:t>
            </a:r>
            <a:r>
              <a:rPr lang="en-US" sz="1400" dirty="0"/>
              <a:t>Seek to understand </a:t>
            </a:r>
          </a:p>
          <a:p>
            <a:pPr marL="0" indent="0">
              <a:buNone/>
            </a:pPr>
            <a:r>
              <a:rPr lang="en-US" sz="1400" dirty="0"/>
              <a:t>“When you say ____ what does that mean?”  “Can you tell me more?” </a:t>
            </a:r>
          </a:p>
          <a:p>
            <a:pPr marL="0" indent="0">
              <a:buNone/>
            </a:pPr>
            <a:endParaRPr lang="en-US" sz="1400" b="1" dirty="0"/>
          </a:p>
          <a:p>
            <a:pPr marL="0" indent="0">
              <a:buNone/>
            </a:pPr>
            <a:r>
              <a:rPr lang="en-US" sz="1400" b="1" dirty="0"/>
              <a:t>2. Open-ended: </a:t>
            </a:r>
            <a:r>
              <a:rPr lang="en-US" sz="1400" dirty="0"/>
              <a:t>Create space to explore options </a:t>
            </a:r>
          </a:p>
          <a:p>
            <a:pPr marL="0" indent="0">
              <a:buNone/>
            </a:pPr>
            <a:r>
              <a:rPr lang="en-US" sz="1400" dirty="0"/>
              <a:t>“How would you address that?”</a:t>
            </a:r>
          </a:p>
          <a:p>
            <a:pPr marL="0" indent="0">
              <a:buNone/>
            </a:pPr>
            <a:endParaRPr lang="en-US" sz="1400" b="1" dirty="0"/>
          </a:p>
          <a:p>
            <a:pPr marL="0" indent="0">
              <a:buNone/>
            </a:pPr>
            <a:r>
              <a:rPr lang="en-US" sz="1400" b="1" dirty="0"/>
              <a:t>3. Insightful: </a:t>
            </a:r>
            <a:r>
              <a:rPr lang="en-US" sz="1400" dirty="0"/>
              <a:t>Tap into the creative brain</a:t>
            </a:r>
          </a:p>
          <a:p>
            <a:pPr marL="0" indent="0">
              <a:buNone/>
            </a:pPr>
            <a:r>
              <a:rPr lang="en-US" sz="1400" dirty="0"/>
              <a:t>“Supposing you could_____, what would you do? </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16</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474683"/>
            <a:ext cx="8229600" cy="1038746"/>
          </a:xfrm>
        </p:spPr>
        <p:txBody>
          <a:bodyPr/>
          <a:lstStyle/>
          <a:p>
            <a:r>
              <a:rPr lang="en-US" sz="2800" b="1" dirty="0"/>
              <a:t>Coaching Questions – Practice 2 </a:t>
            </a:r>
            <a:br>
              <a:rPr lang="en-US" sz="2800" b="1" dirty="0"/>
            </a:br>
            <a:br>
              <a:rPr lang="en-US" dirty="0"/>
            </a:br>
            <a:endParaRPr lang="en-US" sz="2000" dirty="0"/>
          </a:p>
        </p:txBody>
      </p:sp>
      <p:sp>
        <p:nvSpPr>
          <p:cNvPr id="5" name="Content Placeholder 1">
            <a:extLst>
              <a:ext uri="{FF2B5EF4-FFF2-40B4-BE49-F238E27FC236}">
                <a16:creationId xmlns:a16="http://schemas.microsoft.com/office/drawing/2014/main" id="{10CF1632-085B-1F98-08E9-011E4AAD97AD}"/>
              </a:ext>
            </a:extLst>
          </p:cNvPr>
          <p:cNvSpPr txBox="1">
            <a:spLocks/>
          </p:cNvSpPr>
          <p:nvPr/>
        </p:nvSpPr>
        <p:spPr>
          <a:xfrm>
            <a:off x="4427033" y="1410056"/>
            <a:ext cx="4438187" cy="3288501"/>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b="1" u="sng" dirty="0">
                <a:solidFill>
                  <a:schemeClr val="accent1">
                    <a:lumMod val="75000"/>
                  </a:schemeClr>
                </a:solidFill>
              </a:rPr>
              <a:t>1-on-1 Question Prompts </a:t>
            </a:r>
          </a:p>
          <a:p>
            <a:pPr>
              <a:buClrTx/>
            </a:pPr>
            <a:r>
              <a:rPr lang="en-US" sz="1400" dirty="0"/>
              <a:t>What can I do to help with your work? </a:t>
            </a:r>
          </a:p>
          <a:p>
            <a:pPr>
              <a:buClrTx/>
            </a:pPr>
            <a:r>
              <a:rPr lang="en-US" sz="1400" dirty="0"/>
              <a:t>What are you most concerted about? </a:t>
            </a:r>
          </a:p>
          <a:p>
            <a:pPr>
              <a:buClrTx/>
            </a:pPr>
            <a:r>
              <a:rPr lang="en-US" sz="1400" dirty="0"/>
              <a:t>What’s your biggest challenge?  Why?</a:t>
            </a:r>
          </a:p>
          <a:p>
            <a:pPr>
              <a:buClrTx/>
            </a:pPr>
            <a:r>
              <a:rPr lang="en-US" sz="1400" dirty="0"/>
              <a:t>What’s the biggest opportunity we’re missing out on? </a:t>
            </a:r>
          </a:p>
          <a:p>
            <a:pPr>
              <a:buClrTx/>
            </a:pPr>
            <a:r>
              <a:rPr lang="en-US" sz="1400" dirty="0"/>
              <a:t>What are we not doing that we should be doing? </a:t>
            </a:r>
          </a:p>
          <a:p>
            <a:pPr>
              <a:buClrTx/>
            </a:pPr>
            <a:r>
              <a:rPr lang="en-US" sz="1400" dirty="0"/>
              <a:t>One a sale of 1-10, how happy are you working here?  </a:t>
            </a:r>
          </a:p>
          <a:p>
            <a:pPr>
              <a:buClrTx/>
            </a:pPr>
            <a:r>
              <a:rPr lang="en-US" sz="1400" dirty="0"/>
              <a:t>What development areas do you want to work on this week? </a:t>
            </a:r>
          </a:p>
          <a:p>
            <a:pPr>
              <a:buClrTx/>
            </a:pPr>
            <a:r>
              <a:rPr lang="en-US" sz="1400" dirty="0"/>
              <a:t>What have you learned this last week?  </a:t>
            </a:r>
          </a:p>
        </p:txBody>
      </p:sp>
    </p:spTree>
    <p:extLst>
      <p:ext uri="{BB962C8B-B14F-4D97-AF65-F5344CB8AC3E}">
        <p14:creationId xmlns:p14="http://schemas.microsoft.com/office/powerpoint/2010/main" val="3175527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 calcmode="lin" valueType="num">
                                      <p:cBhvr additive="base">
                                        <p:cTn id="1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anim calcmode="lin" valueType="num">
                                      <p:cBhvr additive="base">
                                        <p:cTn id="4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 calcmode="lin" valueType="num">
                                      <p:cBhvr additive="base">
                                        <p:cTn id="4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5" end="5"/>
                                            </p:txEl>
                                          </p:spTgt>
                                        </p:tgtEl>
                                        <p:attrNameLst>
                                          <p:attrName>style.visibility</p:attrName>
                                        </p:attrNameLst>
                                      </p:cBhvr>
                                      <p:to>
                                        <p:strVal val="visible"/>
                                      </p:to>
                                    </p:set>
                                    <p:anim calcmode="lin" valueType="num">
                                      <p:cBhvr additive="base">
                                        <p:cTn id="4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 calcmode="lin" valueType="num">
                                      <p:cBhvr additive="base">
                                        <p:cTn id="5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xEl>
                                              <p:pRg st="7" end="7"/>
                                            </p:txEl>
                                          </p:spTgt>
                                        </p:tgtEl>
                                        <p:attrNameLst>
                                          <p:attrName>style.visibility</p:attrName>
                                        </p:attrNameLst>
                                      </p:cBhvr>
                                      <p:to>
                                        <p:strVal val="visible"/>
                                      </p:to>
                                    </p:set>
                                    <p:anim calcmode="lin" valueType="num">
                                      <p:cBhvr additive="base">
                                        <p:cTn id="5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xEl>
                                              <p:pRg st="8" end="8"/>
                                            </p:txEl>
                                          </p:spTgt>
                                        </p:tgtEl>
                                        <p:attrNameLst>
                                          <p:attrName>style.visibility</p:attrName>
                                        </p:attrNameLst>
                                      </p:cBhvr>
                                      <p:to>
                                        <p:strVal val="visible"/>
                                      </p:to>
                                    </p:set>
                                    <p:anim calcmode="lin" valueType="num">
                                      <p:cBhvr additive="base">
                                        <p:cTn id="6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57200" y="1428749"/>
            <a:ext cx="7886700" cy="3240067"/>
          </a:xfrm>
        </p:spPr>
        <p:txBody>
          <a:bodyPr/>
          <a:lstStyle/>
          <a:p>
            <a:pPr marL="0" indent="0">
              <a:buNone/>
            </a:pPr>
            <a:r>
              <a:rPr lang="en-US" sz="1400" b="1" u="sng" dirty="0">
                <a:solidFill>
                  <a:srgbClr val="FF0000"/>
                </a:solidFill>
              </a:rPr>
              <a:t>Individual Exercise - (10 minutes) </a:t>
            </a:r>
          </a:p>
          <a:p>
            <a:pPr marL="0" indent="0">
              <a:buNone/>
            </a:pPr>
            <a:r>
              <a:rPr lang="en-US" sz="1400" b="1" dirty="0">
                <a:solidFill>
                  <a:schemeClr val="accent1">
                    <a:lumMod val="75000"/>
                  </a:schemeClr>
                </a:solidFill>
              </a:rPr>
              <a:t>Review the list of your direct reports and plans for your next 1-on-1 </a:t>
            </a:r>
          </a:p>
          <a:p>
            <a:pPr marL="0" indent="0">
              <a:buClrTx/>
              <a:buNone/>
            </a:pPr>
            <a:r>
              <a:rPr lang="en-US" sz="1200" dirty="0"/>
              <a:t>For each person you listed, ask yourself: </a:t>
            </a:r>
            <a:r>
              <a:rPr lang="en-US" sz="1200" i="1" dirty="0"/>
              <a:t>What haven’t we talked about lately?</a:t>
            </a:r>
            <a:r>
              <a:rPr lang="en-US" sz="1200" dirty="0"/>
              <a:t> Frequently avoided topics include:</a:t>
            </a:r>
          </a:p>
          <a:p>
            <a:pPr>
              <a:buClrTx/>
            </a:pPr>
            <a:r>
              <a:rPr lang="en-US" sz="1200" b="1" dirty="0"/>
              <a:t>Role satisfaction:</a:t>
            </a:r>
            <a:r>
              <a:rPr lang="en-US" sz="1200" dirty="0"/>
              <a:t> Even if they were content in their job last quarter or last month, are they today?</a:t>
            </a:r>
          </a:p>
          <a:p>
            <a:pPr>
              <a:buClrTx/>
            </a:pPr>
            <a:r>
              <a:rPr lang="en-US" sz="1200" b="1" dirty="0"/>
              <a:t>Work/life balance:</a:t>
            </a:r>
            <a:r>
              <a:rPr lang="en-US" sz="1200" dirty="0"/>
              <a:t> Is burnout a possibility for anyone?</a:t>
            </a:r>
          </a:p>
          <a:p>
            <a:pPr>
              <a:buClrTx/>
            </a:pPr>
            <a:r>
              <a:rPr lang="en-US" sz="1200" b="1" dirty="0"/>
              <a:t>Weak relationships:</a:t>
            </a:r>
            <a:r>
              <a:rPr lang="en-US" sz="1200" dirty="0"/>
              <a:t> Is everyone collaborating effectively with their team members, colleagues, and you?</a:t>
            </a:r>
          </a:p>
          <a:p>
            <a:pPr>
              <a:buClrTx/>
            </a:pPr>
            <a:r>
              <a:rPr lang="en-US" sz="1200" b="1" dirty="0"/>
              <a:t>Career/development goals:</a:t>
            </a:r>
            <a:r>
              <a:rPr lang="en-US" sz="1200" dirty="0"/>
              <a:t> Do you know what each person’s goals are and have a plan for helping them get there?</a:t>
            </a:r>
          </a:p>
          <a:p>
            <a:pPr>
              <a:buClrTx/>
            </a:pPr>
            <a:r>
              <a:rPr lang="en-US" sz="1200" b="1" dirty="0"/>
              <a:t>Recognition:</a:t>
            </a:r>
            <a:r>
              <a:rPr lang="en-US" sz="1200" dirty="0"/>
              <a:t> Do your top performers know how valuable they are — and do you know how they prefer to be recognized?</a:t>
            </a:r>
          </a:p>
          <a:p>
            <a:pPr>
              <a:buClrTx/>
            </a:pPr>
            <a:r>
              <a:rPr lang="en-US" sz="1200" b="1" dirty="0"/>
              <a:t>Underperformance:</a:t>
            </a:r>
            <a:r>
              <a:rPr lang="en-US" sz="1200" dirty="0"/>
              <a:t> Do your strugglers know where they stand and how to improve?</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17</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474684"/>
            <a:ext cx="8229600" cy="664797"/>
          </a:xfrm>
        </p:spPr>
        <p:txBody>
          <a:bodyPr/>
          <a:lstStyle/>
          <a:p>
            <a:r>
              <a:rPr lang="en-US" sz="2800" b="1" dirty="0"/>
              <a:t>1-on-1 Application Challenge – Practice 2 </a:t>
            </a:r>
            <a:br>
              <a:rPr lang="en-US" sz="2800" b="1" dirty="0"/>
            </a:br>
            <a:r>
              <a:rPr lang="en-US" sz="2000" b="1" dirty="0"/>
              <a:t>What’s being left unsaid? </a:t>
            </a:r>
            <a:endParaRPr lang="en-US" sz="2000" dirty="0"/>
          </a:p>
        </p:txBody>
      </p:sp>
    </p:spTree>
    <p:extLst>
      <p:ext uri="{BB962C8B-B14F-4D97-AF65-F5344CB8AC3E}">
        <p14:creationId xmlns:p14="http://schemas.microsoft.com/office/powerpoint/2010/main" val="4194625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18</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t>Practice 3: Set Up Your Team to Get Results </a:t>
            </a:r>
            <a:br>
              <a:rPr lang="en-US" dirty="0"/>
            </a:br>
            <a:r>
              <a:rPr lang="en-US" sz="1600" dirty="0"/>
              <a:t>Weeks 5 &amp; 6 of OnDemand Course</a:t>
            </a:r>
            <a:br>
              <a:rPr lang="en-US" dirty="0"/>
            </a:br>
            <a:endParaRPr lang="en-US" sz="2000" dirty="0"/>
          </a:p>
        </p:txBody>
      </p:sp>
      <p:sp>
        <p:nvSpPr>
          <p:cNvPr id="7" name="TextBox 6">
            <a:extLst>
              <a:ext uri="{FF2B5EF4-FFF2-40B4-BE49-F238E27FC236}">
                <a16:creationId xmlns:a16="http://schemas.microsoft.com/office/drawing/2014/main" id="{3887644B-26F6-4C3F-2C17-BAE2E0C8F239}"/>
              </a:ext>
            </a:extLst>
          </p:cNvPr>
          <p:cNvSpPr txBox="1"/>
          <p:nvPr/>
        </p:nvSpPr>
        <p:spPr>
          <a:xfrm>
            <a:off x="476250" y="1359161"/>
            <a:ext cx="3543300" cy="1969770"/>
          </a:xfrm>
          <a:prstGeom prst="rect">
            <a:avLst/>
          </a:prstGeom>
          <a:noFill/>
        </p:spPr>
        <p:txBody>
          <a:bodyPr wrap="square" rtlCol="0">
            <a:spAutoFit/>
          </a:bodyPr>
          <a:lstStyle/>
          <a:p>
            <a:r>
              <a:rPr lang="en-US" b="1" dirty="0"/>
              <a:t>Common Mindset:</a:t>
            </a:r>
          </a:p>
          <a:p>
            <a:r>
              <a:rPr lang="en-US" dirty="0"/>
              <a:t>I tell team members what to do and how to do it.</a:t>
            </a:r>
          </a:p>
          <a:p>
            <a:endParaRPr lang="en-US" dirty="0"/>
          </a:p>
          <a:p>
            <a:r>
              <a:rPr lang="en-US" b="1" dirty="0"/>
              <a:t>Effective Mindset:</a:t>
            </a:r>
          </a:p>
          <a:p>
            <a:r>
              <a:rPr lang="en-US" dirty="0"/>
              <a:t>I help people get clear about the </a:t>
            </a:r>
            <a:r>
              <a:rPr lang="en-US" b="1" dirty="0"/>
              <a:t>“why” </a:t>
            </a:r>
            <a:r>
              <a:rPr lang="en-US" dirty="0"/>
              <a:t>behind the </a:t>
            </a:r>
            <a:r>
              <a:rPr lang="en-US" b="1" dirty="0"/>
              <a:t>“what” </a:t>
            </a:r>
            <a:r>
              <a:rPr lang="en-US" dirty="0"/>
              <a:t>and support them in the </a:t>
            </a:r>
            <a:r>
              <a:rPr lang="en-US" b="1" dirty="0"/>
              <a:t>“how”.</a:t>
            </a:r>
          </a:p>
          <a:p>
            <a:endParaRPr lang="en-US" sz="1000" dirty="0"/>
          </a:p>
        </p:txBody>
      </p:sp>
      <p:sp>
        <p:nvSpPr>
          <p:cNvPr id="8" name="TextBox 7">
            <a:extLst>
              <a:ext uri="{FF2B5EF4-FFF2-40B4-BE49-F238E27FC236}">
                <a16:creationId xmlns:a16="http://schemas.microsoft.com/office/drawing/2014/main" id="{F9077C46-78EC-A0D0-4D74-1EA1792F90A3}"/>
              </a:ext>
            </a:extLst>
          </p:cNvPr>
          <p:cNvSpPr txBox="1"/>
          <p:nvPr/>
        </p:nvSpPr>
        <p:spPr>
          <a:xfrm>
            <a:off x="959575" y="3687526"/>
            <a:ext cx="2544305" cy="276959"/>
          </a:xfrm>
          <a:prstGeom prst="rect">
            <a:avLst/>
          </a:prstGeom>
          <a:noFill/>
        </p:spPr>
        <p:txBody>
          <a:bodyPr wrap="square" rtlCol="0">
            <a:spAutoFit/>
          </a:bodyPr>
          <a:lstStyle/>
          <a:p>
            <a:endParaRPr lang="en-US" sz="1000" dirty="0"/>
          </a:p>
        </p:txBody>
      </p:sp>
      <p:pic>
        <p:nvPicPr>
          <p:cNvPr id="9" name="Picture 8">
            <a:extLst>
              <a:ext uri="{FF2B5EF4-FFF2-40B4-BE49-F238E27FC236}">
                <a16:creationId xmlns:a16="http://schemas.microsoft.com/office/drawing/2014/main" id="{4611B67F-1450-58EB-E633-CDAACAC12C87}"/>
              </a:ext>
            </a:extLst>
          </p:cNvPr>
          <p:cNvPicPr>
            <a:picLocks noChangeAspect="1"/>
          </p:cNvPicPr>
          <p:nvPr/>
        </p:nvPicPr>
        <p:blipFill>
          <a:blip r:embed="rId3"/>
          <a:stretch>
            <a:fillRect/>
          </a:stretch>
        </p:blipFill>
        <p:spPr>
          <a:xfrm>
            <a:off x="4619624" y="1359161"/>
            <a:ext cx="3305175" cy="3227818"/>
          </a:xfrm>
          <a:prstGeom prst="rect">
            <a:avLst/>
          </a:prstGeom>
        </p:spPr>
      </p:pic>
    </p:spTree>
    <p:extLst>
      <p:ext uri="{BB962C8B-B14F-4D97-AF65-F5344CB8AC3E}">
        <p14:creationId xmlns:p14="http://schemas.microsoft.com/office/powerpoint/2010/main" val="42854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additive="base">
                                        <p:cTn id="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anim calcmode="lin" valueType="num">
                                      <p:cBhvr additive="base">
                                        <p:cTn id="1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72568" y="1292087"/>
            <a:ext cx="4045815" cy="3376730"/>
          </a:xfrm>
        </p:spPr>
        <p:txBody>
          <a:bodyPr/>
          <a:lstStyle/>
          <a:p>
            <a:pPr marL="0" indent="0">
              <a:buNone/>
            </a:pPr>
            <a:r>
              <a:rPr lang="en-US" sz="1200" b="1" dirty="0">
                <a:solidFill>
                  <a:schemeClr val="accent1">
                    <a:lumMod val="75000"/>
                  </a:schemeClr>
                </a:solidFill>
              </a:rPr>
              <a:t>WHY</a:t>
            </a:r>
          </a:p>
          <a:p>
            <a:pPr marL="342900" indent="-342900">
              <a:buClrTx/>
              <a:buFont typeface="+mj-lt"/>
              <a:buAutoNum type="arabicPeriod"/>
            </a:pPr>
            <a:r>
              <a:rPr lang="en-US" sz="1200" b="0" i="0" dirty="0">
                <a:solidFill>
                  <a:srgbClr val="2D363D"/>
                </a:solidFill>
                <a:effectLst/>
              </a:rPr>
              <a:t>What are the top three priorities of your department?</a:t>
            </a:r>
          </a:p>
          <a:p>
            <a:pPr marL="342900" indent="-342900">
              <a:buClrTx/>
              <a:buFont typeface="+mj-lt"/>
              <a:buAutoNum type="arabicPeriod"/>
            </a:pPr>
            <a:r>
              <a:rPr lang="en-US" sz="1200" b="0" i="0" dirty="0">
                <a:solidFill>
                  <a:srgbClr val="2D363D"/>
                </a:solidFill>
                <a:effectLst/>
              </a:rPr>
              <a:t>What are your manager's most important goals?</a:t>
            </a:r>
          </a:p>
          <a:p>
            <a:pPr marL="342900" indent="-342900">
              <a:buClrTx/>
              <a:buFont typeface="+mj-lt"/>
              <a:buAutoNum type="arabicPeriod"/>
            </a:pPr>
            <a:r>
              <a:rPr lang="en-US" sz="1200" b="0" i="0" dirty="0">
                <a:solidFill>
                  <a:srgbClr val="2D363D"/>
                </a:solidFill>
                <a:effectLst/>
              </a:rPr>
              <a:t>How does your team contribute to your department's priorities and your manager's goals?</a:t>
            </a:r>
            <a:endParaRPr lang="en-US" sz="1200" dirty="0">
              <a:solidFill>
                <a:srgbClr val="2D363D"/>
              </a:solidFill>
            </a:endParaRPr>
          </a:p>
          <a:p>
            <a:pPr marL="0" indent="0">
              <a:buNone/>
            </a:pPr>
            <a:endParaRPr lang="en-US" sz="1200" b="1" dirty="0">
              <a:solidFill>
                <a:srgbClr val="2D363D"/>
              </a:solidFill>
            </a:endParaRPr>
          </a:p>
          <a:p>
            <a:pPr marL="0" indent="0">
              <a:buNone/>
            </a:pPr>
            <a:r>
              <a:rPr lang="en-US" sz="1200" b="1" dirty="0">
                <a:solidFill>
                  <a:schemeClr val="accent1">
                    <a:lumMod val="75000"/>
                  </a:schemeClr>
                </a:solidFill>
              </a:rPr>
              <a:t>WHAT </a:t>
            </a:r>
          </a:p>
          <a:p>
            <a:pPr marL="342900" indent="-342900">
              <a:buClr>
                <a:schemeClr val="tx1"/>
              </a:buClr>
              <a:buAutoNum type="arabicPeriod"/>
            </a:pPr>
            <a:r>
              <a:rPr lang="en-US" sz="1200" dirty="0">
                <a:solidFill>
                  <a:srgbClr val="2D363D"/>
                </a:solidFill>
              </a:rPr>
              <a:t>Define your </a:t>
            </a:r>
            <a:r>
              <a:rPr lang="en-US" sz="1200" dirty="0"/>
              <a:t>desired results</a:t>
            </a:r>
          </a:p>
          <a:p>
            <a:pPr marL="342900" indent="-342900">
              <a:buClr>
                <a:schemeClr val="tx1"/>
              </a:buClr>
              <a:buAutoNum type="arabicPeriod"/>
            </a:pPr>
            <a:r>
              <a:rPr lang="en-US" sz="1200" dirty="0"/>
              <a:t>Clarify your outcomes </a:t>
            </a:r>
          </a:p>
          <a:p>
            <a:pPr marL="342900" indent="-342900">
              <a:buClr>
                <a:schemeClr val="tx1"/>
              </a:buClr>
              <a:buAutoNum type="arabicPeriod"/>
            </a:pPr>
            <a:r>
              <a:rPr lang="en-US" sz="1200" dirty="0"/>
              <a:t>Refine your Goals </a:t>
            </a:r>
          </a:p>
          <a:p>
            <a:pPr marL="0" indent="0">
              <a:buNone/>
            </a:pPr>
            <a:endParaRPr lang="en-US" sz="1600" b="1" dirty="0">
              <a:solidFill>
                <a:srgbClr val="2D363D"/>
              </a:solidFill>
            </a:endParaRPr>
          </a:p>
          <a:p>
            <a:pPr marL="228600" indent="0">
              <a:buNone/>
            </a:pPr>
            <a:r>
              <a:rPr lang="en-US" sz="1200" b="0" i="0" u="none" dirty="0">
                <a:solidFill>
                  <a:srgbClr val="101820"/>
                </a:solidFill>
                <a:effectLst/>
              </a:rPr>
              <a:t>.</a:t>
            </a:r>
            <a:endParaRPr lang="en-US" sz="1200"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19</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The WHY &amp; WHAT – Practice 3 </a:t>
            </a:r>
            <a:br>
              <a:rPr lang="en-US" dirty="0"/>
            </a:br>
            <a:endParaRPr lang="en-US" sz="2000" dirty="0"/>
          </a:p>
        </p:txBody>
      </p:sp>
      <p:sp>
        <p:nvSpPr>
          <p:cNvPr id="5" name="Content Placeholder 1">
            <a:extLst>
              <a:ext uri="{FF2B5EF4-FFF2-40B4-BE49-F238E27FC236}">
                <a16:creationId xmlns:a16="http://schemas.microsoft.com/office/drawing/2014/main" id="{3C90813B-6114-2AC5-E9AB-9F4A618DAC74}"/>
              </a:ext>
            </a:extLst>
          </p:cNvPr>
          <p:cNvSpPr txBox="1">
            <a:spLocks/>
          </p:cNvSpPr>
          <p:nvPr/>
        </p:nvSpPr>
        <p:spPr>
          <a:xfrm>
            <a:off x="4989447" y="993914"/>
            <a:ext cx="3810000" cy="3674904"/>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600" indent="0">
              <a:buFont typeface="+mj-lt"/>
              <a:buNone/>
            </a:pPr>
            <a:endParaRPr lang="en-US" sz="1400" dirty="0"/>
          </a:p>
          <a:p>
            <a:pPr marL="0" indent="0">
              <a:buNone/>
            </a:pPr>
            <a:r>
              <a:rPr lang="en-US" sz="1400" b="1" u="sng" dirty="0">
                <a:solidFill>
                  <a:srgbClr val="FF0000"/>
                </a:solidFill>
              </a:rPr>
              <a:t>Individual Exercise </a:t>
            </a:r>
          </a:p>
          <a:p>
            <a:pPr marL="0" indent="0">
              <a:buNone/>
            </a:pPr>
            <a:r>
              <a:rPr lang="en-US" sz="1400" b="1" dirty="0"/>
              <a:t>(5  minutes) </a:t>
            </a:r>
          </a:p>
          <a:p>
            <a:r>
              <a:rPr lang="en-US" sz="1200" dirty="0"/>
              <a:t>Review and refine your responses from the course </a:t>
            </a:r>
          </a:p>
          <a:p>
            <a:pPr marL="0" indent="0">
              <a:buFont typeface="Arial" panose="020B0604020202020204" pitchFamily="34" charset="0"/>
              <a:buNone/>
            </a:pPr>
            <a:endParaRPr lang="en-US" sz="1200" b="1" u="sng" dirty="0">
              <a:solidFill>
                <a:srgbClr val="FF0000"/>
              </a:solidFill>
            </a:endParaRPr>
          </a:p>
          <a:p>
            <a:pPr marL="0" indent="0">
              <a:buFont typeface="Arial" panose="020B0604020202020204" pitchFamily="34" charset="0"/>
              <a:buNone/>
            </a:pPr>
            <a:endParaRPr lang="en-US" sz="1200" b="1" u="sng" dirty="0">
              <a:solidFill>
                <a:srgbClr val="FF0000"/>
              </a:solidFill>
            </a:endParaRPr>
          </a:p>
          <a:p>
            <a:pPr marL="0" indent="0">
              <a:buFont typeface="Arial" panose="020B0604020202020204" pitchFamily="34" charset="0"/>
              <a:buNone/>
            </a:pPr>
            <a:r>
              <a:rPr lang="en-US" sz="1200" b="1" u="sng" dirty="0">
                <a:solidFill>
                  <a:srgbClr val="FF0000"/>
                </a:solidFill>
              </a:rPr>
              <a:t>Breakout Groups of 3 </a:t>
            </a:r>
          </a:p>
          <a:p>
            <a:pPr marL="0" indent="0">
              <a:buFont typeface="Arial" panose="020B0604020202020204" pitchFamily="34" charset="0"/>
              <a:buNone/>
            </a:pPr>
            <a:r>
              <a:rPr lang="en-US" sz="1200" b="1" dirty="0"/>
              <a:t>Discussion Questions - (15 minutes)</a:t>
            </a:r>
          </a:p>
          <a:p>
            <a:pPr marL="228600" indent="-228600">
              <a:buClrTx/>
              <a:buFont typeface="+mj-lt"/>
              <a:buAutoNum type="arabicPeriod"/>
            </a:pPr>
            <a:r>
              <a:rPr lang="en-US" sz="1200" dirty="0"/>
              <a:t>Each person shares their WHY and WHAT (5 minutes a person)</a:t>
            </a:r>
          </a:p>
          <a:p>
            <a:pPr marL="228600" indent="-228600">
              <a:buClrTx/>
              <a:buFont typeface="+mj-lt"/>
              <a:buAutoNum type="arabicPeriod"/>
            </a:pPr>
            <a:endParaRPr lang="en-US" sz="1200" dirty="0"/>
          </a:p>
          <a:p>
            <a:pPr marL="228600" indent="-228600">
              <a:buClrTx/>
              <a:buFont typeface="+mj-lt"/>
              <a:buAutoNum type="arabicPeriod"/>
            </a:pPr>
            <a:r>
              <a:rPr lang="en-US" sz="1200" dirty="0"/>
              <a:t>Group members provide feedback and insight, learn together! </a:t>
            </a:r>
          </a:p>
          <a:p>
            <a:pPr marL="228600" indent="0">
              <a:buFont typeface="+mj-lt"/>
              <a:buNone/>
            </a:pPr>
            <a:endParaRPr lang="en-US" dirty="0"/>
          </a:p>
        </p:txBody>
      </p:sp>
    </p:spTree>
    <p:extLst>
      <p:ext uri="{BB962C8B-B14F-4D97-AF65-F5344CB8AC3E}">
        <p14:creationId xmlns:p14="http://schemas.microsoft.com/office/powerpoint/2010/main" val="2113303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 calcmode="lin" valueType="num">
                                      <p:cBhvr additive="base">
                                        <p:cTn id="2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additive="base">
                                        <p:cTn id="2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 calcmode="lin" valueType="num">
                                      <p:cBhvr additive="base">
                                        <p:cTn id="2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 calcmode="lin" valueType="num">
                                      <p:cBhvr additive="base">
                                        <p:cTn id="3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 calcmode="lin" valueType="num">
                                      <p:cBhvr additive="base">
                                        <p:cTn id="3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anim calcmode="lin" valueType="num">
                                      <p:cBhvr additive="base">
                                        <p:cTn id="4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additive="base">
                                        <p:cTn id="4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anim calcmode="lin" valueType="num">
                                      <p:cBhvr additive="base">
                                        <p:cTn id="5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xEl>
                                              <p:pRg st="8" end="8"/>
                                            </p:txEl>
                                          </p:spTgt>
                                        </p:tgtEl>
                                        <p:attrNameLst>
                                          <p:attrName>style.visibility</p:attrName>
                                        </p:attrNameLst>
                                      </p:cBhvr>
                                      <p:to>
                                        <p:strVal val="visible"/>
                                      </p:to>
                                    </p:set>
                                    <p:anim calcmode="lin" valueType="num">
                                      <p:cBhvr additive="base">
                                        <p:cTn id="57"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8" end="8"/>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additive="base">
                                        <p:cTn id="6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p:txBody>
          <a:bodyPr/>
          <a:lstStyle/>
          <a:p>
            <a:pPr marL="0" indent="0">
              <a:buClr>
                <a:schemeClr val="accent1"/>
              </a:buClr>
              <a:buNone/>
            </a:pPr>
            <a:r>
              <a:rPr lang="en-US" sz="1400" dirty="0"/>
              <a:t>A type of </a:t>
            </a:r>
            <a:r>
              <a:rPr lang="en-US" sz="1400" b="1" dirty="0"/>
              <a:t>blended learning</a:t>
            </a:r>
            <a:r>
              <a:rPr lang="en-US" sz="1400" dirty="0"/>
              <a:t>, which aims to increase engagement by having learners complete course content independently first and then gather live with colleagues to </a:t>
            </a:r>
            <a:r>
              <a:rPr lang="en-US" sz="1400" b="1" dirty="0"/>
              <a:t>debrief learnings and discuss application.</a:t>
            </a:r>
            <a:r>
              <a:rPr lang="en-US" sz="1400" dirty="0"/>
              <a:t> </a:t>
            </a:r>
          </a:p>
          <a:p>
            <a:pPr marL="0" indent="0">
              <a:buNone/>
            </a:pPr>
            <a:endParaRPr lang="en-US" sz="1400" dirty="0"/>
          </a:p>
          <a:p>
            <a:pPr marL="0" indent="0">
              <a:buNone/>
            </a:pPr>
            <a:r>
              <a:rPr lang="en-US" sz="1400" b="1" dirty="0"/>
              <a:t>Benefits of the flipped classroom approach with OnDemand courses:</a:t>
            </a:r>
          </a:p>
          <a:p>
            <a:r>
              <a:rPr lang="en-US" sz="1400" dirty="0"/>
              <a:t>Saves facilitation resources by leveraging OnDemand content </a:t>
            </a:r>
          </a:p>
          <a:p>
            <a:r>
              <a:rPr lang="en-US" sz="1400" dirty="0"/>
              <a:t>Provides flexibility for learners to have access to courses at any time</a:t>
            </a:r>
          </a:p>
          <a:p>
            <a:r>
              <a:rPr lang="en-US" sz="1400" dirty="0"/>
              <a:t>Maximizes the time spent together live with discussion and application </a:t>
            </a:r>
          </a:p>
          <a:p>
            <a:r>
              <a:rPr lang="en-US" sz="1400" dirty="0"/>
              <a:t>Creates a sense of community for learners that want to develop their skills </a:t>
            </a:r>
          </a:p>
          <a:p>
            <a:endParaRPr lang="en-US" dirty="0"/>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2</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p:txBody>
          <a:bodyPr/>
          <a:lstStyle/>
          <a:p>
            <a:r>
              <a:rPr lang="en-US" dirty="0"/>
              <a:t>What is The Flipped Classroom approach?</a:t>
            </a:r>
          </a:p>
        </p:txBody>
      </p:sp>
    </p:spTree>
    <p:extLst>
      <p:ext uri="{BB962C8B-B14F-4D97-AF65-F5344CB8AC3E}">
        <p14:creationId xmlns:p14="http://schemas.microsoft.com/office/powerpoint/2010/main" val="327783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57200" y="1325216"/>
            <a:ext cx="7239000" cy="3343601"/>
          </a:xfrm>
        </p:spPr>
        <p:txBody>
          <a:bodyPr/>
          <a:lstStyle/>
          <a:p>
            <a:pPr marL="342900" indent="0">
              <a:buNone/>
            </a:pPr>
            <a:r>
              <a:rPr lang="en-US" sz="1400" b="1" dirty="0">
                <a:solidFill>
                  <a:schemeClr val="accent1">
                    <a:lumMod val="75000"/>
                  </a:schemeClr>
                </a:solidFill>
              </a:rPr>
              <a:t>Guidelines: </a:t>
            </a:r>
            <a:r>
              <a:rPr lang="en-US" sz="1400" dirty="0"/>
              <a:t>The standards and conditions that must be met.</a:t>
            </a:r>
          </a:p>
          <a:p>
            <a:pPr marL="342900" indent="0">
              <a:buNone/>
            </a:pPr>
            <a:endParaRPr lang="en-US" sz="1400" dirty="0"/>
          </a:p>
          <a:p>
            <a:pPr marL="342900" indent="0">
              <a:buNone/>
            </a:pPr>
            <a:r>
              <a:rPr lang="en-US" sz="1400" b="1" dirty="0">
                <a:solidFill>
                  <a:schemeClr val="accent1">
                    <a:lumMod val="75000"/>
                  </a:schemeClr>
                </a:solidFill>
              </a:rPr>
              <a:t>Resources: </a:t>
            </a:r>
            <a:r>
              <a:rPr lang="en-US" sz="1400" dirty="0"/>
              <a:t>The people, budget, tools, etc., required to complete the work.</a:t>
            </a:r>
          </a:p>
          <a:p>
            <a:pPr marL="342900" indent="0">
              <a:buNone/>
            </a:pPr>
            <a:endParaRPr lang="en-US" sz="1400" dirty="0"/>
          </a:p>
          <a:p>
            <a:pPr marL="342900" indent="0">
              <a:buNone/>
            </a:pPr>
            <a:r>
              <a:rPr lang="en-US" sz="1400" b="1" dirty="0">
                <a:solidFill>
                  <a:schemeClr val="accent1">
                    <a:lumMod val="75000"/>
                  </a:schemeClr>
                </a:solidFill>
              </a:rPr>
              <a:t>Accountability: </a:t>
            </a:r>
            <a:r>
              <a:rPr lang="en-US" sz="1400" dirty="0"/>
              <a:t>How to track progress and be accountable.</a:t>
            </a:r>
          </a:p>
          <a:p>
            <a:pPr marL="342900" indent="0">
              <a:buNone/>
            </a:pPr>
            <a:endParaRPr lang="en-US" sz="1400" dirty="0"/>
          </a:p>
          <a:p>
            <a:pPr marL="342900" indent="0">
              <a:buNone/>
            </a:pPr>
            <a:r>
              <a:rPr lang="en-US" sz="1400" b="1" dirty="0">
                <a:solidFill>
                  <a:schemeClr val="accent1">
                    <a:lumMod val="75000"/>
                  </a:schemeClr>
                </a:solidFill>
              </a:rPr>
              <a:t>Consequences</a:t>
            </a:r>
            <a:r>
              <a:rPr lang="en-US" sz="1400" dirty="0">
                <a:solidFill>
                  <a:schemeClr val="accent1">
                    <a:lumMod val="75000"/>
                  </a:schemeClr>
                </a:solidFill>
              </a:rPr>
              <a:t>: </a:t>
            </a:r>
            <a:r>
              <a:rPr lang="en-US" sz="1400" dirty="0"/>
              <a:t>How each party benefits from successful achievement of the work, as well as what will happen if the work is not completed.</a:t>
            </a:r>
          </a:p>
          <a:p>
            <a:pPr marL="685800" lvl="1" indent="0">
              <a:buFont typeface="Arial" panose="020B0604020202020204" pitchFamily="34" charset="0"/>
              <a:buNone/>
            </a:pPr>
            <a:endParaRPr lang="en-US" sz="1400"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20</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The </a:t>
            </a:r>
            <a:r>
              <a:rPr lang="en-US" sz="2400" b="1" dirty="0"/>
              <a:t>HOW: What’s important? – Practice 3 </a:t>
            </a:r>
            <a:br>
              <a:rPr lang="en-US" dirty="0"/>
            </a:br>
            <a:endParaRPr lang="en-US" sz="2000" dirty="0"/>
          </a:p>
        </p:txBody>
      </p:sp>
    </p:spTree>
    <p:extLst>
      <p:ext uri="{BB962C8B-B14F-4D97-AF65-F5344CB8AC3E}">
        <p14:creationId xmlns:p14="http://schemas.microsoft.com/office/powerpoint/2010/main" val="335436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 calcmode="lin" valueType="num">
                                      <p:cBhvr additive="base">
                                        <p:cTn id="15"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57200" y="1043976"/>
            <a:ext cx="7239000" cy="3655024"/>
          </a:xfrm>
        </p:spPr>
        <p:txBody>
          <a:bodyPr/>
          <a:lstStyle/>
          <a:p>
            <a:pPr marL="571500" indent="-342900">
              <a:buClrTx/>
              <a:buFont typeface="+mj-lt"/>
              <a:buAutoNum type="arabicPeriod"/>
            </a:pPr>
            <a:r>
              <a:rPr lang="en-US" sz="1400" b="1" dirty="0">
                <a:solidFill>
                  <a:schemeClr val="accent1">
                    <a:lumMod val="75000"/>
                  </a:schemeClr>
                </a:solidFill>
              </a:rPr>
              <a:t>State the WHY:</a:t>
            </a:r>
            <a:r>
              <a:rPr lang="en-US" sz="1400" dirty="0">
                <a:solidFill>
                  <a:schemeClr val="accent1">
                    <a:lumMod val="75000"/>
                  </a:schemeClr>
                </a:solidFill>
              </a:rPr>
              <a:t> </a:t>
            </a:r>
            <a:r>
              <a:rPr lang="en-US" sz="1400" dirty="0"/>
              <a:t>Clarify why the work is important. </a:t>
            </a:r>
          </a:p>
          <a:p>
            <a:pPr marL="571500" indent="-342900">
              <a:buClrTx/>
              <a:buFont typeface="+mj-lt"/>
              <a:buAutoNum type="arabicPeriod"/>
            </a:pPr>
            <a:r>
              <a:rPr lang="en-US" sz="1400" b="1" dirty="0">
                <a:solidFill>
                  <a:schemeClr val="accent1">
                    <a:lumMod val="75000"/>
                  </a:schemeClr>
                </a:solidFill>
              </a:rPr>
              <a:t>State the WHAT: </a:t>
            </a:r>
            <a:r>
              <a:rPr lang="en-US" sz="1400" dirty="0"/>
              <a:t>Be specific about the “From X to Y by When” format: what success looks like and how success will be measured. </a:t>
            </a:r>
          </a:p>
          <a:p>
            <a:pPr marL="571500" indent="-342900">
              <a:buClrTx/>
              <a:buFont typeface="+mj-lt"/>
              <a:buAutoNum type="arabicPeriod"/>
            </a:pPr>
            <a:r>
              <a:rPr lang="en-US" sz="1400" b="1" dirty="0">
                <a:solidFill>
                  <a:schemeClr val="accent1">
                    <a:lumMod val="75000"/>
                  </a:schemeClr>
                </a:solidFill>
              </a:rPr>
              <a:t>Discuss the HOW:</a:t>
            </a:r>
          </a:p>
          <a:p>
            <a:pPr marL="1028700" lvl="1" indent="-342900">
              <a:buClrTx/>
              <a:buFont typeface="Arial" panose="020B0604020202020204" pitchFamily="34" charset="0"/>
              <a:buChar char="•"/>
            </a:pPr>
            <a:r>
              <a:rPr lang="en-US" sz="1400" dirty="0"/>
              <a:t>Guidelines: The standards and conditions that must be met.</a:t>
            </a:r>
          </a:p>
          <a:p>
            <a:pPr marL="1028700" lvl="1" indent="-342900">
              <a:buClrTx/>
              <a:buFont typeface="Arial" panose="020B0604020202020204" pitchFamily="34" charset="0"/>
              <a:buChar char="•"/>
            </a:pPr>
            <a:r>
              <a:rPr lang="en-US" sz="1400" dirty="0"/>
              <a:t>Resources: The people, budget, tools, etc., required to complete the work.</a:t>
            </a:r>
          </a:p>
          <a:p>
            <a:pPr marL="1028700" lvl="1" indent="-342900">
              <a:buClrTx/>
              <a:buFont typeface="Arial" panose="020B0604020202020204" pitchFamily="34" charset="0"/>
              <a:buChar char="•"/>
            </a:pPr>
            <a:r>
              <a:rPr lang="en-US" sz="1400" dirty="0"/>
              <a:t>Accountability: How to track progress and be accountable.</a:t>
            </a:r>
          </a:p>
          <a:p>
            <a:pPr marL="1028700" lvl="1" indent="-342900">
              <a:buClrTx/>
              <a:buFont typeface="Arial" panose="020B0604020202020204" pitchFamily="34" charset="0"/>
              <a:buChar char="•"/>
            </a:pPr>
            <a:r>
              <a:rPr lang="en-US" sz="1400" dirty="0"/>
              <a:t>Consequences: How each party benefits from successful achievement of the work, as well as what will happen if the work is not completed.</a:t>
            </a:r>
          </a:p>
          <a:p>
            <a:pPr marL="0" indent="0">
              <a:buNone/>
            </a:pPr>
            <a:endParaRPr lang="en-US" sz="1400" b="1" u="sng" dirty="0">
              <a:solidFill>
                <a:srgbClr val="FF0000"/>
              </a:solidFill>
            </a:endParaRPr>
          </a:p>
          <a:p>
            <a:pPr marL="342900" lvl="1" indent="0">
              <a:buNone/>
            </a:pPr>
            <a:r>
              <a:rPr lang="en-US" sz="1400" b="1" u="sng" dirty="0">
                <a:solidFill>
                  <a:srgbClr val="FF0000"/>
                </a:solidFill>
              </a:rPr>
              <a:t>Breakout Groups of 3 </a:t>
            </a:r>
          </a:p>
          <a:p>
            <a:pPr marL="342900" lvl="1" indent="0">
              <a:buNone/>
            </a:pPr>
            <a:r>
              <a:rPr lang="en-US" sz="1400" b="1" dirty="0"/>
              <a:t>Discussion Questions (15 minutes)</a:t>
            </a:r>
          </a:p>
          <a:p>
            <a:pPr lvl="1">
              <a:buClrTx/>
            </a:pPr>
            <a:r>
              <a:rPr lang="en-US" sz="1400" dirty="0"/>
              <a:t>Each person shares their Delegation Planner (5 minutes a person)</a:t>
            </a:r>
          </a:p>
          <a:p>
            <a:pPr lvl="1">
              <a:buClrTx/>
            </a:pPr>
            <a:r>
              <a:rPr lang="en-US" sz="1400" dirty="0"/>
              <a:t>Group members provide feedback and insight, learn together! </a:t>
            </a:r>
          </a:p>
          <a:p>
            <a:pPr marL="228600" indent="0">
              <a:buNone/>
            </a:pPr>
            <a:r>
              <a:rPr lang="en-US" sz="1200" b="0" i="0" u="none" dirty="0">
                <a:solidFill>
                  <a:srgbClr val="101820"/>
                </a:solidFill>
                <a:effectLst/>
              </a:rPr>
              <a:t>.</a:t>
            </a:r>
            <a:endParaRPr lang="en-US" sz="1200"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21</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How to Delegate – Practice 3  </a:t>
            </a:r>
            <a:br>
              <a:rPr lang="en-US" dirty="0"/>
            </a:br>
            <a:endParaRPr lang="en-US" sz="2000" dirty="0"/>
          </a:p>
        </p:txBody>
      </p:sp>
    </p:spTree>
    <p:extLst>
      <p:ext uri="{BB962C8B-B14F-4D97-AF65-F5344CB8AC3E}">
        <p14:creationId xmlns:p14="http://schemas.microsoft.com/office/powerpoint/2010/main" val="207827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additive="base">
                                        <p:cTn id="3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9" end="9"/>
                                            </p:txEl>
                                          </p:spTgt>
                                        </p:tgtEl>
                                        <p:attrNameLst>
                                          <p:attrName>style.visibility</p:attrName>
                                        </p:attrNameLst>
                                      </p:cBhvr>
                                      <p:to>
                                        <p:strVal val="visible"/>
                                      </p:to>
                                    </p:set>
                                    <p:anim calcmode="lin" valueType="num">
                                      <p:cBhvr additive="base">
                                        <p:cTn id="4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 calcmode="lin" valueType="num">
                                      <p:cBhvr additive="base">
                                        <p:cTn id="49"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22</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t>Practice 4: Create a Culture of Feedback</a:t>
            </a:r>
            <a:br>
              <a:rPr lang="en-US" dirty="0"/>
            </a:br>
            <a:r>
              <a:rPr lang="en-US" sz="1600" dirty="0"/>
              <a:t>Weeks 7 &amp; 8 of OnDemand Course</a:t>
            </a:r>
            <a:br>
              <a:rPr lang="en-US" dirty="0"/>
            </a:br>
            <a:endParaRPr lang="en-US" sz="2000" dirty="0"/>
          </a:p>
        </p:txBody>
      </p:sp>
      <p:sp>
        <p:nvSpPr>
          <p:cNvPr id="11" name="TextBox 10">
            <a:extLst>
              <a:ext uri="{FF2B5EF4-FFF2-40B4-BE49-F238E27FC236}">
                <a16:creationId xmlns:a16="http://schemas.microsoft.com/office/drawing/2014/main" id="{A8956747-3208-37F6-5198-8369DAF41C55}"/>
              </a:ext>
            </a:extLst>
          </p:cNvPr>
          <p:cNvSpPr txBox="1"/>
          <p:nvPr/>
        </p:nvSpPr>
        <p:spPr>
          <a:xfrm>
            <a:off x="457200" y="1421202"/>
            <a:ext cx="3566159" cy="1969770"/>
          </a:xfrm>
          <a:prstGeom prst="rect">
            <a:avLst/>
          </a:prstGeom>
          <a:noFill/>
        </p:spPr>
        <p:txBody>
          <a:bodyPr wrap="square" rtlCol="0">
            <a:spAutoFit/>
          </a:bodyPr>
          <a:lstStyle/>
          <a:p>
            <a:r>
              <a:rPr lang="en-US" sz="1600" b="1" dirty="0"/>
              <a:t>Common Mindset:</a:t>
            </a:r>
          </a:p>
          <a:p>
            <a:r>
              <a:rPr lang="en-US" sz="1600" dirty="0"/>
              <a:t>I give feedback so I can fix people’s problems.</a:t>
            </a:r>
          </a:p>
          <a:p>
            <a:endParaRPr lang="en-US" sz="1600" dirty="0"/>
          </a:p>
          <a:p>
            <a:r>
              <a:rPr lang="en-US" sz="1600" b="1" dirty="0"/>
              <a:t>Effective Mindset:</a:t>
            </a:r>
          </a:p>
          <a:p>
            <a:r>
              <a:rPr lang="en-US" sz="1600" dirty="0"/>
              <a:t>I give and seek feedback to elevate the entire team.</a:t>
            </a:r>
          </a:p>
          <a:p>
            <a:endParaRPr lang="en-US" sz="1000" dirty="0"/>
          </a:p>
        </p:txBody>
      </p:sp>
      <p:pic>
        <p:nvPicPr>
          <p:cNvPr id="13" name="Picture 12">
            <a:extLst>
              <a:ext uri="{FF2B5EF4-FFF2-40B4-BE49-F238E27FC236}">
                <a16:creationId xmlns:a16="http://schemas.microsoft.com/office/drawing/2014/main" id="{80075E0E-8226-FF5B-0E11-65857F96A098}"/>
              </a:ext>
            </a:extLst>
          </p:cNvPr>
          <p:cNvPicPr>
            <a:picLocks noChangeAspect="1"/>
          </p:cNvPicPr>
          <p:nvPr/>
        </p:nvPicPr>
        <p:blipFill>
          <a:blip r:embed="rId3"/>
          <a:stretch>
            <a:fillRect/>
          </a:stretch>
        </p:blipFill>
        <p:spPr>
          <a:xfrm>
            <a:off x="4552238" y="1260667"/>
            <a:ext cx="3231312" cy="3384600"/>
          </a:xfrm>
          <a:prstGeom prst="rect">
            <a:avLst/>
          </a:prstGeom>
        </p:spPr>
      </p:pic>
    </p:spTree>
    <p:extLst>
      <p:ext uri="{BB962C8B-B14F-4D97-AF65-F5344CB8AC3E}">
        <p14:creationId xmlns:p14="http://schemas.microsoft.com/office/powerpoint/2010/main" val="109187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anim calcmode="lin" valueType="num">
                                      <p:cBhvr additive="base">
                                        <p:cTn id="11"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457200" y="1523999"/>
            <a:ext cx="3512634" cy="3144817"/>
          </a:xfrm>
        </p:spPr>
        <p:txBody>
          <a:bodyPr/>
          <a:lstStyle/>
          <a:p>
            <a:pPr marL="0" indent="0">
              <a:buNone/>
            </a:pPr>
            <a:r>
              <a:rPr lang="en-US" sz="1400" b="1" u="sng" dirty="0">
                <a:solidFill>
                  <a:schemeClr val="accent1">
                    <a:lumMod val="75000"/>
                  </a:schemeClr>
                </a:solidFill>
              </a:rPr>
              <a:t>DO </a:t>
            </a:r>
          </a:p>
          <a:p>
            <a:pPr marL="342900" indent="-342900">
              <a:buClrTx/>
              <a:buFont typeface="+mj-lt"/>
              <a:buAutoNum type="arabicPeriod"/>
            </a:pPr>
            <a:r>
              <a:rPr lang="en-US" sz="1400" b="1" dirty="0"/>
              <a:t>Clarify Your Intent: </a:t>
            </a:r>
            <a:r>
              <a:rPr lang="en-US" sz="1400" dirty="0"/>
              <a:t>intent is to help the other person learn and grow.</a:t>
            </a:r>
            <a:endParaRPr lang="en-US" sz="1400" b="1" dirty="0"/>
          </a:p>
          <a:p>
            <a:pPr marL="342900" indent="-342900">
              <a:buClrTx/>
              <a:buFont typeface="+mj-lt"/>
              <a:buAutoNum type="arabicPeriod"/>
            </a:pPr>
            <a:r>
              <a:rPr lang="en-US" sz="1400" b="1" dirty="0"/>
              <a:t>Share Specific Observations: </a:t>
            </a:r>
            <a:r>
              <a:rPr lang="en-US" sz="1400" dirty="0"/>
              <a:t>facts of what you’ve seen</a:t>
            </a:r>
          </a:p>
          <a:p>
            <a:pPr marL="342900" indent="-342900">
              <a:buClrTx/>
              <a:buFont typeface="+mj-lt"/>
              <a:buAutoNum type="arabicPeriod"/>
            </a:pPr>
            <a:r>
              <a:rPr lang="en-US" sz="1400" b="1" dirty="0"/>
              <a:t>Describe the Impact: </a:t>
            </a:r>
            <a:r>
              <a:rPr lang="en-US" sz="1400" dirty="0"/>
              <a:t>state outcomes the behavior has produced </a:t>
            </a:r>
            <a:endParaRPr lang="en-US" sz="1400" b="1" dirty="0"/>
          </a:p>
          <a:p>
            <a:pPr marL="342900" indent="-342900">
              <a:buClrTx/>
              <a:buFont typeface="+mj-lt"/>
              <a:buAutoNum type="arabicPeriod"/>
            </a:pPr>
            <a:r>
              <a:rPr lang="en-US" sz="1400" b="1" dirty="0"/>
              <a:t>Ask for/Offer Suggestions as Needed: </a:t>
            </a:r>
            <a:r>
              <a:rPr lang="en-US" sz="1400" dirty="0"/>
              <a:t>Explore ways to repeat positive behaviors (reinforcing) or adopt new behaviors (redirecting)</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23</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290045"/>
            <a:ext cx="8229600" cy="1052596"/>
          </a:xfrm>
        </p:spPr>
        <p:txBody>
          <a:bodyPr/>
          <a:lstStyle/>
          <a:p>
            <a:r>
              <a:rPr lang="en-US" sz="2800" b="1" dirty="0"/>
              <a:t>Honest, Accurate Feedback – Practice 4</a:t>
            </a:r>
            <a:br>
              <a:rPr lang="en-US" sz="2800" b="1" dirty="0"/>
            </a:br>
            <a:r>
              <a:rPr lang="en-US" sz="2800" b="1" dirty="0"/>
              <a:t> </a:t>
            </a:r>
            <a:r>
              <a:rPr lang="en-US" sz="2400" dirty="0"/>
              <a:t>What are some Do’s and Don’ts? </a:t>
            </a:r>
            <a:br>
              <a:rPr lang="en-US" dirty="0"/>
            </a:br>
            <a:endParaRPr lang="en-US" sz="2000" dirty="0"/>
          </a:p>
        </p:txBody>
      </p:sp>
      <p:sp>
        <p:nvSpPr>
          <p:cNvPr id="5" name="Content Placeholder 1">
            <a:extLst>
              <a:ext uri="{FF2B5EF4-FFF2-40B4-BE49-F238E27FC236}">
                <a16:creationId xmlns:a16="http://schemas.microsoft.com/office/drawing/2014/main" id="{10CF1632-085B-1F98-08E9-011E4AAD97AD}"/>
              </a:ext>
            </a:extLst>
          </p:cNvPr>
          <p:cNvSpPr txBox="1">
            <a:spLocks/>
          </p:cNvSpPr>
          <p:nvPr/>
        </p:nvSpPr>
        <p:spPr>
          <a:xfrm>
            <a:off x="4427034" y="1524000"/>
            <a:ext cx="3777166" cy="3174556"/>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u="sng" dirty="0">
                <a:solidFill>
                  <a:schemeClr val="accent1">
                    <a:lumMod val="75000"/>
                  </a:schemeClr>
                </a:solidFill>
              </a:rPr>
              <a:t>DON’T</a:t>
            </a:r>
          </a:p>
          <a:p>
            <a:pPr marL="342900" indent="-342900">
              <a:buClrTx/>
              <a:buFont typeface="+mj-lt"/>
              <a:buAutoNum type="arabicPeriod"/>
            </a:pPr>
            <a:r>
              <a:rPr lang="en-US" sz="1400" b="1" dirty="0"/>
              <a:t>Use Generic Language:</a:t>
            </a:r>
            <a:r>
              <a:rPr lang="en-US" sz="1400" dirty="0"/>
              <a:t> Vague or extreme statements may sound insincere </a:t>
            </a:r>
          </a:p>
          <a:p>
            <a:pPr marL="342900" indent="-342900">
              <a:buClrTx/>
              <a:buFont typeface="+mj-lt"/>
              <a:buAutoNum type="arabicPeriod"/>
            </a:pPr>
            <a:endParaRPr lang="en-US" sz="1400" b="1" dirty="0"/>
          </a:p>
          <a:p>
            <a:pPr marL="342900" indent="-342900">
              <a:buClrTx/>
              <a:buFont typeface="+mj-lt"/>
              <a:buAutoNum type="arabicPeriod"/>
            </a:pPr>
            <a:r>
              <a:rPr lang="en-US" sz="1400" b="1" dirty="0"/>
              <a:t>Make Assumptions: </a:t>
            </a:r>
            <a:r>
              <a:rPr lang="en-US" sz="1400" dirty="0"/>
              <a:t>Feedback that’s based on wrong assumptions is not valid. Ensure you have the facts about a situation to give accurate feedback. </a:t>
            </a:r>
          </a:p>
        </p:txBody>
      </p:sp>
    </p:spTree>
    <p:extLst>
      <p:ext uri="{BB962C8B-B14F-4D97-AF65-F5344CB8AC3E}">
        <p14:creationId xmlns:p14="http://schemas.microsoft.com/office/powerpoint/2010/main" val="4878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 calcmode="lin" valueType="num">
                                      <p:cBhvr additive="base">
                                        <p:cTn id="2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1" end="1"/>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325315" y="1312333"/>
            <a:ext cx="3644519" cy="3356484"/>
          </a:xfrm>
        </p:spPr>
        <p:txBody>
          <a:bodyPr/>
          <a:lstStyle/>
          <a:p>
            <a:pPr marL="0" indent="0">
              <a:buNone/>
            </a:pPr>
            <a:r>
              <a:rPr lang="en-US" sz="1400" b="1" u="sng" dirty="0">
                <a:solidFill>
                  <a:schemeClr val="accent1">
                    <a:lumMod val="75000"/>
                  </a:schemeClr>
                </a:solidFill>
              </a:rPr>
              <a:t>Reinforcing </a:t>
            </a:r>
          </a:p>
          <a:p>
            <a:pPr>
              <a:buClrTx/>
            </a:pPr>
            <a:r>
              <a:rPr lang="en-US" sz="1400" dirty="0"/>
              <a:t>Share it when you catch team members doing the right thing. This feedback:</a:t>
            </a:r>
          </a:p>
          <a:p>
            <a:pPr>
              <a:buClrTx/>
            </a:pPr>
            <a:r>
              <a:rPr lang="en-US" sz="1400" dirty="0"/>
              <a:t>Highlights behaviors that positively impact results.</a:t>
            </a:r>
          </a:p>
          <a:p>
            <a:pPr>
              <a:buClrTx/>
            </a:pPr>
            <a:r>
              <a:rPr lang="en-US" sz="1400" dirty="0"/>
              <a:t>Inspires team members to repeat these behaviors moving forward.</a:t>
            </a:r>
          </a:p>
          <a:p>
            <a:pPr>
              <a:buClrTx/>
            </a:pPr>
            <a:r>
              <a:rPr lang="en-US" sz="1400" dirty="0"/>
              <a:t>Builds team members' confidence and competence.</a:t>
            </a:r>
          </a:p>
          <a:p>
            <a:pPr>
              <a:buClrTx/>
            </a:pPr>
            <a:r>
              <a:rPr lang="en-US" sz="1400" dirty="0"/>
              <a:t>Creates a culture in which people feel respected and appreciated.</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24</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290045"/>
            <a:ext cx="8229600" cy="1038746"/>
          </a:xfrm>
        </p:spPr>
        <p:txBody>
          <a:bodyPr/>
          <a:lstStyle/>
          <a:p>
            <a:r>
              <a:rPr lang="en-US" sz="2800" b="1" dirty="0"/>
              <a:t>Two Types of Feedback – Practice 4</a:t>
            </a:r>
            <a:br>
              <a:rPr lang="en-US" sz="2800" b="1" dirty="0"/>
            </a:br>
            <a:br>
              <a:rPr lang="en-US" dirty="0"/>
            </a:br>
            <a:endParaRPr lang="en-US" sz="2000" dirty="0"/>
          </a:p>
        </p:txBody>
      </p:sp>
      <p:sp>
        <p:nvSpPr>
          <p:cNvPr id="5" name="Content Placeholder 1">
            <a:extLst>
              <a:ext uri="{FF2B5EF4-FFF2-40B4-BE49-F238E27FC236}">
                <a16:creationId xmlns:a16="http://schemas.microsoft.com/office/drawing/2014/main" id="{10CF1632-085B-1F98-08E9-011E4AAD97AD}"/>
              </a:ext>
            </a:extLst>
          </p:cNvPr>
          <p:cNvSpPr txBox="1">
            <a:spLocks/>
          </p:cNvSpPr>
          <p:nvPr/>
        </p:nvSpPr>
        <p:spPr>
          <a:xfrm>
            <a:off x="4427034" y="1312332"/>
            <a:ext cx="3916866" cy="3386223"/>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u="sng" dirty="0">
                <a:solidFill>
                  <a:schemeClr val="accent1">
                    <a:lumMod val="75000"/>
                  </a:schemeClr>
                </a:solidFill>
              </a:rPr>
              <a:t>Redirecting</a:t>
            </a:r>
          </a:p>
          <a:p>
            <a:pPr>
              <a:buClrTx/>
            </a:pPr>
            <a:r>
              <a:rPr lang="en-US" sz="1400" dirty="0"/>
              <a:t>Share it when you see opportunities for development. This feedback:</a:t>
            </a:r>
          </a:p>
          <a:p>
            <a:pPr>
              <a:buClrTx/>
            </a:pPr>
            <a:r>
              <a:rPr lang="en-US" sz="1400" dirty="0"/>
              <a:t>Raises team members' awareness of undesirable behaviors. </a:t>
            </a:r>
          </a:p>
          <a:p>
            <a:pPr>
              <a:buClrTx/>
            </a:pPr>
            <a:r>
              <a:rPr lang="en-US" sz="1400" dirty="0"/>
              <a:t>Highlights the impact of those behaviors on team performance and results.</a:t>
            </a:r>
          </a:p>
          <a:p>
            <a:pPr>
              <a:buClrTx/>
            </a:pPr>
            <a:r>
              <a:rPr lang="en-US" sz="1400" dirty="0"/>
              <a:t>Clarifies expected future behaviors.</a:t>
            </a:r>
          </a:p>
          <a:p>
            <a:pPr>
              <a:buClrTx/>
            </a:pPr>
            <a:r>
              <a:rPr lang="en-US" sz="1400" dirty="0"/>
              <a:t>Communicates belief in team members' abilities to improve performance.</a:t>
            </a:r>
          </a:p>
        </p:txBody>
      </p:sp>
    </p:spTree>
    <p:extLst>
      <p:ext uri="{BB962C8B-B14F-4D97-AF65-F5344CB8AC3E}">
        <p14:creationId xmlns:p14="http://schemas.microsoft.com/office/powerpoint/2010/main" val="235644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additive="base">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 calcmode="lin" valueType="num">
                                      <p:cBhvr additive="base">
                                        <p:cTn id="4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 calcmode="lin" valueType="num">
                                      <p:cBhvr additive="base">
                                        <p:cTn id="4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 calcmode="lin" valueType="num">
                                      <p:cBhvr additive="base">
                                        <p:cTn id="4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 calcmode="lin" valueType="num">
                                      <p:cBhvr additive="base">
                                        <p:cTn id="5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92667" y="1213338"/>
            <a:ext cx="7204644" cy="3550983"/>
          </a:xfrm>
        </p:spPr>
        <p:txBody>
          <a:bodyPr/>
          <a:lstStyle/>
          <a:p>
            <a:pPr marL="0" indent="0">
              <a:buNone/>
            </a:pPr>
            <a:r>
              <a:rPr lang="en-US" sz="1600" b="1" u="sng" dirty="0">
                <a:solidFill>
                  <a:srgbClr val="FF0000"/>
                </a:solidFill>
              </a:rPr>
              <a:t>Individual Exercise</a:t>
            </a:r>
          </a:p>
          <a:p>
            <a:pPr marL="0" indent="0">
              <a:buNone/>
            </a:pPr>
            <a:r>
              <a:rPr lang="en-US" sz="1600" b="1" dirty="0"/>
              <a:t>(5 minutes) </a:t>
            </a:r>
          </a:p>
          <a:p>
            <a:pPr marL="0" indent="0">
              <a:buNone/>
            </a:pPr>
            <a:r>
              <a:rPr lang="en-US" sz="1600" dirty="0"/>
              <a:t>Refine your planner </a:t>
            </a:r>
          </a:p>
          <a:p>
            <a:pPr marL="0" indent="0">
              <a:buNone/>
            </a:pPr>
            <a:endParaRPr lang="en-US" sz="1600" b="1" u="sng" dirty="0"/>
          </a:p>
          <a:p>
            <a:pPr marL="0" indent="0">
              <a:buNone/>
            </a:pPr>
            <a:r>
              <a:rPr lang="en-US" sz="1600" b="1" u="sng" dirty="0">
                <a:solidFill>
                  <a:srgbClr val="FF0000"/>
                </a:solidFill>
              </a:rPr>
              <a:t>Breakout Groups of 3 </a:t>
            </a:r>
          </a:p>
          <a:p>
            <a:pPr marL="0" indent="0">
              <a:buNone/>
            </a:pPr>
            <a:r>
              <a:rPr lang="en-US" sz="1600" b="1" dirty="0"/>
              <a:t>(15 minutes)</a:t>
            </a:r>
          </a:p>
          <a:p>
            <a:pPr marL="342900" indent="-342900">
              <a:buClrTx/>
              <a:buFont typeface="+mj-lt"/>
              <a:buAutoNum type="arabicPeriod"/>
            </a:pPr>
            <a:r>
              <a:rPr lang="en-US" sz="1600" dirty="0"/>
              <a:t>Each person shares their planner (5 minutes a person)</a:t>
            </a:r>
          </a:p>
          <a:p>
            <a:pPr marL="342900" indent="-342900">
              <a:buClrTx/>
              <a:buFont typeface="+mj-lt"/>
              <a:buAutoNum type="arabicPeriod"/>
            </a:pPr>
            <a:r>
              <a:rPr lang="en-US" sz="1600" dirty="0"/>
              <a:t>Group members provide feedback and insight, learn together! </a:t>
            </a:r>
          </a:p>
          <a:p>
            <a:pPr marL="342900" indent="-342900">
              <a:buFont typeface="+mj-lt"/>
              <a:buAutoNum type="arabicPeriod"/>
            </a:pPr>
            <a:endParaRPr lang="en-US" sz="1600" dirty="0"/>
          </a:p>
          <a:p>
            <a:pPr marL="228600" indent="0">
              <a:buFont typeface="+mj-lt"/>
              <a:buNone/>
            </a:pPr>
            <a:r>
              <a:rPr lang="en-US" sz="1600" dirty="0"/>
              <a:t>Be sure to maintain anonymity! </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25</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Giving Feedback Planner – Practice 4 </a:t>
            </a:r>
            <a:br>
              <a:rPr lang="en-US" dirty="0"/>
            </a:br>
            <a:endParaRPr lang="en-US" sz="2000" dirty="0"/>
          </a:p>
        </p:txBody>
      </p:sp>
      <p:sp>
        <p:nvSpPr>
          <p:cNvPr id="5" name="Star: 5 Points 4">
            <a:extLst>
              <a:ext uri="{FF2B5EF4-FFF2-40B4-BE49-F238E27FC236}">
                <a16:creationId xmlns:a16="http://schemas.microsoft.com/office/drawing/2014/main" id="{AC940657-019B-7F37-949D-3C36E1FAFEB1}"/>
              </a:ext>
            </a:extLst>
          </p:cNvPr>
          <p:cNvSpPr/>
          <p:nvPr/>
        </p:nvSpPr>
        <p:spPr>
          <a:xfrm>
            <a:off x="395654" y="4056187"/>
            <a:ext cx="325315" cy="29893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743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58311" y="1278467"/>
            <a:ext cx="4013689" cy="3485854"/>
          </a:xfrm>
        </p:spPr>
        <p:txBody>
          <a:bodyPr/>
          <a:lstStyle/>
          <a:p>
            <a:pPr marL="0" indent="0">
              <a:buNone/>
            </a:pPr>
            <a:r>
              <a:rPr lang="en-US" sz="1400" b="1" u="sng" dirty="0">
                <a:solidFill>
                  <a:schemeClr val="accent1">
                    <a:lumMod val="75000"/>
                  </a:schemeClr>
                </a:solidFill>
              </a:rPr>
              <a:t>What’s the value? </a:t>
            </a:r>
          </a:p>
          <a:p>
            <a:pPr>
              <a:buClrTx/>
            </a:pPr>
            <a:r>
              <a:rPr lang="en-US" sz="1400" dirty="0"/>
              <a:t>Provides you with information to help improve and build upon your strengths and correct your weaknesses</a:t>
            </a:r>
          </a:p>
          <a:p>
            <a:pPr>
              <a:buClrTx/>
            </a:pPr>
            <a:r>
              <a:rPr lang="en-US" sz="1400" dirty="0"/>
              <a:t>It can build communication, trust and teamwork. </a:t>
            </a:r>
            <a:endParaRPr lang="en-US" sz="1400" b="1" u="sng" dirty="0"/>
          </a:p>
          <a:p>
            <a:pPr marL="0" indent="0">
              <a:buNone/>
            </a:pPr>
            <a:endParaRPr lang="en-US" sz="1400" b="1" u="sng" dirty="0">
              <a:solidFill>
                <a:schemeClr val="accent1">
                  <a:lumMod val="75000"/>
                </a:schemeClr>
              </a:solidFill>
            </a:endParaRPr>
          </a:p>
          <a:p>
            <a:pPr marL="0" indent="0">
              <a:buNone/>
            </a:pPr>
            <a:r>
              <a:rPr lang="en-US" sz="1400" b="1" u="sng" dirty="0">
                <a:solidFill>
                  <a:schemeClr val="accent1">
                    <a:lumMod val="75000"/>
                  </a:schemeClr>
                </a:solidFill>
              </a:rPr>
              <a:t>What makes it difficult? </a:t>
            </a:r>
          </a:p>
          <a:p>
            <a:pPr>
              <a:buClrTx/>
            </a:pPr>
            <a:r>
              <a:rPr lang="en-US" sz="1400" dirty="0"/>
              <a:t>It’s not a priority</a:t>
            </a:r>
          </a:p>
          <a:p>
            <a:pPr>
              <a:buClrTx/>
            </a:pPr>
            <a:r>
              <a:rPr lang="en-US" sz="1400" dirty="0"/>
              <a:t>It takes humility</a:t>
            </a:r>
          </a:p>
          <a:p>
            <a:pPr>
              <a:buClrTx/>
            </a:pPr>
            <a:r>
              <a:rPr lang="en-US" sz="1400" dirty="0"/>
              <a:t>You need to be ok with hearing things you might not want to hear </a:t>
            </a:r>
          </a:p>
          <a:p>
            <a:pPr>
              <a:buClrTx/>
            </a:pPr>
            <a:r>
              <a:rPr lang="en-US" sz="1400" dirty="0"/>
              <a:t>If you ask for feedback, you need to act on it</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26</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Seeking Feedback – Practice 4 </a:t>
            </a:r>
            <a:br>
              <a:rPr lang="en-US" dirty="0"/>
            </a:br>
            <a:endParaRPr lang="en-US" sz="2000" dirty="0"/>
          </a:p>
        </p:txBody>
      </p:sp>
      <p:sp>
        <p:nvSpPr>
          <p:cNvPr id="6" name="Content Placeholder 1">
            <a:extLst>
              <a:ext uri="{FF2B5EF4-FFF2-40B4-BE49-F238E27FC236}">
                <a16:creationId xmlns:a16="http://schemas.microsoft.com/office/drawing/2014/main" id="{786DB882-6A69-D1CC-40CB-EADB63B20139}"/>
              </a:ext>
            </a:extLst>
          </p:cNvPr>
          <p:cNvSpPr txBox="1">
            <a:spLocks/>
          </p:cNvSpPr>
          <p:nvPr/>
        </p:nvSpPr>
        <p:spPr>
          <a:xfrm>
            <a:off x="4888524" y="1278466"/>
            <a:ext cx="3578468" cy="3638255"/>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1400" b="1" u="sng" dirty="0">
                <a:solidFill>
                  <a:schemeClr val="accent1">
                    <a:lumMod val="75000"/>
                  </a:schemeClr>
                </a:solidFill>
              </a:rPr>
              <a:t>What influences the quality of feedback you get from others? </a:t>
            </a:r>
          </a:p>
          <a:p>
            <a:pPr>
              <a:buClrTx/>
            </a:pPr>
            <a:r>
              <a:rPr lang="en-US" sz="1400" dirty="0"/>
              <a:t>Level of trust</a:t>
            </a:r>
          </a:p>
          <a:p>
            <a:pPr>
              <a:buClrTx/>
            </a:pPr>
            <a:r>
              <a:rPr lang="en-US" sz="1400" dirty="0"/>
              <a:t>Ability to listen </a:t>
            </a:r>
          </a:p>
          <a:p>
            <a:pPr>
              <a:buClrTx/>
            </a:pPr>
            <a:r>
              <a:rPr lang="en-US" sz="1400" dirty="0"/>
              <a:t>Experience working together </a:t>
            </a:r>
          </a:p>
          <a:p>
            <a:pPr>
              <a:buClrTx/>
            </a:pPr>
            <a:r>
              <a:rPr lang="en-US" sz="1400" dirty="0"/>
              <a:t>Respect </a:t>
            </a:r>
          </a:p>
          <a:p>
            <a:pPr>
              <a:buClrTx/>
            </a:pPr>
            <a:r>
              <a:rPr lang="en-US" sz="1400" dirty="0"/>
              <a:t>Setting of the feedback conversation </a:t>
            </a:r>
          </a:p>
          <a:p>
            <a:pPr>
              <a:buClrTx/>
            </a:pPr>
            <a:r>
              <a:rPr lang="en-US" sz="1400" dirty="0"/>
              <a:t>Asking for specific feedback on a situation that a person was directly involved in. </a:t>
            </a:r>
          </a:p>
        </p:txBody>
      </p:sp>
    </p:spTree>
    <p:extLst>
      <p:ext uri="{BB962C8B-B14F-4D97-AF65-F5344CB8AC3E}">
        <p14:creationId xmlns:p14="http://schemas.microsoft.com/office/powerpoint/2010/main" val="97297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 calcmode="lin" valueType="num">
                                      <p:cBhvr additive="base">
                                        <p:cTn id="1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 calcmode="lin" valueType="num">
                                      <p:cBhvr additive="base">
                                        <p:cTn id="2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anim calcmode="lin" valueType="num">
                                      <p:cBhvr additive="base">
                                        <p:cTn id="2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 calcmode="lin" valueType="num">
                                      <p:cBhvr additive="base">
                                        <p:cTn id="2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 calcmode="lin" valueType="num">
                                      <p:cBhvr additive="base">
                                        <p:cTn id="3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 calcmode="lin" valueType="num">
                                      <p:cBhvr additive="base">
                                        <p:cTn id="3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 calcmode="lin" valueType="num">
                                      <p:cBhvr additive="base">
                                        <p:cTn id="4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4" end="4"/>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5" end="5"/>
                                            </p:txEl>
                                          </p:spTgt>
                                        </p:tgtEl>
                                        <p:attrNameLst>
                                          <p:attrName>style.visibility</p:attrName>
                                        </p:attrNameLst>
                                      </p:cBhvr>
                                      <p:to>
                                        <p:strVal val="visible"/>
                                      </p:to>
                                    </p:set>
                                    <p:anim calcmode="lin" valueType="num">
                                      <p:cBhvr additive="base">
                                        <p:cTn id="5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5" end="5"/>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6">
                                            <p:txEl>
                                              <p:pRg st="6" end="6"/>
                                            </p:txEl>
                                          </p:spTgt>
                                        </p:tgtEl>
                                        <p:attrNameLst>
                                          <p:attrName>style.visibility</p:attrName>
                                        </p:attrNameLst>
                                      </p:cBhvr>
                                      <p:to>
                                        <p:strVal val="visible"/>
                                      </p:to>
                                    </p:set>
                                    <p:anim calcmode="lin" valueType="num">
                                      <p:cBhvr additive="base">
                                        <p:cTn id="5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58311" y="1337733"/>
            <a:ext cx="7239000" cy="3426588"/>
          </a:xfrm>
        </p:spPr>
        <p:txBody>
          <a:bodyPr/>
          <a:lstStyle/>
          <a:p>
            <a:pPr marL="342900" indent="-342900">
              <a:buClrTx/>
              <a:buAutoNum type="arabicPeriod"/>
            </a:pPr>
            <a:r>
              <a:rPr lang="en-US" sz="1600" b="1" dirty="0">
                <a:solidFill>
                  <a:schemeClr val="accent1">
                    <a:lumMod val="75000"/>
                  </a:schemeClr>
                </a:solidFill>
              </a:rPr>
              <a:t>Declare your intent</a:t>
            </a:r>
            <a:r>
              <a:rPr lang="en-US" sz="1600" dirty="0">
                <a:solidFill>
                  <a:schemeClr val="accent1">
                    <a:lumMod val="75000"/>
                  </a:schemeClr>
                </a:solidFill>
              </a:rPr>
              <a:t>: </a:t>
            </a:r>
            <a:r>
              <a:rPr lang="en-US" sz="1600" dirty="0"/>
              <a:t>let the other person know why you want feedback </a:t>
            </a:r>
          </a:p>
          <a:p>
            <a:pPr marL="342900" indent="-342900">
              <a:buClrTx/>
              <a:buAutoNum type="arabicPeriod"/>
            </a:pPr>
            <a:r>
              <a:rPr lang="en-US" sz="1600" b="1" dirty="0">
                <a:solidFill>
                  <a:schemeClr val="accent1">
                    <a:lumMod val="75000"/>
                  </a:schemeClr>
                </a:solidFill>
              </a:rPr>
              <a:t>Ask for specific feedback: </a:t>
            </a:r>
            <a:r>
              <a:rPr lang="en-US" sz="1600" dirty="0"/>
              <a:t>I’ve been working on…. How could I get better? </a:t>
            </a:r>
          </a:p>
          <a:p>
            <a:pPr marL="342900" indent="-342900">
              <a:buClrTx/>
              <a:buAutoNum type="arabicPeriod"/>
            </a:pPr>
            <a:r>
              <a:rPr lang="en-US" sz="1600" b="1" dirty="0">
                <a:solidFill>
                  <a:schemeClr val="accent1">
                    <a:lumMod val="75000"/>
                  </a:schemeClr>
                </a:solidFill>
              </a:rPr>
              <a:t>Listen empathetically: </a:t>
            </a:r>
            <a:r>
              <a:rPr lang="en-US" sz="1600" dirty="0"/>
              <a:t>listen to understand, not to explain or defend yourself. </a:t>
            </a:r>
          </a:p>
          <a:p>
            <a:pPr marL="342900" indent="-342900">
              <a:buClrTx/>
              <a:buAutoNum type="arabicPeriod"/>
            </a:pPr>
            <a:r>
              <a:rPr lang="en-US" sz="1600" b="1" dirty="0">
                <a:solidFill>
                  <a:schemeClr val="accent1">
                    <a:lumMod val="75000"/>
                  </a:schemeClr>
                </a:solidFill>
              </a:rPr>
              <a:t>Acknowledge the feedback: </a:t>
            </a:r>
            <a:r>
              <a:rPr lang="en-US" sz="1600" dirty="0"/>
              <a:t>“Thanks for the feedback. Let me think about how I can apply it.” </a:t>
            </a:r>
          </a:p>
          <a:p>
            <a:pPr marL="342900" indent="-342900">
              <a:buClrTx/>
              <a:buAutoNum type="arabicPeriod"/>
            </a:pPr>
            <a:r>
              <a:rPr lang="en-US" sz="1600" b="1" dirty="0">
                <a:solidFill>
                  <a:schemeClr val="accent1">
                    <a:lumMod val="75000"/>
                  </a:schemeClr>
                </a:solidFill>
              </a:rPr>
              <a:t>Evaluate the feedback: </a:t>
            </a:r>
            <a:r>
              <a:rPr lang="en-US" sz="1600" dirty="0"/>
              <a:t>Use good judgement to determine what to do with the feedback. </a:t>
            </a:r>
          </a:p>
          <a:p>
            <a:pPr marL="342900" indent="-342900">
              <a:buClrTx/>
              <a:buAutoNum type="arabicPeriod"/>
            </a:pPr>
            <a:r>
              <a:rPr lang="en-US" sz="1600" b="1" dirty="0">
                <a:solidFill>
                  <a:schemeClr val="accent1">
                    <a:lumMod val="75000"/>
                  </a:schemeClr>
                </a:solidFill>
              </a:rPr>
              <a:t>Commit to action</a:t>
            </a:r>
            <a:r>
              <a:rPr lang="en-US" sz="1600" dirty="0">
                <a:solidFill>
                  <a:schemeClr val="accent5">
                    <a:lumMod val="75000"/>
                  </a:schemeClr>
                </a:solidFill>
              </a:rPr>
              <a:t>: </a:t>
            </a:r>
            <a:r>
              <a:rPr lang="en-US" sz="1600" dirty="0"/>
              <a:t>Make commitments carefully and keep them </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27</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Seeking Feedback Guidelines – Practice 4</a:t>
            </a:r>
            <a:br>
              <a:rPr lang="en-US" dirty="0"/>
            </a:br>
            <a:endParaRPr lang="en-US" sz="2000" dirty="0"/>
          </a:p>
        </p:txBody>
      </p:sp>
    </p:spTree>
    <p:extLst>
      <p:ext uri="{BB962C8B-B14F-4D97-AF65-F5344CB8AC3E}">
        <p14:creationId xmlns:p14="http://schemas.microsoft.com/office/powerpoint/2010/main" val="395219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58311" y="1213338"/>
            <a:ext cx="7239000" cy="3550983"/>
          </a:xfrm>
        </p:spPr>
        <p:txBody>
          <a:bodyPr/>
          <a:lstStyle/>
          <a:p>
            <a:pPr marL="0" indent="0">
              <a:buNone/>
            </a:pPr>
            <a:r>
              <a:rPr lang="en-US" sz="1600" b="1" u="sng" dirty="0">
                <a:solidFill>
                  <a:srgbClr val="FF0000"/>
                </a:solidFill>
              </a:rPr>
              <a:t>Breakout Groups of 3</a:t>
            </a:r>
          </a:p>
          <a:p>
            <a:pPr marL="0" indent="0">
              <a:buNone/>
            </a:pPr>
            <a:r>
              <a:rPr lang="en-US" sz="1600" b="1" dirty="0"/>
              <a:t>(10 minutes for role play and 5 minutes for observer to share notes)</a:t>
            </a:r>
          </a:p>
          <a:p>
            <a:pPr marL="0" indent="0">
              <a:buNone/>
            </a:pPr>
            <a:r>
              <a:rPr lang="en-US" sz="1600" b="1" u="sng" dirty="0">
                <a:solidFill>
                  <a:schemeClr val="accent1">
                    <a:lumMod val="75000"/>
                  </a:schemeClr>
                </a:solidFill>
              </a:rPr>
              <a:t>There are 3 roles in this exercise </a:t>
            </a:r>
          </a:p>
          <a:p>
            <a:pPr marL="342900" indent="-342900">
              <a:buClr>
                <a:schemeClr val="tx1"/>
              </a:buClr>
              <a:buFont typeface="+mj-lt"/>
              <a:buAutoNum type="arabicPeriod"/>
            </a:pPr>
            <a:r>
              <a:rPr lang="en-US" sz="1600" dirty="0"/>
              <a:t>Requesting feedback from manager</a:t>
            </a:r>
          </a:p>
          <a:p>
            <a:pPr marL="342900" indent="-342900">
              <a:buClr>
                <a:schemeClr val="tx1"/>
              </a:buClr>
              <a:buFont typeface="+mj-lt"/>
              <a:buAutoNum type="arabicPeriod"/>
            </a:pPr>
            <a:r>
              <a:rPr lang="en-US" sz="1600" dirty="0"/>
              <a:t>Manager being requested for feedback </a:t>
            </a:r>
          </a:p>
          <a:p>
            <a:pPr marL="342900" indent="-342900">
              <a:buClr>
                <a:schemeClr val="tx1"/>
              </a:buClr>
              <a:buFont typeface="+mj-lt"/>
              <a:buAutoNum type="arabicPeriod"/>
            </a:pPr>
            <a:r>
              <a:rPr lang="en-US" sz="1600" dirty="0"/>
              <a:t>Observe and note taker  </a:t>
            </a:r>
          </a:p>
          <a:p>
            <a:pPr marL="342900" indent="-342900">
              <a:buFont typeface="+mj-lt"/>
              <a:buAutoNum type="arabicPeriod"/>
            </a:pPr>
            <a:endParaRPr lang="en-US" sz="1600" dirty="0"/>
          </a:p>
          <a:p>
            <a:pPr marL="0" indent="0">
              <a:buNone/>
            </a:pPr>
            <a:r>
              <a:rPr lang="en-US" sz="1600" b="1" dirty="0">
                <a:solidFill>
                  <a:schemeClr val="accent1">
                    <a:lumMod val="75000"/>
                  </a:schemeClr>
                </a:solidFill>
              </a:rPr>
              <a:t>Role 1: </a:t>
            </a:r>
            <a:r>
              <a:rPr lang="en-US" sz="1600" dirty="0"/>
              <a:t>Follow the Seeking Feedback Guidelines and requests feedback from manager. </a:t>
            </a:r>
          </a:p>
          <a:p>
            <a:pPr marL="0" indent="0">
              <a:buNone/>
            </a:pPr>
            <a:r>
              <a:rPr lang="en-US" sz="1600" b="1" dirty="0">
                <a:solidFill>
                  <a:schemeClr val="accent1">
                    <a:lumMod val="75000"/>
                  </a:schemeClr>
                </a:solidFill>
              </a:rPr>
              <a:t>Role 2: </a:t>
            </a:r>
            <a:r>
              <a:rPr lang="en-US" sz="1600" dirty="0"/>
              <a:t>Follow the Giving Feedback Guidelines </a:t>
            </a:r>
          </a:p>
          <a:p>
            <a:pPr marL="0" indent="0">
              <a:buNone/>
            </a:pPr>
            <a:r>
              <a:rPr lang="en-US" sz="1600" b="1" dirty="0">
                <a:solidFill>
                  <a:schemeClr val="accent1">
                    <a:lumMod val="75000"/>
                  </a:schemeClr>
                </a:solidFill>
              </a:rPr>
              <a:t>Role 3</a:t>
            </a:r>
            <a:r>
              <a:rPr lang="en-US" sz="1600" dirty="0">
                <a:solidFill>
                  <a:schemeClr val="accent1">
                    <a:lumMod val="75000"/>
                  </a:schemeClr>
                </a:solidFill>
              </a:rPr>
              <a:t>: </a:t>
            </a:r>
            <a:r>
              <a:rPr lang="en-US" sz="1600" dirty="0"/>
              <a:t>Observes and takes notes </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28</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Seeking Feedback Role Play – Practice 4</a:t>
            </a:r>
            <a:br>
              <a:rPr lang="en-US" dirty="0"/>
            </a:br>
            <a:endParaRPr lang="en-US" sz="2000" dirty="0"/>
          </a:p>
        </p:txBody>
      </p:sp>
    </p:spTree>
    <p:extLst>
      <p:ext uri="{BB962C8B-B14F-4D97-AF65-F5344CB8AC3E}">
        <p14:creationId xmlns:p14="http://schemas.microsoft.com/office/powerpoint/2010/main" val="24665843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29</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t>Practice 5: Lead Your Team Through Change</a:t>
            </a:r>
            <a:br>
              <a:rPr lang="en-US" dirty="0"/>
            </a:br>
            <a:r>
              <a:rPr lang="en-US" sz="1600" dirty="0"/>
              <a:t>Weeks 9 &amp; 10 of OnDemand Course</a:t>
            </a:r>
            <a:br>
              <a:rPr lang="en-US" dirty="0"/>
            </a:br>
            <a:endParaRPr lang="en-US" sz="2000" dirty="0"/>
          </a:p>
        </p:txBody>
      </p:sp>
      <p:sp>
        <p:nvSpPr>
          <p:cNvPr id="5" name="TextBox 4">
            <a:extLst>
              <a:ext uri="{FF2B5EF4-FFF2-40B4-BE49-F238E27FC236}">
                <a16:creationId xmlns:a16="http://schemas.microsoft.com/office/drawing/2014/main" id="{DFEBDEAF-62F4-E1BD-DDE4-BFBC9A8DE292}"/>
              </a:ext>
            </a:extLst>
          </p:cNvPr>
          <p:cNvSpPr txBox="1"/>
          <p:nvPr/>
        </p:nvSpPr>
        <p:spPr>
          <a:xfrm>
            <a:off x="594358" y="1352182"/>
            <a:ext cx="3187336" cy="1969770"/>
          </a:xfrm>
          <a:prstGeom prst="rect">
            <a:avLst/>
          </a:prstGeom>
          <a:noFill/>
        </p:spPr>
        <p:txBody>
          <a:bodyPr wrap="square" rtlCol="0">
            <a:spAutoFit/>
          </a:bodyPr>
          <a:lstStyle/>
          <a:p>
            <a:r>
              <a:rPr lang="en-US" sz="1600" b="1" dirty="0"/>
              <a:t>Common Mindset:</a:t>
            </a:r>
          </a:p>
          <a:p>
            <a:r>
              <a:rPr lang="en-US" sz="1600" dirty="0"/>
              <a:t>I control and contain change for my team.</a:t>
            </a:r>
          </a:p>
          <a:p>
            <a:endParaRPr lang="en-US" sz="1600" dirty="0"/>
          </a:p>
          <a:p>
            <a:r>
              <a:rPr lang="en-US" sz="1600" b="1" dirty="0"/>
              <a:t>Effective Mindset:</a:t>
            </a:r>
          </a:p>
          <a:p>
            <a:r>
              <a:rPr lang="en-US" sz="1600" dirty="0"/>
              <a:t>I champion change with my team.</a:t>
            </a:r>
          </a:p>
          <a:p>
            <a:endParaRPr lang="en-US" sz="1000" dirty="0"/>
          </a:p>
        </p:txBody>
      </p:sp>
      <p:pic>
        <p:nvPicPr>
          <p:cNvPr id="7" name="Picture 6">
            <a:extLst>
              <a:ext uri="{FF2B5EF4-FFF2-40B4-BE49-F238E27FC236}">
                <a16:creationId xmlns:a16="http://schemas.microsoft.com/office/drawing/2014/main" id="{9821F7C1-B31C-C231-EEC9-EE4C6B0ADD10}"/>
              </a:ext>
            </a:extLst>
          </p:cNvPr>
          <p:cNvPicPr>
            <a:picLocks noChangeAspect="1"/>
          </p:cNvPicPr>
          <p:nvPr/>
        </p:nvPicPr>
        <p:blipFill>
          <a:blip r:embed="rId3"/>
          <a:stretch>
            <a:fillRect/>
          </a:stretch>
        </p:blipFill>
        <p:spPr>
          <a:xfrm>
            <a:off x="4711667" y="1485871"/>
            <a:ext cx="3060733" cy="3153834"/>
          </a:xfrm>
          <a:prstGeom prst="rect">
            <a:avLst/>
          </a:prstGeom>
        </p:spPr>
      </p:pic>
    </p:spTree>
    <p:extLst>
      <p:ext uri="{BB962C8B-B14F-4D97-AF65-F5344CB8AC3E}">
        <p14:creationId xmlns:p14="http://schemas.microsoft.com/office/powerpoint/2010/main" val="268730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60E7ED-4E09-2D49-B8F3-142FC59D3ED3}"/>
              </a:ext>
            </a:extLst>
          </p:cNvPr>
          <p:cNvSpPr/>
          <p:nvPr/>
        </p:nvSpPr>
        <p:spPr>
          <a:xfrm>
            <a:off x="2381" y="0"/>
            <a:ext cx="914161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defRPr/>
            </a:pPr>
            <a:endParaRPr lang="en-US" sz="1349" dirty="0">
              <a:solidFill>
                <a:srgbClr val="FFFFFF"/>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8E815BF8-09D9-984F-993E-0A4113261AA2}"/>
              </a:ext>
            </a:extLst>
          </p:cNvPr>
          <p:cNvSpPr>
            <a:spLocks noGrp="1"/>
          </p:cNvSpPr>
          <p:nvPr>
            <p:ph type="sldNum" sz="quarter" idx="4"/>
          </p:nvPr>
        </p:nvSpPr>
        <p:spPr/>
        <p:txBody>
          <a:bodyPr/>
          <a:lstStyle/>
          <a:p>
            <a:pPr defTabSz="685783"/>
            <a:fld id="{FB434236-61EB-498D-B91C-BE3619E4B336}" type="slidenum">
              <a:rPr lang="en-US">
                <a:solidFill>
                  <a:srgbClr val="000000">
                    <a:tint val="75000"/>
                  </a:srgbClr>
                </a:solidFill>
                <a:sym typeface="Arial"/>
              </a:rPr>
              <a:pPr defTabSz="685783"/>
              <a:t>3</a:t>
            </a:fld>
            <a:endParaRPr lang="en-US">
              <a:solidFill>
                <a:srgbClr val="000000">
                  <a:tint val="75000"/>
                </a:srgbClr>
              </a:solidFill>
              <a:sym typeface="Arial"/>
            </a:endParaRPr>
          </a:p>
        </p:txBody>
      </p:sp>
      <p:sp>
        <p:nvSpPr>
          <p:cNvPr id="3" name="TextBox 2">
            <a:extLst>
              <a:ext uri="{FF2B5EF4-FFF2-40B4-BE49-F238E27FC236}">
                <a16:creationId xmlns:a16="http://schemas.microsoft.com/office/drawing/2014/main" id="{1E1A8DE8-9370-0040-8A10-5A4618458936}"/>
              </a:ext>
            </a:extLst>
          </p:cNvPr>
          <p:cNvSpPr txBox="1"/>
          <p:nvPr/>
        </p:nvSpPr>
        <p:spPr>
          <a:xfrm>
            <a:off x="761807" y="1736299"/>
            <a:ext cx="7619499" cy="715581"/>
          </a:xfrm>
          <a:prstGeom prst="rect">
            <a:avLst/>
          </a:prstGeom>
          <a:noFill/>
        </p:spPr>
        <p:txBody>
          <a:bodyPr wrap="square" rtlCol="0">
            <a:spAutoFit/>
          </a:bodyPr>
          <a:lstStyle/>
          <a:p>
            <a:pPr algn="ctr" defTabSz="685783">
              <a:lnSpc>
                <a:spcPct val="90000"/>
              </a:lnSpc>
            </a:pPr>
            <a:r>
              <a:rPr lang="en-US" sz="4500" dirty="0">
                <a:solidFill>
                  <a:srgbClr val="FFFFFF"/>
                </a:solidFill>
                <a:latin typeface="Times New Roman" panose="02020603050405020304" pitchFamily="18" charset="0"/>
              </a:rPr>
              <a:t>Preparation</a:t>
            </a:r>
          </a:p>
        </p:txBody>
      </p:sp>
    </p:spTree>
    <p:extLst>
      <p:ext uri="{BB962C8B-B14F-4D97-AF65-F5344CB8AC3E}">
        <p14:creationId xmlns:p14="http://schemas.microsoft.com/office/powerpoint/2010/main" val="420123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58311" y="1481667"/>
            <a:ext cx="7239000" cy="3282654"/>
          </a:xfrm>
        </p:spPr>
        <p:txBody>
          <a:bodyPr/>
          <a:lstStyle/>
          <a:p>
            <a:pPr marL="342900" indent="-342900">
              <a:buClrTx/>
              <a:buAutoNum type="arabicPeriod"/>
            </a:pPr>
            <a:r>
              <a:rPr lang="en-US" sz="1600" b="1" dirty="0">
                <a:solidFill>
                  <a:schemeClr val="accent1">
                    <a:lumMod val="75000"/>
                  </a:schemeClr>
                </a:solidFill>
              </a:rPr>
              <a:t>Move: </a:t>
            </a:r>
            <a:r>
              <a:rPr lang="en-US" sz="1600" dirty="0"/>
              <a:t>Quickly charge into action</a:t>
            </a:r>
          </a:p>
          <a:p>
            <a:pPr marL="342900" indent="-342900">
              <a:buClrTx/>
              <a:buAutoNum type="arabicPeriod"/>
            </a:pPr>
            <a:r>
              <a:rPr lang="en-US" sz="1600" b="1" dirty="0">
                <a:solidFill>
                  <a:schemeClr val="accent1">
                    <a:lumMod val="75000"/>
                  </a:schemeClr>
                </a:solidFill>
              </a:rPr>
              <a:t>Minimize: </a:t>
            </a:r>
            <a:r>
              <a:rPr lang="en-US" sz="1600" dirty="0"/>
              <a:t>Change as little as possible </a:t>
            </a:r>
          </a:p>
          <a:p>
            <a:pPr marL="342900" indent="-342900">
              <a:buClrTx/>
              <a:buAutoNum type="arabicPeriod"/>
            </a:pPr>
            <a:r>
              <a:rPr lang="en-US" sz="1600" b="1" dirty="0">
                <a:solidFill>
                  <a:schemeClr val="accent1">
                    <a:lumMod val="75000"/>
                  </a:schemeClr>
                </a:solidFill>
              </a:rPr>
              <a:t>Wait: </a:t>
            </a:r>
            <a:r>
              <a:rPr lang="en-US" sz="1600" dirty="0"/>
              <a:t>Do nothing until others change</a:t>
            </a:r>
          </a:p>
          <a:p>
            <a:pPr marL="342900" indent="-342900">
              <a:buClrTx/>
              <a:buAutoNum type="arabicPeriod"/>
            </a:pPr>
            <a:r>
              <a:rPr lang="en-US" sz="1600" b="1" dirty="0">
                <a:solidFill>
                  <a:schemeClr val="accent1">
                    <a:lumMod val="75000"/>
                  </a:schemeClr>
                </a:solidFill>
              </a:rPr>
              <a:t>Resist: </a:t>
            </a:r>
            <a:r>
              <a:rPr lang="en-US" sz="1600" dirty="0"/>
              <a:t>Dislike a change and convince others to fight it</a:t>
            </a:r>
          </a:p>
          <a:p>
            <a:pPr marL="342900" indent="-342900">
              <a:buClrTx/>
              <a:buAutoNum type="arabicPeriod"/>
            </a:pPr>
            <a:r>
              <a:rPr lang="en-US" sz="1600" b="1" dirty="0">
                <a:solidFill>
                  <a:schemeClr val="accent1">
                    <a:lumMod val="75000"/>
                  </a:schemeClr>
                </a:solidFill>
              </a:rPr>
              <a:t>Quit: </a:t>
            </a:r>
            <a:r>
              <a:rPr lang="en-US" sz="1600" dirty="0"/>
              <a:t>Go elsewhere, or stay but don’t engage </a:t>
            </a:r>
          </a:p>
          <a:p>
            <a:pPr marL="342900" indent="-342900">
              <a:buAutoNum type="arabicPeriod"/>
            </a:pPr>
            <a:endParaRPr lang="en-US" sz="1400" dirty="0"/>
          </a:p>
          <a:p>
            <a:pPr marL="0" indent="0">
              <a:buNone/>
            </a:pPr>
            <a:r>
              <a:rPr lang="en-US" sz="1400" b="1" u="sng" dirty="0">
                <a:solidFill>
                  <a:srgbClr val="FF0000"/>
                </a:solidFill>
              </a:rPr>
              <a:t>Breakout Groups of 3 (10-15 minutes) </a:t>
            </a:r>
          </a:p>
          <a:p>
            <a:pPr marL="342900" indent="-342900">
              <a:buClrTx/>
              <a:buAutoNum type="arabicPeriod"/>
            </a:pPr>
            <a:r>
              <a:rPr lang="en-US" sz="1400" dirty="0"/>
              <a:t>Each person shares their top common reactions to change with a story involving a change in during their career. </a:t>
            </a:r>
          </a:p>
          <a:p>
            <a:pPr marL="342900" indent="-342900">
              <a:buClrTx/>
              <a:buAutoNum type="arabicPeriod"/>
            </a:pPr>
            <a:r>
              <a:rPr lang="en-US" sz="1400" dirty="0"/>
              <a:t>Group discusses the advantages and disadvantages of their common reactions to change. </a:t>
            </a:r>
          </a:p>
          <a:p>
            <a:pPr marL="0" indent="0">
              <a:buNone/>
            </a:pPr>
            <a:r>
              <a:rPr lang="en-US" sz="1600" dirty="0"/>
              <a:t> </a:t>
            </a:r>
          </a:p>
          <a:p>
            <a:pPr marL="342900" indent="-342900">
              <a:buAutoNum type="arabicPeriod"/>
            </a:pPr>
            <a:endParaRPr lang="en-US" sz="1600"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30</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30824" y="383601"/>
            <a:ext cx="7728438" cy="664797"/>
          </a:xfrm>
        </p:spPr>
        <p:txBody>
          <a:bodyPr/>
          <a:lstStyle/>
          <a:p>
            <a:r>
              <a:rPr lang="en-US" sz="2800" b="1" dirty="0"/>
              <a:t>5 Common Reactions to Change – Practice 5</a:t>
            </a:r>
            <a:br>
              <a:rPr lang="en-US" sz="2000" b="1" dirty="0"/>
            </a:br>
            <a:r>
              <a:rPr lang="en-US" sz="2000" b="1" dirty="0"/>
              <a:t>Advantages and Disadvantages</a:t>
            </a:r>
            <a:endParaRPr lang="en-US" sz="2000" dirty="0"/>
          </a:p>
        </p:txBody>
      </p:sp>
    </p:spTree>
    <p:extLst>
      <p:ext uri="{BB962C8B-B14F-4D97-AF65-F5344CB8AC3E}">
        <p14:creationId xmlns:p14="http://schemas.microsoft.com/office/powerpoint/2010/main" val="202668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31</a:t>
            </a:fld>
            <a:endParaRPr lang="en-US"/>
          </a:p>
        </p:txBody>
      </p:sp>
      <p:pic>
        <p:nvPicPr>
          <p:cNvPr id="6" name="Picture 5" descr="Timeline&#10;&#10;Description automatically generated">
            <a:extLst>
              <a:ext uri="{FF2B5EF4-FFF2-40B4-BE49-F238E27FC236}">
                <a16:creationId xmlns:a16="http://schemas.microsoft.com/office/drawing/2014/main" id="{71A38596-F74B-9225-293B-C8B3B4D8FF24}"/>
              </a:ext>
            </a:extLst>
          </p:cNvPr>
          <p:cNvPicPr>
            <a:picLocks noChangeAspect="1"/>
          </p:cNvPicPr>
          <p:nvPr/>
        </p:nvPicPr>
        <p:blipFill>
          <a:blip r:embed="rId3"/>
          <a:stretch>
            <a:fillRect/>
          </a:stretch>
        </p:blipFill>
        <p:spPr>
          <a:xfrm>
            <a:off x="307193" y="1099037"/>
            <a:ext cx="4882610" cy="3297115"/>
          </a:xfrm>
          <a:prstGeom prst="rect">
            <a:avLst/>
          </a:prstGeom>
        </p:spPr>
      </p:pic>
      <p:pic>
        <p:nvPicPr>
          <p:cNvPr id="12" name="Picture 11" descr="Text&#10;&#10;Description automatically generated">
            <a:extLst>
              <a:ext uri="{FF2B5EF4-FFF2-40B4-BE49-F238E27FC236}">
                <a16:creationId xmlns:a16="http://schemas.microsoft.com/office/drawing/2014/main" id="{4749B8AC-CF15-DBDC-DB48-5B66852E4776}"/>
              </a:ext>
            </a:extLst>
          </p:cNvPr>
          <p:cNvPicPr>
            <a:picLocks noChangeAspect="1"/>
          </p:cNvPicPr>
          <p:nvPr/>
        </p:nvPicPr>
        <p:blipFill>
          <a:blip r:embed="rId4"/>
          <a:stretch>
            <a:fillRect/>
          </a:stretch>
        </p:blipFill>
        <p:spPr>
          <a:xfrm>
            <a:off x="5259801" y="1186962"/>
            <a:ext cx="3426999" cy="3077306"/>
          </a:xfrm>
          <a:prstGeom prst="rect">
            <a:avLst/>
          </a:prstGeom>
        </p:spPr>
      </p:pic>
      <p:sp>
        <p:nvSpPr>
          <p:cNvPr id="13" name="Title 3">
            <a:extLst>
              <a:ext uri="{FF2B5EF4-FFF2-40B4-BE49-F238E27FC236}">
                <a16:creationId xmlns:a16="http://schemas.microsoft.com/office/drawing/2014/main" id="{A7803DC2-BBA5-0231-F513-FE361E17CC12}"/>
              </a:ext>
            </a:extLst>
          </p:cNvPr>
          <p:cNvSpPr>
            <a:spLocks noGrp="1"/>
          </p:cNvSpPr>
          <p:nvPr>
            <p:ph type="title"/>
          </p:nvPr>
        </p:nvSpPr>
        <p:spPr>
          <a:xfrm>
            <a:off x="457200" y="379179"/>
            <a:ext cx="8229600" cy="650947"/>
          </a:xfrm>
        </p:spPr>
        <p:txBody>
          <a:bodyPr/>
          <a:lstStyle/>
          <a:p>
            <a:r>
              <a:rPr lang="en-US" dirty="0"/>
              <a:t>The Four Zones of Change – Practice 5 </a:t>
            </a:r>
            <a:br>
              <a:rPr lang="en-US" dirty="0"/>
            </a:br>
            <a:endParaRPr lang="en-US" sz="2000" dirty="0"/>
          </a:p>
        </p:txBody>
      </p:sp>
    </p:spTree>
    <p:extLst>
      <p:ext uri="{BB962C8B-B14F-4D97-AF65-F5344CB8AC3E}">
        <p14:creationId xmlns:p14="http://schemas.microsoft.com/office/powerpoint/2010/main" val="96818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58311" y="1213338"/>
            <a:ext cx="7239000" cy="3550983"/>
          </a:xfrm>
        </p:spPr>
        <p:txBody>
          <a:bodyPr/>
          <a:lstStyle/>
          <a:p>
            <a:pPr marL="0" indent="0">
              <a:buNone/>
            </a:pPr>
            <a:r>
              <a:rPr lang="en-US" sz="1600" b="1" u="sng" dirty="0">
                <a:solidFill>
                  <a:srgbClr val="FF0000"/>
                </a:solidFill>
              </a:rPr>
              <a:t>Individual Exercise</a:t>
            </a:r>
          </a:p>
          <a:p>
            <a:pPr marL="0" indent="0">
              <a:buNone/>
            </a:pPr>
            <a:r>
              <a:rPr lang="en-US" sz="1600" b="1" dirty="0"/>
              <a:t>(5 minutes) </a:t>
            </a:r>
          </a:p>
          <a:p>
            <a:pPr marL="0" indent="0">
              <a:buNone/>
            </a:pPr>
            <a:r>
              <a:rPr lang="en-US" sz="1600" dirty="0"/>
              <a:t>Refine your worksheet </a:t>
            </a:r>
          </a:p>
          <a:p>
            <a:pPr marL="0" indent="0">
              <a:buNone/>
            </a:pPr>
            <a:endParaRPr lang="en-US" sz="1600" b="1" u="sng" dirty="0"/>
          </a:p>
          <a:p>
            <a:pPr marL="0" indent="0">
              <a:buNone/>
            </a:pPr>
            <a:r>
              <a:rPr lang="en-US" sz="1600" b="1" u="sng" dirty="0">
                <a:solidFill>
                  <a:srgbClr val="FF0000"/>
                </a:solidFill>
              </a:rPr>
              <a:t>Breakout Groups of 3 </a:t>
            </a:r>
          </a:p>
          <a:p>
            <a:pPr marL="0" indent="0">
              <a:buNone/>
            </a:pPr>
            <a:r>
              <a:rPr lang="en-US" sz="1600" b="1" dirty="0"/>
              <a:t>(15 minutes)</a:t>
            </a:r>
          </a:p>
          <a:p>
            <a:pPr marL="342900" indent="-342900">
              <a:buClrTx/>
              <a:buFont typeface="+mj-lt"/>
              <a:buAutoNum type="arabicPeriod"/>
            </a:pPr>
            <a:r>
              <a:rPr lang="en-US" sz="1600" dirty="0"/>
              <a:t>Each person shares their worksheet (5 minutes a person)</a:t>
            </a:r>
          </a:p>
          <a:p>
            <a:pPr marL="342900" indent="-342900">
              <a:buClrTx/>
              <a:buFont typeface="+mj-lt"/>
              <a:buAutoNum type="arabicPeriod"/>
            </a:pPr>
            <a:r>
              <a:rPr lang="en-US" sz="1600" dirty="0"/>
              <a:t>Group members provide feedback and insight, learn together! </a:t>
            </a:r>
          </a:p>
          <a:p>
            <a:pPr marL="342900" indent="-342900">
              <a:buFont typeface="+mj-lt"/>
              <a:buAutoNum type="arabicPeriod"/>
            </a:pPr>
            <a:endParaRPr lang="en-US" sz="1600" dirty="0"/>
          </a:p>
          <a:p>
            <a:pPr marL="228600" indent="0">
              <a:buFont typeface="+mj-lt"/>
              <a:buNone/>
            </a:pPr>
            <a:r>
              <a:rPr lang="en-US" sz="1600" dirty="0"/>
              <a:t>Be sure to maintain anonymity! </a:t>
            </a:r>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32</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Change Worksheet – Practice 5 </a:t>
            </a:r>
            <a:br>
              <a:rPr lang="en-US" dirty="0"/>
            </a:br>
            <a:endParaRPr lang="en-US" sz="2000" dirty="0"/>
          </a:p>
        </p:txBody>
      </p:sp>
      <p:sp>
        <p:nvSpPr>
          <p:cNvPr id="5" name="Star: 5 Points 4">
            <a:extLst>
              <a:ext uri="{FF2B5EF4-FFF2-40B4-BE49-F238E27FC236}">
                <a16:creationId xmlns:a16="http://schemas.microsoft.com/office/drawing/2014/main" id="{AC940657-019B-7F37-949D-3C36E1FAFEB1}"/>
              </a:ext>
            </a:extLst>
          </p:cNvPr>
          <p:cNvSpPr/>
          <p:nvPr/>
        </p:nvSpPr>
        <p:spPr>
          <a:xfrm>
            <a:off x="395654" y="4026875"/>
            <a:ext cx="325315" cy="29893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939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33</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00246"/>
          </a:xfrm>
        </p:spPr>
        <p:txBody>
          <a:bodyPr/>
          <a:lstStyle/>
          <a:p>
            <a:r>
              <a:rPr lang="en-US" dirty="0"/>
              <a:t>Practice 6: Manage Your Time and Energy</a:t>
            </a:r>
            <a:br>
              <a:rPr lang="en-US" dirty="0"/>
            </a:br>
            <a:r>
              <a:rPr lang="en-US" sz="1600" dirty="0"/>
              <a:t>Weeks 11 &amp; 12 of OnDemand Course</a:t>
            </a:r>
            <a:br>
              <a:rPr lang="en-US" dirty="0"/>
            </a:br>
            <a:endParaRPr lang="en-US" sz="2000" dirty="0"/>
          </a:p>
        </p:txBody>
      </p:sp>
      <p:sp>
        <p:nvSpPr>
          <p:cNvPr id="5" name="TextBox 4">
            <a:extLst>
              <a:ext uri="{FF2B5EF4-FFF2-40B4-BE49-F238E27FC236}">
                <a16:creationId xmlns:a16="http://schemas.microsoft.com/office/drawing/2014/main" id="{DFEBDEAF-62F4-E1BD-DDE4-BFBC9A8DE292}"/>
              </a:ext>
            </a:extLst>
          </p:cNvPr>
          <p:cNvSpPr txBox="1"/>
          <p:nvPr/>
        </p:nvSpPr>
        <p:spPr>
          <a:xfrm>
            <a:off x="798339" y="1391190"/>
            <a:ext cx="3187336" cy="1969770"/>
          </a:xfrm>
          <a:prstGeom prst="rect">
            <a:avLst/>
          </a:prstGeom>
          <a:noFill/>
        </p:spPr>
        <p:txBody>
          <a:bodyPr wrap="square" rtlCol="0">
            <a:spAutoFit/>
          </a:bodyPr>
          <a:lstStyle/>
          <a:p>
            <a:r>
              <a:rPr lang="en-US" sz="1600" b="1" dirty="0"/>
              <a:t>Common Mindset:</a:t>
            </a:r>
          </a:p>
          <a:p>
            <a:r>
              <a:rPr lang="en-US" sz="1600" dirty="0"/>
              <a:t>I am too busy to take time for myself.</a:t>
            </a:r>
          </a:p>
          <a:p>
            <a:endParaRPr lang="en-US" sz="1600" dirty="0"/>
          </a:p>
          <a:p>
            <a:r>
              <a:rPr lang="en-US" sz="1600" b="1" dirty="0"/>
              <a:t>Effective Mindset:</a:t>
            </a:r>
          </a:p>
          <a:p>
            <a:r>
              <a:rPr lang="en-US" sz="1600" dirty="0"/>
              <a:t>I must manage my time and energy to be an effective leader.</a:t>
            </a:r>
          </a:p>
          <a:p>
            <a:endParaRPr lang="en-US" sz="1000" dirty="0"/>
          </a:p>
        </p:txBody>
      </p:sp>
      <p:pic>
        <p:nvPicPr>
          <p:cNvPr id="7" name="Picture 6" descr="Diagram&#10;&#10;Description automatically generated">
            <a:extLst>
              <a:ext uri="{FF2B5EF4-FFF2-40B4-BE49-F238E27FC236}">
                <a16:creationId xmlns:a16="http://schemas.microsoft.com/office/drawing/2014/main" id="{5016772F-0DC5-1709-691B-99724244081B}"/>
              </a:ext>
            </a:extLst>
          </p:cNvPr>
          <p:cNvPicPr>
            <a:picLocks noChangeAspect="1"/>
          </p:cNvPicPr>
          <p:nvPr/>
        </p:nvPicPr>
        <p:blipFill>
          <a:blip r:embed="rId3"/>
          <a:stretch>
            <a:fillRect/>
          </a:stretch>
        </p:blipFill>
        <p:spPr>
          <a:xfrm>
            <a:off x="4818184" y="1391190"/>
            <a:ext cx="3094893" cy="3094893"/>
          </a:xfrm>
          <a:prstGeom prst="rect">
            <a:avLst/>
          </a:prstGeom>
        </p:spPr>
      </p:pic>
    </p:spTree>
    <p:extLst>
      <p:ext uri="{BB962C8B-B14F-4D97-AF65-F5344CB8AC3E}">
        <p14:creationId xmlns:p14="http://schemas.microsoft.com/office/powerpoint/2010/main" val="30862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A4749E47-EC5C-452F-4C1D-D715DEBB6CA5}"/>
              </a:ext>
            </a:extLst>
          </p:cNvPr>
          <p:cNvPicPr>
            <a:picLocks noGrp="1" noChangeAspect="1"/>
          </p:cNvPicPr>
          <p:nvPr>
            <p:ph idx="1"/>
          </p:nvPr>
        </p:nvPicPr>
        <p:blipFill>
          <a:blip r:embed="rId3"/>
          <a:stretch>
            <a:fillRect/>
          </a:stretch>
        </p:blipFill>
        <p:spPr>
          <a:xfrm>
            <a:off x="640946" y="1547451"/>
            <a:ext cx="4143254" cy="3050249"/>
          </a:xfrm>
        </p:spPr>
      </p:pic>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34</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97196"/>
          </a:xfrm>
        </p:spPr>
        <p:txBody>
          <a:bodyPr/>
          <a:lstStyle/>
          <a:p>
            <a:r>
              <a:rPr lang="en-US" sz="2800" b="1" dirty="0"/>
              <a:t>Important vs. Urgent – Practice 6</a:t>
            </a:r>
            <a:br>
              <a:rPr lang="en-US" sz="2800" b="1" dirty="0"/>
            </a:br>
            <a:r>
              <a:rPr lang="en-US" sz="2400" b="1" dirty="0"/>
              <a:t>What’s the difference? </a:t>
            </a:r>
            <a:br>
              <a:rPr lang="en-US" dirty="0"/>
            </a:br>
            <a:endParaRPr lang="en-US" sz="2000" dirty="0"/>
          </a:p>
        </p:txBody>
      </p:sp>
      <p:pic>
        <p:nvPicPr>
          <p:cNvPr id="8" name="Picture 7" descr="A screenshot of a computer&#10;&#10;Description automatically generated with low confidence">
            <a:extLst>
              <a:ext uri="{FF2B5EF4-FFF2-40B4-BE49-F238E27FC236}">
                <a16:creationId xmlns:a16="http://schemas.microsoft.com/office/drawing/2014/main" id="{05F0DAB0-931B-F888-3588-5521514C4522}"/>
              </a:ext>
            </a:extLst>
          </p:cNvPr>
          <p:cNvPicPr>
            <a:picLocks noChangeAspect="1"/>
          </p:cNvPicPr>
          <p:nvPr/>
        </p:nvPicPr>
        <p:blipFill>
          <a:blip r:embed="rId4"/>
          <a:stretch>
            <a:fillRect/>
          </a:stretch>
        </p:blipFill>
        <p:spPr>
          <a:xfrm>
            <a:off x="4932074" y="1608995"/>
            <a:ext cx="3824292" cy="2080290"/>
          </a:xfrm>
          <a:prstGeom prst="rect">
            <a:avLst/>
          </a:prstGeom>
        </p:spPr>
      </p:pic>
    </p:spTree>
    <p:extLst>
      <p:ext uri="{BB962C8B-B14F-4D97-AF65-F5344CB8AC3E}">
        <p14:creationId xmlns:p14="http://schemas.microsoft.com/office/powerpoint/2010/main" val="189135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58311" y="1213338"/>
            <a:ext cx="7239000" cy="3550983"/>
          </a:xfrm>
        </p:spPr>
        <p:txBody>
          <a:bodyPr/>
          <a:lstStyle/>
          <a:p>
            <a:pPr marL="0" indent="0">
              <a:buNone/>
            </a:pPr>
            <a:r>
              <a:rPr lang="en-US" sz="1600" b="1" u="sng" dirty="0">
                <a:solidFill>
                  <a:srgbClr val="FF0000"/>
                </a:solidFill>
              </a:rPr>
              <a:t>Individual Exercise</a:t>
            </a:r>
          </a:p>
          <a:p>
            <a:pPr marL="0" indent="0">
              <a:buNone/>
            </a:pPr>
            <a:r>
              <a:rPr lang="en-US" sz="1600" b="1" dirty="0"/>
              <a:t>(5 minutes) </a:t>
            </a:r>
          </a:p>
          <a:p>
            <a:pPr marL="0" indent="0">
              <a:buNone/>
            </a:pPr>
            <a:r>
              <a:rPr lang="en-US" sz="1600" dirty="0"/>
              <a:t>Refine your Big Rocks and Weekly Plan worksheets </a:t>
            </a:r>
          </a:p>
          <a:p>
            <a:pPr marL="0" indent="0">
              <a:buNone/>
            </a:pPr>
            <a:endParaRPr lang="en-US" sz="1600" b="1" u="sng" dirty="0"/>
          </a:p>
          <a:p>
            <a:pPr marL="0" indent="0">
              <a:buNone/>
            </a:pPr>
            <a:r>
              <a:rPr lang="en-US" sz="1600" b="1" u="sng" dirty="0">
                <a:solidFill>
                  <a:srgbClr val="FF0000"/>
                </a:solidFill>
              </a:rPr>
              <a:t>Breakout Groups of 3</a:t>
            </a:r>
          </a:p>
          <a:p>
            <a:pPr marL="0" indent="0">
              <a:buNone/>
            </a:pPr>
            <a:r>
              <a:rPr lang="en-US" sz="1600" b="1" dirty="0"/>
              <a:t>(15 minutes)</a:t>
            </a:r>
          </a:p>
          <a:p>
            <a:pPr marL="342900" indent="-342900">
              <a:buClrTx/>
              <a:buFont typeface="+mj-lt"/>
              <a:buAutoNum type="arabicPeriod"/>
            </a:pPr>
            <a:r>
              <a:rPr lang="en-US" sz="1600" dirty="0"/>
              <a:t>Each person shares their worksheets (5 minutes a person)</a:t>
            </a:r>
          </a:p>
          <a:p>
            <a:pPr marL="342900" indent="-342900">
              <a:buClrTx/>
              <a:buFont typeface="+mj-lt"/>
              <a:buAutoNum type="arabicPeriod"/>
            </a:pPr>
            <a:r>
              <a:rPr lang="en-US" sz="1600" dirty="0"/>
              <a:t>Group members provide feedback and insight, learn together! </a:t>
            </a:r>
          </a:p>
          <a:p>
            <a:pPr marL="0" indent="0">
              <a:buNone/>
            </a:pPr>
            <a:endParaRPr lang="en-US"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35</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Big Rocks and Weekly Plan – Practice 6</a:t>
            </a:r>
            <a:br>
              <a:rPr lang="en-US" dirty="0"/>
            </a:br>
            <a:endParaRPr lang="en-US" sz="2000" dirty="0"/>
          </a:p>
        </p:txBody>
      </p:sp>
    </p:spTree>
    <p:extLst>
      <p:ext uri="{BB962C8B-B14F-4D97-AF65-F5344CB8AC3E}">
        <p14:creationId xmlns:p14="http://schemas.microsoft.com/office/powerpoint/2010/main" val="13619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 calcmode="lin" valueType="num">
                                      <p:cBhvr additive="base">
                                        <p:cTn id="3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347295" y="1389183"/>
            <a:ext cx="4013689" cy="3272562"/>
          </a:xfrm>
        </p:spPr>
        <p:txBody>
          <a:bodyPr/>
          <a:lstStyle/>
          <a:p>
            <a:pPr marL="0" indent="0">
              <a:buNone/>
            </a:pPr>
            <a:r>
              <a:rPr lang="en-US" sz="1600" b="1" dirty="0">
                <a:solidFill>
                  <a:schemeClr val="accent1">
                    <a:lumMod val="75000"/>
                  </a:schemeClr>
                </a:solidFill>
              </a:rPr>
              <a:t> SLEEP</a:t>
            </a:r>
          </a:p>
          <a:p>
            <a:pPr>
              <a:buClrTx/>
            </a:pPr>
            <a:r>
              <a:rPr lang="en-US" sz="1600" dirty="0"/>
              <a:t>I sleep the same amount each night.</a:t>
            </a:r>
          </a:p>
          <a:p>
            <a:pPr>
              <a:buClrTx/>
            </a:pPr>
            <a:r>
              <a:rPr lang="en-US" sz="1600" dirty="0"/>
              <a:t>I get good-quality sleep each night.</a:t>
            </a:r>
          </a:p>
          <a:p>
            <a:pPr marL="0" indent="0">
              <a:buNone/>
            </a:pPr>
            <a:r>
              <a:rPr lang="en-US" sz="1600" b="1" dirty="0">
                <a:solidFill>
                  <a:schemeClr val="accent1">
                    <a:lumMod val="75000"/>
                  </a:schemeClr>
                </a:solidFill>
              </a:rPr>
              <a:t>RELAX</a:t>
            </a:r>
          </a:p>
          <a:p>
            <a:pPr>
              <a:buClrTx/>
            </a:pPr>
            <a:r>
              <a:rPr lang="en-US" sz="1600" dirty="0"/>
              <a:t>I have effective coping strategies to deal with stress.</a:t>
            </a:r>
          </a:p>
          <a:p>
            <a:pPr>
              <a:buClrTx/>
            </a:pPr>
            <a:r>
              <a:rPr lang="en-US" sz="1600" dirty="0"/>
              <a:t>My lifestyle supports my ability to manage stress.</a:t>
            </a:r>
          </a:p>
          <a:p>
            <a:pPr marL="0" indent="0">
              <a:buNone/>
            </a:pPr>
            <a:endParaRPr lang="en-US"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36</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941796"/>
          </a:xfrm>
        </p:spPr>
        <p:txBody>
          <a:bodyPr/>
          <a:lstStyle/>
          <a:p>
            <a:r>
              <a:rPr lang="en-US" sz="2800" b="1" dirty="0"/>
              <a:t>5 Energy Drivers – Practice 6 </a:t>
            </a:r>
            <a:br>
              <a:rPr lang="en-US" sz="2800" b="1" dirty="0"/>
            </a:br>
            <a:r>
              <a:rPr lang="en-US" sz="2000" b="1" dirty="0"/>
              <a:t>Why are they important? </a:t>
            </a:r>
            <a:br>
              <a:rPr lang="en-US" dirty="0"/>
            </a:br>
            <a:endParaRPr lang="en-US" sz="2000" dirty="0"/>
          </a:p>
        </p:txBody>
      </p:sp>
      <p:sp>
        <p:nvSpPr>
          <p:cNvPr id="5" name="Content Placeholder 1">
            <a:extLst>
              <a:ext uri="{FF2B5EF4-FFF2-40B4-BE49-F238E27FC236}">
                <a16:creationId xmlns:a16="http://schemas.microsoft.com/office/drawing/2014/main" id="{EFE3416B-D427-8150-A108-127CC726572F}"/>
              </a:ext>
            </a:extLst>
          </p:cNvPr>
          <p:cNvSpPr txBox="1">
            <a:spLocks/>
          </p:cNvSpPr>
          <p:nvPr/>
        </p:nvSpPr>
        <p:spPr>
          <a:xfrm>
            <a:off x="4695092" y="1380395"/>
            <a:ext cx="4246685" cy="3562707"/>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600" b="1" dirty="0">
                <a:solidFill>
                  <a:schemeClr val="accent1">
                    <a:lumMod val="75000"/>
                  </a:schemeClr>
                </a:solidFill>
              </a:rPr>
              <a:t>CONNECT</a:t>
            </a:r>
          </a:p>
          <a:p>
            <a:pPr>
              <a:buClrTx/>
            </a:pPr>
            <a:r>
              <a:rPr lang="en-US" sz="1600" dirty="0"/>
              <a:t>I connect regularly with important people in my life.</a:t>
            </a:r>
          </a:p>
          <a:p>
            <a:pPr>
              <a:buClrTx/>
            </a:pPr>
            <a:r>
              <a:rPr lang="en-US" sz="1600" dirty="0"/>
              <a:t>I have relationships at work that I value.</a:t>
            </a:r>
          </a:p>
          <a:p>
            <a:pPr marL="0" indent="0">
              <a:buFont typeface="Arial" panose="020B0604020202020204" pitchFamily="34" charset="0"/>
              <a:buNone/>
            </a:pPr>
            <a:r>
              <a:rPr lang="en-US" sz="1600" b="1" dirty="0">
                <a:solidFill>
                  <a:schemeClr val="accent1">
                    <a:lumMod val="75000"/>
                  </a:schemeClr>
                </a:solidFill>
              </a:rPr>
              <a:t>MOVE</a:t>
            </a:r>
          </a:p>
          <a:p>
            <a:pPr>
              <a:buClrTx/>
            </a:pPr>
            <a:r>
              <a:rPr lang="en-US" sz="1600" dirty="0"/>
              <a:t>I get up and move throughout the workday.</a:t>
            </a:r>
          </a:p>
          <a:p>
            <a:pPr>
              <a:buClrTx/>
            </a:pPr>
            <a:r>
              <a:rPr lang="en-US" sz="1600" dirty="0"/>
              <a:t>I have a consistent exercise program. </a:t>
            </a:r>
          </a:p>
          <a:p>
            <a:pPr marL="0" indent="0">
              <a:buFont typeface="Arial" panose="020B0604020202020204" pitchFamily="34" charset="0"/>
              <a:buNone/>
            </a:pPr>
            <a:r>
              <a:rPr lang="en-US" sz="1600" b="1" dirty="0">
                <a:solidFill>
                  <a:schemeClr val="accent1">
                    <a:lumMod val="75000"/>
                  </a:schemeClr>
                </a:solidFill>
              </a:rPr>
              <a:t>EAT </a:t>
            </a:r>
          </a:p>
          <a:p>
            <a:pPr>
              <a:buClrTx/>
            </a:pPr>
            <a:r>
              <a:rPr lang="en-US" sz="1600" dirty="0"/>
              <a:t>I eat nutritious food at every meal.</a:t>
            </a:r>
          </a:p>
          <a:p>
            <a:pPr>
              <a:buClrTx/>
            </a:pPr>
            <a:r>
              <a:rPr lang="en-US" sz="1600" dirty="0"/>
              <a:t>The way I eat provide</a:t>
            </a:r>
          </a:p>
        </p:txBody>
      </p:sp>
    </p:spTree>
    <p:extLst>
      <p:ext uri="{BB962C8B-B14F-4D97-AF65-F5344CB8AC3E}">
        <p14:creationId xmlns:p14="http://schemas.microsoft.com/office/powerpoint/2010/main" val="152814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anim calcmode="lin" valueType="num">
                                      <p:cBhvr additive="base">
                                        <p:cTn id="3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2" end="2"/>
                                            </p:txEl>
                                          </p:spTgt>
                                        </p:tgtEl>
                                        <p:attrNameLst>
                                          <p:attrName>style.visibility</p:attrName>
                                        </p:attrNameLst>
                                      </p:cBhvr>
                                      <p:to>
                                        <p:strVal val="visible"/>
                                      </p:to>
                                    </p:set>
                                    <p:anim calcmode="lin" valueType="num">
                                      <p:cBhvr additive="base">
                                        <p:cTn id="4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 calcmode="lin" valueType="num">
                                      <p:cBhvr additive="base">
                                        <p:cTn id="4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 calcmode="lin" valueType="num">
                                      <p:cBhvr additive="base">
                                        <p:cTn id="4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4" end="4"/>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 calcmode="lin" valueType="num">
                                      <p:cBhvr additive="base">
                                        <p:cTn id="5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5" end="5"/>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 calcmode="lin" valueType="num">
                                      <p:cBhvr additive="base">
                                        <p:cTn id="5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anim calcmode="lin" valueType="num">
                                      <p:cBhvr additive="base">
                                        <p:cTn id="6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7" end="7"/>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 calcmode="lin" valueType="num">
                                      <p:cBhvr additive="base">
                                        <p:cTn id="6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8662CB-69E1-4C7E-B998-89ACFC71BBD1}"/>
              </a:ext>
            </a:extLst>
          </p:cNvPr>
          <p:cNvSpPr>
            <a:spLocks noGrp="1"/>
          </p:cNvSpPr>
          <p:nvPr>
            <p:ph idx="1"/>
          </p:nvPr>
        </p:nvSpPr>
        <p:spPr>
          <a:xfrm>
            <a:off x="540727" y="1134208"/>
            <a:ext cx="7239000" cy="3630113"/>
          </a:xfrm>
        </p:spPr>
        <p:txBody>
          <a:bodyPr/>
          <a:lstStyle/>
          <a:p>
            <a:pPr marL="0" indent="0">
              <a:buNone/>
            </a:pPr>
            <a:r>
              <a:rPr lang="en-US" sz="1600" b="1" u="sng" dirty="0">
                <a:solidFill>
                  <a:srgbClr val="FF0000"/>
                </a:solidFill>
              </a:rPr>
              <a:t>Individual Exercise</a:t>
            </a:r>
          </a:p>
          <a:p>
            <a:pPr marL="0" indent="0">
              <a:buNone/>
            </a:pPr>
            <a:r>
              <a:rPr lang="en-US" sz="1600" b="1" dirty="0"/>
              <a:t>(5 minutes) </a:t>
            </a:r>
          </a:p>
          <a:p>
            <a:pPr marL="0" indent="0">
              <a:buNone/>
            </a:pPr>
            <a:r>
              <a:rPr lang="en-US" sz="1600" dirty="0"/>
              <a:t>Refine your Energy Drivers Assessment</a:t>
            </a:r>
          </a:p>
          <a:p>
            <a:pPr marL="0" indent="0">
              <a:buNone/>
            </a:pPr>
            <a:endParaRPr lang="en-US" sz="1600" b="1" u="sng" dirty="0"/>
          </a:p>
          <a:p>
            <a:pPr marL="0" indent="0">
              <a:buNone/>
            </a:pPr>
            <a:r>
              <a:rPr lang="en-US" sz="1600" b="1" u="sng" dirty="0">
                <a:solidFill>
                  <a:srgbClr val="FF0000"/>
                </a:solidFill>
              </a:rPr>
              <a:t>Breakout Groups of 3</a:t>
            </a:r>
          </a:p>
          <a:p>
            <a:pPr marL="0" indent="0">
              <a:buNone/>
            </a:pPr>
            <a:r>
              <a:rPr lang="en-US" sz="1600" b="1" dirty="0"/>
              <a:t>(15 minutes)</a:t>
            </a:r>
          </a:p>
          <a:p>
            <a:pPr marL="342900" indent="-342900">
              <a:buClrTx/>
              <a:buFont typeface="+mj-lt"/>
              <a:buAutoNum type="arabicPeriod"/>
            </a:pPr>
            <a:r>
              <a:rPr lang="en-US" sz="1600" dirty="0"/>
              <a:t>Each person shares their assessment (5 minutes a person)</a:t>
            </a:r>
          </a:p>
          <a:p>
            <a:pPr marL="342900" indent="-342900">
              <a:buClrTx/>
              <a:buFont typeface="+mj-lt"/>
              <a:buAutoNum type="arabicPeriod"/>
            </a:pPr>
            <a:r>
              <a:rPr lang="en-US" sz="1600" dirty="0"/>
              <a:t>Group members provide insight, learn together! </a:t>
            </a:r>
          </a:p>
          <a:p>
            <a:pPr marL="0" indent="0">
              <a:buClrTx/>
              <a:buNone/>
            </a:pPr>
            <a:endParaRPr lang="en-US" sz="1600" dirty="0"/>
          </a:p>
          <a:p>
            <a:pPr marL="0" indent="0">
              <a:buClrTx/>
              <a:buNone/>
            </a:pPr>
            <a:r>
              <a:rPr lang="en-US" sz="1600" dirty="0"/>
              <a:t>Only share what you are comfortable sharing </a:t>
            </a:r>
          </a:p>
          <a:p>
            <a:pPr marL="0" indent="0">
              <a:buNone/>
            </a:pPr>
            <a:endParaRPr lang="en-US" dirty="0"/>
          </a:p>
        </p:txBody>
      </p:sp>
      <p:sp>
        <p:nvSpPr>
          <p:cNvPr id="3" name="Slide Number Placeholder 2">
            <a:extLst>
              <a:ext uri="{FF2B5EF4-FFF2-40B4-BE49-F238E27FC236}">
                <a16:creationId xmlns:a16="http://schemas.microsoft.com/office/drawing/2014/main" id="{584EDF02-4B8D-4762-BBC8-242E4F27F731}"/>
              </a:ext>
            </a:extLst>
          </p:cNvPr>
          <p:cNvSpPr>
            <a:spLocks noGrp="1"/>
          </p:cNvSpPr>
          <p:nvPr>
            <p:ph type="sldNum" sz="quarter" idx="11"/>
          </p:nvPr>
        </p:nvSpPr>
        <p:spPr/>
        <p:txBody>
          <a:bodyPr/>
          <a:lstStyle/>
          <a:p>
            <a:fld id="{51C557F5-C807-6C4C-A9D5-F8000D407BA5}" type="slidenum">
              <a:rPr lang="en-US" smtClean="0"/>
              <a:pPr/>
              <a:t>37</a:t>
            </a:fld>
            <a:endParaRPr lang="en-US"/>
          </a:p>
        </p:txBody>
      </p:sp>
      <p:sp>
        <p:nvSpPr>
          <p:cNvPr id="4" name="Title 3">
            <a:extLst>
              <a:ext uri="{FF2B5EF4-FFF2-40B4-BE49-F238E27FC236}">
                <a16:creationId xmlns:a16="http://schemas.microsoft.com/office/drawing/2014/main" id="{040D5CC3-4D1F-4A5D-A2D5-D70F30C13DFE}"/>
              </a:ext>
            </a:extLst>
          </p:cNvPr>
          <p:cNvSpPr>
            <a:spLocks noGrp="1"/>
          </p:cNvSpPr>
          <p:nvPr>
            <p:ph type="title"/>
          </p:nvPr>
        </p:nvSpPr>
        <p:spPr>
          <a:xfrm>
            <a:off x="457200" y="379179"/>
            <a:ext cx="8229600" cy="664797"/>
          </a:xfrm>
        </p:spPr>
        <p:txBody>
          <a:bodyPr/>
          <a:lstStyle/>
          <a:p>
            <a:r>
              <a:rPr lang="en-US" sz="2800" b="1" dirty="0"/>
              <a:t>Energy Drivers Assessment – Practice 6</a:t>
            </a:r>
            <a:br>
              <a:rPr lang="en-US" dirty="0"/>
            </a:br>
            <a:endParaRPr lang="en-US" sz="2000" dirty="0"/>
          </a:p>
        </p:txBody>
      </p:sp>
      <p:sp>
        <p:nvSpPr>
          <p:cNvPr id="5" name="Star: 5 Points 4">
            <a:extLst>
              <a:ext uri="{FF2B5EF4-FFF2-40B4-BE49-F238E27FC236}">
                <a16:creationId xmlns:a16="http://schemas.microsoft.com/office/drawing/2014/main" id="{6B4AD0C0-E0A9-94A6-6052-777D0F35D6A9}"/>
              </a:ext>
            </a:extLst>
          </p:cNvPr>
          <p:cNvSpPr/>
          <p:nvPr/>
        </p:nvSpPr>
        <p:spPr>
          <a:xfrm>
            <a:off x="175846" y="3947745"/>
            <a:ext cx="325315" cy="298938"/>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75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2B0AD0-391C-E780-6CFB-AAA3A5AB0607}"/>
              </a:ext>
            </a:extLst>
          </p:cNvPr>
          <p:cNvSpPr>
            <a:spLocks noGrp="1"/>
          </p:cNvSpPr>
          <p:nvPr>
            <p:ph type="sldNum" sz="quarter" idx="11"/>
          </p:nvPr>
        </p:nvSpPr>
        <p:spPr/>
        <p:txBody>
          <a:bodyPr/>
          <a:lstStyle/>
          <a:p>
            <a:fld id="{51C557F5-C807-6C4C-A9D5-F8000D407BA5}" type="slidenum">
              <a:rPr lang="en-US" smtClean="0"/>
              <a:pPr/>
              <a:t>38</a:t>
            </a:fld>
            <a:endParaRPr lang="en-US"/>
          </a:p>
        </p:txBody>
      </p:sp>
      <p:sp>
        <p:nvSpPr>
          <p:cNvPr id="4" name="Title 3">
            <a:extLst>
              <a:ext uri="{FF2B5EF4-FFF2-40B4-BE49-F238E27FC236}">
                <a16:creationId xmlns:a16="http://schemas.microsoft.com/office/drawing/2014/main" id="{1B324C03-6CEE-5BBB-8F8D-72F3D7DF32C6}"/>
              </a:ext>
            </a:extLst>
          </p:cNvPr>
          <p:cNvSpPr>
            <a:spLocks noGrp="1"/>
          </p:cNvSpPr>
          <p:nvPr>
            <p:ph type="title"/>
          </p:nvPr>
        </p:nvSpPr>
        <p:spPr>
          <a:xfrm>
            <a:off x="301978" y="336846"/>
            <a:ext cx="7382934" cy="332399"/>
          </a:xfrm>
        </p:spPr>
        <p:txBody>
          <a:bodyPr/>
          <a:lstStyle/>
          <a:p>
            <a:r>
              <a:rPr lang="en-US" sz="2400" dirty="0">
                <a:latin typeface="Times New Roman"/>
                <a:cs typeface="Times New Roman"/>
              </a:rPr>
              <a:t>What’s Next? Track Alternative Usage</a:t>
            </a:r>
            <a:r>
              <a:rPr lang="en-US" sz="2400" dirty="0">
                <a:latin typeface="Tiempos Fine Light"/>
                <a:cs typeface="Times New Roman"/>
              </a:rPr>
              <a:t> </a:t>
            </a:r>
            <a:endParaRPr lang="en-US" sz="2400" dirty="0"/>
          </a:p>
        </p:txBody>
      </p:sp>
      <p:sp>
        <p:nvSpPr>
          <p:cNvPr id="5" name="Content Placeholder 1">
            <a:extLst>
              <a:ext uri="{FF2B5EF4-FFF2-40B4-BE49-F238E27FC236}">
                <a16:creationId xmlns:a16="http://schemas.microsoft.com/office/drawing/2014/main" id="{20C86EC2-93A3-1917-9D10-E735F15CB5C5}"/>
              </a:ext>
            </a:extLst>
          </p:cNvPr>
          <p:cNvSpPr txBox="1">
            <a:spLocks/>
          </p:cNvSpPr>
          <p:nvPr/>
        </p:nvSpPr>
        <p:spPr>
          <a:xfrm>
            <a:off x="4698516" y="1137849"/>
            <a:ext cx="3717985" cy="3263504"/>
          </a:xfrm>
          <a:prstGeom prst="rect">
            <a:avLst/>
          </a:prstGeom>
        </p:spPr>
        <p:txBody>
          <a:bodyPr vert="horz" lIns="0" tIns="0" rIns="0" bIns="0" rtlCol="0" anchor="t" anchorCtr="0">
            <a:noAutofit/>
          </a:bodyPr>
          <a:lstStyle>
            <a:lvl1pPr marL="171450" indent="-171450" algn="l" defTabSz="685800" rtl="0" eaLnBrk="1" latinLnBrk="0" hangingPunct="1">
              <a:lnSpc>
                <a:spcPct val="90000"/>
              </a:lnSpc>
              <a:spcBef>
                <a:spcPts val="750"/>
              </a:spcBef>
              <a:buClr>
                <a:schemeClr val="bg2"/>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chemeClr val="bg2"/>
              </a:buClr>
              <a:buFont typeface="Arial" panose="020B0604020202020204" pitchFamily="34" charset="0"/>
              <a:buChar char="•"/>
              <a:defRPr sz="1500" b="0" i="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chemeClr val="bg2"/>
              </a:buClr>
              <a:buFont typeface="Arial" panose="020B0604020202020204" pitchFamily="34" charset="0"/>
              <a:buChar char="•"/>
              <a:defRPr sz="1350" b="0" i="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chemeClr val="bg2"/>
              </a:buClr>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6" name="TextBox 5">
            <a:extLst>
              <a:ext uri="{FF2B5EF4-FFF2-40B4-BE49-F238E27FC236}">
                <a16:creationId xmlns:a16="http://schemas.microsoft.com/office/drawing/2014/main" id="{7966CD65-7BEC-8348-06D8-F90E73FA7BB4}"/>
              </a:ext>
            </a:extLst>
          </p:cNvPr>
          <p:cNvSpPr txBox="1"/>
          <p:nvPr/>
        </p:nvSpPr>
        <p:spPr>
          <a:xfrm>
            <a:off x="373944" y="740833"/>
            <a:ext cx="7083777" cy="477054"/>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t>IMPORTANT! Tracking Alternative Usage</a:t>
            </a:r>
            <a:endParaRPr lang="en-US" b="1">
              <a:ea typeface="Calibri"/>
              <a:cs typeface="Calibri"/>
            </a:endParaRPr>
          </a:p>
          <a:p>
            <a:r>
              <a:rPr lang="en-US" sz="1100" dirty="0"/>
              <a:t>Once you are done with the Flipped Classroom, you will need to make sure you are tracking usage for the VHA contract. </a:t>
            </a:r>
            <a:endParaRPr lang="en-US" sz="1100" dirty="0">
              <a:ea typeface="Calibri"/>
              <a:cs typeface="Calibri"/>
            </a:endParaRPr>
          </a:p>
        </p:txBody>
      </p:sp>
      <p:sp>
        <p:nvSpPr>
          <p:cNvPr id="8" name="Content Placeholder 2">
            <a:extLst>
              <a:ext uri="{FF2B5EF4-FFF2-40B4-BE49-F238E27FC236}">
                <a16:creationId xmlns:a16="http://schemas.microsoft.com/office/drawing/2014/main" id="{14DB1AF7-703B-4DD3-607C-92CBA46139F5}"/>
              </a:ext>
            </a:extLst>
          </p:cNvPr>
          <p:cNvSpPr>
            <a:spLocks noGrp="1"/>
          </p:cNvSpPr>
          <p:nvPr>
            <p:ph idx="1"/>
          </p:nvPr>
        </p:nvSpPr>
        <p:spPr>
          <a:xfrm>
            <a:off x="323144" y="1453668"/>
            <a:ext cx="4236699" cy="2692005"/>
          </a:xfrm>
        </p:spPr>
        <p:txBody>
          <a:bodyPr/>
          <a:lstStyle/>
          <a:p>
            <a:pPr marL="7620" indent="0">
              <a:lnSpc>
                <a:spcPct val="100000"/>
              </a:lnSpc>
              <a:spcBef>
                <a:spcPts val="0"/>
              </a:spcBef>
              <a:spcAft>
                <a:spcPts val="225"/>
              </a:spcAft>
              <a:buNone/>
            </a:pPr>
            <a:r>
              <a:rPr lang="en-US" sz="1200" b="1" dirty="0">
                <a:latin typeface="Arial"/>
                <a:cs typeface="Arial"/>
              </a:rPr>
              <a:t>What qualifies as Alternative Usage? </a:t>
            </a:r>
            <a:endParaRPr lang="en-US" sz="1200" b="1" dirty="0"/>
          </a:p>
          <a:p>
            <a:pPr marL="7620" indent="0">
              <a:lnSpc>
                <a:spcPct val="100000"/>
              </a:lnSpc>
              <a:spcBef>
                <a:spcPts val="0"/>
              </a:spcBef>
              <a:spcAft>
                <a:spcPts val="225"/>
              </a:spcAft>
              <a:buNone/>
            </a:pPr>
            <a:r>
              <a:rPr lang="en-US" sz="1200" dirty="0">
                <a:latin typeface="Arial"/>
                <a:cs typeface="Arial"/>
              </a:rPr>
              <a:t>Below are a few examples of the types of usage we need your help tracking! </a:t>
            </a:r>
          </a:p>
          <a:p>
            <a:pPr marL="261620" lvl="1" indent="-130810">
              <a:lnSpc>
                <a:spcPct val="100000"/>
              </a:lnSpc>
              <a:spcBef>
                <a:spcPts val="0"/>
              </a:spcBef>
              <a:spcAft>
                <a:spcPts val="225"/>
              </a:spcAft>
            </a:pPr>
            <a:r>
              <a:rPr lang="en-US" sz="1200" dirty="0">
                <a:solidFill>
                  <a:schemeClr val="accent1"/>
                </a:solidFill>
                <a:latin typeface="Arial"/>
                <a:cs typeface="Arial"/>
              </a:rPr>
              <a:t>Instructor Led </a:t>
            </a:r>
            <a:r>
              <a:rPr lang="en-US" sz="1200" dirty="0">
                <a:latin typeface="Arial"/>
                <a:cs typeface="Arial"/>
              </a:rPr>
              <a:t>(In-person or Online) - Full or portions of courses. If you track in TMS, no need to double report. </a:t>
            </a:r>
          </a:p>
          <a:p>
            <a:pPr marL="261620" lvl="1" indent="-130810">
              <a:lnSpc>
                <a:spcPct val="100000"/>
              </a:lnSpc>
              <a:spcBef>
                <a:spcPts val="0"/>
              </a:spcBef>
              <a:spcAft>
                <a:spcPts val="225"/>
              </a:spcAft>
            </a:pPr>
            <a:r>
              <a:rPr lang="en-US" sz="1200" dirty="0">
                <a:latin typeface="Arial"/>
                <a:cs typeface="Arial"/>
              </a:rPr>
              <a:t>Facilitator Certification Completion of any FranklinCovey Course</a:t>
            </a:r>
            <a:endParaRPr lang="en-US" sz="1200" dirty="0"/>
          </a:p>
          <a:p>
            <a:pPr marL="261620" lvl="1" indent="-130810">
              <a:lnSpc>
                <a:spcPct val="100000"/>
              </a:lnSpc>
              <a:spcBef>
                <a:spcPts val="0"/>
              </a:spcBef>
              <a:spcAft>
                <a:spcPts val="225"/>
              </a:spcAft>
            </a:pPr>
            <a:r>
              <a:rPr lang="en-US" sz="1200" dirty="0">
                <a:latin typeface="Arial"/>
                <a:cs typeface="Arial"/>
              </a:rPr>
              <a:t>If you share </a:t>
            </a:r>
            <a:r>
              <a:rPr lang="en-US" sz="1200" dirty="0">
                <a:solidFill>
                  <a:schemeClr val="accent1"/>
                </a:solidFill>
                <a:latin typeface="Arial"/>
                <a:cs typeface="Arial"/>
              </a:rPr>
              <a:t>ANY</a:t>
            </a:r>
            <a:r>
              <a:rPr lang="en-US" sz="1200" dirty="0">
                <a:latin typeface="Arial"/>
                <a:cs typeface="Arial"/>
              </a:rPr>
              <a:t> content from FranklinCovey (Articles, videos, tools, etc.) during any of the below forums, please let us know:</a:t>
            </a:r>
            <a:endParaRPr lang="en-US" sz="1200" dirty="0"/>
          </a:p>
          <a:p>
            <a:pPr marL="604520" lvl="2">
              <a:lnSpc>
                <a:spcPct val="100000"/>
              </a:lnSpc>
              <a:spcBef>
                <a:spcPts val="0"/>
              </a:spcBef>
              <a:spcAft>
                <a:spcPts val="225"/>
              </a:spcAft>
            </a:pPr>
            <a:r>
              <a:rPr lang="en-US" sz="1050" dirty="0">
                <a:latin typeface="Arial"/>
                <a:cs typeface="Arial"/>
              </a:rPr>
              <a:t>Lunch and Learns</a:t>
            </a:r>
            <a:endParaRPr lang="en-US" sz="1050" dirty="0"/>
          </a:p>
          <a:p>
            <a:pPr marL="604520" lvl="2">
              <a:lnSpc>
                <a:spcPct val="100000"/>
              </a:lnSpc>
              <a:spcBef>
                <a:spcPts val="0"/>
              </a:spcBef>
              <a:spcAft>
                <a:spcPts val="225"/>
              </a:spcAft>
            </a:pPr>
            <a:r>
              <a:rPr lang="en-US" sz="1050" dirty="0">
                <a:latin typeface="Arial"/>
                <a:cs typeface="Arial"/>
              </a:rPr>
              <a:t>Flipped Classrooms</a:t>
            </a:r>
          </a:p>
          <a:p>
            <a:pPr marL="604520" lvl="2">
              <a:lnSpc>
                <a:spcPct val="100000"/>
              </a:lnSpc>
              <a:spcBef>
                <a:spcPts val="0"/>
              </a:spcBef>
              <a:spcAft>
                <a:spcPts val="225"/>
              </a:spcAft>
            </a:pPr>
            <a:r>
              <a:rPr lang="en-US" sz="1050" dirty="0">
                <a:latin typeface="Arial"/>
                <a:cs typeface="Arial"/>
              </a:rPr>
              <a:t>Town Halls</a:t>
            </a:r>
          </a:p>
          <a:p>
            <a:pPr marL="604520" lvl="2">
              <a:lnSpc>
                <a:spcPct val="100000"/>
              </a:lnSpc>
              <a:spcBef>
                <a:spcPts val="0"/>
              </a:spcBef>
              <a:spcAft>
                <a:spcPts val="225"/>
              </a:spcAft>
            </a:pPr>
            <a:r>
              <a:rPr lang="en-US" sz="1050" dirty="0">
                <a:latin typeface="Arial"/>
                <a:cs typeface="Arial"/>
              </a:rPr>
              <a:t>Newsletters</a:t>
            </a:r>
            <a:endParaRPr lang="en-US" sz="1050" dirty="0"/>
          </a:p>
          <a:p>
            <a:pPr marL="604520" lvl="2">
              <a:lnSpc>
                <a:spcPct val="100000"/>
              </a:lnSpc>
              <a:spcBef>
                <a:spcPts val="0"/>
              </a:spcBef>
              <a:spcAft>
                <a:spcPts val="225"/>
              </a:spcAft>
            </a:pPr>
            <a:r>
              <a:rPr lang="en-US" sz="1050" dirty="0">
                <a:latin typeface="Arial"/>
                <a:cs typeface="Arial"/>
              </a:rPr>
              <a:t>Sent via email, MS Teams and other platforms</a:t>
            </a:r>
            <a:endParaRPr lang="en-US" sz="1050" dirty="0"/>
          </a:p>
          <a:p>
            <a:pPr marL="604520" lvl="2">
              <a:lnSpc>
                <a:spcPct val="100000"/>
              </a:lnSpc>
              <a:spcBef>
                <a:spcPts val="0"/>
              </a:spcBef>
              <a:spcAft>
                <a:spcPts val="225"/>
              </a:spcAft>
            </a:pPr>
            <a:r>
              <a:rPr lang="en-US" sz="1050" dirty="0">
                <a:latin typeface="Arial"/>
                <a:cs typeface="Arial"/>
              </a:rPr>
              <a:t>Posted in digital platform</a:t>
            </a:r>
            <a:endParaRPr lang="en-US" sz="1050" dirty="0"/>
          </a:p>
          <a:p>
            <a:pPr marL="261620" lvl="1" indent="-130810">
              <a:buNone/>
            </a:pPr>
            <a:endParaRPr lang="en-US" sz="1125" dirty="0"/>
          </a:p>
          <a:p>
            <a:pPr marL="261620" lvl="1" indent="-130810"/>
            <a:endParaRPr lang="en-US" sz="1125" dirty="0"/>
          </a:p>
          <a:p>
            <a:pPr marL="261620" lvl="1" indent="-130810"/>
            <a:endParaRPr lang="en-US" sz="1125" dirty="0"/>
          </a:p>
          <a:p>
            <a:pPr marL="261620" lvl="1" indent="-130810"/>
            <a:endParaRPr lang="en-US" sz="1125" dirty="0"/>
          </a:p>
          <a:p>
            <a:pPr marL="261620" indent="-130810"/>
            <a:endParaRPr lang="en-US" sz="1125" dirty="0"/>
          </a:p>
        </p:txBody>
      </p:sp>
      <p:sp>
        <p:nvSpPr>
          <p:cNvPr id="10" name="Rectangle: Rounded Corners 9">
            <a:extLst>
              <a:ext uri="{FF2B5EF4-FFF2-40B4-BE49-F238E27FC236}">
                <a16:creationId xmlns:a16="http://schemas.microsoft.com/office/drawing/2014/main" id="{C48BDA46-8BC0-F456-BFB6-7B871CD536DF}"/>
              </a:ext>
            </a:extLst>
          </p:cNvPr>
          <p:cNvSpPr/>
          <p:nvPr/>
        </p:nvSpPr>
        <p:spPr>
          <a:xfrm>
            <a:off x="4630038" y="1648441"/>
            <a:ext cx="4430948" cy="2762419"/>
          </a:xfrm>
          <a:prstGeom prst="roundRect">
            <a:avLst>
              <a:gd name="adj" fmla="val 4838"/>
            </a:avLst>
          </a:prstGeom>
          <a:solidFill>
            <a:schemeClr val="accent4">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050"/>
          </a:p>
        </p:txBody>
      </p:sp>
      <p:sp>
        <p:nvSpPr>
          <p:cNvPr id="12" name="TextBox 11">
            <a:extLst>
              <a:ext uri="{FF2B5EF4-FFF2-40B4-BE49-F238E27FC236}">
                <a16:creationId xmlns:a16="http://schemas.microsoft.com/office/drawing/2014/main" id="{8672CA06-9A73-4E2C-FD36-482EFE9F0B74}"/>
              </a:ext>
            </a:extLst>
          </p:cNvPr>
          <p:cNvSpPr txBox="1"/>
          <p:nvPr/>
        </p:nvSpPr>
        <p:spPr>
          <a:xfrm>
            <a:off x="4926765" y="1958523"/>
            <a:ext cx="3828631" cy="2146742"/>
          </a:xfrm>
          <a:prstGeom prst="rect">
            <a:avLst/>
          </a:prstGeom>
          <a:noFill/>
        </p:spPr>
        <p:txBody>
          <a:bodyPr wrap="square" lIns="68580" tIns="34290" rIns="68580" bIns="34290" rtlCol="0" anchor="t">
            <a:spAutoFit/>
          </a:bodyPr>
          <a:lstStyle/>
          <a:p>
            <a:r>
              <a:rPr lang="en-US" sz="1125" b="1">
                <a:latin typeface="Arial"/>
                <a:cs typeface="Arial"/>
              </a:rPr>
              <a:t>How to track Alternative Usage: </a:t>
            </a:r>
            <a:endParaRPr lang="en-US" sz="1125" b="1">
              <a:latin typeface="Arial" panose="020B0604020202020204" pitchFamily="34" charset="0"/>
              <a:cs typeface="Arial" panose="020B0604020202020204" pitchFamily="34" charset="0"/>
            </a:endParaRPr>
          </a:p>
          <a:p>
            <a:r>
              <a:rPr lang="en-US" sz="1125">
                <a:latin typeface="Arial"/>
                <a:cs typeface="Arial"/>
              </a:rPr>
              <a:t>Any time you identify Alternative Usage within your facility, please let us know so we can award usage to your facility. </a:t>
            </a:r>
            <a:endParaRPr lang="en-US" sz="1125">
              <a:latin typeface="Arial" panose="020B0604020202020204" pitchFamily="34" charset="0"/>
              <a:cs typeface="Arial" panose="020B0604020202020204" pitchFamily="34" charset="0"/>
            </a:endParaRPr>
          </a:p>
          <a:p>
            <a:endParaRPr lang="en-US" sz="1125">
              <a:latin typeface="Arial" panose="020B0604020202020204" pitchFamily="34" charset="0"/>
              <a:cs typeface="Arial" panose="020B0604020202020204" pitchFamily="34" charset="0"/>
            </a:endParaRPr>
          </a:p>
          <a:p>
            <a:pPr marL="285274" lvl="1" indent="-285274">
              <a:buFont typeface="Arial" panose="020B0604020202020204" pitchFamily="34" charset="0"/>
              <a:buChar char="•"/>
            </a:pPr>
            <a:r>
              <a:rPr lang="en-US" sz="1125">
                <a:latin typeface="Arial"/>
                <a:cs typeface="Arial"/>
              </a:rPr>
              <a:t>Complete the simple survey </a:t>
            </a:r>
            <a:r>
              <a:rPr lang="en-US" sz="1125">
                <a:latin typeface="Arial"/>
                <a:cs typeface="Arial"/>
                <a:hlinkClick r:id="rId3"/>
              </a:rPr>
              <a:t>here.</a:t>
            </a:r>
            <a:endParaRPr lang="en-US" sz="1125">
              <a:latin typeface="Arial" panose="020B0604020202020204" pitchFamily="34" charset="0"/>
              <a:cs typeface="Arial" panose="020B0604020202020204" pitchFamily="34" charset="0"/>
            </a:endParaRPr>
          </a:p>
          <a:p>
            <a:pPr marL="628174" lvl="2" indent="-285274">
              <a:buFont typeface="Arial" panose="020B0604020202020204" pitchFamily="34" charset="0"/>
              <a:buChar char="•"/>
            </a:pPr>
            <a:r>
              <a:rPr lang="en-US" sz="1125">
                <a:latin typeface="Arial"/>
                <a:cs typeface="Arial"/>
              </a:rPr>
              <a:t>Approximately when was the content delivered?</a:t>
            </a:r>
          </a:p>
          <a:p>
            <a:pPr marL="628174" lvl="2" indent="-285274">
              <a:buFont typeface="Arial,Sans-Serif" panose="020B0604020202020204" pitchFamily="34" charset="0"/>
              <a:buChar char="•"/>
            </a:pPr>
            <a:r>
              <a:rPr lang="en-US" sz="1125">
                <a:latin typeface="Arial"/>
                <a:cs typeface="Arial"/>
              </a:rPr>
              <a:t>How many VHA Employees participated in the training?</a:t>
            </a:r>
          </a:p>
          <a:p>
            <a:pPr marL="628174" lvl="2" indent="-285274">
              <a:buFont typeface="Arial" panose="020B0604020202020204" pitchFamily="34" charset="0"/>
              <a:buChar char="•"/>
            </a:pPr>
            <a:r>
              <a:rPr lang="en-US" sz="1125">
                <a:latin typeface="Arial"/>
                <a:cs typeface="Arial"/>
              </a:rPr>
              <a:t>What and how did you share the information? </a:t>
            </a:r>
          </a:p>
          <a:p>
            <a:pPr marL="285274" lvl="1" indent="-285274">
              <a:buFont typeface="Arial" panose="020B0604020202020204" pitchFamily="34" charset="0"/>
              <a:buChar char="•"/>
            </a:pPr>
            <a:r>
              <a:rPr lang="en-US" sz="1125">
                <a:latin typeface="Arial"/>
                <a:cs typeface="Arial"/>
              </a:rPr>
              <a:t>Please reach out to </a:t>
            </a:r>
            <a:r>
              <a:rPr lang="en-US" sz="1125">
                <a:latin typeface="Arial"/>
                <a:cs typeface="Arial"/>
                <a:hlinkClick r:id="rId4"/>
              </a:rPr>
              <a:t>VACare@FranklinCovey.com</a:t>
            </a:r>
            <a:r>
              <a:rPr lang="en-US" sz="1125">
                <a:latin typeface="Arial"/>
                <a:cs typeface="Arial"/>
              </a:rPr>
              <a:t> if you have any questions  </a:t>
            </a:r>
            <a:endParaRPr lang="en-US" sz="1125">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2392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218DFCE-8D67-8FC0-1C9D-92513DF8B4FC}"/>
              </a:ext>
            </a:extLst>
          </p:cNvPr>
          <p:cNvGraphicFramePr>
            <a:graphicFrameLocks noGrp="1"/>
          </p:cNvGraphicFramePr>
          <p:nvPr>
            <p:ph idx="1"/>
            <p:extLst>
              <p:ext uri="{D42A27DB-BD31-4B8C-83A1-F6EECF244321}">
                <p14:modId xmlns:p14="http://schemas.microsoft.com/office/powerpoint/2010/main" val="3127011259"/>
              </p:ext>
            </p:extLst>
          </p:nvPr>
        </p:nvGraphicFramePr>
        <p:xfrm>
          <a:off x="457200" y="1149350"/>
          <a:ext cx="7881938" cy="326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4</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534162"/>
            <a:ext cx="8229600" cy="332399"/>
          </a:xfrm>
        </p:spPr>
        <p:txBody>
          <a:bodyPr/>
          <a:lstStyle/>
          <a:p>
            <a:r>
              <a:rPr lang="en-US" sz="2400" dirty="0"/>
              <a:t>End-to-End Impact Platform Flipped Class Process  </a:t>
            </a:r>
          </a:p>
        </p:txBody>
      </p:sp>
    </p:spTree>
    <p:extLst>
      <p:ext uri="{BB962C8B-B14F-4D97-AF65-F5344CB8AC3E}">
        <p14:creationId xmlns:p14="http://schemas.microsoft.com/office/powerpoint/2010/main" val="64895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3" name="Google Shape;1303;p65"/>
          <p:cNvPicPr preferRelativeResize="0"/>
          <p:nvPr/>
        </p:nvPicPr>
        <p:blipFill rotWithShape="1">
          <a:blip r:embed="rId3" cstate="print">
            <a:alphaModFix/>
            <a:extLst>
              <a:ext uri="{28A0092B-C50C-407E-A947-70E740481C1C}">
                <a14:useLocalDpi xmlns:a14="http://schemas.microsoft.com/office/drawing/2010/main"/>
              </a:ext>
            </a:extLst>
          </a:blip>
          <a:srcRect b="6785"/>
          <a:stretch/>
        </p:blipFill>
        <p:spPr>
          <a:xfrm>
            <a:off x="4374650" y="5336050"/>
            <a:ext cx="2885625" cy="1409700"/>
          </a:xfrm>
          <a:prstGeom prst="rect">
            <a:avLst/>
          </a:prstGeom>
          <a:noFill/>
          <a:ln>
            <a:noFill/>
          </a:ln>
        </p:spPr>
      </p:pic>
      <p:sp>
        <p:nvSpPr>
          <p:cNvPr id="1334" name="Google Shape;1334;p65"/>
          <p:cNvSpPr txBox="1">
            <a:spLocks noGrp="1"/>
          </p:cNvSpPr>
          <p:nvPr>
            <p:ph type="title" idx="4294967295"/>
          </p:nvPr>
        </p:nvSpPr>
        <p:spPr>
          <a:xfrm>
            <a:off x="457200" y="371475"/>
            <a:ext cx="8122024" cy="485775"/>
          </a:xfrm>
        </p:spPr>
        <p:txBody>
          <a:bodyPr/>
          <a:lstStyle/>
          <a:p>
            <a:r>
              <a:rPr lang="en-US" dirty="0">
                <a:sym typeface="Times"/>
              </a:rPr>
              <a:t>The 6 Critical Practices for Leading a Team</a:t>
            </a:r>
            <a:endParaRPr lang="en-US" baseline="30000" dirty="0">
              <a:sym typeface="Times"/>
            </a:endParaRPr>
          </a:p>
        </p:txBody>
      </p:sp>
      <p:sp>
        <p:nvSpPr>
          <p:cNvPr id="16" name="Text Placeholder 15">
            <a:extLst>
              <a:ext uri="{FF2B5EF4-FFF2-40B4-BE49-F238E27FC236}">
                <a16:creationId xmlns:a16="http://schemas.microsoft.com/office/drawing/2014/main" id="{F2CF39C3-2CF5-7F2C-574F-718A29DAF1D7}"/>
              </a:ext>
            </a:extLst>
          </p:cNvPr>
          <p:cNvSpPr>
            <a:spLocks noGrp="1"/>
          </p:cNvSpPr>
          <p:nvPr>
            <p:ph type="body" sz="quarter" idx="18"/>
          </p:nvPr>
        </p:nvSpPr>
        <p:spPr/>
        <p:txBody>
          <a:bodyPr/>
          <a:lstStyle/>
          <a:p>
            <a:pPr marL="0" indent="0">
              <a:buNone/>
            </a:pPr>
            <a:endParaRPr lang="en-US" sz="1050" b="1" dirty="0">
              <a:solidFill>
                <a:srgbClr val="143746"/>
              </a:solidFill>
            </a:endParaRPr>
          </a:p>
          <a:p>
            <a:pPr marL="214313" indent="-214313" fontAlgn="base"/>
            <a:r>
              <a:rPr lang="en-US" sz="900" dirty="0"/>
              <a:t>Maximize success as a leader of others and increase team member engagement. </a:t>
            </a:r>
          </a:p>
          <a:p>
            <a:pPr marL="214313" indent="-214313" fontAlgn="base"/>
            <a:r>
              <a:rPr lang="en-US" sz="900" dirty="0"/>
              <a:t>Create clarity about goals and results, delegate responsibilities, and provide appropriate support. </a:t>
            </a:r>
          </a:p>
          <a:p>
            <a:pPr marL="214313" indent="-214313" fontAlgn="base"/>
            <a:r>
              <a:rPr lang="en-US" sz="900" dirty="0"/>
              <a:t>Give feedback and seek feedback to develop confidence, competence, and improved performance.  </a:t>
            </a:r>
          </a:p>
          <a:p>
            <a:pPr marL="214313" indent="-214313" fontAlgn="base"/>
            <a:r>
              <a:rPr lang="en-US" sz="900" dirty="0"/>
              <a:t>Help team members navigate and accelerate through change.</a:t>
            </a:r>
            <a:br>
              <a:rPr lang="en-US" sz="900" dirty="0">
                <a:solidFill>
                  <a:srgbClr val="143746"/>
                </a:solidFill>
              </a:rPr>
            </a:br>
            <a:endParaRPr lang="en-US" sz="900" dirty="0">
              <a:solidFill>
                <a:srgbClr val="143746"/>
              </a:solidFill>
            </a:endParaRPr>
          </a:p>
          <a:p>
            <a:pPr marL="214313" indent="-214313" fontAlgn="base"/>
            <a:endParaRPr lang="en-US" sz="900" dirty="0">
              <a:solidFill>
                <a:srgbClr val="143746"/>
              </a:solidFill>
            </a:endParaRPr>
          </a:p>
          <a:p>
            <a:pPr fontAlgn="base"/>
            <a:endParaRPr lang="en-US" sz="900" dirty="0">
              <a:solidFill>
                <a:srgbClr val="143746"/>
              </a:solidFill>
            </a:endParaRPr>
          </a:p>
          <a:p>
            <a:pPr>
              <a:buClr>
                <a:srgbClr val="143746"/>
              </a:buClr>
              <a:buSzPts val="1100"/>
            </a:pPr>
            <a:endParaRPr lang="en-US" sz="900" dirty="0">
              <a:solidFill>
                <a:srgbClr val="143746"/>
              </a:solidFill>
            </a:endParaRPr>
          </a:p>
          <a:p>
            <a:endParaRPr lang="en-US" dirty="0"/>
          </a:p>
        </p:txBody>
      </p:sp>
      <p:sp>
        <p:nvSpPr>
          <p:cNvPr id="17" name="Text Placeholder 16">
            <a:extLst>
              <a:ext uri="{FF2B5EF4-FFF2-40B4-BE49-F238E27FC236}">
                <a16:creationId xmlns:a16="http://schemas.microsoft.com/office/drawing/2014/main" id="{D7F3ABDB-C0F1-5F27-3073-CB0882F84025}"/>
              </a:ext>
            </a:extLst>
          </p:cNvPr>
          <p:cNvSpPr>
            <a:spLocks noGrp="1"/>
          </p:cNvSpPr>
          <p:nvPr>
            <p:ph type="body" sz="quarter" idx="19"/>
          </p:nvPr>
        </p:nvSpPr>
        <p:spPr/>
        <p:txBody>
          <a:bodyPr/>
          <a:lstStyle/>
          <a:p>
            <a:r>
              <a:rPr lang="en-US" dirty="0"/>
              <a:t>Outcomes</a:t>
            </a:r>
          </a:p>
        </p:txBody>
      </p:sp>
      <p:sp>
        <p:nvSpPr>
          <p:cNvPr id="18" name="Text Placeholder 17">
            <a:extLst>
              <a:ext uri="{FF2B5EF4-FFF2-40B4-BE49-F238E27FC236}">
                <a16:creationId xmlns:a16="http://schemas.microsoft.com/office/drawing/2014/main" id="{87A47581-4C8A-E54F-A5E8-5734C5C262AE}"/>
              </a:ext>
            </a:extLst>
          </p:cNvPr>
          <p:cNvSpPr>
            <a:spLocks noGrp="1"/>
          </p:cNvSpPr>
          <p:nvPr>
            <p:ph type="body" sz="quarter" idx="20"/>
          </p:nvPr>
        </p:nvSpPr>
        <p:spPr/>
        <p:txBody>
          <a:bodyPr/>
          <a:lstStyle/>
          <a:p>
            <a:r>
              <a:rPr lang="en-US" dirty="0"/>
              <a:t>2</a:t>
            </a:r>
          </a:p>
        </p:txBody>
      </p:sp>
      <p:sp>
        <p:nvSpPr>
          <p:cNvPr id="19" name="Text Placeholder 18">
            <a:extLst>
              <a:ext uri="{FF2B5EF4-FFF2-40B4-BE49-F238E27FC236}">
                <a16:creationId xmlns:a16="http://schemas.microsoft.com/office/drawing/2014/main" id="{BF879F82-66C1-DE48-9072-BAF96E35FD42}"/>
              </a:ext>
            </a:extLst>
          </p:cNvPr>
          <p:cNvSpPr>
            <a:spLocks noGrp="1"/>
          </p:cNvSpPr>
          <p:nvPr>
            <p:ph type="body" sz="quarter" idx="21"/>
          </p:nvPr>
        </p:nvSpPr>
        <p:spPr/>
        <p:txBody>
          <a:bodyPr/>
          <a:lstStyle/>
          <a:p>
            <a:r>
              <a:rPr lang="en-US" sz="900" dirty="0">
                <a:solidFill>
                  <a:srgbClr val="143746"/>
                </a:solidFill>
                <a:highlight>
                  <a:srgbClr val="FFFF00"/>
                </a:highlight>
              </a:rPr>
              <a:t>DATE RANGE 12 WEEKS</a:t>
            </a:r>
          </a:p>
          <a:p>
            <a:pPr marL="171450" indent="-171450">
              <a:buFont typeface="Arial" panose="020B0604020202020204" pitchFamily="34" charset="0"/>
              <a:buChar char="•"/>
            </a:pPr>
            <a:r>
              <a:rPr lang="en-US" sz="900" dirty="0">
                <a:solidFill>
                  <a:srgbClr val="143746"/>
                </a:solidFill>
              </a:rPr>
              <a:t>Weekly Automated assignments: 30-minutes</a:t>
            </a:r>
          </a:p>
          <a:p>
            <a:pPr marL="171450" indent="-171450">
              <a:buFont typeface="Arial" panose="020B0604020202020204" pitchFamily="34" charset="0"/>
              <a:buChar char="•"/>
            </a:pPr>
            <a:r>
              <a:rPr lang="en-US" sz="900" dirty="0">
                <a:solidFill>
                  <a:srgbClr val="143746"/>
                </a:solidFill>
              </a:rPr>
              <a:t>Bi-weekly live debrief sessions: 1-hour </a:t>
            </a:r>
          </a:p>
          <a:p>
            <a:endParaRPr lang="en-US" dirty="0"/>
          </a:p>
        </p:txBody>
      </p:sp>
      <p:sp>
        <p:nvSpPr>
          <p:cNvPr id="20" name="Text Placeholder 19">
            <a:extLst>
              <a:ext uri="{FF2B5EF4-FFF2-40B4-BE49-F238E27FC236}">
                <a16:creationId xmlns:a16="http://schemas.microsoft.com/office/drawing/2014/main" id="{F6058B3D-6D6A-A198-BD9E-55B6C30483BD}"/>
              </a:ext>
            </a:extLst>
          </p:cNvPr>
          <p:cNvSpPr>
            <a:spLocks noGrp="1"/>
          </p:cNvSpPr>
          <p:nvPr>
            <p:ph type="body" sz="quarter" idx="22"/>
          </p:nvPr>
        </p:nvSpPr>
        <p:spPr>
          <a:xfrm>
            <a:off x="3454488" y="1580844"/>
            <a:ext cx="2254958" cy="285750"/>
          </a:xfrm>
        </p:spPr>
        <p:txBody>
          <a:bodyPr/>
          <a:lstStyle/>
          <a:p>
            <a:r>
              <a:rPr lang="en-US" dirty="0"/>
              <a:t>Schedule &amp; Commitment </a:t>
            </a:r>
          </a:p>
        </p:txBody>
      </p:sp>
      <p:sp>
        <p:nvSpPr>
          <p:cNvPr id="21" name="Text Placeholder 20">
            <a:extLst>
              <a:ext uri="{FF2B5EF4-FFF2-40B4-BE49-F238E27FC236}">
                <a16:creationId xmlns:a16="http://schemas.microsoft.com/office/drawing/2014/main" id="{962B965E-B8AB-A612-2BA7-2E2B6AA1E35B}"/>
              </a:ext>
            </a:extLst>
          </p:cNvPr>
          <p:cNvSpPr>
            <a:spLocks noGrp="1"/>
          </p:cNvSpPr>
          <p:nvPr>
            <p:ph type="body" sz="quarter" idx="23"/>
          </p:nvPr>
        </p:nvSpPr>
        <p:spPr/>
        <p:txBody>
          <a:bodyPr/>
          <a:lstStyle/>
          <a:p>
            <a:r>
              <a:rPr lang="en-US" dirty="0"/>
              <a:t>3</a:t>
            </a:r>
          </a:p>
        </p:txBody>
      </p:sp>
      <p:sp>
        <p:nvSpPr>
          <p:cNvPr id="11" name="Text Placeholder 10">
            <a:extLst>
              <a:ext uri="{FF2B5EF4-FFF2-40B4-BE49-F238E27FC236}">
                <a16:creationId xmlns:a16="http://schemas.microsoft.com/office/drawing/2014/main" id="{1A07124A-AC2E-073C-BCF0-67AA83E8353C}"/>
              </a:ext>
            </a:extLst>
          </p:cNvPr>
          <p:cNvSpPr>
            <a:spLocks noGrp="1"/>
          </p:cNvSpPr>
          <p:nvPr>
            <p:ph type="body" sz="quarter" idx="26"/>
          </p:nvPr>
        </p:nvSpPr>
        <p:spPr>
          <a:xfrm>
            <a:off x="479823" y="820694"/>
            <a:ext cx="7559278" cy="301436"/>
          </a:xfrm>
        </p:spPr>
        <p:txBody>
          <a:bodyPr/>
          <a:lstStyle/>
          <a:p>
            <a:r>
              <a:rPr lang="en-US" sz="1200" dirty="0"/>
              <a:t>Equips leaders with the essential skills and tools to get work done with and through other people. </a:t>
            </a:r>
          </a:p>
        </p:txBody>
      </p:sp>
      <p:pic>
        <p:nvPicPr>
          <p:cNvPr id="1340" name="Google Shape;1340;p65"/>
          <p:cNvPicPr preferRelativeResize="0"/>
          <p:nvPr/>
        </p:nvPicPr>
        <p:blipFill rotWithShape="1">
          <a:blip r:embed="rId4">
            <a:alphaModFix/>
          </a:blip>
          <a:srcRect/>
          <a:stretch/>
        </p:blipFill>
        <p:spPr>
          <a:xfrm>
            <a:off x="5714593" y="1578141"/>
            <a:ext cx="2597629" cy="2602636"/>
          </a:xfrm>
          <a:prstGeom prst="ellipse">
            <a:avLst/>
          </a:prstGeom>
          <a:noFill/>
          <a:ln>
            <a:noFill/>
          </a:ln>
        </p:spPr>
      </p:pic>
      <p:sp>
        <p:nvSpPr>
          <p:cNvPr id="3" name="Text Placeholder 2">
            <a:extLst>
              <a:ext uri="{FF2B5EF4-FFF2-40B4-BE49-F238E27FC236}">
                <a16:creationId xmlns:a16="http://schemas.microsoft.com/office/drawing/2014/main" id="{D51A5F23-0C1F-7D4F-FC4B-F31A0097CCCB}"/>
              </a:ext>
            </a:extLst>
          </p:cNvPr>
          <p:cNvSpPr>
            <a:spLocks noGrp="1"/>
          </p:cNvSpPr>
          <p:nvPr>
            <p:ph type="body" sz="quarter" idx="17"/>
          </p:nvPr>
        </p:nvSpPr>
        <p:spPr>
          <a:xfrm>
            <a:off x="472106" y="1502735"/>
            <a:ext cx="308715" cy="368667"/>
          </a:xfrm>
        </p:spPr>
        <p:txBody>
          <a:bodyPr/>
          <a:lstStyle/>
          <a:p>
            <a:endParaRPr lang="en-US" dirty="0"/>
          </a:p>
        </p:txBody>
      </p:sp>
      <p:sp>
        <p:nvSpPr>
          <p:cNvPr id="5" name="Text Placeholder 4">
            <a:extLst>
              <a:ext uri="{FF2B5EF4-FFF2-40B4-BE49-F238E27FC236}">
                <a16:creationId xmlns:a16="http://schemas.microsoft.com/office/drawing/2014/main" id="{F7B09034-D3CD-9898-C53D-C93A4EE41F9E}"/>
              </a:ext>
            </a:extLst>
          </p:cNvPr>
          <p:cNvSpPr>
            <a:spLocks noGrp="1"/>
          </p:cNvSpPr>
          <p:nvPr>
            <p:ph type="body" sz="quarter" idx="25"/>
          </p:nvPr>
        </p:nvSpPr>
        <p:spPr/>
        <p:txBody>
          <a:bodyPr/>
          <a:lstStyle/>
          <a:p>
            <a:r>
              <a:rPr lang="en-US" dirty="0"/>
              <a:t>Course  Link </a:t>
            </a:r>
          </a:p>
        </p:txBody>
      </p:sp>
      <p:sp>
        <p:nvSpPr>
          <p:cNvPr id="7" name="Text Placeholder 6">
            <a:extLst>
              <a:ext uri="{FF2B5EF4-FFF2-40B4-BE49-F238E27FC236}">
                <a16:creationId xmlns:a16="http://schemas.microsoft.com/office/drawing/2014/main" id="{57B543A5-2658-C770-6157-AB8386CA94BC}"/>
              </a:ext>
            </a:extLst>
          </p:cNvPr>
          <p:cNvSpPr>
            <a:spLocks noGrp="1"/>
          </p:cNvSpPr>
          <p:nvPr>
            <p:ph type="body" sz="quarter" idx="24"/>
          </p:nvPr>
        </p:nvSpPr>
        <p:spPr/>
        <p:txBody>
          <a:bodyPr/>
          <a:lstStyle/>
          <a:p>
            <a:pPr marL="0" indent="0">
              <a:buNone/>
            </a:pPr>
            <a:r>
              <a:rPr lang="en-US" dirty="0">
                <a:hlinkClick r:id="rId5"/>
              </a:rPr>
              <a:t>6 Critical Practices for Leading a Team</a:t>
            </a:r>
            <a:endParaRPr lang="en-US" dirty="0"/>
          </a:p>
        </p:txBody>
      </p:sp>
    </p:spTree>
    <p:extLst>
      <p:ext uri="{BB962C8B-B14F-4D97-AF65-F5344CB8AC3E}">
        <p14:creationId xmlns:p14="http://schemas.microsoft.com/office/powerpoint/2010/main" val="3757730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p:txBody>
          <a:bodyPr/>
          <a:lstStyle/>
          <a:p>
            <a:pPr marL="0" indent="0">
              <a:buNone/>
            </a:pPr>
            <a:r>
              <a:rPr lang="en-US" sz="1000" dirty="0"/>
              <a:t>Hello Leaders, </a:t>
            </a:r>
          </a:p>
          <a:p>
            <a:pPr marL="0" indent="0">
              <a:buNone/>
            </a:pPr>
            <a:r>
              <a:rPr lang="en-US" sz="1000" dirty="0">
                <a:effectLst/>
                <a:ea typeface="Calibri" panose="020F0502020204030204" pitchFamily="34" charset="0"/>
              </a:rPr>
              <a:t>We are excited to share that we’ve invested in a relationship </a:t>
            </a:r>
            <a:r>
              <a:rPr lang="en-US" sz="1000" u="sng" dirty="0" err="1">
                <a:solidFill>
                  <a:srgbClr val="0000FF"/>
                </a:solidFill>
                <a:effectLst/>
                <a:ea typeface="Calibri" panose="020F0502020204030204" pitchFamily="34" charset="0"/>
                <a:hlinkClick r:id="rId3"/>
              </a:rPr>
              <a:t>FranklinCovey</a:t>
            </a:r>
            <a:r>
              <a:rPr lang="en-US" sz="1000" dirty="0">
                <a:effectLst/>
                <a:ea typeface="Calibri" panose="020F0502020204030204" pitchFamily="34" charset="0"/>
              </a:rPr>
              <a:t>  to support your development! </a:t>
            </a:r>
            <a:r>
              <a:rPr lang="en-US" sz="1000" dirty="0" err="1">
                <a:effectLst/>
                <a:ea typeface="Calibri" panose="020F0502020204030204" pitchFamily="34" charset="0"/>
              </a:rPr>
              <a:t>FranklinCovey</a:t>
            </a:r>
            <a:r>
              <a:rPr lang="en-US" sz="1000" dirty="0">
                <a:effectLst/>
                <a:ea typeface="Calibri" panose="020F0502020204030204" pitchFamily="34" charset="0"/>
              </a:rPr>
              <a:t> is a leader in impacting the four areas that matter most to our long-term success:  leadership, individual effectiveness, culture, and achieving strategic goals.  </a:t>
            </a:r>
          </a:p>
          <a:p>
            <a:pPr marL="0" indent="0">
              <a:buNone/>
            </a:pPr>
            <a:r>
              <a:rPr lang="en-US" sz="1000" dirty="0">
                <a:effectLst/>
                <a:ea typeface="Calibri" panose="020F0502020204030204" pitchFamily="34" charset="0"/>
              </a:rPr>
              <a:t>You’ve been assigned the </a:t>
            </a:r>
            <a:r>
              <a:rPr lang="en-US" sz="1000" dirty="0">
                <a:hlinkClick r:id="rId4"/>
              </a:rPr>
              <a:t>6 Critical Practices for Leading a Team</a:t>
            </a:r>
            <a:r>
              <a:rPr lang="en-US" sz="1000" dirty="0"/>
              <a:t> OnDemand course in their Impact Platform. Course objectives are: </a:t>
            </a:r>
          </a:p>
          <a:p>
            <a:pPr marL="214313" indent="-214313" fontAlgn="base"/>
            <a:r>
              <a:rPr lang="en-US" sz="1000" dirty="0"/>
              <a:t>Create clarity about goals and results, delegate responsibilities, and provide appropriate support. </a:t>
            </a:r>
          </a:p>
          <a:p>
            <a:pPr marL="214313" indent="-214313" fontAlgn="base"/>
            <a:r>
              <a:rPr lang="en-US" sz="1000" dirty="0"/>
              <a:t>Give feedback and seek feedback to develop confidence, competence, and improved performance.  </a:t>
            </a:r>
          </a:p>
          <a:p>
            <a:pPr marL="214313" indent="-214313" fontAlgn="base"/>
            <a:r>
              <a:rPr lang="en-US" sz="1000" dirty="0"/>
              <a:t>Help team members navigate and accelerate through change.</a:t>
            </a:r>
            <a:endParaRPr lang="en-US" sz="1000" dirty="0">
              <a:effectLst/>
              <a:ea typeface="Calibri" panose="020F0502020204030204" pitchFamily="34" charset="0"/>
            </a:endParaRPr>
          </a:p>
          <a:p>
            <a:pPr marL="0" indent="0">
              <a:buNone/>
            </a:pPr>
            <a:r>
              <a:rPr lang="en-US" sz="1000" dirty="0">
                <a:effectLst/>
                <a:ea typeface="Calibri" panose="020F0502020204030204" pitchFamily="34" charset="0"/>
              </a:rPr>
              <a:t>This 12-week course consists of engaging content, application challenges and educational articles.  The time commitment is only 30-minutes a week for OnDemand completion and 1-hour every two weeks to attend a live debrief session.  Please prioritize this investment in yourself! </a:t>
            </a:r>
            <a:r>
              <a:rPr lang="en-US" sz="1000" dirty="0">
                <a:effectLst/>
                <a:highlight>
                  <a:srgbClr val="FFFF00"/>
                </a:highlight>
                <a:ea typeface="Calibri" panose="020F0502020204030204" pitchFamily="34" charset="0"/>
              </a:rPr>
              <a:t>(If </a:t>
            </a:r>
            <a:r>
              <a:rPr lang="en-US" sz="1000" dirty="0">
                <a:highlight>
                  <a:srgbClr val="FFFF00"/>
                </a:highlight>
                <a:ea typeface="Calibri" panose="020F0502020204030204" pitchFamily="34" charset="0"/>
              </a:rPr>
              <a:t>relevant, i</a:t>
            </a:r>
            <a:r>
              <a:rPr lang="en-US" sz="1000" dirty="0">
                <a:effectLst/>
                <a:highlight>
                  <a:srgbClr val="FFFF00"/>
                </a:highlight>
                <a:ea typeface="Calibri" panose="020F0502020204030204" pitchFamily="34" charset="0"/>
              </a:rPr>
              <a:t>nclude language on the Capstone Presentation here). </a:t>
            </a:r>
          </a:p>
          <a:p>
            <a:pPr marL="0" indent="0">
              <a:buNone/>
            </a:pPr>
            <a:endParaRPr lang="en-US" sz="1000" dirty="0"/>
          </a:p>
          <a:p>
            <a:pPr marL="0" marR="0" indent="0">
              <a:spcBef>
                <a:spcPts val="0"/>
              </a:spcBef>
              <a:spcAft>
                <a:spcPts val="0"/>
              </a:spcAft>
              <a:buNone/>
            </a:pPr>
            <a:r>
              <a:rPr lang="en-US" sz="1000" dirty="0">
                <a:effectLst/>
                <a:ea typeface="Calibri" panose="020F0502020204030204" pitchFamily="34" charset="0"/>
              </a:rPr>
              <a:t>To access the </a:t>
            </a:r>
            <a:r>
              <a:rPr lang="en-US" sz="1000" u="sng" dirty="0">
                <a:solidFill>
                  <a:srgbClr val="0563C1"/>
                </a:solidFill>
                <a:effectLst/>
                <a:ea typeface="Calibri" panose="020F0502020204030204" pitchFamily="34" charset="0"/>
                <a:hlinkClick r:id="rId5"/>
              </a:rPr>
              <a:t>Impact Platform</a:t>
            </a:r>
            <a:r>
              <a:rPr lang="en-US" sz="1000" dirty="0">
                <a:effectLst/>
                <a:ea typeface="Calibri" panose="020F0502020204030204" pitchFamily="34" charset="0"/>
              </a:rPr>
              <a:t>, you should have received an email from </a:t>
            </a:r>
            <a:r>
              <a:rPr lang="en-US" sz="1000" u="sng" dirty="0">
                <a:solidFill>
                  <a:srgbClr val="0563C1"/>
                </a:solidFill>
                <a:effectLst/>
                <a:ea typeface="Calibri" panose="020F0502020204030204" pitchFamily="34" charset="0"/>
                <a:hlinkClick r:id="rId6"/>
              </a:rPr>
              <a:t>learning@app.franklincovey.com</a:t>
            </a:r>
            <a:r>
              <a:rPr lang="en-US" sz="1000" dirty="0">
                <a:effectLst/>
                <a:ea typeface="Calibri" panose="020F0502020204030204" pitchFamily="34" charset="0"/>
              </a:rPr>
              <a:t> alerting you that you’ve been assigned to the course.   Please login and follow the prompts to activate your account and then bookmark the site as a favorite in your browser for easy access in the future.  If you have trouble please refer </a:t>
            </a:r>
            <a:r>
              <a:rPr lang="en-US" sz="1000" u="sng" dirty="0">
                <a:solidFill>
                  <a:srgbClr val="0563C1"/>
                </a:solidFill>
                <a:effectLst/>
                <a:ea typeface="Calibri" panose="020F0502020204030204" pitchFamily="34" charset="0"/>
                <a:hlinkClick r:id="rId7"/>
              </a:rPr>
              <a:t>here</a:t>
            </a:r>
            <a:r>
              <a:rPr lang="en-US" sz="1000" dirty="0">
                <a:effectLst/>
                <a:ea typeface="Calibri" panose="020F0502020204030204" pitchFamily="34" charset="0"/>
              </a:rPr>
              <a:t> or send me a note.  </a:t>
            </a:r>
          </a:p>
          <a:p>
            <a:pPr marL="0" marR="0" indent="0">
              <a:spcBef>
                <a:spcPts val="0"/>
              </a:spcBef>
              <a:spcAft>
                <a:spcPts val="0"/>
              </a:spcAft>
              <a:buNone/>
            </a:pPr>
            <a:r>
              <a:rPr lang="en-US" sz="1000" dirty="0">
                <a:effectLst/>
                <a:ea typeface="Calibri" panose="020F0502020204030204" pitchFamily="34" charset="0"/>
              </a:rPr>
              <a:t> </a:t>
            </a:r>
          </a:p>
          <a:p>
            <a:pPr marL="0" marR="0" indent="0">
              <a:spcBef>
                <a:spcPts val="0"/>
              </a:spcBef>
              <a:spcAft>
                <a:spcPts val="0"/>
              </a:spcAft>
              <a:buNone/>
            </a:pPr>
            <a:r>
              <a:rPr lang="en-US" sz="1000" dirty="0">
                <a:effectLst/>
                <a:ea typeface="Calibri" panose="020F0502020204030204" pitchFamily="34" charset="0"/>
              </a:rPr>
              <a:t>Please reach out with any questions.</a:t>
            </a:r>
          </a:p>
          <a:p>
            <a:pPr marL="0" marR="0" indent="0">
              <a:spcBef>
                <a:spcPts val="0"/>
              </a:spcBef>
              <a:spcAft>
                <a:spcPts val="0"/>
              </a:spcAft>
              <a:buNone/>
            </a:pPr>
            <a:r>
              <a:rPr lang="en-US" sz="1000" dirty="0">
                <a:effectLst/>
                <a:ea typeface="Calibri" panose="020F0502020204030204" pitchFamily="34" charset="0"/>
              </a:rPr>
              <a:t> </a:t>
            </a:r>
          </a:p>
          <a:p>
            <a:pPr marL="0" marR="0" indent="0">
              <a:spcBef>
                <a:spcPts val="0"/>
              </a:spcBef>
              <a:spcAft>
                <a:spcPts val="0"/>
              </a:spcAft>
              <a:buNone/>
            </a:pPr>
            <a:r>
              <a:rPr lang="en-US" sz="1000" dirty="0">
                <a:effectLst/>
                <a:ea typeface="Calibri" panose="020F0502020204030204" pitchFamily="34" charset="0"/>
              </a:rPr>
              <a:t>Thank you for your engagement and participation!</a:t>
            </a:r>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6</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426203"/>
            <a:ext cx="8229600" cy="595548"/>
          </a:xfrm>
        </p:spPr>
        <p:txBody>
          <a:bodyPr/>
          <a:lstStyle/>
          <a:p>
            <a:r>
              <a:rPr lang="en-US" dirty="0"/>
              <a:t>Participant Email </a:t>
            </a:r>
            <a:br>
              <a:rPr lang="en-US" dirty="0"/>
            </a:br>
            <a:r>
              <a:rPr lang="en-US" sz="1600" dirty="0"/>
              <a:t>Send directly after course is assigned in the Impact Platform</a:t>
            </a:r>
          </a:p>
        </p:txBody>
      </p:sp>
    </p:spTree>
    <p:extLst>
      <p:ext uri="{BB962C8B-B14F-4D97-AF65-F5344CB8AC3E}">
        <p14:creationId xmlns:p14="http://schemas.microsoft.com/office/powerpoint/2010/main" val="2032741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p:txBody>
          <a:bodyPr/>
          <a:lstStyle/>
          <a:p>
            <a:pPr marL="0" indent="0">
              <a:buNone/>
            </a:pPr>
            <a:r>
              <a:rPr lang="en-US" sz="1100" dirty="0"/>
              <a:t>Hello Leaders, </a:t>
            </a:r>
          </a:p>
          <a:p>
            <a:pPr marL="0" indent="0">
              <a:buNone/>
            </a:pPr>
            <a:r>
              <a:rPr lang="en-US" sz="1100" dirty="0">
                <a:effectLst/>
                <a:ea typeface="Calibri" panose="020F0502020204030204" pitchFamily="34" charset="0"/>
              </a:rPr>
              <a:t>This is a friendly reminder </a:t>
            </a:r>
            <a:r>
              <a:rPr lang="en-US" sz="1100">
                <a:effectLst/>
                <a:ea typeface="Calibri" panose="020F0502020204030204" pitchFamily="34" charset="0"/>
              </a:rPr>
              <a:t>that your </a:t>
            </a:r>
            <a:r>
              <a:rPr lang="en-US" sz="1100" dirty="0">
                <a:hlinkClick r:id="rId3"/>
              </a:rPr>
              <a:t>6 Critical Practices for Leading a Team</a:t>
            </a:r>
            <a:r>
              <a:rPr lang="en-US" sz="1100" dirty="0"/>
              <a:t> discussion session is coming up on </a:t>
            </a:r>
            <a:r>
              <a:rPr lang="en-US" sz="1100" dirty="0">
                <a:highlight>
                  <a:srgbClr val="FFFF00"/>
                </a:highlight>
              </a:rPr>
              <a:t>DATE.  You should have a calendar invite. </a:t>
            </a:r>
            <a:endParaRPr lang="en-US" sz="1100" dirty="0"/>
          </a:p>
          <a:p>
            <a:pPr marL="0" indent="0">
              <a:buNone/>
            </a:pPr>
            <a:r>
              <a:rPr lang="en-US" sz="1100" dirty="0"/>
              <a:t>We’re investing in this program as part of our commitment to your learning and development </a:t>
            </a:r>
            <a:r>
              <a:rPr lang="en-US" sz="1100" dirty="0">
                <a:highlight>
                  <a:srgbClr val="FFFF00"/>
                </a:highlight>
              </a:rPr>
              <a:t>(include any additional organizational strategies that this ties into and benefits for the learner).</a:t>
            </a:r>
            <a:r>
              <a:rPr lang="en-US" sz="1100" dirty="0"/>
              <a:t> </a:t>
            </a:r>
          </a:p>
          <a:p>
            <a:pPr marL="0" indent="0">
              <a:buNone/>
            </a:pPr>
            <a:r>
              <a:rPr lang="en-US" sz="1100" b="1" u="sng" dirty="0"/>
              <a:t>Pre-work for this session is: </a:t>
            </a:r>
          </a:p>
          <a:p>
            <a:r>
              <a:rPr lang="en-US" sz="1100" dirty="0"/>
              <a:t>Complete modules X and X (total 1-hour)</a:t>
            </a:r>
          </a:p>
          <a:p>
            <a:r>
              <a:rPr lang="en-US" sz="1100" dirty="0"/>
              <a:t>Come prepared with your downloaded responses and </a:t>
            </a:r>
            <a:r>
              <a:rPr lang="en-US" sz="1100" dirty="0">
                <a:highlight>
                  <a:srgbClr val="FFFF00"/>
                </a:highlight>
              </a:rPr>
              <a:t>application challenges (be specific here, ‘delegation planner’ etc.) </a:t>
            </a:r>
          </a:p>
          <a:p>
            <a:r>
              <a:rPr lang="en-US" sz="1100" dirty="0"/>
              <a:t>Be ready to engage, listen and learn! </a:t>
            </a:r>
          </a:p>
          <a:p>
            <a:pPr marL="0" indent="0">
              <a:buNone/>
            </a:pPr>
            <a:endParaRPr lang="en-US" sz="1100" dirty="0"/>
          </a:p>
          <a:p>
            <a:pPr marL="0" indent="0">
              <a:spcBef>
                <a:spcPts val="0"/>
              </a:spcBef>
              <a:buNone/>
            </a:pPr>
            <a:r>
              <a:rPr lang="en-US" sz="1100" dirty="0">
                <a:effectLst/>
                <a:ea typeface="Calibri" panose="020F0502020204030204" pitchFamily="34" charset="0"/>
              </a:rPr>
              <a:t>To access the </a:t>
            </a:r>
            <a:r>
              <a:rPr lang="en-US" sz="1100" dirty="0">
                <a:hlinkClick r:id="rId3"/>
              </a:rPr>
              <a:t>6 Critical Practices for Leading a Team</a:t>
            </a:r>
            <a:r>
              <a:rPr lang="en-US" sz="1100" dirty="0"/>
              <a:t> </a:t>
            </a:r>
            <a:r>
              <a:rPr lang="en-US" sz="1100" dirty="0">
                <a:effectLst/>
                <a:ea typeface="Calibri" panose="020F0502020204030204" pitchFamily="34" charset="0"/>
              </a:rPr>
              <a:t>you should have received an email from </a:t>
            </a:r>
            <a:r>
              <a:rPr lang="en-US" sz="1100" u="sng" dirty="0">
                <a:solidFill>
                  <a:srgbClr val="0563C1"/>
                </a:solidFill>
                <a:effectLst/>
                <a:ea typeface="Calibri" panose="020F0502020204030204" pitchFamily="34" charset="0"/>
                <a:hlinkClick r:id="rId4"/>
              </a:rPr>
              <a:t>learning@app.franklincovey.com</a:t>
            </a:r>
            <a:r>
              <a:rPr lang="en-US" sz="1100" dirty="0">
                <a:effectLst/>
                <a:ea typeface="Calibri" panose="020F0502020204030204" pitchFamily="34" charset="0"/>
              </a:rPr>
              <a:t> alerting you that you’ve been assigned to the course and have created an account </a:t>
            </a:r>
            <a:r>
              <a:rPr lang="en-US" sz="1100" dirty="0">
                <a:effectLst/>
                <a:highlight>
                  <a:srgbClr val="FFFF00"/>
                </a:highlight>
                <a:ea typeface="Calibri" panose="020F0502020204030204" pitchFamily="34" charset="0"/>
              </a:rPr>
              <a:t>(include any SSO info if relevant).  </a:t>
            </a:r>
            <a:r>
              <a:rPr lang="en-US" sz="1100" dirty="0">
                <a:effectLst/>
                <a:ea typeface="Calibri" panose="020F0502020204030204" pitchFamily="34" charset="0"/>
              </a:rPr>
              <a:t>If you have trouble please refer </a:t>
            </a:r>
            <a:r>
              <a:rPr lang="en-US" sz="1100" u="sng" dirty="0">
                <a:solidFill>
                  <a:srgbClr val="0563C1"/>
                </a:solidFill>
                <a:effectLst/>
                <a:ea typeface="Calibri" panose="020F0502020204030204" pitchFamily="34" charset="0"/>
                <a:hlinkClick r:id="rId5"/>
              </a:rPr>
              <a:t>here</a:t>
            </a:r>
            <a:r>
              <a:rPr lang="en-US" sz="1100" dirty="0">
                <a:effectLst/>
                <a:ea typeface="Calibri" panose="020F0502020204030204" pitchFamily="34" charset="0"/>
              </a:rPr>
              <a:t> or send me a note.  </a:t>
            </a:r>
          </a:p>
          <a:p>
            <a:pPr marL="0" marR="0" indent="0">
              <a:spcBef>
                <a:spcPts val="0"/>
              </a:spcBef>
              <a:spcAft>
                <a:spcPts val="0"/>
              </a:spcAft>
              <a:buNone/>
            </a:pPr>
            <a:r>
              <a:rPr lang="en-US" sz="1100" dirty="0">
                <a:effectLst/>
                <a:ea typeface="Calibri" panose="020F0502020204030204" pitchFamily="34" charset="0"/>
              </a:rPr>
              <a:t> </a:t>
            </a:r>
          </a:p>
          <a:p>
            <a:pPr marL="0" marR="0" indent="0">
              <a:spcBef>
                <a:spcPts val="0"/>
              </a:spcBef>
              <a:spcAft>
                <a:spcPts val="0"/>
              </a:spcAft>
              <a:buNone/>
            </a:pPr>
            <a:r>
              <a:rPr lang="en-US" sz="1100" dirty="0">
                <a:effectLst/>
                <a:ea typeface="Calibri" panose="020F0502020204030204" pitchFamily="34" charset="0"/>
              </a:rPr>
              <a:t>Please reach out with any questions.</a:t>
            </a:r>
          </a:p>
          <a:p>
            <a:pPr marL="0" marR="0" indent="0">
              <a:spcBef>
                <a:spcPts val="0"/>
              </a:spcBef>
              <a:spcAft>
                <a:spcPts val="0"/>
              </a:spcAft>
              <a:buNone/>
            </a:pPr>
            <a:r>
              <a:rPr lang="en-US" sz="1100" dirty="0">
                <a:effectLst/>
                <a:ea typeface="Calibri" panose="020F0502020204030204" pitchFamily="34" charset="0"/>
              </a:rPr>
              <a:t> </a:t>
            </a:r>
          </a:p>
          <a:p>
            <a:pPr marL="0" marR="0" indent="0">
              <a:spcBef>
                <a:spcPts val="0"/>
              </a:spcBef>
              <a:spcAft>
                <a:spcPts val="0"/>
              </a:spcAft>
              <a:buNone/>
            </a:pPr>
            <a:r>
              <a:rPr lang="en-US" sz="1100" dirty="0">
                <a:effectLst/>
                <a:ea typeface="Calibri" panose="020F0502020204030204" pitchFamily="34" charset="0"/>
              </a:rPr>
              <a:t>Thank you for your engagement and participation!</a:t>
            </a:r>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7</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426203"/>
            <a:ext cx="8229600" cy="595548"/>
          </a:xfrm>
        </p:spPr>
        <p:txBody>
          <a:bodyPr/>
          <a:lstStyle/>
          <a:p>
            <a:r>
              <a:rPr lang="en-US" dirty="0"/>
              <a:t>Session Reminder Email </a:t>
            </a:r>
            <a:br>
              <a:rPr lang="en-US" dirty="0"/>
            </a:br>
            <a:r>
              <a:rPr lang="en-US" sz="1600" dirty="0"/>
              <a:t>Send three days before the session </a:t>
            </a:r>
          </a:p>
        </p:txBody>
      </p:sp>
    </p:spTree>
    <p:extLst>
      <p:ext uri="{BB962C8B-B14F-4D97-AF65-F5344CB8AC3E}">
        <p14:creationId xmlns:p14="http://schemas.microsoft.com/office/powerpoint/2010/main" val="1050523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EA0E0C-B4B4-4F5F-AF04-66CB96474B03}"/>
              </a:ext>
            </a:extLst>
          </p:cNvPr>
          <p:cNvSpPr>
            <a:spLocks noGrp="1"/>
          </p:cNvSpPr>
          <p:nvPr>
            <p:ph idx="1"/>
          </p:nvPr>
        </p:nvSpPr>
        <p:spPr>
          <a:xfrm>
            <a:off x="457200" y="1259697"/>
            <a:ext cx="7881395" cy="3153155"/>
          </a:xfrm>
        </p:spPr>
        <p:txBody>
          <a:bodyPr/>
          <a:lstStyle/>
          <a:p>
            <a:pPr marL="0" indent="0">
              <a:buNone/>
            </a:pPr>
            <a:r>
              <a:rPr lang="en-US" sz="1000" b="1" dirty="0"/>
              <a:t>Purpose/Benefits: </a:t>
            </a:r>
          </a:p>
          <a:p>
            <a:r>
              <a:rPr lang="en-US" sz="1000" dirty="0"/>
              <a:t>Participants share their key takeaways and how they will apply the new tools they’ve learned to their work</a:t>
            </a:r>
          </a:p>
          <a:p>
            <a:r>
              <a:rPr lang="en-US" sz="1000" dirty="0"/>
              <a:t>Instills deeper engagement and commitment to learning the tools and changing behavior</a:t>
            </a:r>
          </a:p>
          <a:p>
            <a:r>
              <a:rPr lang="en-US" sz="1000" dirty="0"/>
              <a:t>Participants gain exposure with leadership and celebrate their commitment to development</a:t>
            </a:r>
          </a:p>
          <a:p>
            <a:r>
              <a:rPr lang="en-US" sz="1000" dirty="0"/>
              <a:t>Generate interest from other leaders/departments  to participant in a future course</a:t>
            </a:r>
          </a:p>
          <a:p>
            <a:pPr marL="0" indent="0">
              <a:buNone/>
            </a:pPr>
            <a:r>
              <a:rPr lang="en-US" sz="1000" b="1" dirty="0">
                <a:effectLst/>
                <a:ea typeface="Calibri" panose="020F0502020204030204" pitchFamily="34" charset="0"/>
              </a:rPr>
              <a:t>Timing: </a:t>
            </a:r>
          </a:p>
          <a:p>
            <a:r>
              <a:rPr lang="en-US" sz="1000" dirty="0">
                <a:ea typeface="Calibri" panose="020F0502020204030204" pitchFamily="34" charset="0"/>
              </a:rPr>
              <a:t>Capstones can be done right at the end of a course where learners will discuss their immediate takeaways that they will apply.  Or you can schedule them 1-2 months after the course is complete and have leaders report on what tools they’ve applied and how it’s impacted their work, team, organization.  </a:t>
            </a:r>
          </a:p>
          <a:p>
            <a:r>
              <a:rPr lang="en-US" sz="1000" dirty="0">
                <a:ea typeface="Calibri" panose="020F0502020204030204" pitchFamily="34" charset="0"/>
              </a:rPr>
              <a:t>Presentations should only be about 7-10 minutes. </a:t>
            </a:r>
            <a:endParaRPr lang="en-US" sz="1000" dirty="0">
              <a:effectLst/>
              <a:ea typeface="Calibri" panose="020F0502020204030204" pitchFamily="34" charset="0"/>
            </a:endParaRPr>
          </a:p>
          <a:p>
            <a:pPr marL="0" indent="0">
              <a:buNone/>
            </a:pPr>
            <a:r>
              <a:rPr lang="en-US" sz="1000" b="1" dirty="0">
                <a:ea typeface="Calibri" panose="020F0502020204030204" pitchFamily="34" charset="0"/>
              </a:rPr>
              <a:t>Instructions: </a:t>
            </a:r>
          </a:p>
          <a:p>
            <a:pPr rtl="0"/>
            <a:r>
              <a:rPr lang="en-US" sz="1000" dirty="0"/>
              <a:t>Choose 2 or 3 Critical Practices that were most impactful to you</a:t>
            </a:r>
          </a:p>
          <a:p>
            <a:pPr rtl="0"/>
            <a:r>
              <a:rPr lang="en-US" sz="1000" dirty="0"/>
              <a:t>Share how you’ve applied learnings with your team</a:t>
            </a:r>
          </a:p>
          <a:p>
            <a:pPr rtl="0"/>
            <a:r>
              <a:rPr lang="en-US" sz="1000" dirty="0"/>
              <a:t>Describe the impact from applying the tools on your team</a:t>
            </a:r>
            <a:endParaRPr lang="en-US" sz="1000" b="1" dirty="0"/>
          </a:p>
          <a:p>
            <a:pPr rtl="0"/>
            <a:r>
              <a:rPr lang="en-US" sz="1000" dirty="0"/>
              <a:t>Discuss any benefits these tools have to the entire organization </a:t>
            </a:r>
          </a:p>
        </p:txBody>
      </p:sp>
      <p:sp>
        <p:nvSpPr>
          <p:cNvPr id="3" name="Slide Number Placeholder 2">
            <a:extLst>
              <a:ext uri="{FF2B5EF4-FFF2-40B4-BE49-F238E27FC236}">
                <a16:creationId xmlns:a16="http://schemas.microsoft.com/office/drawing/2014/main" id="{5612279C-2249-48B0-958A-3256684BDD16}"/>
              </a:ext>
            </a:extLst>
          </p:cNvPr>
          <p:cNvSpPr>
            <a:spLocks noGrp="1"/>
          </p:cNvSpPr>
          <p:nvPr>
            <p:ph type="sldNum" sz="quarter" idx="11"/>
          </p:nvPr>
        </p:nvSpPr>
        <p:spPr/>
        <p:txBody>
          <a:bodyPr/>
          <a:lstStyle/>
          <a:p>
            <a:fld id="{51C557F5-C807-6C4C-A9D5-F8000D407BA5}" type="slidenum">
              <a:rPr lang="en-US" smtClean="0"/>
              <a:pPr/>
              <a:t>8</a:t>
            </a:fld>
            <a:endParaRPr lang="en-US"/>
          </a:p>
        </p:txBody>
      </p:sp>
      <p:sp>
        <p:nvSpPr>
          <p:cNvPr id="4" name="Title 3">
            <a:extLst>
              <a:ext uri="{FF2B5EF4-FFF2-40B4-BE49-F238E27FC236}">
                <a16:creationId xmlns:a16="http://schemas.microsoft.com/office/drawing/2014/main" id="{FAEA2787-1B46-47AE-B1C4-3D492CF5DE26}"/>
              </a:ext>
            </a:extLst>
          </p:cNvPr>
          <p:cNvSpPr>
            <a:spLocks noGrp="1"/>
          </p:cNvSpPr>
          <p:nvPr>
            <p:ph type="title"/>
          </p:nvPr>
        </p:nvSpPr>
        <p:spPr>
          <a:xfrm>
            <a:off x="457200" y="530735"/>
            <a:ext cx="8229600" cy="817147"/>
          </a:xfrm>
        </p:spPr>
        <p:txBody>
          <a:bodyPr/>
          <a:lstStyle/>
          <a:p>
            <a:r>
              <a:rPr lang="en-US" dirty="0"/>
              <a:t>Capstone Presentation</a:t>
            </a:r>
            <a:br>
              <a:rPr lang="en-US" dirty="0"/>
            </a:br>
            <a:r>
              <a:rPr lang="en-US" sz="1600" dirty="0"/>
              <a:t>Participants present to leadership after the course is complete </a:t>
            </a:r>
            <a:br>
              <a:rPr lang="en-US" dirty="0"/>
            </a:br>
            <a:endParaRPr lang="en-US" sz="1600" dirty="0"/>
          </a:p>
        </p:txBody>
      </p:sp>
    </p:spTree>
    <p:extLst>
      <p:ext uri="{BB962C8B-B14F-4D97-AF65-F5344CB8AC3E}">
        <p14:creationId xmlns:p14="http://schemas.microsoft.com/office/powerpoint/2010/main" val="1556206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360E7ED-4E09-2D49-B8F3-142FC59D3ED3}"/>
              </a:ext>
            </a:extLst>
          </p:cNvPr>
          <p:cNvSpPr/>
          <p:nvPr/>
        </p:nvSpPr>
        <p:spPr>
          <a:xfrm>
            <a:off x="2381" y="0"/>
            <a:ext cx="9141619"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578">
              <a:defRPr/>
            </a:pPr>
            <a:endParaRPr lang="en-US" sz="1349" dirty="0">
              <a:solidFill>
                <a:srgbClr val="FFFFFF"/>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8E815BF8-09D9-984F-993E-0A4113261AA2}"/>
              </a:ext>
            </a:extLst>
          </p:cNvPr>
          <p:cNvSpPr>
            <a:spLocks noGrp="1"/>
          </p:cNvSpPr>
          <p:nvPr>
            <p:ph type="sldNum" sz="quarter" idx="4"/>
          </p:nvPr>
        </p:nvSpPr>
        <p:spPr/>
        <p:txBody>
          <a:bodyPr/>
          <a:lstStyle/>
          <a:p>
            <a:pPr defTabSz="685783"/>
            <a:fld id="{FB434236-61EB-498D-B91C-BE3619E4B336}" type="slidenum">
              <a:rPr lang="en-US">
                <a:solidFill>
                  <a:srgbClr val="000000">
                    <a:tint val="75000"/>
                  </a:srgbClr>
                </a:solidFill>
                <a:sym typeface="Arial"/>
              </a:rPr>
              <a:pPr defTabSz="685783"/>
              <a:t>9</a:t>
            </a:fld>
            <a:endParaRPr lang="en-US">
              <a:solidFill>
                <a:srgbClr val="000000">
                  <a:tint val="75000"/>
                </a:srgbClr>
              </a:solidFill>
              <a:sym typeface="Arial"/>
            </a:endParaRPr>
          </a:p>
        </p:txBody>
      </p:sp>
      <p:sp>
        <p:nvSpPr>
          <p:cNvPr id="3" name="TextBox 2">
            <a:extLst>
              <a:ext uri="{FF2B5EF4-FFF2-40B4-BE49-F238E27FC236}">
                <a16:creationId xmlns:a16="http://schemas.microsoft.com/office/drawing/2014/main" id="{1E1A8DE8-9370-0040-8A10-5A4618458936}"/>
              </a:ext>
            </a:extLst>
          </p:cNvPr>
          <p:cNvSpPr txBox="1"/>
          <p:nvPr/>
        </p:nvSpPr>
        <p:spPr>
          <a:xfrm>
            <a:off x="761807" y="1736299"/>
            <a:ext cx="7619499" cy="715581"/>
          </a:xfrm>
          <a:prstGeom prst="rect">
            <a:avLst/>
          </a:prstGeom>
          <a:noFill/>
        </p:spPr>
        <p:txBody>
          <a:bodyPr wrap="square" rtlCol="0">
            <a:spAutoFit/>
          </a:bodyPr>
          <a:lstStyle/>
          <a:p>
            <a:pPr algn="ctr" defTabSz="685783">
              <a:lnSpc>
                <a:spcPct val="90000"/>
              </a:lnSpc>
            </a:pPr>
            <a:r>
              <a:rPr lang="en-US" sz="4500" dirty="0">
                <a:solidFill>
                  <a:srgbClr val="FFFFFF"/>
                </a:solidFill>
                <a:latin typeface="Times New Roman" panose="02020603050405020304" pitchFamily="18" charset="0"/>
              </a:rPr>
              <a:t>Discussion Sessions</a:t>
            </a:r>
          </a:p>
        </p:txBody>
      </p:sp>
    </p:spTree>
    <p:extLst>
      <p:ext uri="{BB962C8B-B14F-4D97-AF65-F5344CB8AC3E}">
        <p14:creationId xmlns:p14="http://schemas.microsoft.com/office/powerpoint/2010/main" val="2530974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Primary Master">
  <a:themeElements>
    <a:clrScheme name="Custom 3">
      <a:dk1>
        <a:srgbClr val="000000"/>
      </a:dk1>
      <a:lt1>
        <a:srgbClr val="FFFFFF"/>
      </a:lt1>
      <a:dk2>
        <a:srgbClr val="101820"/>
      </a:dk2>
      <a:lt2>
        <a:srgbClr val="CFDEE5"/>
      </a:lt2>
      <a:accent1>
        <a:srgbClr val="3253FF"/>
      </a:accent1>
      <a:accent2>
        <a:srgbClr val="67DFFF"/>
      </a:accent2>
      <a:accent3>
        <a:srgbClr val="45D8B3"/>
      </a:accent3>
      <a:accent4>
        <a:srgbClr val="FF585D"/>
      </a:accent4>
      <a:accent5>
        <a:srgbClr val="FFB93C"/>
      </a:accent5>
      <a:accent6>
        <a:srgbClr val="A8A3E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imary Master">
  <a:themeElements>
    <a:clrScheme name="Custom 3">
      <a:dk1>
        <a:srgbClr val="000000"/>
      </a:dk1>
      <a:lt1>
        <a:srgbClr val="FFFFFF"/>
      </a:lt1>
      <a:dk2>
        <a:srgbClr val="101820"/>
      </a:dk2>
      <a:lt2>
        <a:srgbClr val="CFDEE5"/>
      </a:lt2>
      <a:accent1>
        <a:srgbClr val="3253FF"/>
      </a:accent1>
      <a:accent2>
        <a:srgbClr val="67DFFF"/>
      </a:accent2>
      <a:accent3>
        <a:srgbClr val="45D8B3"/>
      </a:accent3>
      <a:accent4>
        <a:srgbClr val="FF585D"/>
      </a:accent4>
      <a:accent5>
        <a:srgbClr val="FFB93C"/>
      </a:accent5>
      <a:accent6>
        <a:srgbClr val="A8A3E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imary Master">
  <a:themeElements>
    <a:clrScheme name="Custom 3">
      <a:dk1>
        <a:srgbClr val="000000"/>
      </a:dk1>
      <a:lt1>
        <a:srgbClr val="FFFFFF"/>
      </a:lt1>
      <a:dk2>
        <a:srgbClr val="101820"/>
      </a:dk2>
      <a:lt2>
        <a:srgbClr val="CFDEE5"/>
      </a:lt2>
      <a:accent1>
        <a:srgbClr val="3253FF"/>
      </a:accent1>
      <a:accent2>
        <a:srgbClr val="67DFFF"/>
      </a:accent2>
      <a:accent3>
        <a:srgbClr val="45D8B3"/>
      </a:accent3>
      <a:accent4>
        <a:srgbClr val="FF585D"/>
      </a:accent4>
      <a:accent5>
        <a:srgbClr val="FFB93C"/>
      </a:accent5>
      <a:accent6>
        <a:srgbClr val="A8A3E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C50BAF57CE5C4F85FA705FEAC643A0" ma:contentTypeVersion="5" ma:contentTypeDescription="Create a new document." ma:contentTypeScope="" ma:versionID="1d49905c29a4cc0dbcdbcce9f01c4376">
  <xsd:schema xmlns:xsd="http://www.w3.org/2001/XMLSchema" xmlns:xs="http://www.w3.org/2001/XMLSchema" xmlns:p="http://schemas.microsoft.com/office/2006/metadata/properties" xmlns:ns2="e58438a1-81ab-4747-ad9a-77c43e84c7f8" xmlns:ns3="bf191f00-627b-423c-9f11-5dd424d9d49d" targetNamespace="http://schemas.microsoft.com/office/2006/metadata/properties" ma:root="true" ma:fieldsID="d7aa65541ac51621a4032bfb8f5ee0b1" ns2:_="" ns3:_="">
    <xsd:import namespace="e58438a1-81ab-4747-ad9a-77c43e84c7f8"/>
    <xsd:import namespace="bf191f00-627b-423c-9f11-5dd424d9d49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8438a1-81ab-4747-ad9a-77c43e84c7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91f00-627b-423c-9f11-5dd424d9d4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BE1D8A-7E1D-47D3-A521-243C46770DC9}">
  <ds:schemaRefs>
    <ds:schemaRef ds:uri="http://schemas.microsoft.com/sharepoint/v3/contenttype/forms"/>
  </ds:schemaRefs>
</ds:datastoreItem>
</file>

<file path=customXml/itemProps2.xml><?xml version="1.0" encoding="utf-8"?>
<ds:datastoreItem xmlns:ds="http://schemas.openxmlformats.org/officeDocument/2006/customXml" ds:itemID="{A04C46F2-C1EE-4807-88B2-4426BD7E7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8438a1-81ab-4747-ad9a-77c43e84c7f8"/>
    <ds:schemaRef ds:uri="bf191f00-627b-423c-9f11-5dd424d9d4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61172A2-A829-4260-B6E6-07FC06FE4517}">
  <ds:schemaRefs>
    <ds:schemaRef ds:uri="http://schemas.microsoft.com/office/2006/metadata/properties"/>
    <ds:schemaRef ds:uri="http://purl.org/dc/elements/1.1/"/>
    <ds:schemaRef ds:uri="http://schemas.microsoft.com/office/infopath/2007/PartnerControls"/>
    <ds:schemaRef ds:uri="http://purl.org/dc/dcmitype/"/>
    <ds:schemaRef ds:uri="http://schemas.microsoft.com/office/2006/documentManagement/types"/>
    <ds:schemaRef ds:uri="http://purl.org/dc/terms/"/>
    <ds:schemaRef ds:uri="http://www.w3.org/XML/1998/namespace"/>
    <ds:schemaRef ds:uri="b90fc357-6dde-4db9-ab02-ffb00de62bbc"/>
    <ds:schemaRef ds:uri="http://schemas.openxmlformats.org/package/2006/metadata/core-properties"/>
    <ds:schemaRef ds:uri="bd601eb8-31f0-4418-bf89-e885979e72f9"/>
    <ds:schemaRef ds:uri="e13c7fb8-e6ef-4771-af9b-e539ab79775a"/>
    <ds:schemaRef ds:uri="a024779c-3f96-4afb-9df3-5aba050c4c08"/>
    <ds:schemaRef ds:uri="f7ed3e87-6186-4039-acbc-78cab5ad9ba2"/>
  </ds:schemaRefs>
</ds:datastoreItem>
</file>

<file path=docProps/app.xml><?xml version="1.0" encoding="utf-8"?>
<Properties xmlns="http://schemas.openxmlformats.org/officeDocument/2006/extended-properties" xmlns:vt="http://schemas.openxmlformats.org/officeDocument/2006/docPropsVTypes">
  <TotalTime>50572</TotalTime>
  <Words>5597</Words>
  <Application>Microsoft Office PowerPoint</Application>
  <PresentationFormat>On-screen Show (16:9)</PresentationFormat>
  <Paragraphs>608</Paragraphs>
  <Slides>38</Slides>
  <Notes>38</Notes>
  <HiddenSlides>0</HiddenSlides>
  <MMClips>0</MMClips>
  <ScaleCrop>false</ScaleCrop>
  <HeadingPairs>
    <vt:vector size="4" baseType="variant">
      <vt:variant>
        <vt:lpstr>Theme</vt:lpstr>
      </vt:variant>
      <vt:variant>
        <vt:i4>3</vt:i4>
      </vt:variant>
      <vt:variant>
        <vt:lpstr>Slide Titles</vt:lpstr>
      </vt:variant>
      <vt:variant>
        <vt:i4>38</vt:i4>
      </vt:variant>
    </vt:vector>
  </HeadingPairs>
  <TitlesOfParts>
    <vt:vector size="41" baseType="lpstr">
      <vt:lpstr>Primary Master</vt:lpstr>
      <vt:lpstr>Primary Master</vt:lpstr>
      <vt:lpstr>Primary Master</vt:lpstr>
      <vt:lpstr>Greatness Starts Here. </vt:lpstr>
      <vt:lpstr>What is The Flipped Classroom approach?</vt:lpstr>
      <vt:lpstr>PowerPoint Presentation</vt:lpstr>
      <vt:lpstr>End-to-End Impact Platform Flipped Class Process  </vt:lpstr>
      <vt:lpstr>The 6 Critical Practices for Leading a Team</vt:lpstr>
      <vt:lpstr>Participant Email  Send directly after course is assigned in the Impact Platform</vt:lpstr>
      <vt:lpstr>Session Reminder Email  Send three days before the session </vt:lpstr>
      <vt:lpstr>Capstone Presentation Participants present to leadership after the course is complete  </vt:lpstr>
      <vt:lpstr>PowerPoint Presentation</vt:lpstr>
      <vt:lpstr>Introduction &amp; Practice 1: Develop a Leaders Mindset Weeks 1 &amp; 2 of OnDemand Course </vt:lpstr>
      <vt:lpstr>The Power of Mindsets – Practice 1 </vt:lpstr>
      <vt:lpstr>Effective Mindsets – Practice 1  Application Challenge  </vt:lpstr>
      <vt:lpstr>Practice 2: Hold Regular 1-on-1s Weeks 3 &amp; 4 of OnDemand Course </vt:lpstr>
      <vt:lpstr>1-on-1 Prep Sheet – Practice 2 </vt:lpstr>
      <vt:lpstr>Empathetic Listening – Practice 2 What are some Do’s and Don’ts for Empathetic Listening?  </vt:lpstr>
      <vt:lpstr>Coaching Questions – Practice 2   </vt:lpstr>
      <vt:lpstr>1-on-1 Application Challenge – Practice 2  What’s being left unsaid? </vt:lpstr>
      <vt:lpstr>Practice 3: Set Up Your Team to Get Results  Weeks 5 &amp; 6 of OnDemand Course </vt:lpstr>
      <vt:lpstr>The WHY &amp; WHAT – Practice 3  </vt:lpstr>
      <vt:lpstr>The HOW: What’s important? – Practice 3  </vt:lpstr>
      <vt:lpstr>How to Delegate – Practice 3   </vt:lpstr>
      <vt:lpstr>Practice 4: Create a Culture of Feedback Weeks 7 &amp; 8 of OnDemand Course </vt:lpstr>
      <vt:lpstr>Honest, Accurate Feedback – Practice 4  What are some Do’s and Don’ts?  </vt:lpstr>
      <vt:lpstr>Two Types of Feedback – Practice 4  </vt:lpstr>
      <vt:lpstr>Giving Feedback Planner – Practice 4  </vt:lpstr>
      <vt:lpstr>Seeking Feedback – Practice 4  </vt:lpstr>
      <vt:lpstr>Seeking Feedback Guidelines – Practice 4 </vt:lpstr>
      <vt:lpstr>Seeking Feedback Role Play – Practice 4 </vt:lpstr>
      <vt:lpstr>Practice 5: Lead Your Team Through Change Weeks 9 &amp; 10 of OnDemand Course </vt:lpstr>
      <vt:lpstr>5 Common Reactions to Change – Practice 5 Advantages and Disadvantages</vt:lpstr>
      <vt:lpstr>The Four Zones of Change – Practice 5  </vt:lpstr>
      <vt:lpstr>Change Worksheet – Practice 5  </vt:lpstr>
      <vt:lpstr>Practice 6: Manage Your Time and Energy Weeks 11 &amp; 12 of OnDemand Course </vt:lpstr>
      <vt:lpstr>Important vs. Urgent – Practice 6 What’s the difference?  </vt:lpstr>
      <vt:lpstr>Big Rocks and Weekly Plan – Practice 6 </vt:lpstr>
      <vt:lpstr>5 Energy Drivers – Practice 6  Why are they important?  </vt:lpstr>
      <vt:lpstr>Energy Drivers Assessment – Practice 6 </vt:lpstr>
      <vt:lpstr>What’s Next? Track Alternative Usage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Phoebe McKinney</dc:creator>
  <cp:lastModifiedBy>Lindsay Jaremba</cp:lastModifiedBy>
  <cp:revision>22</cp:revision>
  <dcterms:modified xsi:type="dcterms:W3CDTF">2023-10-03T15:03:18Z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0x0101004AC50BAF57CE5C4F85FA705FEAC643A0</vt:lpwstr>
  </property>
</Properties>
</file>