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0" r:id="rId4"/>
    <p:sldMasterId id="2147483648" r:id="rId5"/>
  </p:sldMasterIdLst>
  <p:notesMasterIdLst>
    <p:notesMasterId r:id="rId38"/>
  </p:notesMasterIdLst>
  <p:sldIdLst>
    <p:sldId id="299" r:id="rId6"/>
    <p:sldId id="2147377146" r:id="rId7"/>
    <p:sldId id="2147377168" r:id="rId8"/>
    <p:sldId id="2147377157" r:id="rId9"/>
    <p:sldId id="2147377114" r:id="rId10"/>
    <p:sldId id="2147377158" r:id="rId11"/>
    <p:sldId id="2147377172" r:id="rId12"/>
    <p:sldId id="2147377159" r:id="rId13"/>
    <p:sldId id="2147377169" r:id="rId14"/>
    <p:sldId id="2147377145" r:id="rId15"/>
    <p:sldId id="2147377171" r:id="rId16"/>
    <p:sldId id="2147377163" r:id="rId17"/>
    <p:sldId id="2147377173" r:id="rId18"/>
    <p:sldId id="2147377151" r:id="rId19"/>
    <p:sldId id="2147377164" r:id="rId20"/>
    <p:sldId id="2147377165" r:id="rId21"/>
    <p:sldId id="2147377152" r:id="rId22"/>
    <p:sldId id="2147377166" r:id="rId23"/>
    <p:sldId id="2147377174" r:id="rId24"/>
    <p:sldId id="2147377153" r:id="rId25"/>
    <p:sldId id="2147377175" r:id="rId26"/>
    <p:sldId id="2147377167" r:id="rId27"/>
    <p:sldId id="2147377154" r:id="rId28"/>
    <p:sldId id="2147377160" r:id="rId29"/>
    <p:sldId id="2147377176" r:id="rId30"/>
    <p:sldId id="2147377155" r:id="rId31"/>
    <p:sldId id="2147377161" r:id="rId32"/>
    <p:sldId id="2147377177" r:id="rId33"/>
    <p:sldId id="2147377156" r:id="rId34"/>
    <p:sldId id="2147377162" r:id="rId35"/>
    <p:sldId id="2147377178" r:id="rId36"/>
    <p:sldId id="2147377179"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Helvetica Neue" panose="020B0604020202020204" charset="0"/>
      <p:regular r:id="rId43"/>
      <p:bold r:id="rId44"/>
      <p:italic r:id="rId45"/>
      <p:boldItalic r:id="rId46"/>
    </p:embeddedFont>
    <p:embeddedFont>
      <p:font typeface="Montserrat" panose="00000500000000000000" pitchFamily="2" charset="0"/>
      <p:regular r:id="rId47"/>
      <p:bold r:id="rId48"/>
      <p:italic r:id="rId49"/>
      <p:boldItalic r:id="rId50"/>
    </p:embeddedFont>
    <p:embeddedFont>
      <p:font typeface="Tiempos Fine Light" panose="020B0604020202020204" charset="0"/>
      <p:regular r:id="rId51"/>
      <p: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9AA0A6"/>
          </p15:clr>
        </p15:guide>
        <p15:guide id="2" pos="5652">
          <p15:clr>
            <a:srgbClr val="9AA0A6"/>
          </p15:clr>
        </p15:guide>
        <p15:guide id="3" pos="72">
          <p15:clr>
            <a:srgbClr val="9AA0A6"/>
          </p15:clr>
        </p15:guide>
        <p15:guide id="5" orient="horz" pos="3024">
          <p15:clr>
            <a:srgbClr val="9AA0A6"/>
          </p15:clr>
        </p15:guide>
        <p15:guide id="6" orient="horz" pos="2916">
          <p15:clr>
            <a:srgbClr val="9AA0A6"/>
          </p15:clr>
        </p15:guide>
        <p15:guide id="7" orient="horz" pos="120">
          <p15:clr>
            <a:srgbClr val="9AA0A6"/>
          </p15:clr>
        </p15:guide>
        <p15:guide id="9" orient="horz" pos="2261">
          <p15:clr>
            <a:srgbClr val="9AA0A6"/>
          </p15:clr>
        </p15:guide>
        <p15:guide id="10" pos="2880">
          <p15:clr>
            <a:srgbClr val="9AA0A6"/>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E6C765-CF3F-F26D-A0C8-E86A1F74D474}" name="Will Houghteling" initials="WH" userId="S::will.houghteling@franklincovey.com::9499b97d-6032-478d-af8d-ec12bf05490c" providerId="AD"/>
  <p188:author id="{6DC6FCCC-3F8F-514A-D388-40F0EA684C64}" name="Matt Murdoch" initials="MM" userId="S::matt.murdoch@franklincovey.com::ecb67f68-30ae-44a2-b6a0-dbd9b9e98b28" providerId="AD"/>
  <p188:author id="{5BCE1CD1-8377-E543-1CE6-717D84D3C284}" name="Troy Cosey" initials="TC" userId="oPY+iuJbGhp/qxCu/UcolOVuoY1MEC4oltesK6PntPo=" providerId="None"/>
  <p188:author id="{477608DC-C22D-0348-B892-75D0EFBF1BB6}" name="Christine Trost" initials="CT" userId="S::christine.trost@franklincovey.com::8d3a3322-8503-4f5d-8c81-20529e464a8a" providerId="AD"/>
  <p188:author id="{F2F42AE9-E51E-A440-8E33-8395DD135D92}" name="Tammie McKenzie" initials="TM" userId="S::tammie.mckenzie@franklincovey.com::0fd103a3-ba6c-4a04-81a5-f2ed85e51b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6F52FE-06F8-29B5-19D4-890E2D19D03A}" v="1" dt="2023-10-03T15:04:34.9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719" autoAdjust="0"/>
  </p:normalViewPr>
  <p:slideViewPr>
    <p:cSldViewPr snapToGrid="0">
      <p:cViewPr varScale="1">
        <p:scale>
          <a:sx n="114" d="100"/>
          <a:sy n="114" d="100"/>
        </p:scale>
        <p:origin x="780" y="90"/>
      </p:cViewPr>
      <p:guideLst>
        <p:guide orient="horz"/>
        <p:guide pos="5652"/>
        <p:guide pos="72"/>
        <p:guide orient="horz" pos="3024"/>
        <p:guide orient="horz" pos="2916"/>
        <p:guide orient="horz" pos="120"/>
        <p:guide orient="horz" pos="226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microsoft.com/office/2018/10/relationships/authors" Target="authors.xml"/><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57"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Jaremba" userId="S::lindsay.jaremba@franklincovey.com::92e81fd7-4692-4938-a6b4-ad14b3eacb01" providerId="AD" clId="Web-{906F52FE-06F8-29B5-19D4-890E2D19D03A}"/>
    <pc:docChg chg="addSld">
      <pc:chgData name="Lindsay Jaremba" userId="S::lindsay.jaremba@franklincovey.com::92e81fd7-4692-4938-a6b4-ad14b3eacb01" providerId="AD" clId="Web-{906F52FE-06F8-29B5-19D4-890E2D19D03A}" dt="2023-10-03T15:04:34.951" v="0"/>
      <pc:docMkLst>
        <pc:docMk/>
      </pc:docMkLst>
      <pc:sldChg chg="add">
        <pc:chgData name="Lindsay Jaremba" userId="S::lindsay.jaremba@franklincovey.com::92e81fd7-4692-4938-a6b4-ad14b3eacb01" providerId="AD" clId="Web-{906F52FE-06F8-29B5-19D4-890E2D19D03A}" dt="2023-10-03T15:04:34.951" v="0"/>
        <pc:sldMkLst>
          <pc:docMk/>
          <pc:sldMk cId="4057808291" sldId="21473771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3BE46-EB31-4D90-A5D8-5C19B30C91A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AEB7847E-A987-492D-8D49-012D4849FA85}">
      <dgm:prSet phldrT="[Text]"/>
      <dgm:spPr/>
      <dgm:t>
        <a:bodyPr/>
        <a:lstStyle/>
        <a:p>
          <a:r>
            <a:rPr lang="en-US" dirty="0"/>
            <a:t>Create Team in Impact Platform</a:t>
          </a:r>
        </a:p>
      </dgm:t>
    </dgm:pt>
    <dgm:pt modelId="{D833FE73-C197-407D-83D2-CB2E59A246B9}" type="parTrans" cxnId="{ADF195FB-8217-4C2E-8AA6-04E881D2E534}">
      <dgm:prSet/>
      <dgm:spPr/>
      <dgm:t>
        <a:bodyPr/>
        <a:lstStyle/>
        <a:p>
          <a:endParaRPr lang="en-US"/>
        </a:p>
      </dgm:t>
    </dgm:pt>
    <dgm:pt modelId="{CDFF75FF-01CD-49B7-A59A-9959B73D3E68}" type="sibTrans" cxnId="{ADF195FB-8217-4C2E-8AA6-04E881D2E534}">
      <dgm:prSet/>
      <dgm:spPr/>
      <dgm:t>
        <a:bodyPr/>
        <a:lstStyle/>
        <a:p>
          <a:endParaRPr lang="en-US"/>
        </a:p>
      </dgm:t>
    </dgm:pt>
    <dgm:pt modelId="{1F2BDC51-C383-4F99-8FE5-ED8C47D714B5}">
      <dgm:prSet phldrT="[Text]"/>
      <dgm:spPr/>
      <dgm:t>
        <a:bodyPr/>
        <a:lstStyle/>
        <a:p>
          <a:r>
            <a:rPr lang="en-US" dirty="0"/>
            <a:t>Assign Course in Impact Platform</a:t>
          </a:r>
        </a:p>
      </dgm:t>
    </dgm:pt>
    <dgm:pt modelId="{B5CF4711-110A-4088-B61C-0093F7E91749}" type="parTrans" cxnId="{B73D95E9-6305-4D17-88C4-FE2E75EC3A0C}">
      <dgm:prSet/>
      <dgm:spPr/>
      <dgm:t>
        <a:bodyPr/>
        <a:lstStyle/>
        <a:p>
          <a:endParaRPr lang="en-US"/>
        </a:p>
      </dgm:t>
    </dgm:pt>
    <dgm:pt modelId="{530BC3EF-3CB7-49FB-AE26-369804386DE9}" type="sibTrans" cxnId="{B73D95E9-6305-4D17-88C4-FE2E75EC3A0C}">
      <dgm:prSet/>
      <dgm:spPr/>
      <dgm:t>
        <a:bodyPr/>
        <a:lstStyle/>
        <a:p>
          <a:endParaRPr lang="en-US"/>
        </a:p>
      </dgm:t>
    </dgm:pt>
    <dgm:pt modelId="{87174763-9924-4CEF-AF23-7ED1BE965241}">
      <dgm:prSet phldrT="[Text]"/>
      <dgm:spPr/>
      <dgm:t>
        <a:bodyPr/>
        <a:lstStyle/>
        <a:p>
          <a:r>
            <a:rPr lang="en-US" dirty="0"/>
            <a:t>Email Participants with Context  </a:t>
          </a:r>
        </a:p>
      </dgm:t>
    </dgm:pt>
    <dgm:pt modelId="{E22525B8-8656-448C-9167-A59DC52C1EF3}" type="parTrans" cxnId="{D4D5661B-4DF0-451F-B5C7-69CF73DDD691}">
      <dgm:prSet/>
      <dgm:spPr/>
      <dgm:t>
        <a:bodyPr/>
        <a:lstStyle/>
        <a:p>
          <a:endParaRPr lang="en-US"/>
        </a:p>
      </dgm:t>
    </dgm:pt>
    <dgm:pt modelId="{EA18A51A-6331-424B-89E7-0C7E45EC7141}" type="sibTrans" cxnId="{D4D5661B-4DF0-451F-B5C7-69CF73DDD691}">
      <dgm:prSet/>
      <dgm:spPr/>
      <dgm:t>
        <a:bodyPr/>
        <a:lstStyle/>
        <a:p>
          <a:endParaRPr lang="en-US"/>
        </a:p>
      </dgm:t>
    </dgm:pt>
    <dgm:pt modelId="{50EA8F36-9FA8-4CD5-887B-577236F360B1}">
      <dgm:prSet phldrT="[Text]"/>
      <dgm:spPr/>
      <dgm:t>
        <a:bodyPr/>
        <a:lstStyle/>
        <a:p>
          <a:r>
            <a:rPr lang="en-US" dirty="0"/>
            <a:t>Schedule Sessions and Send Invites</a:t>
          </a:r>
        </a:p>
      </dgm:t>
    </dgm:pt>
    <dgm:pt modelId="{4CE1EE40-552A-4745-BBB9-16E8EC56511F}" type="parTrans" cxnId="{07E6D8F1-4D7B-41ED-9B78-38328DF3063B}">
      <dgm:prSet/>
      <dgm:spPr/>
      <dgm:t>
        <a:bodyPr/>
        <a:lstStyle/>
        <a:p>
          <a:endParaRPr lang="en-US"/>
        </a:p>
      </dgm:t>
    </dgm:pt>
    <dgm:pt modelId="{74A7A920-1D2D-47FD-9EEA-010817B7985F}" type="sibTrans" cxnId="{07E6D8F1-4D7B-41ED-9B78-38328DF3063B}">
      <dgm:prSet/>
      <dgm:spPr/>
      <dgm:t>
        <a:bodyPr/>
        <a:lstStyle/>
        <a:p>
          <a:endParaRPr lang="en-US"/>
        </a:p>
      </dgm:t>
    </dgm:pt>
    <dgm:pt modelId="{1DBAD04B-A763-44D0-9064-97A7367F1745}">
      <dgm:prSet phldrT="[Text]"/>
      <dgm:spPr/>
      <dgm:t>
        <a:bodyPr/>
        <a:lstStyle/>
        <a:p>
          <a:r>
            <a:rPr lang="en-US" dirty="0"/>
            <a:t>Lead Discussion Sessions</a:t>
          </a:r>
        </a:p>
      </dgm:t>
    </dgm:pt>
    <dgm:pt modelId="{8400631F-5D56-4FEC-BCA6-04A6CD7FA36E}" type="parTrans" cxnId="{0CACFEF3-3FDF-4567-A676-B73F152358B6}">
      <dgm:prSet/>
      <dgm:spPr/>
      <dgm:t>
        <a:bodyPr/>
        <a:lstStyle/>
        <a:p>
          <a:endParaRPr lang="en-US"/>
        </a:p>
      </dgm:t>
    </dgm:pt>
    <dgm:pt modelId="{F230BB16-BD0E-43B2-8A6A-F4D3FBC833E4}" type="sibTrans" cxnId="{0CACFEF3-3FDF-4567-A676-B73F152358B6}">
      <dgm:prSet/>
      <dgm:spPr/>
      <dgm:t>
        <a:bodyPr/>
        <a:lstStyle/>
        <a:p>
          <a:endParaRPr lang="en-US"/>
        </a:p>
      </dgm:t>
    </dgm:pt>
    <dgm:pt modelId="{5E018707-C75B-4B86-A738-4350B51F6C4E}">
      <dgm:prSet phldrT="[Text]"/>
      <dgm:spPr/>
      <dgm:t>
        <a:bodyPr/>
        <a:lstStyle/>
        <a:p>
          <a:r>
            <a:rPr lang="en-US" dirty="0"/>
            <a:t>Optional Participant Capstone Presentation</a:t>
          </a:r>
        </a:p>
      </dgm:t>
    </dgm:pt>
    <dgm:pt modelId="{24C3567F-D1AF-4822-A941-F7A9FD4776CA}" type="parTrans" cxnId="{6270A916-A183-4E73-8C2E-3F33FC3894B8}">
      <dgm:prSet/>
      <dgm:spPr/>
      <dgm:t>
        <a:bodyPr/>
        <a:lstStyle/>
        <a:p>
          <a:endParaRPr lang="en-US"/>
        </a:p>
      </dgm:t>
    </dgm:pt>
    <dgm:pt modelId="{C88F23DC-6A23-4B27-A111-6DBFD6FE48AB}" type="sibTrans" cxnId="{6270A916-A183-4E73-8C2E-3F33FC3894B8}">
      <dgm:prSet/>
      <dgm:spPr/>
      <dgm:t>
        <a:bodyPr/>
        <a:lstStyle/>
        <a:p>
          <a:endParaRPr lang="en-US"/>
        </a:p>
      </dgm:t>
    </dgm:pt>
    <dgm:pt modelId="{00DD830B-3517-4626-87A5-502843A321AC}" type="pres">
      <dgm:prSet presAssocID="{E263BE46-EB31-4D90-A5D8-5C19B30C91A3}" presName="Name0" presStyleCnt="0">
        <dgm:presLayoutVars>
          <dgm:chMax val="11"/>
          <dgm:chPref val="11"/>
          <dgm:dir/>
          <dgm:resizeHandles/>
        </dgm:presLayoutVars>
      </dgm:prSet>
      <dgm:spPr/>
    </dgm:pt>
    <dgm:pt modelId="{F77BD563-68C1-4AA6-8712-B22207E5DC4F}" type="pres">
      <dgm:prSet presAssocID="{5E018707-C75B-4B86-A738-4350B51F6C4E}" presName="Accent6" presStyleCnt="0"/>
      <dgm:spPr/>
    </dgm:pt>
    <dgm:pt modelId="{9A0109F1-DD98-4897-96D5-F34EC9AE00D1}" type="pres">
      <dgm:prSet presAssocID="{5E018707-C75B-4B86-A738-4350B51F6C4E}" presName="Accent" presStyleLbl="node1" presStyleIdx="0" presStyleCnt="6"/>
      <dgm:spPr/>
    </dgm:pt>
    <dgm:pt modelId="{8C6C014C-51D9-431A-9B5A-1CDE2D2DA4B3}" type="pres">
      <dgm:prSet presAssocID="{5E018707-C75B-4B86-A738-4350B51F6C4E}" presName="ParentBackground6" presStyleCnt="0"/>
      <dgm:spPr/>
    </dgm:pt>
    <dgm:pt modelId="{70495304-6B2D-46A4-A143-9F84E9003538}" type="pres">
      <dgm:prSet presAssocID="{5E018707-C75B-4B86-A738-4350B51F6C4E}" presName="ParentBackground" presStyleLbl="fgAcc1" presStyleIdx="0" presStyleCnt="6"/>
      <dgm:spPr/>
    </dgm:pt>
    <dgm:pt modelId="{B188EF50-4874-456B-8ED7-400D39EABD33}" type="pres">
      <dgm:prSet presAssocID="{5E018707-C75B-4B86-A738-4350B51F6C4E}" presName="Parent6" presStyleLbl="revTx" presStyleIdx="0" presStyleCnt="0">
        <dgm:presLayoutVars>
          <dgm:chMax val="1"/>
          <dgm:chPref val="1"/>
          <dgm:bulletEnabled val="1"/>
        </dgm:presLayoutVars>
      </dgm:prSet>
      <dgm:spPr/>
    </dgm:pt>
    <dgm:pt modelId="{988A8515-19A8-4715-B3C8-DE5661792B24}" type="pres">
      <dgm:prSet presAssocID="{1DBAD04B-A763-44D0-9064-97A7367F1745}" presName="Accent5" presStyleCnt="0"/>
      <dgm:spPr/>
    </dgm:pt>
    <dgm:pt modelId="{E4B7A8B1-EA73-4042-947B-F3921439C76C}" type="pres">
      <dgm:prSet presAssocID="{1DBAD04B-A763-44D0-9064-97A7367F1745}" presName="Accent" presStyleLbl="node1" presStyleIdx="1" presStyleCnt="6"/>
      <dgm:spPr/>
    </dgm:pt>
    <dgm:pt modelId="{5B05672B-16C8-41B1-9A05-7F08B840C83C}" type="pres">
      <dgm:prSet presAssocID="{1DBAD04B-A763-44D0-9064-97A7367F1745}" presName="ParentBackground5" presStyleCnt="0"/>
      <dgm:spPr/>
    </dgm:pt>
    <dgm:pt modelId="{B018E019-15C2-4435-96C2-1AAFE712F5F0}" type="pres">
      <dgm:prSet presAssocID="{1DBAD04B-A763-44D0-9064-97A7367F1745}" presName="ParentBackground" presStyleLbl="fgAcc1" presStyleIdx="1" presStyleCnt="6"/>
      <dgm:spPr/>
    </dgm:pt>
    <dgm:pt modelId="{1E4F2130-C0FB-461A-B424-7544C7B9277D}" type="pres">
      <dgm:prSet presAssocID="{1DBAD04B-A763-44D0-9064-97A7367F1745}" presName="Parent5" presStyleLbl="revTx" presStyleIdx="0" presStyleCnt="0">
        <dgm:presLayoutVars>
          <dgm:chMax val="1"/>
          <dgm:chPref val="1"/>
          <dgm:bulletEnabled val="1"/>
        </dgm:presLayoutVars>
      </dgm:prSet>
      <dgm:spPr/>
    </dgm:pt>
    <dgm:pt modelId="{1B345461-B4F1-432F-B8C0-AB3F1B51F83D}" type="pres">
      <dgm:prSet presAssocID="{50EA8F36-9FA8-4CD5-887B-577236F360B1}" presName="Accent4" presStyleCnt="0"/>
      <dgm:spPr/>
    </dgm:pt>
    <dgm:pt modelId="{076ED6C0-EA39-4D0E-9B73-0C96D7AF9945}" type="pres">
      <dgm:prSet presAssocID="{50EA8F36-9FA8-4CD5-887B-577236F360B1}" presName="Accent" presStyleLbl="node1" presStyleIdx="2" presStyleCnt="6"/>
      <dgm:spPr/>
    </dgm:pt>
    <dgm:pt modelId="{AE3F6C14-E490-4F00-B91E-9848FCDF5282}" type="pres">
      <dgm:prSet presAssocID="{50EA8F36-9FA8-4CD5-887B-577236F360B1}" presName="ParentBackground4" presStyleCnt="0"/>
      <dgm:spPr/>
    </dgm:pt>
    <dgm:pt modelId="{D8B135EA-D871-4EF1-8224-B8AAE5E66274}" type="pres">
      <dgm:prSet presAssocID="{50EA8F36-9FA8-4CD5-887B-577236F360B1}" presName="ParentBackground" presStyleLbl="fgAcc1" presStyleIdx="2" presStyleCnt="6"/>
      <dgm:spPr/>
    </dgm:pt>
    <dgm:pt modelId="{B2B6D0F5-1D30-4BD3-BA85-141DECEAAD63}" type="pres">
      <dgm:prSet presAssocID="{50EA8F36-9FA8-4CD5-887B-577236F360B1}" presName="Parent4" presStyleLbl="revTx" presStyleIdx="0" presStyleCnt="0">
        <dgm:presLayoutVars>
          <dgm:chMax val="1"/>
          <dgm:chPref val="1"/>
          <dgm:bulletEnabled val="1"/>
        </dgm:presLayoutVars>
      </dgm:prSet>
      <dgm:spPr/>
    </dgm:pt>
    <dgm:pt modelId="{034B4403-05F7-4310-8F56-DD9CC3775F80}" type="pres">
      <dgm:prSet presAssocID="{87174763-9924-4CEF-AF23-7ED1BE965241}" presName="Accent3" presStyleCnt="0"/>
      <dgm:spPr/>
    </dgm:pt>
    <dgm:pt modelId="{57C53758-FA49-460D-995F-A0E47DDC2964}" type="pres">
      <dgm:prSet presAssocID="{87174763-9924-4CEF-AF23-7ED1BE965241}" presName="Accent" presStyleLbl="node1" presStyleIdx="3" presStyleCnt="6"/>
      <dgm:spPr/>
    </dgm:pt>
    <dgm:pt modelId="{A96FB455-1161-45DB-B4E3-0E972CBBDB28}" type="pres">
      <dgm:prSet presAssocID="{87174763-9924-4CEF-AF23-7ED1BE965241}" presName="ParentBackground3" presStyleCnt="0"/>
      <dgm:spPr/>
    </dgm:pt>
    <dgm:pt modelId="{0608F1D3-CFD3-4EE3-AD94-B269F3E4E32C}" type="pres">
      <dgm:prSet presAssocID="{87174763-9924-4CEF-AF23-7ED1BE965241}" presName="ParentBackground" presStyleLbl="fgAcc1" presStyleIdx="3" presStyleCnt="6"/>
      <dgm:spPr/>
    </dgm:pt>
    <dgm:pt modelId="{536C1A53-8179-4B77-8C23-5769CF76FCA0}" type="pres">
      <dgm:prSet presAssocID="{87174763-9924-4CEF-AF23-7ED1BE965241}" presName="Parent3" presStyleLbl="revTx" presStyleIdx="0" presStyleCnt="0">
        <dgm:presLayoutVars>
          <dgm:chMax val="1"/>
          <dgm:chPref val="1"/>
          <dgm:bulletEnabled val="1"/>
        </dgm:presLayoutVars>
      </dgm:prSet>
      <dgm:spPr/>
    </dgm:pt>
    <dgm:pt modelId="{1B10B5AC-9289-4AC4-97A2-A84D08A8C76C}" type="pres">
      <dgm:prSet presAssocID="{1F2BDC51-C383-4F99-8FE5-ED8C47D714B5}" presName="Accent2" presStyleCnt="0"/>
      <dgm:spPr/>
    </dgm:pt>
    <dgm:pt modelId="{A6271E3A-9E97-4539-997D-B2079312C22A}" type="pres">
      <dgm:prSet presAssocID="{1F2BDC51-C383-4F99-8FE5-ED8C47D714B5}" presName="Accent" presStyleLbl="node1" presStyleIdx="4" presStyleCnt="6"/>
      <dgm:spPr/>
    </dgm:pt>
    <dgm:pt modelId="{1A81AF8D-4F05-47F7-A12C-96D492098ECB}" type="pres">
      <dgm:prSet presAssocID="{1F2BDC51-C383-4F99-8FE5-ED8C47D714B5}" presName="ParentBackground2" presStyleCnt="0"/>
      <dgm:spPr/>
    </dgm:pt>
    <dgm:pt modelId="{F199326E-746D-4FBB-8D47-3F7ABC216AE9}" type="pres">
      <dgm:prSet presAssocID="{1F2BDC51-C383-4F99-8FE5-ED8C47D714B5}" presName="ParentBackground" presStyleLbl="fgAcc1" presStyleIdx="4" presStyleCnt="6"/>
      <dgm:spPr/>
    </dgm:pt>
    <dgm:pt modelId="{6A35BA0D-4FE9-4F72-B1E3-BCA90514CB1B}" type="pres">
      <dgm:prSet presAssocID="{1F2BDC51-C383-4F99-8FE5-ED8C47D714B5}" presName="Parent2" presStyleLbl="revTx" presStyleIdx="0" presStyleCnt="0">
        <dgm:presLayoutVars>
          <dgm:chMax val="1"/>
          <dgm:chPref val="1"/>
          <dgm:bulletEnabled val="1"/>
        </dgm:presLayoutVars>
      </dgm:prSet>
      <dgm:spPr/>
    </dgm:pt>
    <dgm:pt modelId="{1D2B6886-88F7-412B-A3C9-FD6D523E5724}" type="pres">
      <dgm:prSet presAssocID="{AEB7847E-A987-492D-8D49-012D4849FA85}" presName="Accent1" presStyleCnt="0"/>
      <dgm:spPr/>
    </dgm:pt>
    <dgm:pt modelId="{676130B0-614E-482D-B898-CD3C19D4311C}" type="pres">
      <dgm:prSet presAssocID="{AEB7847E-A987-492D-8D49-012D4849FA85}" presName="Accent" presStyleLbl="node1" presStyleIdx="5" presStyleCnt="6"/>
      <dgm:spPr/>
    </dgm:pt>
    <dgm:pt modelId="{441A471C-68BB-467B-A819-E6729ABB7EE2}" type="pres">
      <dgm:prSet presAssocID="{AEB7847E-A987-492D-8D49-012D4849FA85}" presName="ParentBackground1" presStyleCnt="0"/>
      <dgm:spPr/>
    </dgm:pt>
    <dgm:pt modelId="{2A6819C5-17A9-4E37-96FB-7222764A6279}" type="pres">
      <dgm:prSet presAssocID="{AEB7847E-A987-492D-8D49-012D4849FA85}" presName="ParentBackground" presStyleLbl="fgAcc1" presStyleIdx="5" presStyleCnt="6"/>
      <dgm:spPr/>
    </dgm:pt>
    <dgm:pt modelId="{47215D72-6365-4662-B799-DAC024BDCD4D}" type="pres">
      <dgm:prSet presAssocID="{AEB7847E-A987-492D-8D49-012D4849FA85}" presName="Parent1" presStyleLbl="revTx" presStyleIdx="0" presStyleCnt="0">
        <dgm:presLayoutVars>
          <dgm:chMax val="1"/>
          <dgm:chPref val="1"/>
          <dgm:bulletEnabled val="1"/>
        </dgm:presLayoutVars>
      </dgm:prSet>
      <dgm:spPr/>
    </dgm:pt>
  </dgm:ptLst>
  <dgm:cxnLst>
    <dgm:cxn modelId="{B2E4B106-C228-4526-A0A3-C3DD19DC754D}" type="presOf" srcId="{E263BE46-EB31-4D90-A5D8-5C19B30C91A3}" destId="{00DD830B-3517-4626-87A5-502843A321AC}" srcOrd="0" destOrd="0" presId="urn:microsoft.com/office/officeart/2011/layout/CircleProcess"/>
    <dgm:cxn modelId="{71F59D13-A501-4ACC-9AD2-EAF57DE003E5}" type="presOf" srcId="{87174763-9924-4CEF-AF23-7ED1BE965241}" destId="{0608F1D3-CFD3-4EE3-AD94-B269F3E4E32C}" srcOrd="0" destOrd="0" presId="urn:microsoft.com/office/officeart/2011/layout/CircleProcess"/>
    <dgm:cxn modelId="{79939214-1AB1-4598-9DDD-E6EEA6EAD945}" type="presOf" srcId="{5E018707-C75B-4B86-A738-4350B51F6C4E}" destId="{70495304-6B2D-46A4-A143-9F84E9003538}" srcOrd="0" destOrd="0" presId="urn:microsoft.com/office/officeart/2011/layout/CircleProcess"/>
    <dgm:cxn modelId="{6270A916-A183-4E73-8C2E-3F33FC3894B8}" srcId="{E263BE46-EB31-4D90-A5D8-5C19B30C91A3}" destId="{5E018707-C75B-4B86-A738-4350B51F6C4E}" srcOrd="5" destOrd="0" parTransId="{24C3567F-D1AF-4822-A941-F7A9FD4776CA}" sibTransId="{C88F23DC-6A23-4B27-A111-6DBFD6FE48AB}"/>
    <dgm:cxn modelId="{D4D5661B-4DF0-451F-B5C7-69CF73DDD691}" srcId="{E263BE46-EB31-4D90-A5D8-5C19B30C91A3}" destId="{87174763-9924-4CEF-AF23-7ED1BE965241}" srcOrd="2" destOrd="0" parTransId="{E22525B8-8656-448C-9167-A59DC52C1EF3}" sibTransId="{EA18A51A-6331-424B-89E7-0C7E45EC7141}"/>
    <dgm:cxn modelId="{E8528644-DFC5-434D-B28F-7F61A9B90A70}" type="presOf" srcId="{1DBAD04B-A763-44D0-9064-97A7367F1745}" destId="{B018E019-15C2-4435-96C2-1AAFE712F5F0}" srcOrd="0" destOrd="0" presId="urn:microsoft.com/office/officeart/2011/layout/CircleProcess"/>
    <dgm:cxn modelId="{32EA7E7A-9242-4D58-9B0D-824C8270925D}" type="presOf" srcId="{1DBAD04B-A763-44D0-9064-97A7367F1745}" destId="{1E4F2130-C0FB-461A-B424-7544C7B9277D}" srcOrd="1" destOrd="0" presId="urn:microsoft.com/office/officeart/2011/layout/CircleProcess"/>
    <dgm:cxn modelId="{AF74C97D-2A67-4381-B175-B19114311C01}" type="presOf" srcId="{50EA8F36-9FA8-4CD5-887B-577236F360B1}" destId="{D8B135EA-D871-4EF1-8224-B8AAE5E66274}" srcOrd="0" destOrd="0" presId="urn:microsoft.com/office/officeart/2011/layout/CircleProcess"/>
    <dgm:cxn modelId="{B620F981-D5B8-4C42-80DC-327898E81808}" type="presOf" srcId="{1F2BDC51-C383-4F99-8FE5-ED8C47D714B5}" destId="{F199326E-746D-4FBB-8D47-3F7ABC216AE9}" srcOrd="0" destOrd="0" presId="urn:microsoft.com/office/officeart/2011/layout/CircleProcess"/>
    <dgm:cxn modelId="{A1C44886-68CA-471A-9A2D-8DEF80AD64B9}" type="presOf" srcId="{50EA8F36-9FA8-4CD5-887B-577236F360B1}" destId="{B2B6D0F5-1D30-4BD3-BA85-141DECEAAD63}" srcOrd="1" destOrd="0" presId="urn:microsoft.com/office/officeart/2011/layout/CircleProcess"/>
    <dgm:cxn modelId="{E39E0D8C-CE44-4C57-85A6-2EC8879D6F29}" type="presOf" srcId="{87174763-9924-4CEF-AF23-7ED1BE965241}" destId="{536C1A53-8179-4B77-8C23-5769CF76FCA0}" srcOrd="1" destOrd="0" presId="urn:microsoft.com/office/officeart/2011/layout/CircleProcess"/>
    <dgm:cxn modelId="{4750FDC6-7031-4E66-B3DE-9D2DEE49CB29}" type="presOf" srcId="{AEB7847E-A987-492D-8D49-012D4849FA85}" destId="{2A6819C5-17A9-4E37-96FB-7222764A6279}" srcOrd="0" destOrd="0" presId="urn:microsoft.com/office/officeart/2011/layout/CircleProcess"/>
    <dgm:cxn modelId="{30DB43C9-4BA8-4AB8-BA70-547D2B01ED83}" type="presOf" srcId="{AEB7847E-A987-492D-8D49-012D4849FA85}" destId="{47215D72-6365-4662-B799-DAC024BDCD4D}" srcOrd="1" destOrd="0" presId="urn:microsoft.com/office/officeart/2011/layout/CircleProcess"/>
    <dgm:cxn modelId="{165537DD-F661-49B9-BFC6-B53243398EB4}" type="presOf" srcId="{5E018707-C75B-4B86-A738-4350B51F6C4E}" destId="{B188EF50-4874-456B-8ED7-400D39EABD33}" srcOrd="1" destOrd="0" presId="urn:microsoft.com/office/officeart/2011/layout/CircleProcess"/>
    <dgm:cxn modelId="{116D5EDD-CD36-4E54-A98E-D35572AB0E8E}" type="presOf" srcId="{1F2BDC51-C383-4F99-8FE5-ED8C47D714B5}" destId="{6A35BA0D-4FE9-4F72-B1E3-BCA90514CB1B}" srcOrd="1" destOrd="0" presId="urn:microsoft.com/office/officeart/2011/layout/CircleProcess"/>
    <dgm:cxn modelId="{B73D95E9-6305-4D17-88C4-FE2E75EC3A0C}" srcId="{E263BE46-EB31-4D90-A5D8-5C19B30C91A3}" destId="{1F2BDC51-C383-4F99-8FE5-ED8C47D714B5}" srcOrd="1" destOrd="0" parTransId="{B5CF4711-110A-4088-B61C-0093F7E91749}" sibTransId="{530BC3EF-3CB7-49FB-AE26-369804386DE9}"/>
    <dgm:cxn modelId="{07E6D8F1-4D7B-41ED-9B78-38328DF3063B}" srcId="{E263BE46-EB31-4D90-A5D8-5C19B30C91A3}" destId="{50EA8F36-9FA8-4CD5-887B-577236F360B1}" srcOrd="3" destOrd="0" parTransId="{4CE1EE40-552A-4745-BBB9-16E8EC56511F}" sibTransId="{74A7A920-1D2D-47FD-9EEA-010817B7985F}"/>
    <dgm:cxn modelId="{0CACFEF3-3FDF-4567-A676-B73F152358B6}" srcId="{E263BE46-EB31-4D90-A5D8-5C19B30C91A3}" destId="{1DBAD04B-A763-44D0-9064-97A7367F1745}" srcOrd="4" destOrd="0" parTransId="{8400631F-5D56-4FEC-BCA6-04A6CD7FA36E}" sibTransId="{F230BB16-BD0E-43B2-8A6A-F4D3FBC833E4}"/>
    <dgm:cxn modelId="{ADF195FB-8217-4C2E-8AA6-04E881D2E534}" srcId="{E263BE46-EB31-4D90-A5D8-5C19B30C91A3}" destId="{AEB7847E-A987-492D-8D49-012D4849FA85}" srcOrd="0" destOrd="0" parTransId="{D833FE73-C197-407D-83D2-CB2E59A246B9}" sibTransId="{CDFF75FF-01CD-49B7-A59A-9959B73D3E68}"/>
    <dgm:cxn modelId="{005FD574-154B-44B4-B8D7-8819631DE9A9}" type="presParOf" srcId="{00DD830B-3517-4626-87A5-502843A321AC}" destId="{F77BD563-68C1-4AA6-8712-B22207E5DC4F}" srcOrd="0" destOrd="0" presId="urn:microsoft.com/office/officeart/2011/layout/CircleProcess"/>
    <dgm:cxn modelId="{6101DF1E-5B7F-427C-A630-513937DD5276}" type="presParOf" srcId="{F77BD563-68C1-4AA6-8712-B22207E5DC4F}" destId="{9A0109F1-DD98-4897-96D5-F34EC9AE00D1}" srcOrd="0" destOrd="0" presId="urn:microsoft.com/office/officeart/2011/layout/CircleProcess"/>
    <dgm:cxn modelId="{4A5AA36A-1B51-4E17-B6D4-D5C93745F6B9}" type="presParOf" srcId="{00DD830B-3517-4626-87A5-502843A321AC}" destId="{8C6C014C-51D9-431A-9B5A-1CDE2D2DA4B3}" srcOrd="1" destOrd="0" presId="urn:microsoft.com/office/officeart/2011/layout/CircleProcess"/>
    <dgm:cxn modelId="{E2865BE2-BE2B-4948-B5D5-191C99C1E09A}" type="presParOf" srcId="{8C6C014C-51D9-431A-9B5A-1CDE2D2DA4B3}" destId="{70495304-6B2D-46A4-A143-9F84E9003538}" srcOrd="0" destOrd="0" presId="urn:microsoft.com/office/officeart/2011/layout/CircleProcess"/>
    <dgm:cxn modelId="{6F79A2C4-DAC6-4325-9017-0183E4C6538D}" type="presParOf" srcId="{00DD830B-3517-4626-87A5-502843A321AC}" destId="{B188EF50-4874-456B-8ED7-400D39EABD33}" srcOrd="2" destOrd="0" presId="urn:microsoft.com/office/officeart/2011/layout/CircleProcess"/>
    <dgm:cxn modelId="{80E9EDB5-69D4-486E-A2FA-452A90FE3578}" type="presParOf" srcId="{00DD830B-3517-4626-87A5-502843A321AC}" destId="{988A8515-19A8-4715-B3C8-DE5661792B24}" srcOrd="3" destOrd="0" presId="urn:microsoft.com/office/officeart/2011/layout/CircleProcess"/>
    <dgm:cxn modelId="{E4301BA9-E93F-43DA-948C-DDF596D0F6A9}" type="presParOf" srcId="{988A8515-19A8-4715-B3C8-DE5661792B24}" destId="{E4B7A8B1-EA73-4042-947B-F3921439C76C}" srcOrd="0" destOrd="0" presId="urn:microsoft.com/office/officeart/2011/layout/CircleProcess"/>
    <dgm:cxn modelId="{3EBF2B3F-AFFE-491F-A067-90FEBA3C622A}" type="presParOf" srcId="{00DD830B-3517-4626-87A5-502843A321AC}" destId="{5B05672B-16C8-41B1-9A05-7F08B840C83C}" srcOrd="4" destOrd="0" presId="urn:microsoft.com/office/officeart/2011/layout/CircleProcess"/>
    <dgm:cxn modelId="{801DE1C5-10B7-4EB3-A33C-5F0563D8AE92}" type="presParOf" srcId="{5B05672B-16C8-41B1-9A05-7F08B840C83C}" destId="{B018E019-15C2-4435-96C2-1AAFE712F5F0}" srcOrd="0" destOrd="0" presId="urn:microsoft.com/office/officeart/2011/layout/CircleProcess"/>
    <dgm:cxn modelId="{9B83398C-1F23-4751-95BB-B59FC6B292B2}" type="presParOf" srcId="{00DD830B-3517-4626-87A5-502843A321AC}" destId="{1E4F2130-C0FB-461A-B424-7544C7B9277D}" srcOrd="5" destOrd="0" presId="urn:microsoft.com/office/officeart/2011/layout/CircleProcess"/>
    <dgm:cxn modelId="{1CCE5E3D-9677-4125-8590-D52641BE699D}" type="presParOf" srcId="{00DD830B-3517-4626-87A5-502843A321AC}" destId="{1B345461-B4F1-432F-B8C0-AB3F1B51F83D}" srcOrd="6" destOrd="0" presId="urn:microsoft.com/office/officeart/2011/layout/CircleProcess"/>
    <dgm:cxn modelId="{D98145B1-508F-43C7-932C-26239CECFC3D}" type="presParOf" srcId="{1B345461-B4F1-432F-B8C0-AB3F1B51F83D}" destId="{076ED6C0-EA39-4D0E-9B73-0C96D7AF9945}" srcOrd="0" destOrd="0" presId="urn:microsoft.com/office/officeart/2011/layout/CircleProcess"/>
    <dgm:cxn modelId="{BEC44C14-ABC5-4A32-9289-FAB5AA818CDB}" type="presParOf" srcId="{00DD830B-3517-4626-87A5-502843A321AC}" destId="{AE3F6C14-E490-4F00-B91E-9848FCDF5282}" srcOrd="7" destOrd="0" presId="urn:microsoft.com/office/officeart/2011/layout/CircleProcess"/>
    <dgm:cxn modelId="{A4DED494-2A50-47DF-AFF1-2B148194D8BC}" type="presParOf" srcId="{AE3F6C14-E490-4F00-B91E-9848FCDF5282}" destId="{D8B135EA-D871-4EF1-8224-B8AAE5E66274}" srcOrd="0" destOrd="0" presId="urn:microsoft.com/office/officeart/2011/layout/CircleProcess"/>
    <dgm:cxn modelId="{09FC405F-51E9-4A81-A477-06ACEE804327}" type="presParOf" srcId="{00DD830B-3517-4626-87A5-502843A321AC}" destId="{B2B6D0F5-1D30-4BD3-BA85-141DECEAAD63}" srcOrd="8" destOrd="0" presId="urn:microsoft.com/office/officeart/2011/layout/CircleProcess"/>
    <dgm:cxn modelId="{FDB00988-8DDB-40C5-B611-21C89A204ECA}" type="presParOf" srcId="{00DD830B-3517-4626-87A5-502843A321AC}" destId="{034B4403-05F7-4310-8F56-DD9CC3775F80}" srcOrd="9" destOrd="0" presId="urn:microsoft.com/office/officeart/2011/layout/CircleProcess"/>
    <dgm:cxn modelId="{84E02A85-9010-43D8-B55D-D433331D6727}" type="presParOf" srcId="{034B4403-05F7-4310-8F56-DD9CC3775F80}" destId="{57C53758-FA49-460D-995F-A0E47DDC2964}" srcOrd="0" destOrd="0" presId="urn:microsoft.com/office/officeart/2011/layout/CircleProcess"/>
    <dgm:cxn modelId="{B16ABBDF-F071-4EEC-A546-FB57B07961E9}" type="presParOf" srcId="{00DD830B-3517-4626-87A5-502843A321AC}" destId="{A96FB455-1161-45DB-B4E3-0E972CBBDB28}" srcOrd="10" destOrd="0" presId="urn:microsoft.com/office/officeart/2011/layout/CircleProcess"/>
    <dgm:cxn modelId="{521AA606-52EC-4660-B7F3-9752F2A99CA0}" type="presParOf" srcId="{A96FB455-1161-45DB-B4E3-0E972CBBDB28}" destId="{0608F1D3-CFD3-4EE3-AD94-B269F3E4E32C}" srcOrd="0" destOrd="0" presId="urn:microsoft.com/office/officeart/2011/layout/CircleProcess"/>
    <dgm:cxn modelId="{D5E92994-376A-4C04-AA36-BA05E957A07B}" type="presParOf" srcId="{00DD830B-3517-4626-87A5-502843A321AC}" destId="{536C1A53-8179-4B77-8C23-5769CF76FCA0}" srcOrd="11" destOrd="0" presId="urn:microsoft.com/office/officeart/2011/layout/CircleProcess"/>
    <dgm:cxn modelId="{9DF1A7E7-853D-451C-9238-D10FB794AB23}" type="presParOf" srcId="{00DD830B-3517-4626-87A5-502843A321AC}" destId="{1B10B5AC-9289-4AC4-97A2-A84D08A8C76C}" srcOrd="12" destOrd="0" presId="urn:microsoft.com/office/officeart/2011/layout/CircleProcess"/>
    <dgm:cxn modelId="{1E53FDC7-40FA-4316-8B59-1D343EBE0F4D}" type="presParOf" srcId="{1B10B5AC-9289-4AC4-97A2-A84D08A8C76C}" destId="{A6271E3A-9E97-4539-997D-B2079312C22A}" srcOrd="0" destOrd="0" presId="urn:microsoft.com/office/officeart/2011/layout/CircleProcess"/>
    <dgm:cxn modelId="{154396B0-3B44-4F86-A1F1-F6257109ADD6}" type="presParOf" srcId="{00DD830B-3517-4626-87A5-502843A321AC}" destId="{1A81AF8D-4F05-47F7-A12C-96D492098ECB}" srcOrd="13" destOrd="0" presId="urn:microsoft.com/office/officeart/2011/layout/CircleProcess"/>
    <dgm:cxn modelId="{6689CE82-EC30-457E-8308-4370BBDCA4AD}" type="presParOf" srcId="{1A81AF8D-4F05-47F7-A12C-96D492098ECB}" destId="{F199326E-746D-4FBB-8D47-3F7ABC216AE9}" srcOrd="0" destOrd="0" presId="urn:microsoft.com/office/officeart/2011/layout/CircleProcess"/>
    <dgm:cxn modelId="{81033C2C-6820-4790-8400-DE5C53425A47}" type="presParOf" srcId="{00DD830B-3517-4626-87A5-502843A321AC}" destId="{6A35BA0D-4FE9-4F72-B1E3-BCA90514CB1B}" srcOrd="14" destOrd="0" presId="urn:microsoft.com/office/officeart/2011/layout/CircleProcess"/>
    <dgm:cxn modelId="{98C067BA-7908-4B17-86F6-6201DED3E1AD}" type="presParOf" srcId="{00DD830B-3517-4626-87A5-502843A321AC}" destId="{1D2B6886-88F7-412B-A3C9-FD6D523E5724}" srcOrd="15" destOrd="0" presId="urn:microsoft.com/office/officeart/2011/layout/CircleProcess"/>
    <dgm:cxn modelId="{EBD810D9-D242-4F17-AE87-BE14C31C2E32}" type="presParOf" srcId="{1D2B6886-88F7-412B-A3C9-FD6D523E5724}" destId="{676130B0-614E-482D-B898-CD3C19D4311C}" srcOrd="0" destOrd="0" presId="urn:microsoft.com/office/officeart/2011/layout/CircleProcess"/>
    <dgm:cxn modelId="{6E81557B-E5EE-46CE-8540-921E7E061DC0}" type="presParOf" srcId="{00DD830B-3517-4626-87A5-502843A321AC}" destId="{441A471C-68BB-467B-A819-E6729ABB7EE2}" srcOrd="16" destOrd="0" presId="urn:microsoft.com/office/officeart/2011/layout/CircleProcess"/>
    <dgm:cxn modelId="{17AE6D05-7E50-4D2B-A8AD-62DD0CAC3BE4}" type="presParOf" srcId="{441A471C-68BB-467B-A819-E6729ABB7EE2}" destId="{2A6819C5-17A9-4E37-96FB-7222764A6279}" srcOrd="0" destOrd="0" presId="urn:microsoft.com/office/officeart/2011/layout/CircleProcess"/>
    <dgm:cxn modelId="{37DB6868-0E63-4E1C-BB6D-4BEED57C27AA}" type="presParOf" srcId="{00DD830B-3517-4626-87A5-502843A321AC}" destId="{47215D72-6365-4662-B799-DAC024BDCD4D}" srcOrd="17"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109F1-DD98-4897-96D5-F34EC9AE00D1}">
      <dsp:nvSpPr>
        <dsp:cNvPr id="0" name=""/>
        <dsp:cNvSpPr/>
      </dsp:nvSpPr>
      <dsp:spPr>
        <a:xfrm>
          <a:off x="6601227" y="1023737"/>
          <a:ext cx="1216869" cy="12166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495304-6B2D-46A4-A143-9F84E9003538}">
      <dsp:nvSpPr>
        <dsp:cNvPr id="0" name=""/>
        <dsp:cNvSpPr/>
      </dsp:nvSpPr>
      <dsp:spPr>
        <a:xfrm>
          <a:off x="664220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Optional Participant Capstone Presentation</a:t>
          </a:r>
        </a:p>
      </dsp:txBody>
      <dsp:txXfrm>
        <a:off x="6804554" y="1226546"/>
        <a:ext cx="810988" cy="811020"/>
      </dsp:txXfrm>
    </dsp:sp>
    <dsp:sp modelId="{E4B7A8B1-EA73-4042-947B-F3921439C76C}">
      <dsp:nvSpPr>
        <dsp:cNvPr id="0" name=""/>
        <dsp:cNvSpPr/>
      </dsp:nvSpPr>
      <dsp:spPr>
        <a:xfrm rot="2700000">
          <a:off x="5344242"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E019-15C2-4435-96C2-1AAFE712F5F0}">
      <dsp:nvSpPr>
        <dsp:cNvPr id="0" name=""/>
        <dsp:cNvSpPr/>
      </dsp:nvSpPr>
      <dsp:spPr>
        <a:xfrm>
          <a:off x="5385131"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Lead Discussion Sessions</a:t>
          </a:r>
        </a:p>
      </dsp:txBody>
      <dsp:txXfrm>
        <a:off x="5547483" y="1226546"/>
        <a:ext cx="810988" cy="811020"/>
      </dsp:txXfrm>
    </dsp:sp>
    <dsp:sp modelId="{076ED6C0-EA39-4D0E-9B73-0C96D7AF9945}">
      <dsp:nvSpPr>
        <dsp:cNvPr id="0" name=""/>
        <dsp:cNvSpPr/>
      </dsp:nvSpPr>
      <dsp:spPr>
        <a:xfrm rot="2700000">
          <a:off x="408717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B135EA-D871-4EF1-8224-B8AAE5E66274}">
      <dsp:nvSpPr>
        <dsp:cNvPr id="0" name=""/>
        <dsp:cNvSpPr/>
      </dsp:nvSpPr>
      <dsp:spPr>
        <a:xfrm>
          <a:off x="412806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Schedule Sessions and Send Invites</a:t>
          </a:r>
        </a:p>
      </dsp:txBody>
      <dsp:txXfrm>
        <a:off x="4290412" y="1226546"/>
        <a:ext cx="810988" cy="811020"/>
      </dsp:txXfrm>
    </dsp:sp>
    <dsp:sp modelId="{57C53758-FA49-460D-995F-A0E47DDC2964}">
      <dsp:nvSpPr>
        <dsp:cNvPr id="0" name=""/>
        <dsp:cNvSpPr/>
      </dsp:nvSpPr>
      <dsp:spPr>
        <a:xfrm rot="2700000">
          <a:off x="2830101"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8F1D3-CFD3-4EE3-AD94-B269F3E4E32C}">
      <dsp:nvSpPr>
        <dsp:cNvPr id="0" name=""/>
        <dsp:cNvSpPr/>
      </dsp:nvSpPr>
      <dsp:spPr>
        <a:xfrm>
          <a:off x="2870990"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Email Participants with Context  </a:t>
          </a:r>
        </a:p>
      </dsp:txBody>
      <dsp:txXfrm>
        <a:off x="3032569" y="1226546"/>
        <a:ext cx="810988" cy="811020"/>
      </dsp:txXfrm>
    </dsp:sp>
    <dsp:sp modelId="{A6271E3A-9E97-4539-997D-B2079312C22A}">
      <dsp:nvSpPr>
        <dsp:cNvPr id="0" name=""/>
        <dsp:cNvSpPr/>
      </dsp:nvSpPr>
      <dsp:spPr>
        <a:xfrm rot="2700000">
          <a:off x="1573030"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99326E-746D-4FBB-8D47-3F7ABC216AE9}">
      <dsp:nvSpPr>
        <dsp:cNvPr id="0" name=""/>
        <dsp:cNvSpPr/>
      </dsp:nvSpPr>
      <dsp:spPr>
        <a:xfrm>
          <a:off x="1613919"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Assign Course in Impact Platform</a:t>
          </a:r>
        </a:p>
      </dsp:txBody>
      <dsp:txXfrm>
        <a:off x="1775498" y="1226546"/>
        <a:ext cx="810988" cy="811020"/>
      </dsp:txXfrm>
    </dsp:sp>
    <dsp:sp modelId="{676130B0-614E-482D-B898-CD3C19D4311C}">
      <dsp:nvSpPr>
        <dsp:cNvPr id="0" name=""/>
        <dsp:cNvSpPr/>
      </dsp:nvSpPr>
      <dsp:spPr>
        <a:xfrm rot="2700000">
          <a:off x="315959" y="1023601"/>
          <a:ext cx="1216697" cy="1216697"/>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6819C5-17A9-4E37-96FB-7222764A6279}">
      <dsp:nvSpPr>
        <dsp:cNvPr id="0" name=""/>
        <dsp:cNvSpPr/>
      </dsp:nvSpPr>
      <dsp:spPr>
        <a:xfrm>
          <a:off x="356075" y="1064299"/>
          <a:ext cx="1135692" cy="1135514"/>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Create Team in Impact Platform</a:t>
          </a:r>
        </a:p>
      </dsp:txBody>
      <dsp:txXfrm>
        <a:off x="518428" y="1226546"/>
        <a:ext cx="810988" cy="81102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1pPr>
            <a:lvl2pPr marL="914400" marR="0" lvl="1"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2pPr>
            <a:lvl3pPr marL="1371600" marR="0" lvl="2"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3pPr>
            <a:lvl4pPr marL="1828800" marR="0" lvl="3"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4pPr>
            <a:lvl5pPr marL="2286000" marR="0" lvl="4"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5pPr>
            <a:lvl6pPr marL="2743200" marR="0" lvl="5"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6pPr>
            <a:lvl7pPr marL="3200400" marR="0" lvl="6"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7pPr>
            <a:lvl8pPr marL="3657600" marR="0" lvl="7"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8pPr>
            <a:lvl9pPr marL="4114800" marR="0" lvl="8" indent="-228600" algn="l" rtl="0">
              <a:lnSpc>
                <a:spcPct val="117999"/>
              </a:lnSpc>
              <a:spcBef>
                <a:spcPts val="0"/>
              </a:spcBef>
              <a:spcAft>
                <a:spcPts val="0"/>
              </a:spcAft>
              <a:buSzPts val="1400"/>
              <a:buNone/>
              <a:defRPr sz="2200" b="0" i="0" u="none" strike="noStrike" cap="none">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0AE9B-3CC7-EA40-B687-F533EC1069F5}" type="slidenum">
              <a:rPr lang="en-US" smtClean="0"/>
              <a:t>1</a:t>
            </a:fld>
            <a:endParaRPr lang="en-US"/>
          </a:p>
        </p:txBody>
      </p:sp>
    </p:spTree>
    <p:extLst>
      <p:ext uri="{BB962C8B-B14F-4D97-AF65-F5344CB8AC3E}">
        <p14:creationId xmlns:p14="http://schemas.microsoft.com/office/powerpoint/2010/main" val="1301338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Opening: </a:t>
            </a:r>
            <a:r>
              <a:rPr lang="en-US" b="0" dirty="0"/>
              <a:t>Provide context for why they are taking this course. Reiterate the investment int their learning and tie to larger organizational initiatives</a:t>
            </a:r>
          </a:p>
          <a:p>
            <a:pPr marL="685800" indent="-457200">
              <a:buAutoNum type="arabicPeriod"/>
            </a:pPr>
            <a:r>
              <a:rPr lang="en-US" b="1" dirty="0"/>
              <a:t>Introduction: </a:t>
            </a:r>
            <a:r>
              <a:rPr lang="en-US" dirty="0"/>
              <a:t>Show only the Principles of Effectiveness visual.  Ask the group their first reactions to the course and the concepts of paradigms.  What stood out to them?  Share your own preliminary insights </a:t>
            </a:r>
          </a:p>
          <a:p>
            <a:pPr marL="685800" indent="-457200">
              <a:buAutoNum type="arabicPeriod"/>
            </a:pPr>
            <a:r>
              <a:rPr lang="en-US" b="1" dirty="0"/>
              <a:t>Breakout 1: </a:t>
            </a:r>
            <a:r>
              <a:rPr lang="en-US" dirty="0"/>
              <a:t>(10 – 15 minutes) </a:t>
            </a:r>
          </a:p>
          <a:p>
            <a:pPr marL="685800" indent="-457200">
              <a:buAutoNum type="arabicPeriod"/>
            </a:pPr>
            <a:r>
              <a:rPr lang="en-US" b="1" dirty="0"/>
              <a:t>Whole Group Debrief: </a:t>
            </a:r>
            <a:r>
              <a:rPr lang="en-US" dirty="0"/>
              <a:t>(5-10 minutes) Who would like to share what they discussed and any insights they had? </a:t>
            </a:r>
          </a:p>
          <a:p>
            <a:pPr marL="685800" indent="-457200">
              <a:buAutoNum type="arabicPeriod"/>
            </a:pPr>
            <a:r>
              <a:rPr lang="en-US" b="1" dirty="0"/>
              <a:t>Breakout 2: </a:t>
            </a:r>
            <a:r>
              <a:rPr lang="en-US" dirty="0"/>
              <a:t>(10 – 15 minuets)</a:t>
            </a:r>
          </a:p>
          <a:p>
            <a:pPr marL="685800" indent="-457200">
              <a:buAutoNum type="arabicPeriod"/>
            </a:pPr>
            <a:r>
              <a:rPr lang="en-US" b="1" dirty="0"/>
              <a:t>Whole Group Debrief: </a:t>
            </a:r>
            <a:r>
              <a:rPr lang="en-US" dirty="0"/>
              <a:t>(5-10 minuets) Who would like to share what they discussed and any insights they had?</a:t>
            </a:r>
          </a:p>
          <a:p>
            <a:pPr marL="685800" indent="-457200">
              <a:buAutoNum type="arabicPeriod"/>
            </a:pPr>
            <a:r>
              <a:rPr lang="en-US" b="1" dirty="0"/>
              <a:t>Closing: </a:t>
            </a:r>
            <a:r>
              <a:rPr lang="en-US" dirty="0"/>
              <a:t>Key takeaways and committed actions to next steps (hear from everyone if group is small or ask for a few if group is larger) </a:t>
            </a:r>
          </a:p>
        </p:txBody>
      </p:sp>
    </p:spTree>
    <p:extLst>
      <p:ext uri="{BB962C8B-B14F-4D97-AF65-F5344CB8AC3E}">
        <p14:creationId xmlns:p14="http://schemas.microsoft.com/office/powerpoint/2010/main" val="1752472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Paradigm Introduction: </a:t>
            </a:r>
            <a:r>
              <a:rPr lang="en-US" dirty="0"/>
              <a:t>Show only the Common Paradigm Visual.  Ask the group who remembers the highly effective paradigm? Gather preliminary reactions Then reveal the Highly Effective paradigm, gather any final reactions.  Share your own insights if needed. </a:t>
            </a:r>
          </a:p>
          <a:p>
            <a:pPr marL="685800" indent="-457200">
              <a:buAutoNum type="arabicPeriod"/>
            </a:pPr>
            <a:r>
              <a:rPr lang="en-US" b="1" dirty="0"/>
              <a:t>Principles:  </a:t>
            </a:r>
            <a:r>
              <a:rPr lang="en-US" dirty="0"/>
              <a:t>Who can remember what principles go along  with this paradigm?  Here from the group and then share principles, gather any final thoughts. </a:t>
            </a:r>
          </a:p>
        </p:txBody>
      </p:sp>
    </p:spTree>
    <p:extLst>
      <p:ext uri="{BB962C8B-B14F-4D97-AF65-F5344CB8AC3E}">
        <p14:creationId xmlns:p14="http://schemas.microsoft.com/office/powerpoint/2010/main" val="121413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b="1" dirty="0"/>
              <a:t>Reactive Language: </a:t>
            </a:r>
            <a:r>
              <a:rPr lang="en-US" b="0" dirty="0"/>
              <a:t>(don’t show answers) Who remembers examples of reactive language?  What does that sound like? Hear from the group and then reveal answers. </a:t>
            </a:r>
          </a:p>
          <a:p>
            <a:pPr marL="685800" indent="-457200">
              <a:buAutoNum type="arabicPeriod"/>
            </a:pPr>
            <a:r>
              <a:rPr lang="en-US" b="1" dirty="0"/>
              <a:t>Proactive Language: </a:t>
            </a:r>
            <a:r>
              <a:rPr lang="en-US" b="0" dirty="0"/>
              <a:t>What about proactive language, What does that sound like?  Hear from the group and then reveal answers. </a:t>
            </a:r>
          </a:p>
          <a:p>
            <a:pPr marL="685800" indent="-457200">
              <a:buAutoNum type="arabicPeriod"/>
            </a:pPr>
            <a:r>
              <a:rPr lang="en-US" b="1" dirty="0"/>
              <a:t>Breakout 1: </a:t>
            </a:r>
            <a:r>
              <a:rPr lang="en-US" dirty="0"/>
              <a:t>(10 – 15 minutes) </a:t>
            </a:r>
          </a:p>
          <a:p>
            <a:pPr marL="685800" indent="-457200">
              <a:buAutoNum type="arabicPeriod"/>
            </a:pPr>
            <a:r>
              <a:rPr lang="en-US" b="1" dirty="0"/>
              <a:t>Whole Group Debrief: </a:t>
            </a:r>
            <a:r>
              <a:rPr lang="en-US" dirty="0"/>
              <a:t>(5-10 minutes) Who would like to share what they discussed and any insights they had? </a:t>
            </a:r>
          </a:p>
          <a:p>
            <a:endParaRPr lang="en-US" dirty="0"/>
          </a:p>
        </p:txBody>
      </p:sp>
    </p:spTree>
    <p:extLst>
      <p:ext uri="{BB962C8B-B14F-4D97-AF65-F5344CB8AC3E}">
        <p14:creationId xmlns:p14="http://schemas.microsoft.com/office/powerpoint/2010/main" val="23156882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b="1" dirty="0"/>
              <a:t>Circle of Influence</a:t>
            </a:r>
            <a:r>
              <a:rPr lang="en-US" b="0" dirty="0"/>
              <a:t>: Who can tell me what the circle of influence is? Hear from group and get their initial insights  </a:t>
            </a:r>
          </a:p>
          <a:p>
            <a:pPr marL="685800" indent="-457200">
              <a:buAutoNum type="arabicPeriod"/>
            </a:pPr>
            <a:r>
              <a:rPr lang="en-US" b="1" dirty="0"/>
              <a:t>Circle of Concern: </a:t>
            </a:r>
            <a:r>
              <a:rPr lang="en-US" b="0" dirty="0"/>
              <a:t>What is the circle of concern?  Hear from the group and get their initial insights </a:t>
            </a:r>
          </a:p>
          <a:p>
            <a:pPr marL="685800" indent="-457200">
              <a:buAutoNum type="arabicPeriod"/>
            </a:pPr>
            <a:r>
              <a:rPr lang="en-US" b="1" dirty="0"/>
              <a:t>Breakout 2: </a:t>
            </a:r>
            <a:r>
              <a:rPr lang="en-US" dirty="0"/>
              <a:t>(10 – 15 minuets)</a:t>
            </a:r>
          </a:p>
          <a:p>
            <a:pPr marL="685800" indent="-457200">
              <a:buAutoNum type="arabicPeriod"/>
            </a:pPr>
            <a:r>
              <a:rPr lang="en-US" b="1" dirty="0"/>
              <a:t>Whole Group Debrief: </a:t>
            </a:r>
            <a:r>
              <a:rPr lang="en-US" dirty="0"/>
              <a:t>(5-10 minuets) Who would like to share what they discussed and any insights they had?</a:t>
            </a:r>
          </a:p>
          <a:p>
            <a:pPr marL="685800" indent="-457200">
              <a:buAutoNum type="arabicPeriod"/>
            </a:pPr>
            <a:r>
              <a:rPr lang="en-US" b="1" dirty="0"/>
              <a:t>Closing: </a:t>
            </a:r>
            <a:r>
              <a:rPr lang="en-US" dirty="0"/>
              <a:t>Key takeaways and committed actions to next steps (hear from everyone if group is small or ask for a few if group is larger) </a:t>
            </a:r>
          </a:p>
          <a:p>
            <a:endParaRPr lang="en-US" dirty="0"/>
          </a:p>
        </p:txBody>
      </p:sp>
    </p:spTree>
    <p:extLst>
      <p:ext uri="{BB962C8B-B14F-4D97-AF65-F5344CB8AC3E}">
        <p14:creationId xmlns:p14="http://schemas.microsoft.com/office/powerpoint/2010/main" val="367072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Paradigm Introduction: </a:t>
            </a:r>
            <a:r>
              <a:rPr lang="en-US" dirty="0"/>
              <a:t>Show only the Common Paradigm Visual.  Ask the group who remembers the highly effective paradigm? Gather preliminary reactions Then reveal the Highly Effective paradigm, gather any final reactions.  Share your own insights if needed. </a:t>
            </a:r>
          </a:p>
          <a:p>
            <a:pPr marL="685800" indent="-457200">
              <a:buAutoNum type="arabicPeriod"/>
            </a:pPr>
            <a:r>
              <a:rPr lang="en-US" b="1" dirty="0"/>
              <a:t>Principles:  </a:t>
            </a:r>
            <a:r>
              <a:rPr lang="en-US" dirty="0"/>
              <a:t>Who can remember what principles go along  with this paradigm?  Here from the group and then share principles, gather any final thoughts. </a:t>
            </a:r>
          </a:p>
          <a:p>
            <a:endParaRPr lang="en-US" dirty="0"/>
          </a:p>
        </p:txBody>
      </p:sp>
    </p:spTree>
    <p:extLst>
      <p:ext uri="{BB962C8B-B14F-4D97-AF65-F5344CB8AC3E}">
        <p14:creationId xmlns:p14="http://schemas.microsoft.com/office/powerpoint/2010/main" val="501364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800" b="1" dirty="0"/>
              <a:t>Mission Statement: </a:t>
            </a:r>
            <a:r>
              <a:rPr lang="en-US" sz="2800" b="0" dirty="0"/>
              <a:t>(don’t show answers) what are some aspects of a good mission statement?  What questions can you ask yourself to create your mission statement? </a:t>
            </a:r>
          </a:p>
          <a:p>
            <a:pPr marL="685800" indent="-457200">
              <a:buAutoNum type="arabicPeriod"/>
            </a:pPr>
            <a:r>
              <a:rPr lang="en-US" sz="2800" b="1" dirty="0"/>
              <a:t>Breakout 1: </a:t>
            </a:r>
            <a:r>
              <a:rPr lang="en-US" sz="2800" dirty="0"/>
              <a:t>(10 – 15 minutes) </a:t>
            </a:r>
          </a:p>
          <a:p>
            <a:pPr marL="685800" indent="-457200">
              <a:buAutoNum type="arabicPeriod"/>
            </a:pPr>
            <a:r>
              <a:rPr lang="en-US" sz="2800" b="1" dirty="0"/>
              <a:t>Whole Group Debrief: </a:t>
            </a:r>
            <a:r>
              <a:rPr lang="en-US" sz="2800" dirty="0"/>
              <a:t>(5-10 minutes) Who would like to share what they discussed and any insights they had? </a:t>
            </a:r>
          </a:p>
          <a:p>
            <a:pPr marL="228600" indent="0">
              <a:buFont typeface="Arial" panose="020B0604020202020204" pitchFamily="34" charset="0"/>
              <a:buNone/>
            </a:pPr>
            <a:endParaRPr lang="en-US" sz="2800" dirty="0"/>
          </a:p>
          <a:p>
            <a:pPr marL="228600" indent="0">
              <a:buFont typeface="Arial" panose="020B0604020202020204" pitchFamily="34" charset="0"/>
              <a:buNone/>
            </a:pPr>
            <a:endParaRPr lang="en-US" sz="2800" dirty="0"/>
          </a:p>
          <a:p>
            <a:pPr marL="228600" marR="0" lvl="0" indent="0" algn="l" defTabSz="914400" rtl="0" eaLnBrk="1" fontAlgn="auto" latinLnBrk="0" hangingPunct="1">
              <a:lnSpc>
                <a:spcPct val="117999"/>
              </a:lnSpc>
              <a:spcBef>
                <a:spcPts val="0"/>
              </a:spcBef>
              <a:spcAft>
                <a:spcPts val="0"/>
              </a:spcAft>
              <a:buClr>
                <a:srgbClr val="000000"/>
              </a:buClr>
              <a:buSzPts val="1400"/>
              <a:buFont typeface="Arial" panose="020B0604020202020204" pitchFamily="34" charset="0"/>
              <a:buNone/>
              <a:tabLst/>
              <a:defRPr/>
            </a:pPr>
            <a:r>
              <a:rPr lang="en-US" sz="2800" b="1" u="sng" dirty="0"/>
              <a:t>OPTIONAL Individual Exercise –Create your personal leadership mission statement and action plan (10 – 15 Minutes) </a:t>
            </a:r>
          </a:p>
          <a:p>
            <a:pPr marL="228600" indent="0">
              <a:buFont typeface="Arial" panose="020B0604020202020204" pitchFamily="34" charset="0"/>
              <a:buNone/>
            </a:pPr>
            <a:r>
              <a:rPr lang="en-US" sz="2800" u="sng" dirty="0"/>
              <a:t>Brainstorm:</a:t>
            </a:r>
          </a:p>
          <a:p>
            <a:pPr marL="685800" indent="-457200">
              <a:buFont typeface="+mj-lt"/>
              <a:buAutoNum type="arabicPeriod"/>
            </a:pPr>
            <a:r>
              <a:rPr lang="en-US" sz="2800" dirty="0"/>
              <a:t>Your strengths</a:t>
            </a:r>
          </a:p>
          <a:p>
            <a:pPr marL="685800" indent="-457200">
              <a:buFont typeface="+mj-lt"/>
              <a:buAutoNum type="arabicPeriod"/>
            </a:pPr>
            <a:r>
              <a:rPr lang="en-US" sz="2800" dirty="0"/>
              <a:t>What motivates you</a:t>
            </a:r>
          </a:p>
          <a:p>
            <a:pPr marL="685800" indent="-457200">
              <a:buFont typeface="+mj-lt"/>
              <a:buAutoNum type="arabicPeriod"/>
            </a:pPr>
            <a:r>
              <a:rPr lang="en-US" sz="2800" dirty="0"/>
              <a:t>What you want to accomplish in your career </a:t>
            </a:r>
          </a:p>
          <a:p>
            <a:pPr marL="685800" indent="-457200">
              <a:buFont typeface="+mj-lt"/>
              <a:buAutoNum type="arabicPeriod"/>
            </a:pPr>
            <a:r>
              <a:rPr lang="en-US" sz="2800" dirty="0"/>
              <a:t>Attributes that you respect in other leaders </a:t>
            </a:r>
          </a:p>
          <a:p>
            <a:pPr marL="685800" indent="-457200">
              <a:buFont typeface="+mj-lt"/>
              <a:buAutoNum type="arabicPeriod"/>
            </a:pPr>
            <a:r>
              <a:rPr lang="en-US" sz="2800" dirty="0"/>
              <a:t>What does your team and organization need most </a:t>
            </a:r>
          </a:p>
          <a:p>
            <a:pPr marL="228600" indent="0">
              <a:buFont typeface="+mj-lt"/>
              <a:buNone/>
            </a:pPr>
            <a:endParaRPr lang="en-US" sz="2800" dirty="0"/>
          </a:p>
          <a:p>
            <a:pPr marL="228600" indent="0">
              <a:buFont typeface="+mj-lt"/>
              <a:buNone/>
            </a:pPr>
            <a:r>
              <a:rPr lang="en-US" sz="2800" u="sng" dirty="0"/>
              <a:t>Organize into a statement: </a:t>
            </a:r>
            <a:r>
              <a:rPr lang="en-US" sz="2400" b="0" i="0" dirty="0">
                <a:solidFill>
                  <a:srgbClr val="101820"/>
                </a:solidFill>
                <a:effectLst/>
                <a:latin typeface="Tiempos Text"/>
              </a:rPr>
              <a:t>From what you’ve learned about your own strengths, passions, and goals, and the traits you admire in others, decide what you want to be known for as a leader. Focus in on one or two key aspects that excite you most, will help you get where you want to go in your career, and align with what your team and organization needs.  Incorporate how you want to be seen as a leader from your team and manager. </a:t>
            </a:r>
          </a:p>
          <a:p>
            <a:pPr marL="228600" indent="0">
              <a:buFont typeface="+mj-lt"/>
              <a:buNone/>
            </a:pPr>
            <a:endParaRPr lang="en-US" sz="2400" b="0" i="0" u="sng" dirty="0">
              <a:solidFill>
                <a:srgbClr val="101820"/>
              </a:solidFill>
              <a:effectLst/>
              <a:latin typeface="Tiempos Text"/>
            </a:endParaRPr>
          </a:p>
          <a:p>
            <a:pPr marL="228600" indent="0">
              <a:buFont typeface="+mj-lt"/>
              <a:buNone/>
            </a:pPr>
            <a:r>
              <a:rPr lang="en-US" sz="2400" b="0" i="0" u="sng" dirty="0">
                <a:solidFill>
                  <a:srgbClr val="101820"/>
                </a:solidFill>
                <a:effectLst/>
                <a:latin typeface="Tiempos Text"/>
              </a:rPr>
              <a:t>Action Plan: </a:t>
            </a:r>
            <a:r>
              <a:rPr lang="en-US" sz="2400" b="0" i="0" u="none" dirty="0">
                <a:solidFill>
                  <a:srgbClr val="101820"/>
                </a:solidFill>
                <a:effectLst/>
                <a:latin typeface="Tiempos Text"/>
              </a:rPr>
              <a:t>List actions you’ll need to take in order to fulfill your personal statement with accountability check-points to ensure actions are completed. </a:t>
            </a:r>
            <a:endParaRPr lang="en-US" sz="2800" u="none" dirty="0"/>
          </a:p>
          <a:p>
            <a:endParaRPr lang="en-US" dirty="0"/>
          </a:p>
        </p:txBody>
      </p:sp>
    </p:spTree>
    <p:extLst>
      <p:ext uri="{BB962C8B-B14F-4D97-AF65-F5344CB8AC3E}">
        <p14:creationId xmlns:p14="http://schemas.microsoft.com/office/powerpoint/2010/main" val="3388789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b="1" dirty="0"/>
              <a:t>End in Mind</a:t>
            </a:r>
            <a:r>
              <a:rPr lang="en-US" b="0" dirty="0"/>
              <a:t>:  (don’t show answers) Who can share some everyday situations where you can define desired outcomes? Hear from group and get their initial insights, then reveal answers. </a:t>
            </a:r>
          </a:p>
          <a:p>
            <a:pPr marL="685800" indent="-457200">
              <a:buAutoNum type="arabicPeriod"/>
            </a:pPr>
            <a:r>
              <a:rPr lang="en-US" b="1" dirty="0"/>
              <a:t>Breakout 2: </a:t>
            </a:r>
            <a:r>
              <a:rPr lang="en-US" dirty="0"/>
              <a:t>(10 – 15 minuets)</a:t>
            </a:r>
          </a:p>
          <a:p>
            <a:pPr marL="685800" indent="-457200">
              <a:buAutoNum type="arabicPeriod"/>
            </a:pPr>
            <a:r>
              <a:rPr lang="en-US" b="1" dirty="0"/>
              <a:t>Whole Group Debrief: </a:t>
            </a:r>
            <a:r>
              <a:rPr lang="en-US" dirty="0"/>
              <a:t>(5-10 minuets) Who would like to share what they discussed and any insights they had?</a:t>
            </a:r>
          </a:p>
          <a:p>
            <a:pPr marL="685800" indent="-457200">
              <a:buAutoNum type="arabicPeriod"/>
            </a:pPr>
            <a:r>
              <a:rPr lang="en-US" b="1" dirty="0"/>
              <a:t>Closing: </a:t>
            </a:r>
            <a:r>
              <a:rPr lang="en-US" dirty="0"/>
              <a:t>Key takeaways and committed actions to next steps (hear from everyone if group is small or ask for a few if group is larger) </a:t>
            </a:r>
          </a:p>
          <a:p>
            <a:endParaRPr lang="en-US" dirty="0"/>
          </a:p>
        </p:txBody>
      </p:sp>
    </p:spTree>
    <p:extLst>
      <p:ext uri="{BB962C8B-B14F-4D97-AF65-F5344CB8AC3E}">
        <p14:creationId xmlns:p14="http://schemas.microsoft.com/office/powerpoint/2010/main" val="4247352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Paradigm Introduction: </a:t>
            </a:r>
            <a:r>
              <a:rPr lang="en-US" dirty="0"/>
              <a:t>Show only the Common Paradigm Visual.  Ask the group who remembers the highly effective paradigm? Gather preliminary reactions Then reveal the Highly Effective paradigm, gather any final reactions.  Share your own insights if needed. </a:t>
            </a:r>
          </a:p>
          <a:p>
            <a:pPr marL="685800" indent="-457200">
              <a:buAutoNum type="arabicPeriod"/>
            </a:pPr>
            <a:r>
              <a:rPr lang="en-US" b="1" dirty="0"/>
              <a:t>Principles:  </a:t>
            </a:r>
            <a:r>
              <a:rPr lang="en-US" dirty="0"/>
              <a:t>Who can remember what principles go along  with this paradigm?  Here from the group and then share principles, gather any final thoughts. </a:t>
            </a:r>
          </a:p>
          <a:p>
            <a:endParaRPr lang="en-US" dirty="0"/>
          </a:p>
        </p:txBody>
      </p:sp>
    </p:spTree>
    <p:extLst>
      <p:ext uri="{BB962C8B-B14F-4D97-AF65-F5344CB8AC3E}">
        <p14:creationId xmlns:p14="http://schemas.microsoft.com/office/powerpoint/2010/main" val="559603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4 Quadrants: </a:t>
            </a:r>
            <a:r>
              <a:rPr lang="en-US" sz="2400" b="0" dirty="0"/>
              <a:t>(don’t show image) Who can remember the 4 quadrants?  Hear from the group and then share visual.  Gather some initial reactions. </a:t>
            </a:r>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p>
          <a:p>
            <a:endParaRPr lang="en-US" dirty="0"/>
          </a:p>
        </p:txBody>
      </p:sp>
    </p:spTree>
    <p:extLst>
      <p:ext uri="{BB962C8B-B14F-4D97-AF65-F5344CB8AC3E}">
        <p14:creationId xmlns:p14="http://schemas.microsoft.com/office/powerpoint/2010/main" val="3856925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b="1" dirty="0"/>
              <a:t>Big Rocks</a:t>
            </a:r>
            <a:r>
              <a:rPr lang="en-US" b="0" dirty="0"/>
              <a:t>:  (don’t show answers) What are ‘big rocks’?  Hear from group and get their initial insights, then reveal answers. </a:t>
            </a:r>
          </a:p>
          <a:p>
            <a:pPr marL="685800" indent="-457200">
              <a:buAutoNum type="arabicPeriod"/>
            </a:pPr>
            <a:r>
              <a:rPr lang="en-US" b="1" dirty="0"/>
              <a:t>Breakout 2: </a:t>
            </a:r>
            <a:r>
              <a:rPr lang="en-US" dirty="0"/>
              <a:t>(10 – 15 minuets)</a:t>
            </a:r>
          </a:p>
          <a:p>
            <a:pPr marL="685800" indent="-457200">
              <a:buAutoNum type="arabicPeriod"/>
            </a:pPr>
            <a:r>
              <a:rPr lang="en-US" b="1" dirty="0"/>
              <a:t>Whole Group Debrief: </a:t>
            </a:r>
            <a:r>
              <a:rPr lang="en-US" dirty="0"/>
              <a:t>(5-10 minuets) Who would like to share what they discussed and any insights they had?</a:t>
            </a:r>
          </a:p>
          <a:p>
            <a:pPr marL="685800" indent="-457200">
              <a:buAutoNum type="arabicPeriod"/>
            </a:pPr>
            <a:r>
              <a:rPr lang="en-US" b="1" dirty="0"/>
              <a:t>Closing: </a:t>
            </a:r>
            <a:r>
              <a:rPr lang="en-US" dirty="0"/>
              <a:t>Key takeaways and committed actions to next steps (hear from everyone if group is small or ask for a few if group is larger) </a:t>
            </a:r>
          </a:p>
          <a:p>
            <a:endParaRPr lang="en-US" dirty="0"/>
          </a:p>
        </p:txBody>
      </p:sp>
    </p:spTree>
    <p:extLst>
      <p:ext uri="{BB962C8B-B14F-4D97-AF65-F5344CB8AC3E}">
        <p14:creationId xmlns:p14="http://schemas.microsoft.com/office/powerpoint/2010/main" val="1014899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46792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Paradigm Introduction: </a:t>
            </a:r>
            <a:r>
              <a:rPr lang="en-US" dirty="0"/>
              <a:t>Show only the Common Paradigm Visual.  Ask the group who remembers the highly effective paradigm? Gather preliminary reactions Then reveal the Highly Effective paradigm, gather any final reactions.  Share your own insights if needed. </a:t>
            </a:r>
          </a:p>
          <a:p>
            <a:pPr marL="685800" indent="-457200">
              <a:buAutoNum type="arabicPeriod"/>
            </a:pPr>
            <a:r>
              <a:rPr lang="en-US" b="1" dirty="0"/>
              <a:t>Principles:  </a:t>
            </a:r>
            <a:r>
              <a:rPr lang="en-US" dirty="0"/>
              <a:t>Who can remember what principles go along  with this paradigm?  Here from the group and then share principles, gather any final thoughts. </a:t>
            </a:r>
          </a:p>
          <a:p>
            <a:endParaRPr lang="en-US" dirty="0"/>
          </a:p>
        </p:txBody>
      </p:sp>
    </p:spTree>
    <p:extLst>
      <p:ext uri="{BB962C8B-B14F-4D97-AF65-F5344CB8AC3E}">
        <p14:creationId xmlns:p14="http://schemas.microsoft.com/office/powerpoint/2010/main" val="2293607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000" b="1" dirty="0"/>
              <a:t>Abundance Mentality: </a:t>
            </a:r>
            <a:r>
              <a:rPr lang="en-US" sz="2000" b="0" dirty="0"/>
              <a:t>(don’t show answers) What are some ways we can start to develop an abundance mentality? Hear from the group and then share answers.  Gather some initial reactions. </a:t>
            </a:r>
          </a:p>
          <a:p>
            <a:pPr marL="685800" indent="-457200">
              <a:buAutoNum type="arabicPeriod"/>
            </a:pPr>
            <a:r>
              <a:rPr lang="en-US" sz="2000" b="1" dirty="0"/>
              <a:t>Breakout 1: </a:t>
            </a:r>
            <a:r>
              <a:rPr lang="en-US" sz="2000" dirty="0"/>
              <a:t>(10 – 15 minutes) </a:t>
            </a:r>
          </a:p>
          <a:p>
            <a:pPr marL="685800" indent="-457200">
              <a:buAutoNum type="arabicPeriod"/>
            </a:pPr>
            <a:r>
              <a:rPr lang="en-US" sz="2000" b="1" dirty="0"/>
              <a:t>Whole Group Debrief: </a:t>
            </a:r>
            <a:r>
              <a:rPr lang="en-US" sz="2000" dirty="0"/>
              <a:t>(5-10 minutes) Who would like to share what they discussed and any insights they had? </a:t>
            </a:r>
          </a:p>
          <a:p>
            <a:endParaRPr lang="en-US" dirty="0"/>
          </a:p>
        </p:txBody>
      </p:sp>
    </p:spTree>
    <p:extLst>
      <p:ext uri="{BB962C8B-B14F-4D97-AF65-F5344CB8AC3E}">
        <p14:creationId xmlns:p14="http://schemas.microsoft.com/office/powerpoint/2010/main" val="3943207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Be Courageous: </a:t>
            </a:r>
            <a:r>
              <a:rPr lang="en-US" sz="2400" b="0" dirty="0"/>
              <a:t>(don’t show answers) what are some ways to be courageous with communication? Share answers and get reactions </a:t>
            </a:r>
          </a:p>
          <a:p>
            <a:pPr marL="685800" indent="-457200">
              <a:buAutoNum type="arabicPeriod"/>
            </a:pPr>
            <a:r>
              <a:rPr lang="en-US" sz="2400" b="1" dirty="0"/>
              <a:t>Be Considerate</a:t>
            </a:r>
            <a:r>
              <a:rPr lang="en-US" sz="2400" b="0" dirty="0"/>
              <a:t>: (don’t show answers) what are some ways to be considerate with communication? Share answers and get reactions </a:t>
            </a:r>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Closing: </a:t>
            </a:r>
            <a:r>
              <a:rPr lang="en-US" sz="2400" dirty="0"/>
              <a:t>Key takeaways and committed actions to next steps (hear from everyone if group is small or ask for a few if group is larger) </a:t>
            </a:r>
          </a:p>
          <a:p>
            <a:pPr marL="685800" indent="-457200">
              <a:buAutoNum type="arabicPeriod"/>
            </a:pPr>
            <a:endParaRPr lang="en-US" sz="2400" b="0" dirty="0"/>
          </a:p>
          <a:p>
            <a:endParaRPr lang="en-US" dirty="0"/>
          </a:p>
        </p:txBody>
      </p:sp>
    </p:spTree>
    <p:extLst>
      <p:ext uri="{BB962C8B-B14F-4D97-AF65-F5344CB8AC3E}">
        <p14:creationId xmlns:p14="http://schemas.microsoft.com/office/powerpoint/2010/main" val="2260464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Paradigm Introduction: </a:t>
            </a:r>
            <a:r>
              <a:rPr lang="en-US" dirty="0"/>
              <a:t>Show only the Common Paradigm Visual.  Ask the group who remembers the highly effective paradigm? Gather preliminary reactions Then reveal the Highly Effective paradigm, gather any final reactions.  Share your own insights if needed. </a:t>
            </a:r>
          </a:p>
          <a:p>
            <a:pPr marL="685800" indent="-457200">
              <a:buAutoNum type="arabicPeriod"/>
            </a:pPr>
            <a:r>
              <a:rPr lang="en-US" b="1" dirty="0"/>
              <a:t>Principles:  </a:t>
            </a:r>
            <a:r>
              <a:rPr lang="en-US" dirty="0"/>
              <a:t>Who can remember what principles go along  with this paradigm?  Here from the group and then share principles, gather any final thoughts. </a:t>
            </a:r>
          </a:p>
          <a:p>
            <a:endParaRPr lang="en-US" dirty="0"/>
          </a:p>
          <a:p>
            <a:endParaRPr lang="en-US" dirty="0"/>
          </a:p>
          <a:p>
            <a:endParaRPr lang="en-US" dirty="0"/>
          </a:p>
        </p:txBody>
      </p:sp>
    </p:spTree>
    <p:extLst>
      <p:ext uri="{BB962C8B-B14F-4D97-AF65-F5344CB8AC3E}">
        <p14:creationId xmlns:p14="http://schemas.microsoft.com/office/powerpoint/2010/main" val="49484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000" b="1" dirty="0"/>
              <a:t>Probe:  </a:t>
            </a:r>
            <a:r>
              <a:rPr lang="en-US" sz="2000" b="0" dirty="0"/>
              <a:t>(don’t show answers) what are examples of Probe listening?  Share answers and get reactions </a:t>
            </a:r>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000" b="1" dirty="0"/>
              <a:t>Evaluate: </a:t>
            </a:r>
            <a:r>
              <a:rPr lang="en-US" sz="2000" b="0" dirty="0"/>
              <a:t>(don’t show answers) what are examples of Evaluating listening?  Share answers and get reactions </a:t>
            </a:r>
            <a:endParaRPr lang="en-US" sz="20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000" b="1" dirty="0"/>
              <a:t>Advise: </a:t>
            </a:r>
            <a:r>
              <a:rPr lang="en-US" sz="2000" b="0" dirty="0"/>
              <a:t>(don’t show answers) what are examples of Advising listening?  Share answers and get reactions </a:t>
            </a:r>
            <a:endParaRPr lang="en-US" sz="20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000" b="1" dirty="0"/>
              <a:t>Interpret: </a:t>
            </a:r>
            <a:r>
              <a:rPr lang="en-US" sz="2000" b="0" dirty="0"/>
              <a:t>(don’t show answers) what are examples of Interpret listening?  Share answers and get reactions </a:t>
            </a:r>
            <a:endParaRPr lang="en-US" sz="2000" b="1" dirty="0"/>
          </a:p>
          <a:p>
            <a:pPr marL="685800" indent="-457200">
              <a:buAutoNum type="arabicPeriod"/>
            </a:pPr>
            <a:r>
              <a:rPr lang="en-US" sz="2000" b="1" dirty="0"/>
              <a:t>Breakout 1: </a:t>
            </a:r>
            <a:r>
              <a:rPr lang="en-US" sz="2000" dirty="0"/>
              <a:t>(10 – 15 minutes) </a:t>
            </a:r>
          </a:p>
          <a:p>
            <a:pPr marL="685800" indent="-457200">
              <a:buAutoNum type="arabicPeriod"/>
            </a:pPr>
            <a:r>
              <a:rPr lang="en-US" sz="2000" b="1" dirty="0"/>
              <a:t>Whole Group Debrief: </a:t>
            </a:r>
            <a:r>
              <a:rPr lang="en-US" sz="2000" dirty="0"/>
              <a:t>(5-10 minutes) Who would like to share what they discussed and any insights they had? </a:t>
            </a:r>
          </a:p>
          <a:p>
            <a:endParaRPr lang="en-US" dirty="0"/>
          </a:p>
        </p:txBody>
      </p:sp>
    </p:spTree>
    <p:extLst>
      <p:ext uri="{BB962C8B-B14F-4D97-AF65-F5344CB8AC3E}">
        <p14:creationId xmlns:p14="http://schemas.microsoft.com/office/powerpoint/2010/main" val="2486270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400" b="1" dirty="0"/>
              <a:t>Empathetic Listening Tips: </a:t>
            </a:r>
            <a:r>
              <a:rPr lang="en-US" sz="2400" b="0" dirty="0"/>
              <a:t>(don’t show answers) what are some ways to be to empathetic when you are listening? Share answers and get reactions </a:t>
            </a:r>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Closing: </a:t>
            </a:r>
            <a:r>
              <a:rPr lang="en-US" sz="2400" dirty="0"/>
              <a:t>Key takeaways and committed actions to next steps (hear from everyone if group is small or ask for a few if group is larger) </a:t>
            </a:r>
          </a:p>
          <a:p>
            <a:pPr marL="685800" indent="-457200">
              <a:buAutoNum type="arabicPeriod"/>
            </a:pPr>
            <a:endParaRPr lang="en-US" sz="2400" dirty="0"/>
          </a:p>
          <a:p>
            <a:endParaRPr lang="en-US" dirty="0"/>
          </a:p>
        </p:txBody>
      </p:sp>
    </p:spTree>
    <p:extLst>
      <p:ext uri="{BB962C8B-B14F-4D97-AF65-F5344CB8AC3E}">
        <p14:creationId xmlns:p14="http://schemas.microsoft.com/office/powerpoint/2010/main" val="32183084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Paradigm Introduction: </a:t>
            </a:r>
            <a:r>
              <a:rPr lang="en-US" dirty="0"/>
              <a:t>Show only the Common Paradigm Visual.  Ask the group who remembers the highly effective paradigm? Gather preliminary reactions Then reveal the Highly Effective paradigm, gather any final reactions.  Share your own insights if needed. </a:t>
            </a:r>
          </a:p>
          <a:p>
            <a:pPr marL="685800" indent="-457200">
              <a:buAutoNum type="arabicPeriod"/>
            </a:pPr>
            <a:r>
              <a:rPr lang="en-US" b="1" dirty="0"/>
              <a:t>Principles:  </a:t>
            </a:r>
            <a:r>
              <a:rPr lang="en-US" dirty="0"/>
              <a:t>Who can remember what principles go along  with this paradigm?  Here from the group and then share principles, gather any final thoughts. </a:t>
            </a:r>
          </a:p>
          <a:p>
            <a:endParaRPr lang="en-US" dirty="0"/>
          </a:p>
        </p:txBody>
      </p:sp>
    </p:spTree>
    <p:extLst>
      <p:ext uri="{BB962C8B-B14F-4D97-AF65-F5344CB8AC3E}">
        <p14:creationId xmlns:p14="http://schemas.microsoft.com/office/powerpoint/2010/main" val="278397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Value Differences: </a:t>
            </a:r>
            <a:r>
              <a:rPr lang="en-US" sz="2400" b="0" dirty="0"/>
              <a:t>(don’t show answers) what are ways that we can value differences?  Gather from the group and then share answers and get reactions.  </a:t>
            </a:r>
            <a:endParaRPr lang="en-US" sz="2400" b="1" dirty="0"/>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p>
          <a:p>
            <a:endParaRPr lang="en-US" dirty="0"/>
          </a:p>
        </p:txBody>
      </p:sp>
    </p:spTree>
    <p:extLst>
      <p:ext uri="{BB962C8B-B14F-4D97-AF65-F5344CB8AC3E}">
        <p14:creationId xmlns:p14="http://schemas.microsoft.com/office/powerpoint/2010/main" val="2718096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457200">
              <a:buAutoNum type="arabicPeriod"/>
            </a:pPr>
            <a:r>
              <a:rPr lang="en-US" sz="2000" b="1" dirty="0"/>
              <a:t>Seek 3</a:t>
            </a:r>
            <a:r>
              <a:rPr lang="en-US" sz="2000" b="1" baseline="30000" dirty="0"/>
              <a:t>rd</a:t>
            </a:r>
            <a:r>
              <a:rPr lang="en-US" sz="2000" b="1" dirty="0"/>
              <a:t> Alternatives : </a:t>
            </a:r>
            <a:r>
              <a:rPr lang="en-US" sz="2000" b="0" dirty="0"/>
              <a:t>(don’t show image) What approaches help us seek 3</a:t>
            </a:r>
            <a:r>
              <a:rPr lang="en-US" sz="2000" b="0" baseline="30000" dirty="0"/>
              <a:t>rd</a:t>
            </a:r>
            <a:r>
              <a:rPr lang="en-US" sz="2000" b="0" dirty="0"/>
              <a:t> alternatives?  Hear from group and then share image </a:t>
            </a:r>
          </a:p>
          <a:p>
            <a:pPr marL="685800" indent="-457200">
              <a:buAutoNum type="arabicPeriod"/>
            </a:pPr>
            <a:r>
              <a:rPr lang="en-US" sz="2000" b="1" dirty="0"/>
              <a:t>Breakout 1: </a:t>
            </a:r>
            <a:r>
              <a:rPr lang="en-US" sz="2000" dirty="0"/>
              <a:t>(10 – 15 minutes) </a:t>
            </a:r>
          </a:p>
          <a:p>
            <a:pPr marL="685800" indent="-457200">
              <a:buAutoNum type="arabicPeriod"/>
            </a:pPr>
            <a:r>
              <a:rPr lang="en-US" sz="2000" b="1" dirty="0"/>
              <a:t>Whole Group Debrief: </a:t>
            </a:r>
            <a:r>
              <a:rPr lang="en-US" sz="2000" dirty="0"/>
              <a:t>(5-10 minutes) Who would like to share what they discussed and any insights they had? </a:t>
            </a:r>
          </a:p>
          <a:p>
            <a:pPr marL="685800" indent="-457200">
              <a:buAutoNum type="arabicPeriod"/>
            </a:pPr>
            <a:r>
              <a:rPr lang="en-US" sz="2000" b="1" dirty="0"/>
              <a:t>Closing: </a:t>
            </a:r>
            <a:r>
              <a:rPr lang="en-US" sz="2000" dirty="0"/>
              <a:t>Key takeaways and committed actions to next steps (hear from everyone if group is small or ask for a few if group is larger) </a:t>
            </a:r>
          </a:p>
          <a:p>
            <a:endParaRPr lang="en-US" dirty="0"/>
          </a:p>
        </p:txBody>
      </p:sp>
    </p:spTree>
    <p:extLst>
      <p:ext uri="{BB962C8B-B14F-4D97-AF65-F5344CB8AC3E}">
        <p14:creationId xmlns:p14="http://schemas.microsoft.com/office/powerpoint/2010/main" val="1821063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b="1" dirty="0"/>
              <a:t>Pre-Work: </a:t>
            </a:r>
            <a:r>
              <a:rPr lang="en-US" b="0" dirty="0"/>
              <a:t>. Remind </a:t>
            </a:r>
            <a:r>
              <a:rPr lang="en-US" dirty="0"/>
              <a:t>participants to have their download their responses from the OnDemand Course and be prepared to share their new habit action plan </a:t>
            </a:r>
            <a:endParaRPr lang="en-US" b="1" dirty="0"/>
          </a:p>
          <a:p>
            <a:pPr marL="685800" indent="-457200">
              <a:buAutoNum type="arabicPeriod"/>
            </a:pPr>
            <a:r>
              <a:rPr lang="en-US" b="1" dirty="0"/>
              <a:t>Paradigm Introduction: </a:t>
            </a:r>
            <a:r>
              <a:rPr lang="en-US" dirty="0"/>
              <a:t>Show only the Common Paradigm Visual.  Ask the group who remembers the highly effective paradigm? Gather preliminary reactions Then reveal the Highly Effective paradigm, gather any final reactions.  Share your own insights if needed. </a:t>
            </a:r>
          </a:p>
          <a:p>
            <a:pPr marL="685800" indent="-457200">
              <a:buAutoNum type="arabicPeriod"/>
            </a:pPr>
            <a:r>
              <a:rPr lang="en-US" b="1" dirty="0"/>
              <a:t>Principles:  </a:t>
            </a:r>
            <a:r>
              <a:rPr lang="en-US" dirty="0"/>
              <a:t>Who can remember what principles go along  with this paradigm?  Here from the group and then share principles, gather any final thoughts. </a:t>
            </a:r>
          </a:p>
          <a:p>
            <a:endParaRPr lang="en-US" dirty="0"/>
          </a:p>
        </p:txBody>
      </p:sp>
    </p:spTree>
    <p:extLst>
      <p:ext uri="{BB962C8B-B14F-4D97-AF65-F5344CB8AC3E}">
        <p14:creationId xmlns:p14="http://schemas.microsoft.com/office/powerpoint/2010/main" val="389731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u="none" strike="noStrike" kern="1200" dirty="0">
                <a:solidFill>
                  <a:schemeClr val="tx1"/>
                </a:solidFill>
                <a:effectLst/>
                <a:latin typeface="+mn-lt"/>
                <a:ea typeface="+mn-ea"/>
                <a:cs typeface="Arial" panose="020B0604020202020204" pitchFamily="34" charset="0"/>
              </a:rPr>
              <a:t>This is the backup slide if the CP wants a more conditional statement</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1829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Body: </a:t>
            </a:r>
            <a:r>
              <a:rPr lang="en-US" sz="2400" b="0" dirty="0"/>
              <a:t>(don’t show image) What are some self-renewal actions for our body? </a:t>
            </a:r>
            <a:endParaRPr lang="en-US" sz="24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Mind: </a:t>
            </a:r>
            <a:r>
              <a:rPr lang="en-US" sz="2400" b="0" dirty="0"/>
              <a:t>What are some self-renewal actions for our mind? </a:t>
            </a:r>
            <a:endParaRPr lang="en-US" sz="2400" b="1" dirty="0"/>
          </a:p>
          <a:p>
            <a:pPr marL="685800" indent="-457200">
              <a:buAutoNum type="arabicPeriod"/>
            </a:pPr>
            <a:r>
              <a:rPr lang="en-US" sz="2400" b="1" dirty="0"/>
              <a:t>Heart: </a:t>
            </a:r>
            <a:r>
              <a:rPr lang="en-US" sz="2400" b="0" dirty="0"/>
              <a:t>What are some self-renewal actions for our Heart? </a:t>
            </a:r>
            <a:endParaRPr lang="en-US" sz="2400" b="1" dirty="0"/>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Spirit: </a:t>
            </a:r>
            <a:r>
              <a:rPr lang="en-US" sz="2400" b="0" dirty="0"/>
              <a:t>What are some self-renewal actions for our Heart? (hear from group and then share image)</a:t>
            </a:r>
            <a:endParaRPr lang="en-US" sz="2400" b="1" dirty="0"/>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p>
          <a:p>
            <a:endParaRPr lang="en-US" dirty="0"/>
          </a:p>
        </p:txBody>
      </p:sp>
    </p:spTree>
    <p:extLst>
      <p:ext uri="{BB962C8B-B14F-4D97-AF65-F5344CB8AC3E}">
        <p14:creationId xmlns:p14="http://schemas.microsoft.com/office/powerpoint/2010/main" val="821516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Body: </a:t>
            </a:r>
            <a:r>
              <a:rPr lang="en-US" sz="2400" b="0" dirty="0"/>
              <a:t>(don’t show image) What are some self-renewal actions for our body? </a:t>
            </a:r>
            <a:endParaRPr lang="en-US" sz="2400" b="1" dirty="0"/>
          </a:p>
          <a:p>
            <a:pPr marL="685800" indent="-457200">
              <a:buAutoNum type="arabicPeriod"/>
            </a:pPr>
            <a:r>
              <a:rPr lang="en-US" sz="2400" b="1" dirty="0"/>
              <a:t>Breakout 1: </a:t>
            </a:r>
            <a:r>
              <a:rPr lang="en-US" sz="2400" dirty="0"/>
              <a:t>(10 – 15 minutes) </a:t>
            </a:r>
          </a:p>
          <a:p>
            <a:pPr marL="685800" indent="-457200">
              <a:buAutoNum type="arabicPeriod"/>
            </a:pPr>
            <a:r>
              <a:rPr lang="en-US" sz="2400" b="1" dirty="0"/>
              <a:t>Whole Group Debrief: </a:t>
            </a:r>
            <a:r>
              <a:rPr lang="en-US" sz="2400" dirty="0"/>
              <a:t>(5-10 minutes) Who would like to share what they discussed and any insights they had? </a:t>
            </a:r>
          </a:p>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Closing: </a:t>
            </a:r>
            <a:r>
              <a:rPr lang="en-US" sz="2400" dirty="0"/>
              <a:t>Key takeaways and committed actions to next steps (hear from everyone if group is small or ask for a few if group is larger) </a:t>
            </a:r>
          </a:p>
          <a:p>
            <a:pPr marL="685800" indent="-457200">
              <a:buAutoNum type="arabicPeriod"/>
            </a:pPr>
            <a:r>
              <a:rPr lang="en-US" sz="2400" b="1" dirty="0"/>
              <a:t>Capstone Presentation Expectations - OPTIONAL</a:t>
            </a:r>
          </a:p>
          <a:p>
            <a:endParaRPr lang="en-US" dirty="0"/>
          </a:p>
        </p:txBody>
      </p:sp>
    </p:spTree>
    <p:extLst>
      <p:ext uri="{BB962C8B-B14F-4D97-AF65-F5344CB8AC3E}">
        <p14:creationId xmlns:p14="http://schemas.microsoft.com/office/powerpoint/2010/main" val="1272652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marR="0" lvl="0" indent="-457200" algn="l" defTabSz="914400" rtl="0" eaLnBrk="1" fontAlgn="auto" latinLnBrk="0" hangingPunct="1">
              <a:lnSpc>
                <a:spcPct val="117999"/>
              </a:lnSpc>
              <a:spcBef>
                <a:spcPts val="0"/>
              </a:spcBef>
              <a:spcAft>
                <a:spcPts val="0"/>
              </a:spcAft>
              <a:buClr>
                <a:srgbClr val="000000"/>
              </a:buClr>
              <a:buSzPts val="1400"/>
              <a:buFont typeface="Arial"/>
              <a:buAutoNum type="arabicPeriod"/>
              <a:tabLst/>
              <a:defRPr/>
            </a:pPr>
            <a:r>
              <a:rPr lang="en-US" sz="2400" b="1" dirty="0"/>
              <a:t>NOTE: you will want to provide links to your learners.  These links are available through the library under Materials  as long as you have admin or facilitator credentials.  The learners can also find them under “additional resources”  “cards/tools” for 5 Choices.</a:t>
            </a:r>
          </a:p>
        </p:txBody>
      </p:sp>
    </p:spTree>
    <p:extLst>
      <p:ext uri="{BB962C8B-B14F-4D97-AF65-F5344CB8AC3E}">
        <p14:creationId xmlns:p14="http://schemas.microsoft.com/office/powerpoint/2010/main" val="38632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8492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117269646e5_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3" name="Google Shape;1343;g117269646e5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817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537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61015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163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 Notes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6"/>
            <a:ext cx="8229600" cy="673553"/>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3" name="Text Placeholder 2">
            <a:extLst>
              <a:ext uri="{FF2B5EF4-FFF2-40B4-BE49-F238E27FC236}">
                <a16:creationId xmlns:a16="http://schemas.microsoft.com/office/drawing/2014/main" id="{F4F03DB7-5AD8-A406-AEEA-B74D2B482142}"/>
              </a:ext>
            </a:extLst>
          </p:cNvPr>
          <p:cNvSpPr>
            <a:spLocks noGrp="1"/>
          </p:cNvSpPr>
          <p:nvPr>
            <p:ph type="body" sz="quarter" idx="13"/>
          </p:nvPr>
        </p:nvSpPr>
        <p:spPr>
          <a:xfrm>
            <a:off x="457200" y="1240632"/>
            <a:ext cx="8229600" cy="1144672"/>
          </a:xfrm>
        </p:spPr>
        <p:txBody>
          <a:bodyPr>
            <a:spAutoFit/>
          </a:bodyPr>
          <a:lstStyle>
            <a:lvl1pPr marL="0" indent="0">
              <a:spcBef>
                <a:spcPts val="0"/>
              </a:spcBef>
              <a:spcAft>
                <a:spcPts val="675"/>
              </a:spcAft>
              <a:buNone/>
              <a:defRPr sz="1350" b="1">
                <a:solidFill>
                  <a:schemeClr val="accent2"/>
                </a:solidFill>
              </a:defRPr>
            </a:lvl1pPr>
            <a:lvl2pPr marL="178594" indent="-171450">
              <a:lnSpc>
                <a:spcPct val="110000"/>
              </a:lnSpc>
              <a:spcBef>
                <a:spcPts val="0"/>
              </a:spcBef>
              <a:spcAft>
                <a:spcPts val="675"/>
              </a:spcAft>
              <a:tabLst/>
              <a:defRPr sz="1050">
                <a:solidFill>
                  <a:schemeClr val="bg1"/>
                </a:solidFill>
              </a:defRPr>
            </a:lvl2pPr>
            <a:lvl3pPr marL="300038" indent="-121444">
              <a:lnSpc>
                <a:spcPct val="110000"/>
              </a:lnSpc>
              <a:spcBef>
                <a:spcPts val="0"/>
              </a:spcBef>
              <a:spcAft>
                <a:spcPts val="675"/>
              </a:spcAft>
              <a:tabLst/>
              <a:defRPr sz="900">
                <a:solidFill>
                  <a:schemeClr val="bg1"/>
                </a:solidFill>
              </a:defRPr>
            </a:lvl3pPr>
            <a:lvl4pPr marL="471488" indent="-129779">
              <a:lnSpc>
                <a:spcPct val="110000"/>
              </a:lnSpc>
              <a:spcBef>
                <a:spcPts val="0"/>
              </a:spcBef>
              <a:spcAft>
                <a:spcPts val="675"/>
              </a:spcAft>
              <a:tabLst/>
              <a:defRPr sz="825">
                <a:solidFill>
                  <a:schemeClr val="bg1"/>
                </a:solidFill>
              </a:defRPr>
            </a:lvl4pPr>
            <a:lvl5pPr marL="601266" indent="-129779">
              <a:lnSpc>
                <a:spcPct val="110000"/>
              </a:lnSpc>
              <a:spcBef>
                <a:spcPts val="0"/>
              </a:spcBef>
              <a:spcAft>
                <a:spcPts val="675"/>
              </a:spcAft>
              <a:tabLst/>
              <a:defRPr sz="825">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0774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Add agenda header text here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20" name="Content Placeholder 19">
            <a:extLst>
              <a:ext uri="{FF2B5EF4-FFF2-40B4-BE49-F238E27FC236}">
                <a16:creationId xmlns:a16="http://schemas.microsoft.com/office/drawing/2014/main" id="{87DFDEBC-0E86-264D-A159-6ED2BACAD51B}"/>
              </a:ext>
            </a:extLst>
          </p:cNvPr>
          <p:cNvSpPr>
            <a:spLocks noGrp="1"/>
          </p:cNvSpPr>
          <p:nvPr>
            <p:ph sz="quarter" idx="12" hasCustomPrompt="1"/>
          </p:nvPr>
        </p:nvSpPr>
        <p:spPr>
          <a:xfrm>
            <a:off x="461962" y="1143000"/>
            <a:ext cx="8339138" cy="3429000"/>
          </a:xfrm>
        </p:spPr>
        <p:txBody>
          <a:bodyPr/>
          <a:lstStyle>
            <a:lvl1pPr marL="342900" indent="-342900">
              <a:buClr>
                <a:schemeClr val="accent1"/>
              </a:buClr>
              <a:buFont typeface="+mj-lt"/>
              <a:buAutoNum type="arabicPeriod"/>
              <a:defRPr b="1"/>
            </a:lvl1pPr>
            <a:lvl2pPr marL="517922" indent="-167879">
              <a:buClr>
                <a:schemeClr val="accent1"/>
              </a:buClr>
              <a:buFont typeface="Arial" panose="020B0604020202020204" pitchFamily="34" charset="0"/>
              <a:buChar char="•"/>
              <a:tabLst/>
              <a:defRPr u="none" baseline="0">
                <a:uFill>
                  <a:solidFill>
                    <a:schemeClr val="accent1"/>
                  </a:solidFill>
                </a:uFill>
              </a:defRPr>
            </a:lvl2pPr>
            <a:lvl3pPr marL="692944" indent="-175022">
              <a:buClr>
                <a:schemeClr val="accent1"/>
              </a:buClr>
              <a:tabLst/>
              <a:defRPr/>
            </a:lvl3pPr>
          </a:lstStyle>
          <a:p>
            <a:pPr lvl="0"/>
            <a:r>
              <a:rPr lang="en-US"/>
              <a:t>Agenda Item Number and description</a:t>
            </a:r>
          </a:p>
          <a:p>
            <a:pPr lvl="1"/>
            <a:r>
              <a:rPr lang="en-US"/>
              <a:t>Second level</a:t>
            </a:r>
          </a:p>
          <a:p>
            <a:pPr lvl="2"/>
            <a:r>
              <a:rPr lang="en-US"/>
              <a:t>Third Level</a:t>
            </a:r>
          </a:p>
        </p:txBody>
      </p:sp>
      <p:pic>
        <p:nvPicPr>
          <p:cNvPr id="30" name="Picture 29" descr="Shape&#10;&#10;Description automatically generated with medium confidence">
            <a:extLst>
              <a:ext uri="{FF2B5EF4-FFF2-40B4-BE49-F238E27FC236}">
                <a16:creationId xmlns:a16="http://schemas.microsoft.com/office/drawing/2014/main" id="{3DEF6095-4DA4-5D45-B668-1E7010DD8F98}"/>
              </a:ext>
            </a:extLst>
          </p:cNvPr>
          <p:cNvPicPr>
            <a:picLocks noChangeAspect="1"/>
          </p:cNvPicPr>
          <p:nvPr userDrawn="1"/>
        </p:nvPicPr>
        <p:blipFill>
          <a:blip r:embed="rId2"/>
          <a:stretch>
            <a:fillRect/>
          </a:stretch>
        </p:blipFill>
        <p:spPr>
          <a:xfrm>
            <a:off x="457200" y="4804812"/>
            <a:ext cx="742950" cy="110066"/>
          </a:xfrm>
          <a:prstGeom prst="rect">
            <a:avLst/>
          </a:prstGeom>
        </p:spPr>
      </p:pic>
      <p:sp>
        <p:nvSpPr>
          <p:cNvPr id="6" name="Rectangle 5">
            <a:extLst>
              <a:ext uri="{FF2B5EF4-FFF2-40B4-BE49-F238E27FC236}">
                <a16:creationId xmlns:a16="http://schemas.microsoft.com/office/drawing/2014/main" id="{B8E878C5-9518-954A-BDD3-634766D4B2A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0CEBF2ED-BD28-6947-89EE-80FE55F1E9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2322645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5143501" y="57150"/>
            <a:ext cx="3490820" cy="508635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F260B571-AE65-D3AA-3025-CF354B7E0A02}"/>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E749765C-0AD2-E6AE-E42F-6A26D327D5F1}"/>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2F4E28D0-F4D0-F599-3FD3-7BBBDB2C520D}"/>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3217808903"/>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4802886" y="148590"/>
            <a:ext cx="3718433" cy="499491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B847806F-E94D-F58A-9802-74C44FFFEB27}"/>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243759D2-114D-09B1-2F79-CCA385DC2D90}"/>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C7F120F6-7F7C-9B86-C890-CC75A76C7CDE}"/>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1701095433"/>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82744995"/>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Tree>
    <p:extLst>
      <p:ext uri="{BB962C8B-B14F-4D97-AF65-F5344CB8AC3E}">
        <p14:creationId xmlns:p14="http://schemas.microsoft.com/office/powerpoint/2010/main" val="2064076982"/>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IJ - 6 CTR MOD - sml hd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236DBAAB-318A-D771-9B42-AE46CB20C62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FBD0ABF-0615-EB75-B35B-B3C3737C5D6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424DE1C-8048-F406-284C-1AD18D54135C}"/>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45D65DA8-58FA-9FC0-102D-E727A6244531}"/>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69744172"/>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IJ Template - 1 CENTER MODUL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Product Title Here</a:t>
            </a:r>
          </a:p>
        </p:txBody>
      </p:sp>
      <p:grpSp>
        <p:nvGrpSpPr>
          <p:cNvPr id="26" name="Group 25">
            <a:extLst>
              <a:ext uri="{FF2B5EF4-FFF2-40B4-BE49-F238E27FC236}">
                <a16:creationId xmlns:a16="http://schemas.microsoft.com/office/drawing/2014/main" id="{46BF1940-E5FA-9994-6AE2-CEE5002DE15A}"/>
              </a:ext>
            </a:extLst>
          </p:cNvPr>
          <p:cNvGrpSpPr/>
          <p:nvPr userDrawn="1"/>
        </p:nvGrpSpPr>
        <p:grpSpPr>
          <a:xfrm>
            <a:off x="379891" y="1544691"/>
            <a:ext cx="8432169" cy="308631"/>
            <a:chOff x="1371895" y="3257550"/>
            <a:chExt cx="8474515" cy="342901"/>
          </a:xfrm>
        </p:grpSpPr>
        <p:pic>
          <p:nvPicPr>
            <p:cNvPr id="27" name="Graphic 26">
              <a:extLst>
                <a:ext uri="{FF2B5EF4-FFF2-40B4-BE49-F238E27FC236}">
                  <a16:creationId xmlns:a16="http://schemas.microsoft.com/office/drawing/2014/main" id="{089CB28C-D1B4-2063-1101-56FDBF6FB2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895" y="3257550"/>
              <a:ext cx="2199495" cy="342900"/>
            </a:xfrm>
            <a:prstGeom prst="rect">
              <a:avLst/>
            </a:prstGeom>
          </p:spPr>
        </p:pic>
        <p:pic>
          <p:nvPicPr>
            <p:cNvPr id="28" name="Graphic 27">
              <a:extLst>
                <a:ext uri="{FF2B5EF4-FFF2-40B4-BE49-F238E27FC236}">
                  <a16:creationId xmlns:a16="http://schemas.microsoft.com/office/drawing/2014/main" id="{4F0FDECA-862B-CC37-C17D-28B521B941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5352" y="3257550"/>
              <a:ext cx="4457700" cy="342900"/>
            </a:xfrm>
            <a:prstGeom prst="rect">
              <a:avLst/>
            </a:prstGeom>
          </p:spPr>
        </p:pic>
        <p:pic>
          <p:nvPicPr>
            <p:cNvPr id="29" name="Graphic 28">
              <a:extLst>
                <a:ext uri="{FF2B5EF4-FFF2-40B4-BE49-F238E27FC236}">
                  <a16:creationId xmlns:a16="http://schemas.microsoft.com/office/drawing/2014/main" id="{4407349A-C3B0-7F0E-3F1B-1D14E48E86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52108" y="3257551"/>
              <a:ext cx="2394302" cy="342900"/>
            </a:xfrm>
            <a:prstGeom prst="rect">
              <a:avLst/>
            </a:prstGeom>
          </p:spPr>
        </p:pic>
      </p:grpSp>
      <p:cxnSp>
        <p:nvCxnSpPr>
          <p:cNvPr id="32" name="Straight Connector 31">
            <a:extLst>
              <a:ext uri="{FF2B5EF4-FFF2-40B4-BE49-F238E27FC236}">
                <a16:creationId xmlns:a16="http://schemas.microsoft.com/office/drawing/2014/main" id="{F1F8267B-5A73-1758-CFA9-AF612E73FAEA}"/>
              </a:ext>
            </a:extLst>
          </p:cNvPr>
          <p:cNvCxnSpPr>
            <a:cxnSpLocks/>
          </p:cNvCxnSpPr>
          <p:nvPr/>
        </p:nvCxnSpPr>
        <p:spPr>
          <a:xfrm>
            <a:off x="6565696"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447A74-283F-44BF-4D61-50140895C6B7}"/>
              </a:ext>
            </a:extLst>
          </p:cNvPr>
          <p:cNvCxnSpPr>
            <a:cxnSpLocks/>
          </p:cNvCxnSpPr>
          <p:nvPr/>
        </p:nvCxnSpPr>
        <p:spPr>
          <a:xfrm>
            <a:off x="49066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53026D-3D52-907A-1CA4-E9B7BAB24866}"/>
              </a:ext>
            </a:extLst>
          </p:cNvPr>
          <p:cNvCxnSpPr>
            <a:cxnSpLocks/>
          </p:cNvCxnSpPr>
          <p:nvPr/>
        </p:nvCxnSpPr>
        <p:spPr>
          <a:xfrm>
            <a:off x="243417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sp>
        <p:nvSpPr>
          <p:cNvPr id="58" name="Text Placeholder 2">
            <a:extLst>
              <a:ext uri="{FF2B5EF4-FFF2-40B4-BE49-F238E27FC236}">
                <a16:creationId xmlns:a16="http://schemas.microsoft.com/office/drawing/2014/main" id="{61FA11C5-0AD5-BE73-8FE2-610EA9B8DBAC}"/>
              </a:ext>
            </a:extLst>
          </p:cNvPr>
          <p:cNvSpPr>
            <a:spLocks noGrp="1"/>
          </p:cNvSpPr>
          <p:nvPr>
            <p:ph type="body" sz="quarter" idx="15"/>
          </p:nvPr>
        </p:nvSpPr>
        <p:spPr>
          <a:xfrm>
            <a:off x="7317486" y="2272833"/>
            <a:ext cx="1462142"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59" name="Text Placeholder 2">
            <a:extLst>
              <a:ext uri="{FF2B5EF4-FFF2-40B4-BE49-F238E27FC236}">
                <a16:creationId xmlns:a16="http://schemas.microsoft.com/office/drawing/2014/main" id="{9DBFFC12-24BA-F7A2-D020-4492F74D585C}"/>
              </a:ext>
            </a:extLst>
          </p:cNvPr>
          <p:cNvSpPr>
            <a:spLocks noGrp="1"/>
          </p:cNvSpPr>
          <p:nvPr>
            <p:ph type="body" sz="quarter" idx="16"/>
          </p:nvPr>
        </p:nvSpPr>
        <p:spPr>
          <a:xfrm>
            <a:off x="7317486" y="2822655"/>
            <a:ext cx="1462142"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0" name="Text Placeholder 2">
            <a:extLst>
              <a:ext uri="{FF2B5EF4-FFF2-40B4-BE49-F238E27FC236}">
                <a16:creationId xmlns:a16="http://schemas.microsoft.com/office/drawing/2014/main" id="{727FF51F-1CD7-37AB-38AE-9F22AA00CCC2}"/>
              </a:ext>
            </a:extLst>
          </p:cNvPr>
          <p:cNvSpPr>
            <a:spLocks noGrp="1"/>
          </p:cNvSpPr>
          <p:nvPr>
            <p:ph type="body" sz="quarter" idx="17"/>
          </p:nvPr>
        </p:nvSpPr>
        <p:spPr>
          <a:xfrm>
            <a:off x="7317486" y="3274068"/>
            <a:ext cx="1462142"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73" name="Text Placeholder 72">
            <a:extLst>
              <a:ext uri="{FF2B5EF4-FFF2-40B4-BE49-F238E27FC236}">
                <a16:creationId xmlns:a16="http://schemas.microsoft.com/office/drawing/2014/main" id="{C280A819-5D3F-5E1F-3EF2-927D938BC2D8}"/>
              </a:ext>
            </a:extLst>
          </p:cNvPr>
          <p:cNvSpPr>
            <a:spLocks noGrp="1"/>
          </p:cNvSpPr>
          <p:nvPr>
            <p:ph type="body" sz="quarter" idx="27" hasCustomPrompt="1"/>
          </p:nvPr>
        </p:nvSpPr>
        <p:spPr>
          <a:xfrm>
            <a:off x="561976"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4" name="Text Placeholder 72">
            <a:extLst>
              <a:ext uri="{FF2B5EF4-FFF2-40B4-BE49-F238E27FC236}">
                <a16:creationId xmlns:a16="http://schemas.microsoft.com/office/drawing/2014/main" id="{9F6E9EF5-6CE4-7F48-F44B-EE91D980A85A}"/>
              </a:ext>
            </a:extLst>
          </p:cNvPr>
          <p:cNvSpPr>
            <a:spLocks noGrp="1"/>
          </p:cNvSpPr>
          <p:nvPr>
            <p:ph type="body" sz="quarter" idx="28" hasCustomPrompt="1"/>
          </p:nvPr>
        </p:nvSpPr>
        <p:spPr>
          <a:xfrm>
            <a:off x="2570206" y="1588294"/>
            <a:ext cx="3880022"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5" name="Text Placeholder 72">
            <a:extLst>
              <a:ext uri="{FF2B5EF4-FFF2-40B4-BE49-F238E27FC236}">
                <a16:creationId xmlns:a16="http://schemas.microsoft.com/office/drawing/2014/main" id="{2484016D-2F2C-C353-D36D-DBDD58B37EC2}"/>
              </a:ext>
            </a:extLst>
          </p:cNvPr>
          <p:cNvSpPr>
            <a:spLocks noGrp="1"/>
          </p:cNvSpPr>
          <p:nvPr>
            <p:ph type="body" sz="quarter" idx="29" hasCustomPrompt="1"/>
          </p:nvPr>
        </p:nvSpPr>
        <p:spPr>
          <a:xfrm>
            <a:off x="6726717"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85" name="Text Placeholder 84">
            <a:extLst>
              <a:ext uri="{FF2B5EF4-FFF2-40B4-BE49-F238E27FC236}">
                <a16:creationId xmlns:a16="http://schemas.microsoft.com/office/drawing/2014/main" id="{E7449FC0-5982-957F-9569-B03B1F78EE11}"/>
              </a:ext>
            </a:extLst>
          </p:cNvPr>
          <p:cNvSpPr>
            <a:spLocks noGrp="1"/>
          </p:cNvSpPr>
          <p:nvPr>
            <p:ph type="body" sz="quarter" idx="33" hasCustomPrompt="1"/>
          </p:nvPr>
        </p:nvSpPr>
        <p:spPr>
          <a:xfrm>
            <a:off x="457200" y="763191"/>
            <a:ext cx="7018020" cy="280749"/>
          </a:xfrm>
        </p:spPr>
        <p:txBody>
          <a:bodyPr>
            <a:noAutofit/>
          </a:bodyPr>
          <a:lstStyle>
            <a:lvl1pPr marL="0" indent="0">
              <a:buNone/>
              <a:defRPr sz="1800" b="1">
                <a:solidFill>
                  <a:schemeClr val="accent1"/>
                </a:solidFill>
              </a:defRPr>
            </a:lvl1pPr>
          </a:lstStyle>
          <a:p>
            <a:pPr lvl="0"/>
            <a:r>
              <a:rPr lang="en-US"/>
              <a:t>Add Type of Journey (On Demand, Concentrated, Spaced)</a:t>
            </a:r>
          </a:p>
        </p:txBody>
      </p:sp>
      <p:sp>
        <p:nvSpPr>
          <p:cNvPr id="97" name="Text Placeholder 2">
            <a:extLst>
              <a:ext uri="{FF2B5EF4-FFF2-40B4-BE49-F238E27FC236}">
                <a16:creationId xmlns:a16="http://schemas.microsoft.com/office/drawing/2014/main" id="{A5D7F36B-9506-4A7C-9DED-EA0679AA43DD}"/>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8" name="Text Placeholder 2">
            <a:extLst>
              <a:ext uri="{FF2B5EF4-FFF2-40B4-BE49-F238E27FC236}">
                <a16:creationId xmlns:a16="http://schemas.microsoft.com/office/drawing/2014/main" id="{2BE320B0-502F-0494-F9F3-F732497C934A}"/>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240177"/>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IJ Template - 1 CENTER MODULE - add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8BC3CF11-328C-AC92-44A1-DFE08F5EFA6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57F565-3F4C-6C7E-E7FB-6F530382019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2EFAD0DF-DA70-416F-E657-684ABA2BC3D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16A1B64F-FACE-6799-F919-6F648566E276}"/>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99444596"/>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IJ Template - 1 CENTER MODULE CONC">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3030432-EC3F-3991-5121-3477A9B7EF94}"/>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BB7C879-C0CA-78C1-FFB8-94AE9FF6AC7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3082DAC5-F7E0-62B4-C497-20E45529699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70EAEEA-CCCB-1290-FE21-CD349847808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71979738"/>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IJ Template - 3 CENTER MODULES - SP or O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FDB1230E-10B7-D4DE-F4F7-1D16937AA1A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E3CB3EE4-4E24-E9D9-FB3A-A1AA0402866E}"/>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41D9E706-1257-35EE-37D3-20510E2800A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8E4B163-27E6-8A42-3B49-513BAB2CDA1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63175098"/>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J - 3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49587480"/>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9486" y="912114"/>
            <a:ext cx="8229600" cy="1202436"/>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1">
            <a:extLst>
              <a:ext uri="{FF2B5EF4-FFF2-40B4-BE49-F238E27FC236}">
                <a16:creationId xmlns:a16="http://schemas.microsoft.com/office/drawing/2014/main" id="{B35E5D1B-C5FA-4D40-AA16-BDA1DD7D246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76DCFD7-0B98-A649-8718-97FB79FEFF6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61742779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J - 1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34366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39805238"/>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IJ - 3 CTR MODULES+APP CHAL">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3805609-1C2B-6620-6896-8BA945B334A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710DB925-B18E-904C-A4EB-6B0103492D8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0F854545-9462-F78C-2775-E0D1D67637B0}"/>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005F85-2959-4CBB-CB90-858B5B5CF98F}"/>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53213087"/>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J - 3 CTR MOD+APP CHAL - smal header">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BC68025D-5524-FF3F-8DE1-E4D442715C2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86C778D1-DADB-1264-2788-72552BCB4337}"/>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81F29FFC-8B93-37C1-66A3-B9A626CD22D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0A41120F-6887-195B-AFC8-969E9EE163BE}"/>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2340801"/>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J - 6 CTR MODULES-CONC. - sml hdr">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DB1E42B1-6AF5-3DFC-0492-02CF6A5F5E92}"/>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FD434DD-5929-09BE-DF1F-BD39261CD84D}"/>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B0A53693-6B96-C120-7CC6-1446763FCB25}"/>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DCD383-DFAF-AC36-7574-22041FCED83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99491237"/>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J - 6 CTR MOD-CONC.">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4" name="Text Placeholder 3">
            <a:extLst>
              <a:ext uri="{FF2B5EF4-FFF2-40B4-BE49-F238E27FC236}">
                <a16:creationId xmlns:a16="http://schemas.microsoft.com/office/drawing/2014/main" id="{330D9DE4-8B36-BBAE-4901-CF6B622ED0B1}"/>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8" name="Text Placeholder 2">
            <a:extLst>
              <a:ext uri="{FF2B5EF4-FFF2-40B4-BE49-F238E27FC236}">
                <a16:creationId xmlns:a16="http://schemas.microsoft.com/office/drawing/2014/main" id="{9A5FBAA9-4EE0-6C01-C2B8-0957EE9024A6}"/>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BEE496A7-A12B-1389-A874-4ED67064E13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40CBB147-4D26-29FB-3EB5-C559A09275D3}"/>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07060131"/>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IJ TPLT-6 CTR MODULES-CONC.-V2">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77" name="Text Placeholder 76">
            <a:extLst>
              <a:ext uri="{FF2B5EF4-FFF2-40B4-BE49-F238E27FC236}">
                <a16:creationId xmlns:a16="http://schemas.microsoft.com/office/drawing/2014/main" id="{5935A353-E608-6245-B56F-FCF1E67DFB71}"/>
              </a:ext>
            </a:extLst>
          </p:cNvPr>
          <p:cNvSpPr>
            <a:spLocks noGrp="1"/>
          </p:cNvSpPr>
          <p:nvPr>
            <p:ph type="body" sz="quarter" idx="30" hasCustomPrompt="1"/>
          </p:nvPr>
        </p:nvSpPr>
        <p:spPr>
          <a:xfrm>
            <a:off x="2279067" y="2417532"/>
            <a:ext cx="514350" cy="575467"/>
          </a:xfrm>
        </p:spPr>
        <p:txBody>
          <a:bodyPr anchor="ctr" anchorCtr="0">
            <a:noAutofit/>
          </a:bodyPr>
          <a:lstStyle>
            <a:lvl1pPr marL="0" indent="0">
              <a:buNone/>
              <a:defRPr sz="825" b="1">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ADD DAY HERE IF NEEDED</a:t>
            </a:r>
          </a:p>
        </p:txBody>
      </p:sp>
      <p:sp>
        <p:nvSpPr>
          <p:cNvPr id="78" name="Text Placeholder 76">
            <a:extLst>
              <a:ext uri="{FF2B5EF4-FFF2-40B4-BE49-F238E27FC236}">
                <a16:creationId xmlns:a16="http://schemas.microsoft.com/office/drawing/2014/main" id="{E2D1D239-B681-1058-F9DC-C63DD36A677C}"/>
              </a:ext>
            </a:extLst>
          </p:cNvPr>
          <p:cNvSpPr>
            <a:spLocks noGrp="1"/>
          </p:cNvSpPr>
          <p:nvPr>
            <p:ph type="body" sz="quarter" idx="31" hasCustomPrompt="1"/>
          </p:nvPr>
        </p:nvSpPr>
        <p:spPr>
          <a:xfrm>
            <a:off x="2279067" y="3111595"/>
            <a:ext cx="514350" cy="573323"/>
          </a:xfrm>
        </p:spPr>
        <p:txBody>
          <a:bodyPr anchor="ctr" anchorCtr="0">
            <a:noAutofit/>
          </a:bodyPr>
          <a:lstStyle>
            <a:lvl1pPr marL="0" indent="0">
              <a:buNone/>
              <a:defRPr sz="825" b="1">
                <a:solidFill>
                  <a:schemeClr val="accent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ADD DAY HERE IF NEEDED</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Product Title Here</a:t>
            </a:r>
          </a:p>
        </p:txBody>
      </p:sp>
      <p:grpSp>
        <p:nvGrpSpPr>
          <p:cNvPr id="26" name="Group 25">
            <a:extLst>
              <a:ext uri="{FF2B5EF4-FFF2-40B4-BE49-F238E27FC236}">
                <a16:creationId xmlns:a16="http://schemas.microsoft.com/office/drawing/2014/main" id="{46BF1940-E5FA-9994-6AE2-CEE5002DE15A}"/>
              </a:ext>
            </a:extLst>
          </p:cNvPr>
          <p:cNvGrpSpPr/>
          <p:nvPr userDrawn="1"/>
        </p:nvGrpSpPr>
        <p:grpSpPr>
          <a:xfrm>
            <a:off x="379891" y="1544691"/>
            <a:ext cx="8432169" cy="308631"/>
            <a:chOff x="1371895" y="3257550"/>
            <a:chExt cx="8474515" cy="342901"/>
          </a:xfrm>
        </p:grpSpPr>
        <p:pic>
          <p:nvPicPr>
            <p:cNvPr id="27" name="Graphic 26">
              <a:extLst>
                <a:ext uri="{FF2B5EF4-FFF2-40B4-BE49-F238E27FC236}">
                  <a16:creationId xmlns:a16="http://schemas.microsoft.com/office/drawing/2014/main" id="{089CB28C-D1B4-2063-1101-56FDBF6FB2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1895" y="3257550"/>
              <a:ext cx="2199495" cy="342900"/>
            </a:xfrm>
            <a:prstGeom prst="rect">
              <a:avLst/>
            </a:prstGeom>
          </p:spPr>
        </p:pic>
        <p:pic>
          <p:nvPicPr>
            <p:cNvPr id="28" name="Graphic 27">
              <a:extLst>
                <a:ext uri="{FF2B5EF4-FFF2-40B4-BE49-F238E27FC236}">
                  <a16:creationId xmlns:a16="http://schemas.microsoft.com/office/drawing/2014/main" id="{4F0FDECA-862B-CC37-C17D-28B521B941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75352" y="3257550"/>
              <a:ext cx="4457700" cy="342900"/>
            </a:xfrm>
            <a:prstGeom prst="rect">
              <a:avLst/>
            </a:prstGeom>
          </p:spPr>
        </p:pic>
        <p:pic>
          <p:nvPicPr>
            <p:cNvPr id="29" name="Graphic 28">
              <a:extLst>
                <a:ext uri="{FF2B5EF4-FFF2-40B4-BE49-F238E27FC236}">
                  <a16:creationId xmlns:a16="http://schemas.microsoft.com/office/drawing/2014/main" id="{4407349A-C3B0-7F0E-3F1B-1D14E48E866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52108" y="3257551"/>
              <a:ext cx="2394302" cy="342900"/>
            </a:xfrm>
            <a:prstGeom prst="rect">
              <a:avLst/>
            </a:prstGeom>
          </p:spPr>
        </p:pic>
      </p:grpSp>
      <p:cxnSp>
        <p:nvCxnSpPr>
          <p:cNvPr id="32" name="Straight Connector 31">
            <a:extLst>
              <a:ext uri="{FF2B5EF4-FFF2-40B4-BE49-F238E27FC236}">
                <a16:creationId xmlns:a16="http://schemas.microsoft.com/office/drawing/2014/main" id="{F1F8267B-5A73-1758-CFA9-AF612E73FAEA}"/>
              </a:ext>
            </a:extLst>
          </p:cNvPr>
          <p:cNvCxnSpPr>
            <a:cxnSpLocks/>
          </p:cNvCxnSpPr>
          <p:nvPr/>
        </p:nvCxnSpPr>
        <p:spPr>
          <a:xfrm>
            <a:off x="6565696"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7447A74-283F-44BF-4D61-50140895C6B7}"/>
              </a:ext>
            </a:extLst>
          </p:cNvPr>
          <p:cNvCxnSpPr>
            <a:cxnSpLocks/>
          </p:cNvCxnSpPr>
          <p:nvPr/>
        </p:nvCxnSpPr>
        <p:spPr>
          <a:xfrm>
            <a:off x="49066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153026D-3D52-907A-1CA4-E9B7BAB24866}"/>
              </a:ext>
            </a:extLst>
          </p:cNvPr>
          <p:cNvCxnSpPr>
            <a:cxnSpLocks/>
          </p:cNvCxnSpPr>
          <p:nvPr/>
        </p:nvCxnSpPr>
        <p:spPr>
          <a:xfrm>
            <a:off x="2434170" y="1146947"/>
            <a:ext cx="0" cy="389998"/>
          </a:xfrm>
          <a:prstGeom prst="line">
            <a:avLst/>
          </a:prstGeom>
          <a:ln w="12700">
            <a:solidFill>
              <a:srgbClr val="151928"/>
            </a:solidFill>
          </a:ln>
        </p:spPr>
        <p:style>
          <a:lnRef idx="1">
            <a:schemeClr val="accent1"/>
          </a:lnRef>
          <a:fillRef idx="0">
            <a:schemeClr val="accent1"/>
          </a:fillRef>
          <a:effectRef idx="0">
            <a:schemeClr val="accent1"/>
          </a:effectRef>
          <a:fontRef idx="minor">
            <a:schemeClr val="tx1"/>
          </a:fontRef>
        </p:style>
      </p:cxn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8" name="Text Placeholder 2">
            <a:extLst>
              <a:ext uri="{FF2B5EF4-FFF2-40B4-BE49-F238E27FC236}">
                <a16:creationId xmlns:a16="http://schemas.microsoft.com/office/drawing/2014/main" id="{61FA11C5-0AD5-BE73-8FE2-610EA9B8DBAC}"/>
              </a:ext>
            </a:extLst>
          </p:cNvPr>
          <p:cNvSpPr>
            <a:spLocks noGrp="1"/>
          </p:cNvSpPr>
          <p:nvPr>
            <p:ph type="body" sz="quarter" idx="15"/>
          </p:nvPr>
        </p:nvSpPr>
        <p:spPr>
          <a:xfrm>
            <a:off x="7315200" y="2272833"/>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59" name="Text Placeholder 2">
            <a:extLst>
              <a:ext uri="{FF2B5EF4-FFF2-40B4-BE49-F238E27FC236}">
                <a16:creationId xmlns:a16="http://schemas.microsoft.com/office/drawing/2014/main" id="{9DBFFC12-24BA-F7A2-D020-4492F74D585C}"/>
              </a:ext>
            </a:extLst>
          </p:cNvPr>
          <p:cNvSpPr>
            <a:spLocks noGrp="1"/>
          </p:cNvSpPr>
          <p:nvPr>
            <p:ph type="body" sz="quarter" idx="16"/>
          </p:nvPr>
        </p:nvSpPr>
        <p:spPr>
          <a:xfrm>
            <a:off x="7315200" y="2822655"/>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0" name="Text Placeholder 2">
            <a:extLst>
              <a:ext uri="{FF2B5EF4-FFF2-40B4-BE49-F238E27FC236}">
                <a16:creationId xmlns:a16="http://schemas.microsoft.com/office/drawing/2014/main" id="{727FF51F-1CD7-37AB-38AE-9F22AA00CCC2}"/>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73" name="Text Placeholder 72">
            <a:extLst>
              <a:ext uri="{FF2B5EF4-FFF2-40B4-BE49-F238E27FC236}">
                <a16:creationId xmlns:a16="http://schemas.microsoft.com/office/drawing/2014/main" id="{C280A819-5D3F-5E1F-3EF2-927D938BC2D8}"/>
              </a:ext>
            </a:extLst>
          </p:cNvPr>
          <p:cNvSpPr>
            <a:spLocks noGrp="1"/>
          </p:cNvSpPr>
          <p:nvPr>
            <p:ph type="body" sz="quarter" idx="27" hasCustomPrompt="1"/>
          </p:nvPr>
        </p:nvSpPr>
        <p:spPr>
          <a:xfrm>
            <a:off x="561976"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4" name="Text Placeholder 72">
            <a:extLst>
              <a:ext uri="{FF2B5EF4-FFF2-40B4-BE49-F238E27FC236}">
                <a16:creationId xmlns:a16="http://schemas.microsoft.com/office/drawing/2014/main" id="{9F6E9EF5-6CE4-7F48-F44B-EE91D980A85A}"/>
              </a:ext>
            </a:extLst>
          </p:cNvPr>
          <p:cNvSpPr>
            <a:spLocks noGrp="1"/>
          </p:cNvSpPr>
          <p:nvPr>
            <p:ph type="body" sz="quarter" idx="28" hasCustomPrompt="1"/>
          </p:nvPr>
        </p:nvSpPr>
        <p:spPr>
          <a:xfrm>
            <a:off x="2570206" y="1588294"/>
            <a:ext cx="3880022"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75" name="Text Placeholder 72">
            <a:extLst>
              <a:ext uri="{FF2B5EF4-FFF2-40B4-BE49-F238E27FC236}">
                <a16:creationId xmlns:a16="http://schemas.microsoft.com/office/drawing/2014/main" id="{2484016D-2F2C-C353-D36D-DBDD58B37EC2}"/>
              </a:ext>
            </a:extLst>
          </p:cNvPr>
          <p:cNvSpPr>
            <a:spLocks noGrp="1"/>
          </p:cNvSpPr>
          <p:nvPr>
            <p:ph type="body" sz="quarter" idx="29" hasCustomPrompt="1"/>
          </p:nvPr>
        </p:nvSpPr>
        <p:spPr>
          <a:xfrm>
            <a:off x="6726717" y="1588294"/>
            <a:ext cx="1822847" cy="221456"/>
          </a:xfrm>
        </p:spPr>
        <p:txBody>
          <a:bodyPr anchor="ctr" anchorCtr="0">
            <a:noAutofit/>
          </a:bodyPr>
          <a:lstStyle>
            <a:lvl1pPr marL="0" indent="0" algn="ctr">
              <a:buNone/>
              <a:defRPr sz="1013" b="1">
                <a:solidFill>
                  <a:schemeClr val="bg1"/>
                </a:solidFill>
              </a:defRPr>
            </a:lvl1pPr>
          </a:lstStyle>
          <a:p>
            <a:pPr lvl="0"/>
            <a:r>
              <a:rPr lang="en-US"/>
              <a:t>ADD PHASE HERE</a:t>
            </a:r>
          </a:p>
        </p:txBody>
      </p:sp>
      <p:sp>
        <p:nvSpPr>
          <p:cNvPr id="85" name="Text Placeholder 84">
            <a:extLst>
              <a:ext uri="{FF2B5EF4-FFF2-40B4-BE49-F238E27FC236}">
                <a16:creationId xmlns:a16="http://schemas.microsoft.com/office/drawing/2014/main" id="{E7449FC0-5982-957F-9569-B03B1F78EE11}"/>
              </a:ext>
            </a:extLst>
          </p:cNvPr>
          <p:cNvSpPr>
            <a:spLocks noGrp="1"/>
          </p:cNvSpPr>
          <p:nvPr>
            <p:ph type="body" sz="quarter" idx="33" hasCustomPrompt="1"/>
          </p:nvPr>
        </p:nvSpPr>
        <p:spPr>
          <a:xfrm>
            <a:off x="457200" y="763191"/>
            <a:ext cx="7307580" cy="349329"/>
          </a:xfrm>
        </p:spPr>
        <p:txBody>
          <a:bodyPr>
            <a:noAutofit/>
          </a:bodyPr>
          <a:lstStyle>
            <a:lvl1pPr marL="0" indent="0">
              <a:buNone/>
              <a:defRPr sz="1800" b="1">
                <a:solidFill>
                  <a:schemeClr val="accent1"/>
                </a:solidFill>
              </a:defRPr>
            </a:lvl1pPr>
          </a:lstStyle>
          <a:p>
            <a:pPr lvl="0"/>
            <a:r>
              <a:rPr lang="en-US"/>
              <a:t>Add Type of Journey (On Demand, Concentrated, Spaced)</a:t>
            </a:r>
          </a:p>
        </p:txBody>
      </p:sp>
      <p:sp>
        <p:nvSpPr>
          <p:cNvPr id="97" name="Text Placeholder 2">
            <a:extLst>
              <a:ext uri="{FF2B5EF4-FFF2-40B4-BE49-F238E27FC236}">
                <a16:creationId xmlns:a16="http://schemas.microsoft.com/office/drawing/2014/main" id="{A5D7F36B-9506-4A7C-9DED-EA0679AA43DD}"/>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8" name="Text Placeholder 2">
            <a:extLst>
              <a:ext uri="{FF2B5EF4-FFF2-40B4-BE49-F238E27FC236}">
                <a16:creationId xmlns:a16="http://schemas.microsoft.com/office/drawing/2014/main" id="{2BE320B0-502F-0494-F9F3-F732497C934A}"/>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A4DA7EA9-3E2D-D670-7EDB-42654DD3CF17}"/>
              </a:ext>
            </a:extLst>
          </p:cNvPr>
          <p:cNvSpPr>
            <a:spLocks noGrp="1"/>
          </p:cNvSpPr>
          <p:nvPr>
            <p:ph type="body" sz="quarter" idx="34"/>
          </p:nvPr>
        </p:nvSpPr>
        <p:spPr>
          <a:xfrm>
            <a:off x="6085285" y="2427446"/>
            <a:ext cx="612077" cy="561975"/>
          </a:xfrm>
        </p:spPr>
        <p:txBody>
          <a:bodyPr anchor="ctr" anchorCtr="0">
            <a:noAutofit/>
          </a:bodyPr>
          <a:lstStyle>
            <a:lvl1pPr marL="0" indent="0" algn="ctr">
              <a:buNone/>
              <a:defRPr sz="675" b="1"/>
            </a:lvl1pPr>
            <a:lvl2pPr marL="5954" indent="0" algn="ctr">
              <a:buNone/>
              <a:tabLst/>
              <a:defRPr sz="675"/>
            </a:lvl2pPr>
            <a:lvl3pPr marL="5954" indent="0" algn="ctr">
              <a:buNone/>
              <a:tabLst/>
              <a:defRPr sz="675" i="1"/>
            </a:lvl3pPr>
            <a:lvl4pPr marL="1028700" indent="0" algn="ctr">
              <a:buNone/>
              <a:defRPr sz="450"/>
            </a:lvl4pPr>
            <a:lvl5pPr marL="1371600" indent="0" algn="ctr">
              <a:buNone/>
              <a:defRPr sz="450"/>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78604554"/>
      </p:ext>
    </p:extLst>
  </p:cSld>
  <p:clrMapOvr>
    <a:masterClrMapping/>
  </p:clrMapOvr>
  <p:extLst>
    <p:ext uri="{DCECCB84-F9BA-43D5-87BE-67443E8EF086}">
      <p15:sldGuideLst xmlns:p15="http://schemas.microsoft.com/office/powerpoint/2012/main">
        <p15:guide id="3" orient="horz" pos="234"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EB0082BF-142A-AB96-BBA2-99833E52FF1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AC31D6-388D-8359-95E5-316E19A5F490}"/>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D4BE6658-8231-2A96-4326-FE1CCC48708F}"/>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60A2F548-F8CE-62F7-F29F-FC5F52D06B04}"/>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0453907"/>
      </p:ext>
    </p:extLst>
  </p:cSld>
  <p:clrMapOvr>
    <a:masterClrMapping/>
  </p:clrMapOvr>
  <p:extLst>
    <p:ext uri="{DCECCB84-F9BA-43D5-87BE-67443E8EF086}">
      <p15:sldGuideLst xmlns:p15="http://schemas.microsoft.com/office/powerpoint/2012/main">
        <p15:guide id="3" orient="horz" pos="1404" userDrawn="1">
          <p15:clr>
            <a:srgbClr val="FBAE40"/>
          </p15:clr>
        </p15:guide>
        <p15:guide id="4" orient="horz" pos="2052" userDrawn="1">
          <p15:clr>
            <a:srgbClr val="FBAE40"/>
          </p15:clr>
        </p15:guide>
        <p15:guide id="5" orient="horz" pos="3024" userDrawn="1">
          <p15:clr>
            <a:srgbClr val="FBAE40"/>
          </p15:clr>
        </p15:guide>
        <p15:guide id="6" pos="1530" userDrawn="1">
          <p15:clr>
            <a:srgbClr val="FBAE40"/>
          </p15:clr>
        </p15:guide>
        <p15:guide id="7" pos="2124" userDrawn="1">
          <p15:clr>
            <a:srgbClr val="FBAE40"/>
          </p15:clr>
        </p15:guide>
        <p15:guide id="8" pos="4086" userDrawn="1">
          <p15:clr>
            <a:srgbClr val="FBAE40"/>
          </p15:clr>
        </p15:guide>
        <p15:guide id="9" pos="2178" userDrawn="1">
          <p15:clr>
            <a:srgbClr val="FBAE40"/>
          </p15:clr>
        </p15:guide>
        <p15:guide id="10" pos="2844" userDrawn="1">
          <p15:clr>
            <a:srgbClr val="FBAE40"/>
          </p15:clr>
        </p15:guide>
        <p15:guide id="11" pos="3438" userDrawn="1">
          <p15:clr>
            <a:srgbClr val="FBAE40"/>
          </p15:clr>
        </p15:guide>
        <p15:guide id="12" orient="horz" pos="1980" userDrawn="1">
          <p15:clr>
            <a:srgbClr val="FBAE40"/>
          </p15:clr>
        </p15:guide>
        <p15:guide id="13" orient="horz" pos="2412" userDrawn="1">
          <p15:clr>
            <a:srgbClr val="FBAE40"/>
          </p15:clr>
        </p15:guide>
        <p15:guide id="14" orient="horz" pos="2844" userDrawn="1">
          <p15:clr>
            <a:srgbClr val="FBAE40"/>
          </p15:clr>
        </p15:guide>
        <p15:guide id="15" orient="horz" pos="2484" userDrawn="1">
          <p15:clr>
            <a:srgbClr val="FBAE40"/>
          </p15:clr>
        </p15:guide>
        <p15:guide id="16" pos="2772" userDrawn="1">
          <p15:clr>
            <a:srgbClr val="FBAE40"/>
          </p15:clr>
        </p15:guide>
        <p15:guide id="17" pos="3492" userDrawn="1">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A85CB7D9-F1BF-EC28-3171-0DC7336B8CA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A7A6618-BE71-3BBD-E7CA-3099B495F2BF}"/>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750" b="0"/>
            </a:lvl1pPr>
            <a:lvl2pPr marL="8335" indent="0">
              <a:spcBef>
                <a:spcPts val="0"/>
              </a:spcBef>
              <a:buNone/>
              <a:tabLst/>
              <a:defRPr sz="750"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54A23DCB-1474-CA2D-C93B-BF39C5C931F1}"/>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80AFDBD-B0D6-4BB8-B499-700FBB28D40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9048691"/>
      </p:ext>
    </p:extLst>
  </p:cSld>
  <p:clrMapOvr>
    <a:masterClrMapping/>
  </p:clrMapOvr>
  <p:extLst>
    <p:ext uri="{DCECCB84-F9BA-43D5-87BE-67443E8EF086}">
      <p15:sldGuideLst xmlns:p15="http://schemas.microsoft.com/office/powerpoint/2012/main">
        <p15:guide id="3" orient="horz" pos="1404" userDrawn="1">
          <p15:clr>
            <a:srgbClr val="FBAE40"/>
          </p15:clr>
        </p15:guide>
        <p15:guide id="4" orient="horz" pos="2052" userDrawn="1">
          <p15:clr>
            <a:srgbClr val="FBAE40"/>
          </p15:clr>
        </p15:guide>
        <p15:guide id="5" orient="horz" pos="3024" userDrawn="1">
          <p15:clr>
            <a:srgbClr val="FBAE40"/>
          </p15:clr>
        </p15:guide>
        <p15:guide id="6" pos="1530" userDrawn="1">
          <p15:clr>
            <a:srgbClr val="FBAE40"/>
          </p15:clr>
        </p15:guide>
        <p15:guide id="7" pos="2124" userDrawn="1">
          <p15:clr>
            <a:srgbClr val="FBAE40"/>
          </p15:clr>
        </p15:guide>
        <p15:guide id="8" pos="4086" userDrawn="1">
          <p15:clr>
            <a:srgbClr val="FBAE40"/>
          </p15:clr>
        </p15:guide>
        <p15:guide id="9" pos="2178" userDrawn="1">
          <p15:clr>
            <a:srgbClr val="FBAE40"/>
          </p15:clr>
        </p15:guide>
        <p15:guide id="10" pos="2844" userDrawn="1">
          <p15:clr>
            <a:srgbClr val="FBAE40"/>
          </p15:clr>
        </p15:guide>
        <p15:guide id="11" pos="3438" userDrawn="1">
          <p15:clr>
            <a:srgbClr val="FBAE40"/>
          </p15:clr>
        </p15:guide>
        <p15:guide id="12" orient="horz" pos="1980" userDrawn="1">
          <p15:clr>
            <a:srgbClr val="FBAE40"/>
          </p15:clr>
        </p15:guide>
        <p15:guide id="13" orient="horz" pos="2412" userDrawn="1">
          <p15:clr>
            <a:srgbClr val="FBAE40"/>
          </p15:clr>
        </p15:guide>
        <p15:guide id="14" orient="horz" pos="2844" userDrawn="1">
          <p15:clr>
            <a:srgbClr val="FBAE40"/>
          </p15:clr>
        </p15:guide>
        <p15:guide id="15" orient="horz" pos="2484" userDrawn="1">
          <p15:clr>
            <a:srgbClr val="FBAE40"/>
          </p15:clr>
        </p15:guide>
        <p15:guide id="16" pos="2772" userDrawn="1">
          <p15:clr>
            <a:srgbClr val="FBAE40"/>
          </p15:clr>
        </p15:guide>
        <p15:guide id="17" pos="3492" userDrawn="1">
          <p15:clr>
            <a:srgbClr val="FBAE4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PT NOTES PAGE - Typically Hidde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457200" y="379179"/>
            <a:ext cx="8115300" cy="639647"/>
          </a:xfrm>
        </p:spPr>
        <p:txBody>
          <a:bodyPr>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459486" y="1152144"/>
            <a:ext cx="2526030" cy="2743200"/>
          </a:xfrm>
        </p:spPr>
        <p:txBody>
          <a:bodyPr>
            <a:noAutofit/>
          </a:bodyPr>
          <a:lstStyle>
            <a:lvl1pPr marL="0" indent="0">
              <a:buNone/>
              <a:defRPr sz="1050" b="1">
                <a:latin typeface="Arial" panose="020B0604020202020204" pitchFamily="34" charset="0"/>
                <a:cs typeface="Arial" panose="020B0604020202020204" pitchFamily="34" charset="0"/>
              </a:defRPr>
            </a:lvl1pPr>
            <a:lvl2pPr marL="128588" indent="-121444">
              <a:buClr>
                <a:schemeClr val="accent1"/>
              </a:buClr>
              <a:tabLst/>
              <a:defRPr sz="900">
                <a:latin typeface="Arial" panose="020B0604020202020204" pitchFamily="34" charset="0"/>
                <a:cs typeface="Arial" panose="020B0604020202020204" pitchFamily="34" charset="0"/>
              </a:defRPr>
            </a:lvl2pPr>
            <a:lvl3pPr marL="220266" indent="-91679">
              <a:buClr>
                <a:schemeClr val="accent1"/>
              </a:buClr>
              <a:tabLst/>
              <a:defRPr sz="900">
                <a:latin typeface="Arial" panose="020B0604020202020204" pitchFamily="34" charset="0"/>
                <a:cs typeface="Arial" panose="020B0604020202020204" pitchFamily="34" charset="0"/>
              </a:defRPr>
            </a:lvl3pPr>
            <a:lvl4pPr marL="350044" indent="-91679">
              <a:buClr>
                <a:schemeClr val="accent1"/>
              </a:buClr>
              <a:tabLst/>
              <a:defRPr sz="900">
                <a:latin typeface="Arial" panose="020B0604020202020204" pitchFamily="34" charset="0"/>
                <a:cs typeface="Arial" panose="020B0604020202020204" pitchFamily="34" charset="0"/>
              </a:defRPr>
            </a:lvl4pPr>
            <a:lvl5pPr marL="471488" indent="-121444">
              <a:buClr>
                <a:schemeClr val="accent1"/>
              </a:buClr>
              <a:tabLst/>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CCC8F84D-55A0-384F-9A0F-7B6850969F8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37BB421-E985-0A4C-9B17-8E144C6F10F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Text Placeholder 5">
            <a:extLst>
              <a:ext uri="{FF2B5EF4-FFF2-40B4-BE49-F238E27FC236}">
                <a16:creationId xmlns:a16="http://schemas.microsoft.com/office/drawing/2014/main" id="{A9320076-A0DA-F699-5B17-C96FF61BE817}"/>
              </a:ext>
            </a:extLst>
          </p:cNvPr>
          <p:cNvSpPr>
            <a:spLocks noGrp="1"/>
          </p:cNvSpPr>
          <p:nvPr>
            <p:ph type="body" sz="quarter" idx="18"/>
          </p:nvPr>
        </p:nvSpPr>
        <p:spPr>
          <a:xfrm>
            <a:off x="3257550" y="1152144"/>
            <a:ext cx="2526030" cy="2743200"/>
          </a:xfrm>
        </p:spPr>
        <p:txBody>
          <a:bodyPr>
            <a:noAutofit/>
          </a:bodyPr>
          <a:lstStyle>
            <a:lvl1pPr marL="0" indent="0">
              <a:buNone/>
              <a:defRPr sz="1050" b="1">
                <a:latin typeface="Arial" panose="020B0604020202020204" pitchFamily="34" charset="0"/>
                <a:cs typeface="Arial" panose="020B0604020202020204" pitchFamily="34" charset="0"/>
              </a:defRPr>
            </a:lvl1pPr>
            <a:lvl2pPr marL="128588" indent="-121444">
              <a:buClr>
                <a:schemeClr val="accent1"/>
              </a:buClr>
              <a:tabLst/>
              <a:defRPr sz="900">
                <a:latin typeface="Arial" panose="020B0604020202020204" pitchFamily="34" charset="0"/>
                <a:cs typeface="Arial" panose="020B0604020202020204" pitchFamily="34" charset="0"/>
              </a:defRPr>
            </a:lvl2pPr>
            <a:lvl3pPr marL="220266" indent="-91679">
              <a:buClr>
                <a:schemeClr val="accent1"/>
              </a:buClr>
              <a:tabLst/>
              <a:defRPr sz="900">
                <a:latin typeface="Arial" panose="020B0604020202020204" pitchFamily="34" charset="0"/>
                <a:cs typeface="Arial" panose="020B0604020202020204" pitchFamily="34" charset="0"/>
              </a:defRPr>
            </a:lvl3pPr>
            <a:lvl4pPr marL="350044" indent="-91679">
              <a:buClr>
                <a:schemeClr val="accent1"/>
              </a:buClr>
              <a:tabLst/>
              <a:defRPr sz="900">
                <a:latin typeface="Arial" panose="020B0604020202020204" pitchFamily="34" charset="0"/>
                <a:cs typeface="Arial" panose="020B0604020202020204" pitchFamily="34" charset="0"/>
              </a:defRPr>
            </a:lvl4pPr>
            <a:lvl5pPr marL="471488" indent="-121444">
              <a:buClr>
                <a:schemeClr val="accent1"/>
              </a:buClr>
              <a:tabLst/>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1F07659F-401C-F6DC-4CE5-F3D1649DB916}"/>
              </a:ext>
            </a:extLst>
          </p:cNvPr>
          <p:cNvSpPr>
            <a:spLocks noGrp="1"/>
          </p:cNvSpPr>
          <p:nvPr>
            <p:ph type="body" sz="quarter" idx="19"/>
          </p:nvPr>
        </p:nvSpPr>
        <p:spPr>
          <a:xfrm>
            <a:off x="6046470" y="1152144"/>
            <a:ext cx="2526030" cy="2743200"/>
          </a:xfrm>
        </p:spPr>
        <p:txBody>
          <a:bodyPr>
            <a:noAutofit/>
          </a:bodyPr>
          <a:lstStyle>
            <a:lvl1pPr marL="0" indent="0">
              <a:buNone/>
              <a:defRPr sz="1050" b="1">
                <a:latin typeface="Arial" panose="020B0604020202020204" pitchFamily="34" charset="0"/>
                <a:cs typeface="Arial" panose="020B0604020202020204" pitchFamily="34" charset="0"/>
              </a:defRPr>
            </a:lvl1pPr>
            <a:lvl2pPr marL="128588" indent="-121444">
              <a:buClr>
                <a:schemeClr val="accent1"/>
              </a:buClr>
              <a:tabLst/>
              <a:defRPr sz="900">
                <a:latin typeface="Arial" panose="020B0604020202020204" pitchFamily="34" charset="0"/>
                <a:cs typeface="Arial" panose="020B0604020202020204" pitchFamily="34" charset="0"/>
              </a:defRPr>
            </a:lvl2pPr>
            <a:lvl3pPr marL="220266" indent="-91679">
              <a:buClr>
                <a:schemeClr val="accent1"/>
              </a:buClr>
              <a:tabLst/>
              <a:defRPr sz="900">
                <a:latin typeface="Arial" panose="020B0604020202020204" pitchFamily="34" charset="0"/>
                <a:cs typeface="Arial" panose="020B0604020202020204" pitchFamily="34" charset="0"/>
              </a:defRPr>
            </a:lvl3pPr>
            <a:lvl4pPr marL="350044" indent="-91679">
              <a:buClr>
                <a:schemeClr val="accent1"/>
              </a:buClr>
              <a:tabLst/>
              <a:defRPr sz="900">
                <a:latin typeface="Arial" panose="020B0604020202020204" pitchFamily="34" charset="0"/>
                <a:cs typeface="Arial" panose="020B0604020202020204" pitchFamily="34" charset="0"/>
              </a:defRPr>
            </a:lvl4pPr>
            <a:lvl5pPr marL="471488" indent="-121444">
              <a:buClr>
                <a:schemeClr val="accent1"/>
              </a:buClr>
              <a:tabLst/>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72668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844308"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844756"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493317"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735979"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736428"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6392060"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634722"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635170"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01646"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844308"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844756"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3493317"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735979"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3736428"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6392060"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634722"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6635170"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48831931"/>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guide id="6" pos="40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Quote/Section Divider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51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8529" y="371475"/>
            <a:ext cx="7943850" cy="4039453"/>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9" name="Footer Placeholder 1">
            <a:extLst>
              <a:ext uri="{FF2B5EF4-FFF2-40B4-BE49-F238E27FC236}">
                <a16:creationId xmlns:a16="http://schemas.microsoft.com/office/drawing/2014/main" id="{E20D5F1B-F314-DA45-8F20-8004AE038687}"/>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9E42565D-DD51-C548-9801-492B820A067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1581420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73811" y="1921960"/>
            <a:ext cx="2315727"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13082" y="1921960"/>
            <a:ext cx="2616218"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3216524" y="2705662"/>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3218229" y="3103815"/>
            <a:ext cx="2648523"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3459635" y="2762699"/>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3204210" y="3023186"/>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spcAft>
                <a:spcPts val="450"/>
              </a:spcAft>
              <a:buNone/>
              <a:defRPr sz="975"/>
            </a:lvl1pPr>
            <a:lvl2pPr marL="128588" indent="-121444">
              <a:tabLst/>
              <a:defRPr sz="9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1877277212"/>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guide id="6" pos="4032" userDrawn="1">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83079" y="1921960"/>
            <a:ext cx="2297192"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14539"/>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22350" y="1921960"/>
            <a:ext cx="2458669"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5959727" y="1519413"/>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5970699" y="1926834"/>
            <a:ext cx="2379380"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202837" y="1585718"/>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5947413" y="1846205"/>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buNone/>
              <a:defRPr sz="975"/>
            </a:lvl1pPr>
            <a:lvl2pPr marL="128588" indent="-121444">
              <a:tabLst/>
              <a:defRPr sz="975"/>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050D4B43-1B2B-65B5-1193-3AC4EF142889}"/>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314730620"/>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guide id="6" pos="4032" userDrawn="1">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_Title with 6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73811" y="1921960"/>
            <a:ext cx="2315727"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13082" y="1921960"/>
            <a:ext cx="2616218"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3216524" y="2705662"/>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3218229" y="3103815"/>
            <a:ext cx="2648523"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3459635" y="2762699"/>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3204210" y="3023186"/>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spcAft>
                <a:spcPts val="450"/>
              </a:spcAft>
              <a:buNone/>
              <a:defRPr sz="975"/>
            </a:lvl1pPr>
            <a:lvl2pPr marL="128588" indent="-121444">
              <a:tabLst/>
              <a:defRPr sz="9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
        <p:nvSpPr>
          <p:cNvPr id="9" name="Text Placeholder 10">
            <a:extLst>
              <a:ext uri="{FF2B5EF4-FFF2-40B4-BE49-F238E27FC236}">
                <a16:creationId xmlns:a16="http://schemas.microsoft.com/office/drawing/2014/main" id="{0FE99A82-F78A-C282-1C7B-CB69B19D4295}"/>
              </a:ext>
            </a:extLst>
          </p:cNvPr>
          <p:cNvSpPr>
            <a:spLocks noGrp="1"/>
          </p:cNvSpPr>
          <p:nvPr>
            <p:ph type="body" sz="quarter" idx="29" hasCustomPrompt="1"/>
          </p:nvPr>
        </p:nvSpPr>
        <p:spPr>
          <a:xfrm>
            <a:off x="459487" y="370332"/>
            <a:ext cx="7661351" cy="571500"/>
          </a:xfrm>
        </p:spPr>
        <p:txBody>
          <a:bodyPr>
            <a:noAutofit/>
          </a:bodyPr>
          <a:lstStyle>
            <a:lvl1pPr marL="0" indent="0">
              <a:lnSpc>
                <a:spcPct val="90000"/>
              </a:lnSpc>
              <a:buNone/>
              <a:defRPr sz="2700">
                <a:latin typeface="Tiempos Fine Light" panose="02020303060303060403" pitchFamily="18" charset="77"/>
              </a:defRPr>
            </a:lvl1pPr>
            <a:lvl2pPr marL="0" indent="0">
              <a:lnSpc>
                <a:spcPct val="100000"/>
              </a:lnSpc>
              <a:spcBef>
                <a:spcPts val="0"/>
              </a:spcBef>
              <a:buNone/>
              <a:tabLst/>
              <a:defRPr sz="1800" b="1">
                <a:solidFill>
                  <a:schemeClr val="accent1"/>
                </a:solidFill>
              </a:defRPr>
            </a:lvl2pPr>
          </a:lstStyle>
          <a:p>
            <a:pPr lvl="0"/>
            <a:r>
              <a:rPr lang="en-US"/>
              <a:t>Product Course name here</a:t>
            </a:r>
          </a:p>
          <a:p>
            <a:pPr lvl="1"/>
            <a:r>
              <a:rPr lang="en-US"/>
              <a:t>IJ TYPE</a:t>
            </a:r>
          </a:p>
        </p:txBody>
      </p:sp>
      <p:pic>
        <p:nvPicPr>
          <p:cNvPr id="4" name="Picture 3" descr="A picture containing text&#10;&#10;Description automatically generated">
            <a:extLst>
              <a:ext uri="{FF2B5EF4-FFF2-40B4-BE49-F238E27FC236}">
                <a16:creationId xmlns:a16="http://schemas.microsoft.com/office/drawing/2014/main" id="{29361186-B9E0-E979-1E09-A010982C79F0}"/>
              </a:ext>
            </a:extLst>
          </p:cNvPr>
          <p:cNvPicPr>
            <a:picLocks noChangeAspect="1"/>
          </p:cNvPicPr>
          <p:nvPr userDrawn="1"/>
        </p:nvPicPr>
        <p:blipFill>
          <a:blip r:embed="rId2"/>
          <a:stretch>
            <a:fillRect/>
          </a:stretch>
        </p:blipFill>
        <p:spPr>
          <a:xfrm>
            <a:off x="8333692" y="400049"/>
            <a:ext cx="330939" cy="330939"/>
          </a:xfrm>
          <a:prstGeom prst="rect">
            <a:avLst/>
          </a:prstGeom>
        </p:spPr>
      </p:pic>
    </p:spTree>
    <p:extLst>
      <p:ext uri="{BB962C8B-B14F-4D97-AF65-F5344CB8AC3E}">
        <p14:creationId xmlns:p14="http://schemas.microsoft.com/office/powerpoint/2010/main" val="3160080091"/>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guide id="6" pos="4032" userDrawn="1">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3489265521"/>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descr="A picture containing text, clipart&#10;&#10;Description automatically generated">
            <a:extLst>
              <a:ext uri="{FF2B5EF4-FFF2-40B4-BE49-F238E27FC236}">
                <a16:creationId xmlns:a16="http://schemas.microsoft.com/office/drawing/2014/main" id="{56120F70-EF6D-E24D-A38B-6083CD38FF4E}"/>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11B2CB7-2789-DA48-BE98-952C615B99A9}"/>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1689710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ection Divider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0B87AFC9-C408-9B45-AC50-615683DF84FB}"/>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E7C05813-F366-4248-8C66-49636CBEC455}"/>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B8AF455-9740-7444-8658-EAA0DFF5BC3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75679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AC9070E-CB3E-9A45-920B-2B2EBAE67192}"/>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8BDACA3-7D2D-F748-9D68-139311065E66}"/>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358254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ection Divider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B16C1E2D-AC32-A943-886D-945EFFA24AE2}"/>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FBC18740-9C28-5C49-BD9A-FB3706415F9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7F025964-8C5D-304B-9364-500ADAAEE15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115917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A3B3BECC-E596-8D44-89A3-82EE9BB28F5B}"/>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EBB31CC-5192-A646-9C19-3E4B87EF0E17}"/>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389728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Section Divider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75287CAE-FD44-A84A-B47B-66AD2E064914}"/>
              </a:ext>
            </a:extLst>
          </p:cNvPr>
          <p:cNvSpPr>
            <a:spLocks noGrp="1"/>
          </p:cNvSpPr>
          <p:nvPr>
            <p:ph type="title" hasCustomPrompt="1"/>
          </p:nvPr>
        </p:nvSpPr>
        <p:spPr>
          <a:xfrm>
            <a:off x="457200" y="400050"/>
            <a:ext cx="8229600" cy="4000500"/>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BE537FA-6C78-D64A-B956-89BCA14861E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C77E3C7-D569-7A4E-9186-64143D36FA63}"/>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471925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5535B54C-7D58-6843-BA77-0D348D9F772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30F892B-7E74-8D48-A300-B1CC366E1BD9}"/>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1030135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57257958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Section Divider 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8C8B8B6C-7FA1-384C-B159-E22CA795E7DA}"/>
              </a:ext>
            </a:extLst>
          </p:cNvPr>
          <p:cNvSpPr>
            <a:spLocks noGrp="1"/>
          </p:cNvSpPr>
          <p:nvPr>
            <p:ph type="title" hasCustomPrompt="1"/>
          </p:nvPr>
        </p:nvSpPr>
        <p:spPr>
          <a:xfrm>
            <a:off x="457200" y="481542"/>
            <a:ext cx="8229600" cy="3919008"/>
          </a:xfrm>
        </p:spPr>
        <p:txBody>
          <a:bodyPr anchor="ctr"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4C707AE-7DF1-6947-A9DD-2AD9FFB8F180}"/>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C0F61E8B-4F80-124D-9EE9-F1FF14531FED}"/>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0878672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10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8584910C-9968-7C4B-BE27-B115EF389B0E}"/>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3CDCB1A2-70E2-AE4B-9015-425595D84111}"/>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18611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Section Divider 6">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549A5471-EC92-F54F-AA59-C139E0A75B21}"/>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BE93F4-A7B1-DE45-B342-5E27E0A0EEE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567F5CF3-C0EB-304A-BCA5-3051EB9BF3C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9850251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Quote/Section Divider with Bullet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24820"/>
          </a:xfrm>
        </p:spPr>
        <p:txBody>
          <a:bodyPr anchor="t"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bg1"/>
                </a:solidFill>
              </a:defRPr>
            </a:lvl1pPr>
            <a:lvl2pPr marL="600075" indent="-257175">
              <a:buClr>
                <a:schemeClr val="bg1"/>
              </a:buClr>
              <a:buFont typeface="Arial" panose="020B0604020202020204" pitchFamily="34" charset="0"/>
              <a:buChar char="•"/>
              <a:defRPr>
                <a:solidFill>
                  <a:schemeClr val="bg1"/>
                </a:solidFill>
              </a:defRPr>
            </a:lvl2pPr>
            <a:lvl3pPr marL="900113" indent="-214313">
              <a:buClr>
                <a:schemeClr val="bg1"/>
              </a:buClr>
              <a:buFont typeface="Arial" panose="020B0604020202020204" pitchFamily="34" charset="0"/>
              <a:buChar char="•"/>
              <a:defRPr>
                <a:solidFill>
                  <a:schemeClr val="bg1"/>
                </a:solidFill>
              </a:defRPr>
            </a:lvl3pPr>
            <a:lvl4pPr marL="1243013" indent="-214313">
              <a:buClr>
                <a:schemeClr val="bg1"/>
              </a:buClr>
              <a:buFont typeface="Arial" panose="020B0604020202020204" pitchFamily="34" charset="0"/>
              <a:buChar char="•"/>
              <a:defRPr>
                <a:solidFill>
                  <a:schemeClr val="bg1"/>
                </a:solidFill>
              </a:defRPr>
            </a:lvl4pPr>
            <a:lvl5pPr marL="1585913" indent="-214313">
              <a:buClr>
                <a:schemeClr val="bg1"/>
              </a:buClr>
              <a:buFont typeface="Arial" panose="020B0604020202020204" pitchFamily="34"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1">
            <a:extLst>
              <a:ext uri="{FF2B5EF4-FFF2-40B4-BE49-F238E27FC236}">
                <a16:creationId xmlns:a16="http://schemas.microsoft.com/office/drawing/2014/main" id="{376D6044-9C5D-7642-BBCB-319BCD3D40B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1" name="Picture 10" descr="A picture containing text, clipart&#10;&#10;Description automatically generated">
            <a:extLst>
              <a:ext uri="{FF2B5EF4-FFF2-40B4-BE49-F238E27FC236}">
                <a16:creationId xmlns:a16="http://schemas.microsoft.com/office/drawing/2014/main" id="{0D209DD0-B032-A347-BCB1-7EDF62721C24}"/>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420846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ection Divider 7">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B31866-6596-AD4C-9299-8CCC9451291E}"/>
              </a:ext>
            </a:extLst>
          </p:cNvPr>
          <p:cNvSpPr/>
          <p:nvPr userDrawn="1"/>
        </p:nvSpPr>
        <p:spPr>
          <a:xfrm>
            <a:off x="0" y="0"/>
            <a:ext cx="9144000" cy="5143500"/>
          </a:xfrm>
          <a:prstGeom prst="rect">
            <a:avLst/>
          </a:prstGeom>
          <a:solidFill>
            <a:srgbClr val="101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Title 12">
            <a:extLst>
              <a:ext uri="{FF2B5EF4-FFF2-40B4-BE49-F238E27FC236}">
                <a16:creationId xmlns:a16="http://schemas.microsoft.com/office/drawing/2014/main" id="{AE800238-0656-304B-847D-73401845B5F4}"/>
              </a:ext>
            </a:extLst>
          </p:cNvPr>
          <p:cNvSpPr>
            <a:spLocks noGrp="1"/>
          </p:cNvSpPr>
          <p:nvPr>
            <p:ph type="title" hasCustomPrompt="1"/>
          </p:nvPr>
        </p:nvSpPr>
        <p:spPr>
          <a:xfrm>
            <a:off x="457200" y="371475"/>
            <a:ext cx="8229600" cy="4029075"/>
          </a:xfrm>
        </p:spPr>
        <p:txBody>
          <a:bodyPr anchor="ctr" anchorCtr="0">
            <a:noAutofit/>
          </a:bodyPr>
          <a:lstStyle>
            <a:lvl1pPr>
              <a:lnSpc>
                <a:spcPct val="100000"/>
              </a:lnSpc>
              <a:defRPr sz="360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13" name="Footer Placeholder 1">
            <a:extLst>
              <a:ext uri="{FF2B5EF4-FFF2-40B4-BE49-F238E27FC236}">
                <a16:creationId xmlns:a16="http://schemas.microsoft.com/office/drawing/2014/main" id="{1146868F-593C-4E46-BAAA-124CB37B5424}"/>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923AD7DC-42E1-5B42-B3FE-784A6BA4D500}"/>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3279423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Quote/Section Divider with Bullets">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457200" y="914400"/>
            <a:ext cx="8229600" cy="1200150"/>
          </a:xfrm>
        </p:spPr>
        <p:txBody>
          <a:bodyPr anchor="t"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8" name="Slide Number Placeholder 4">
            <a:extLst>
              <a:ext uri="{FF2B5EF4-FFF2-40B4-BE49-F238E27FC236}">
                <a16:creationId xmlns:a16="http://schemas.microsoft.com/office/drawing/2014/main" id="{8132C8EC-DED7-264A-B116-8AF77F46ED5E}"/>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defRPr>
            </a:lvl1pPr>
          </a:lstStyle>
          <a:p>
            <a:fld id="{51C557F5-C807-6C4C-A9D5-F8000D407BA5}" type="slidenum">
              <a:rPr lang="en-US" smtClean="0"/>
              <a:pPr/>
              <a:t>‹#›</a:t>
            </a:fld>
            <a:endParaRPr lang="en-US"/>
          </a:p>
        </p:txBody>
      </p:sp>
      <p:sp>
        <p:nvSpPr>
          <p:cNvPr id="3" name="Content Placeholder 2">
            <a:extLst>
              <a:ext uri="{FF2B5EF4-FFF2-40B4-BE49-F238E27FC236}">
                <a16:creationId xmlns:a16="http://schemas.microsoft.com/office/drawing/2014/main" id="{58037EC4-0178-5943-9E53-837B7AA78649}"/>
              </a:ext>
            </a:extLst>
          </p:cNvPr>
          <p:cNvSpPr>
            <a:spLocks noGrp="1"/>
          </p:cNvSpPr>
          <p:nvPr>
            <p:ph sz="quarter" idx="13"/>
          </p:nvPr>
        </p:nvSpPr>
        <p:spPr>
          <a:xfrm>
            <a:off x="457200" y="2208276"/>
            <a:ext cx="8229600" cy="1828800"/>
          </a:xfrm>
        </p:spPr>
        <p:txBody>
          <a:bodyPr/>
          <a:lstStyle>
            <a:lvl1pPr marL="257175" indent="-257175">
              <a:buClr>
                <a:schemeClr val="bg1"/>
              </a:buClr>
              <a:buFont typeface="Arial" panose="020B0604020202020204" pitchFamily="34" charset="0"/>
              <a:buChar char="•"/>
              <a:defRPr>
                <a:solidFill>
                  <a:schemeClr val="tx1"/>
                </a:solidFill>
              </a:defRPr>
            </a:lvl1pPr>
            <a:lvl2pPr marL="600075" indent="-257175">
              <a:buClr>
                <a:schemeClr val="bg1"/>
              </a:buClr>
              <a:buFont typeface="Arial" panose="020B0604020202020204" pitchFamily="34" charset="0"/>
              <a:buChar char="•"/>
              <a:defRPr>
                <a:solidFill>
                  <a:schemeClr val="tx1"/>
                </a:solidFill>
              </a:defRPr>
            </a:lvl2pPr>
            <a:lvl3pPr marL="900113" indent="-214313">
              <a:buClr>
                <a:schemeClr val="bg1"/>
              </a:buClr>
              <a:buFont typeface="Arial" panose="020B0604020202020204" pitchFamily="34" charset="0"/>
              <a:buChar char="•"/>
              <a:defRPr>
                <a:solidFill>
                  <a:schemeClr val="tx1"/>
                </a:solidFill>
              </a:defRPr>
            </a:lvl3pPr>
            <a:lvl4pPr marL="1243013" indent="-214313">
              <a:buClr>
                <a:schemeClr val="bg1"/>
              </a:buClr>
              <a:buFont typeface="Arial" panose="020B0604020202020204" pitchFamily="34" charset="0"/>
              <a:buChar char="•"/>
              <a:defRPr>
                <a:solidFill>
                  <a:schemeClr val="tx1"/>
                </a:solidFill>
              </a:defRPr>
            </a:lvl4pPr>
            <a:lvl5pPr marL="1585913" indent="-214313">
              <a:buClr>
                <a:schemeClr val="bg1"/>
              </a:buClr>
              <a:buFont typeface="Arial" panose="020B0604020202020204"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F655383-4FCE-404A-9EA2-B1AD372A85E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156982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ection Divider 8">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8C21529-CE5D-CD4F-ACB3-8288F29E5605}"/>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itle 12">
            <a:extLst>
              <a:ext uri="{FF2B5EF4-FFF2-40B4-BE49-F238E27FC236}">
                <a16:creationId xmlns:a16="http://schemas.microsoft.com/office/drawing/2014/main" id="{03EE560B-2E6B-5E44-A1FD-12F5D98D1A18}"/>
              </a:ext>
            </a:extLst>
          </p:cNvPr>
          <p:cNvSpPr>
            <a:spLocks noGrp="1"/>
          </p:cNvSpPr>
          <p:nvPr>
            <p:ph type="title" hasCustomPrompt="1"/>
          </p:nvPr>
        </p:nvSpPr>
        <p:spPr>
          <a:xfrm>
            <a:off x="457200" y="371475"/>
            <a:ext cx="8229600" cy="4029075"/>
          </a:xfrm>
        </p:spPr>
        <p:txBody>
          <a:bodyPr anchor="ctr" anchorCtr="0">
            <a:noAutofit/>
          </a:bodyPr>
          <a:lstStyle>
            <a:lvl1pPr>
              <a:lnSpc>
                <a:spcPct val="80000"/>
              </a:lnSpc>
              <a:defRPr sz="4050" b="0" spc="0" baseline="0">
                <a:solidFill>
                  <a:schemeClr val="tx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5" name="Rectangle 4">
            <a:extLst>
              <a:ext uri="{FF2B5EF4-FFF2-40B4-BE49-F238E27FC236}">
                <a16:creationId xmlns:a16="http://schemas.microsoft.com/office/drawing/2014/main" id="{26E957A4-9C4E-724B-92FB-D784D8D76F7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591902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a:defRPr sz="1800" b="0" i="0">
                <a:latin typeface="Arial" panose="020B0604020202020204" pitchFamily="34" charset="0"/>
                <a:cs typeface="Arial" panose="020B0604020202020204" pitchFamily="34" charset="0"/>
              </a:defRPr>
            </a:lvl1pPr>
            <a:lvl2pPr>
              <a:defRPr sz="1500" b="0" i="0">
                <a:latin typeface="Arial" panose="020B0604020202020204" pitchFamily="34" charset="0"/>
                <a:cs typeface="Arial" panose="020B0604020202020204" pitchFamily="34" charset="0"/>
              </a:defRPr>
            </a:lvl2pPr>
            <a:lvl3pPr>
              <a:defRPr sz="1350" b="0" i="0">
                <a:latin typeface="Arial" panose="020B0604020202020204" pitchFamily="34" charset="0"/>
                <a:cs typeface="Arial" panose="020B0604020202020204" pitchFamily="34" charset="0"/>
              </a:defRPr>
            </a:lvl3pPr>
            <a:lvl4pPr>
              <a:defRPr sz="1200" b="0" i="0">
                <a:latin typeface="Arial" panose="020B0604020202020204" pitchFamily="34" charset="0"/>
                <a:cs typeface="Arial" panose="020B0604020202020204" pitchFamily="34" charset="0"/>
              </a:defRPr>
            </a:lvl4pPr>
            <a:lvl5pPr>
              <a:defRPr sz="12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3353975349"/>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420363531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 1 column paragraph">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9349"/>
            <a:ext cx="7881395" cy="3263504"/>
          </a:xfrm>
        </p:spPr>
        <p:txBody>
          <a:bodyPr lIns="0" tIns="0" rIns="0" bIns="0">
            <a:noAutofit/>
          </a:bodyPr>
          <a:lstStyle>
            <a:lvl1pPr marL="0" indent="0">
              <a:lnSpc>
                <a:spcPct val="110000"/>
              </a:lnSpc>
              <a:spcAft>
                <a:spcPts val="900"/>
              </a:spcAft>
              <a:buNone/>
              <a:defRPr sz="1350" b="0" i="0">
                <a:latin typeface="Arial" panose="020B0604020202020204" pitchFamily="34" charset="0"/>
                <a:cs typeface="Arial" panose="020B0604020202020204" pitchFamily="34" charset="0"/>
              </a:defRPr>
            </a:lvl1pPr>
            <a:lvl2pPr>
              <a:lnSpc>
                <a:spcPct val="110000"/>
              </a:lnSpc>
              <a:spcAft>
                <a:spcPts val="900"/>
              </a:spcAft>
              <a:defRPr sz="1200" b="0" i="0">
                <a:latin typeface="Arial" panose="020B0604020202020204" pitchFamily="34" charset="0"/>
                <a:cs typeface="Arial" panose="020B0604020202020204" pitchFamily="34" charset="0"/>
              </a:defRPr>
            </a:lvl2pPr>
            <a:lvl3pPr>
              <a:lnSpc>
                <a:spcPct val="110000"/>
              </a:lnSpc>
              <a:spcAft>
                <a:spcPts val="900"/>
              </a:spcAft>
              <a:defRPr sz="1050" b="0" i="0">
                <a:latin typeface="Arial" panose="020B0604020202020204" pitchFamily="34" charset="0"/>
                <a:cs typeface="Arial" panose="020B0604020202020204" pitchFamily="34" charset="0"/>
              </a:defRPr>
            </a:lvl3pPr>
            <a:lvl4pPr>
              <a:lnSpc>
                <a:spcPct val="110000"/>
              </a:lnSpc>
              <a:spcAft>
                <a:spcPts val="900"/>
              </a:spcAft>
              <a:defRPr sz="900" b="0" i="0">
                <a:latin typeface="Arial" panose="020B0604020202020204" pitchFamily="34" charset="0"/>
                <a:cs typeface="Arial" panose="020B0604020202020204" pitchFamily="34" charset="0"/>
              </a:defRPr>
            </a:lvl4pPr>
            <a:lvl5pPr>
              <a:lnSpc>
                <a:spcPct val="110000"/>
              </a:lnSpc>
              <a:spcAft>
                <a:spcPts val="900"/>
              </a:spcAft>
              <a:defRPr sz="90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2746542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1 with subhea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1718954"/>
            <a:ext cx="3829050" cy="1389414"/>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3" name="Text Placeholder 2">
            <a:extLst>
              <a:ext uri="{FF2B5EF4-FFF2-40B4-BE49-F238E27FC236}">
                <a16:creationId xmlns:a16="http://schemas.microsoft.com/office/drawing/2014/main" id="{EC9BBFB1-70C7-09BE-04A2-1F5DC2CAA60C}"/>
              </a:ext>
            </a:extLst>
          </p:cNvPr>
          <p:cNvSpPr>
            <a:spLocks noGrp="1"/>
          </p:cNvSpPr>
          <p:nvPr>
            <p:ph type="body" sz="quarter" idx="10" hasCustomPrompt="1"/>
          </p:nvPr>
        </p:nvSpPr>
        <p:spPr>
          <a:xfrm>
            <a:off x="971550" y="3259932"/>
            <a:ext cx="3303985" cy="898922"/>
          </a:xfrm>
        </p:spPr>
        <p:txBody>
          <a:bodyPr>
            <a:normAutofit/>
          </a:bodyPr>
          <a:lstStyle>
            <a:lvl1pPr marL="0" indent="0">
              <a:buFontTx/>
              <a:buNone/>
              <a:defRPr sz="1350" b="1"/>
            </a:lvl1pPr>
            <a:lvl2pPr marL="177404" indent="-169069">
              <a:buFont typeface="Arial" panose="020B0604020202020204" pitchFamily="34" charset="0"/>
              <a:buChar char="•"/>
              <a:tabLst/>
              <a:defRPr sz="1200"/>
            </a:lvl2pPr>
            <a:lvl3pPr marL="685800" indent="0">
              <a:buFontTx/>
              <a:buNone/>
              <a:defRPr/>
            </a:lvl3pPr>
            <a:lvl4pPr marL="1028700" indent="0">
              <a:buFontTx/>
              <a:buNone/>
              <a:defRPr/>
            </a:lvl4pPr>
            <a:lvl5pPr marL="1371600" indent="0">
              <a:buFontTx/>
              <a:buNone/>
              <a:defRPr/>
            </a:lvl5pPr>
          </a:lstStyle>
          <a:p>
            <a:pPr lvl="0"/>
            <a:r>
              <a:rPr lang="en-US"/>
              <a:t>Subhead 1</a:t>
            </a:r>
          </a:p>
          <a:p>
            <a:pPr lvl="1"/>
            <a:r>
              <a:rPr lang="en-US"/>
              <a:t>Bullet point 1</a:t>
            </a:r>
          </a:p>
        </p:txBody>
      </p:sp>
    </p:spTree>
    <p:extLst>
      <p:ext uri="{BB962C8B-B14F-4D97-AF65-F5344CB8AC3E}">
        <p14:creationId xmlns:p14="http://schemas.microsoft.com/office/powerpoint/2010/main" val="330154660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 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3"/>
            <a:ext cx="7881395" cy="3263504"/>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lnSpc>
                <a:spcPct val="120000"/>
              </a:lnSpc>
              <a:defRPr sz="1350" b="0" i="0">
                <a:latin typeface="Arial" panose="020B0604020202020204" pitchFamily="34" charset="0"/>
                <a:cs typeface="Arial" panose="020B0604020202020204" pitchFamily="34" charset="0"/>
              </a:defRPr>
            </a:lvl2pPr>
            <a:lvl3pPr>
              <a:lnSpc>
                <a:spcPct val="120000"/>
              </a:lnSpc>
              <a:defRPr sz="1200" b="0" i="0">
                <a:latin typeface="Arial" panose="020B0604020202020204" pitchFamily="34" charset="0"/>
                <a:cs typeface="Arial" panose="020B0604020202020204" pitchFamily="34" charset="0"/>
              </a:defRPr>
            </a:lvl3pPr>
            <a:lvl4pPr>
              <a:lnSpc>
                <a:spcPct val="120000"/>
              </a:lnSpc>
              <a:defRPr sz="1050" b="0" i="0">
                <a:latin typeface="Arial" panose="020B0604020202020204" pitchFamily="34" charset="0"/>
                <a:cs typeface="Arial" panose="020B0604020202020204" pitchFamily="34" charset="0"/>
              </a:defRPr>
            </a:lvl4pPr>
            <a:lvl5pPr>
              <a:lnSpc>
                <a:spcPct val="120000"/>
              </a:lnSpc>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1357825897"/>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 Integrate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143000"/>
            <a:ext cx="7881395" cy="1031677"/>
          </a:xfrm>
        </p:spPr>
        <p:txBody>
          <a:bodyPr lIns="0" tIns="0" rIns="0" bIns="0">
            <a:noAutofit/>
          </a:bodyPr>
          <a:lstStyle>
            <a:lvl1pPr marL="0" indent="0">
              <a:lnSpc>
                <a:spcPct val="110000"/>
              </a:lnSpc>
              <a:spcBef>
                <a:spcPts val="0"/>
              </a:spcBef>
              <a:spcAft>
                <a:spcPts val="900"/>
              </a:spcAft>
              <a:buNone/>
              <a:defRPr sz="1350" b="1" i="0">
                <a:latin typeface="Arial" panose="020B0604020202020204" pitchFamily="34" charset="0"/>
                <a:cs typeface="Arial" panose="020B0604020202020204" pitchFamily="34" charset="0"/>
              </a:defRPr>
            </a:lvl1pPr>
            <a:lvl2pPr marL="175022" indent="-167879">
              <a:lnSpc>
                <a:spcPct val="110000"/>
              </a:lnSpc>
              <a:spcBef>
                <a:spcPts val="0"/>
              </a:spcBef>
              <a:spcAft>
                <a:spcPts val="900"/>
              </a:spcAft>
              <a:tabLst/>
              <a:defRPr sz="1350" b="0" i="0">
                <a:latin typeface="Arial" panose="020B0604020202020204" pitchFamily="34" charset="0"/>
                <a:cs typeface="Arial" panose="020B0604020202020204" pitchFamily="34" charset="0"/>
              </a:defRPr>
            </a:lvl2pPr>
            <a:lvl3pPr>
              <a:lnSpc>
                <a:spcPct val="110000"/>
              </a:lnSpc>
              <a:spcBef>
                <a:spcPts val="0"/>
              </a:spcBef>
              <a:spcAft>
                <a:spcPts val="900"/>
              </a:spcAft>
              <a:defRPr sz="1200" b="0" i="0">
                <a:latin typeface="Arial" panose="020B0604020202020204" pitchFamily="34" charset="0"/>
                <a:cs typeface="Arial" panose="020B0604020202020204" pitchFamily="34" charset="0"/>
              </a:defRPr>
            </a:lvl3pPr>
            <a:lvl4pPr>
              <a:lnSpc>
                <a:spcPct val="110000"/>
              </a:lnSpc>
              <a:spcBef>
                <a:spcPts val="0"/>
              </a:spcBef>
              <a:spcAft>
                <a:spcPts val="900"/>
              </a:spcAft>
              <a:defRPr sz="1050" b="0" i="0">
                <a:latin typeface="Arial" panose="020B0604020202020204" pitchFamily="34" charset="0"/>
                <a:cs typeface="Arial" panose="020B0604020202020204" pitchFamily="34" charset="0"/>
              </a:defRPr>
            </a:lvl4pPr>
            <a:lvl5pPr>
              <a:lnSpc>
                <a:spcPct val="110000"/>
              </a:lnSpc>
              <a:spcBef>
                <a:spcPts val="0"/>
              </a:spcBef>
              <a:spcAft>
                <a:spcPts val="900"/>
              </a:spcAft>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7190"/>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79622432"/>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 1 column-2 row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B16DD5-4D6D-6040-9FB8-A162CF9FD530}"/>
              </a:ext>
            </a:extLst>
          </p:cNvPr>
          <p:cNvSpPr>
            <a:spLocks noGrp="1"/>
          </p:cNvSpPr>
          <p:nvPr>
            <p:ph idx="1"/>
          </p:nvPr>
        </p:nvSpPr>
        <p:spPr>
          <a:xfrm>
            <a:off x="457200" y="1540074"/>
            <a:ext cx="7881395" cy="1031677"/>
          </a:xfrm>
        </p:spPr>
        <p:txBody>
          <a:bodyPr lIns="0" tIns="0" rIns="0" bIns="0">
            <a:noAutofit/>
          </a:bodyPr>
          <a:lstStyle>
            <a:lvl1pPr>
              <a:lnSpc>
                <a:spcPct val="110000"/>
              </a:lnSpc>
              <a:spcBef>
                <a:spcPts val="0"/>
              </a:spcBef>
              <a:spcAft>
                <a:spcPts val="900"/>
              </a:spcAft>
              <a:defRPr sz="1350" b="0" i="0">
                <a:latin typeface="Arial" panose="020B0604020202020204" pitchFamily="34" charset="0"/>
                <a:cs typeface="Arial" panose="020B0604020202020204" pitchFamily="34" charset="0"/>
              </a:defRPr>
            </a:lvl1pPr>
            <a:lvl2pPr>
              <a:defRPr sz="1350" b="0" i="0">
                <a:latin typeface="Arial" panose="020B0604020202020204" pitchFamily="34" charset="0"/>
                <a:cs typeface="Arial" panose="020B0604020202020204" pitchFamily="34" charset="0"/>
              </a:defRPr>
            </a:lvl2pPr>
            <a:lvl3pPr>
              <a:defRPr sz="1200" b="0" i="0">
                <a:latin typeface="Arial" panose="020B0604020202020204" pitchFamily="34" charset="0"/>
                <a:cs typeface="Arial" panose="020B0604020202020204" pitchFamily="34" charset="0"/>
              </a:defRPr>
            </a:lvl3pPr>
            <a:lvl4pPr>
              <a:defRPr sz="1050" b="0" i="0">
                <a:latin typeface="Arial" panose="020B0604020202020204" pitchFamily="34" charset="0"/>
                <a:cs typeface="Arial" panose="020B0604020202020204" pitchFamily="34" charset="0"/>
              </a:defRPr>
            </a:lvl4pPr>
            <a:lvl5pPr>
              <a:defRPr sz="1050" b="0" i="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Title 1">
            <a:extLst>
              <a:ext uri="{FF2B5EF4-FFF2-40B4-BE49-F238E27FC236}">
                <a16:creationId xmlns:a16="http://schemas.microsoft.com/office/drawing/2014/main" id="{93E2A5E4-003F-1D4A-AFC7-5318EB6D4DF2}"/>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9" name="Text Placeholder 11">
            <a:extLst>
              <a:ext uri="{FF2B5EF4-FFF2-40B4-BE49-F238E27FC236}">
                <a16:creationId xmlns:a16="http://schemas.microsoft.com/office/drawing/2014/main" id="{8E0D8B74-BA28-AB04-0BB1-CE09E898BA1C}"/>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0" name="Text Placeholder 11">
            <a:extLst>
              <a:ext uri="{FF2B5EF4-FFF2-40B4-BE49-F238E27FC236}">
                <a16:creationId xmlns:a16="http://schemas.microsoft.com/office/drawing/2014/main" id="{1683ACF8-ACFC-ADBC-1954-6194867AD587}"/>
              </a:ext>
            </a:extLst>
          </p:cNvPr>
          <p:cNvSpPr>
            <a:spLocks noGrp="1"/>
          </p:cNvSpPr>
          <p:nvPr>
            <p:ph type="body" sz="quarter" idx="17" hasCustomPrompt="1"/>
          </p:nvPr>
        </p:nvSpPr>
        <p:spPr>
          <a:xfrm>
            <a:off x="461962" y="2801074"/>
            <a:ext cx="8224838" cy="400050"/>
          </a:xfrm>
        </p:spPr>
        <p:txBody>
          <a:bodyPr>
            <a:norm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Tree>
    <p:extLst>
      <p:ext uri="{BB962C8B-B14F-4D97-AF65-F5344CB8AC3E}">
        <p14:creationId xmlns:p14="http://schemas.microsoft.com/office/powerpoint/2010/main" val="2111214975"/>
      </p:ext>
    </p:extLst>
  </p:cSld>
  <p:clrMapOvr>
    <a:masterClrMapping/>
  </p:clrMapOvr>
  <p:extLst>
    <p:ext uri="{DCECCB84-F9BA-43D5-87BE-67443E8EF086}">
      <p15:sldGuideLst xmlns:p15="http://schemas.microsoft.com/office/powerpoint/2012/main">
        <p15:guide id="2" orient="horz" pos="2160">
          <p15:clr>
            <a:srgbClr val="FBAE40"/>
          </p15:clr>
        </p15:guide>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499111"/>
            <a:ext cx="3774186" cy="2909679"/>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498862"/>
            <a:ext cx="3771900" cy="2907642"/>
          </a:xfrm>
        </p:spPr>
        <p:txBody>
          <a:bodyPr>
            <a:noAutofit/>
          </a:bodyPr>
          <a:lstStyle>
            <a:lvl1pPr>
              <a:defRPr sz="1350">
                <a:latin typeface="Arial" panose="020B0604020202020204" pitchFamily="34"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900">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Text Placeholder 11">
            <a:extLst>
              <a:ext uri="{FF2B5EF4-FFF2-40B4-BE49-F238E27FC236}">
                <a16:creationId xmlns:a16="http://schemas.microsoft.com/office/drawing/2014/main" id="{C6957BCE-EAAB-2BF6-3C88-E0000417AF06}"/>
              </a:ext>
            </a:extLst>
          </p:cNvPr>
          <p:cNvSpPr>
            <a:spLocks noGrp="1"/>
          </p:cNvSpPr>
          <p:nvPr>
            <p:ph type="body" sz="quarter" idx="16" hasCustomPrompt="1"/>
          </p:nvPr>
        </p:nvSpPr>
        <p:spPr>
          <a:xfrm>
            <a:off x="457200"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10" name="Text Placeholder 11">
            <a:extLst>
              <a:ext uri="{FF2B5EF4-FFF2-40B4-BE49-F238E27FC236}">
                <a16:creationId xmlns:a16="http://schemas.microsoft.com/office/drawing/2014/main" id="{D8E20250-C191-7D71-CECE-8CD56BFEEA9B}"/>
              </a:ext>
            </a:extLst>
          </p:cNvPr>
          <p:cNvSpPr>
            <a:spLocks noGrp="1"/>
          </p:cNvSpPr>
          <p:nvPr>
            <p:ph type="body" sz="quarter" idx="17" hasCustomPrompt="1"/>
          </p:nvPr>
        </p:nvSpPr>
        <p:spPr>
          <a:xfrm>
            <a:off x="4912614" y="1143000"/>
            <a:ext cx="3602736" cy="272788"/>
          </a:xfrm>
        </p:spPr>
        <p:txBody>
          <a:bodyPr>
            <a:noAutofit/>
          </a:bodyPr>
          <a:lstStyle>
            <a:lvl1pPr marL="0" indent="0">
              <a:lnSpc>
                <a:spcPct val="100000"/>
              </a:lnSpc>
              <a:spcBef>
                <a:spcPts val="0"/>
              </a:spcBef>
              <a:spcAft>
                <a:spcPts val="225"/>
              </a:spcAft>
              <a:buNone/>
              <a:defRPr sz="1500" b="1"/>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Tree>
    <p:extLst>
      <p:ext uri="{BB962C8B-B14F-4D97-AF65-F5344CB8AC3E}">
        <p14:creationId xmlns:p14="http://schemas.microsoft.com/office/powerpoint/2010/main" val="12154523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1_Title and Content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3B7-E362-2346-A872-85F7C58CDB1D}"/>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0EC7C3A-C8C5-F740-8E90-719B915CD549}"/>
              </a:ext>
            </a:extLst>
          </p:cNvPr>
          <p:cNvSpPr>
            <a:spLocks noGrp="1"/>
          </p:cNvSpPr>
          <p:nvPr>
            <p:ph sz="half" idx="1"/>
          </p:nvPr>
        </p:nvSpPr>
        <p:spPr>
          <a:xfrm>
            <a:off x="457200" y="1143000"/>
            <a:ext cx="3774186" cy="326579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6629CA-67D8-B74F-8FF5-84F2B31C1B67}"/>
              </a:ext>
            </a:extLst>
          </p:cNvPr>
          <p:cNvSpPr>
            <a:spLocks noGrp="1"/>
          </p:cNvSpPr>
          <p:nvPr>
            <p:ph sz="half" idx="2"/>
          </p:nvPr>
        </p:nvSpPr>
        <p:spPr>
          <a:xfrm>
            <a:off x="4914900" y="1143000"/>
            <a:ext cx="3771900" cy="3263504"/>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26E0B85-D51B-F045-A4EB-7021DEDC304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4D17E54-7EC1-3D4D-8452-4814086D5B0D}"/>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E12D25D4-37D6-A84B-B3B2-D9424E2A443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25881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Agenda Divider Sty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8CE835-9CEF-2043-BC53-99E254B0953D}"/>
              </a:ext>
            </a:extLst>
          </p:cNvPr>
          <p:cNvSpPr/>
          <p:nvPr userDrawn="1"/>
        </p:nvSpPr>
        <p:spPr>
          <a:xfrm>
            <a:off x="6510" y="0"/>
            <a:ext cx="913749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Picture Placeholder 2">
            <a:extLst>
              <a:ext uri="{FF2B5EF4-FFF2-40B4-BE49-F238E27FC236}">
                <a16:creationId xmlns:a16="http://schemas.microsoft.com/office/drawing/2014/main" id="{4B0ED087-B1E6-8A40-9920-584C4BEA0BB9}"/>
              </a:ext>
            </a:extLst>
          </p:cNvPr>
          <p:cNvSpPr>
            <a:spLocks noGrp="1"/>
          </p:cNvSpPr>
          <p:nvPr>
            <p:ph type="pic" sz="quarter" idx="13" hasCustomPrompt="1"/>
          </p:nvPr>
        </p:nvSpPr>
        <p:spPr>
          <a:xfrm>
            <a:off x="4409529" y="-10632"/>
            <a:ext cx="4727961" cy="5143499"/>
          </a:xfrm>
        </p:spPr>
        <p:txBody>
          <a:bodyPr/>
          <a:lstStyle>
            <a:lvl1pPr>
              <a:defRPr>
                <a:solidFill>
                  <a:schemeClr val="bg1"/>
                </a:solidFill>
              </a:defRPr>
            </a:lvl1pPr>
          </a:lstStyle>
          <a:p>
            <a:r>
              <a:rPr lang="en-US"/>
              <a:t>Click icon to add a picture</a:t>
            </a:r>
          </a:p>
        </p:txBody>
      </p:sp>
      <p:sp>
        <p:nvSpPr>
          <p:cNvPr id="10" name="Slide Number Placeholder 9">
            <a:extLst>
              <a:ext uri="{FF2B5EF4-FFF2-40B4-BE49-F238E27FC236}">
                <a16:creationId xmlns:a16="http://schemas.microsoft.com/office/drawing/2014/main" id="{560B4E68-FFC9-D042-97B8-B3CAE28BD541}"/>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itle 12">
            <a:extLst>
              <a:ext uri="{FF2B5EF4-FFF2-40B4-BE49-F238E27FC236}">
                <a16:creationId xmlns:a16="http://schemas.microsoft.com/office/drawing/2014/main" id="{58178F68-83D0-734A-BE6D-F38CF9669445}"/>
              </a:ext>
            </a:extLst>
          </p:cNvPr>
          <p:cNvSpPr>
            <a:spLocks noGrp="1"/>
          </p:cNvSpPr>
          <p:nvPr>
            <p:ph type="title" hasCustomPrompt="1"/>
          </p:nvPr>
        </p:nvSpPr>
        <p:spPr>
          <a:xfrm>
            <a:off x="457200" y="400050"/>
            <a:ext cx="3714750" cy="4124302"/>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Content Placeholder 2">
            <a:extLst>
              <a:ext uri="{FF2B5EF4-FFF2-40B4-BE49-F238E27FC236}">
                <a16:creationId xmlns:a16="http://schemas.microsoft.com/office/drawing/2014/main" id="{F4523EED-5889-2C45-A5FB-B84CE09A18D8}"/>
              </a:ext>
            </a:extLst>
          </p:cNvPr>
          <p:cNvSpPr>
            <a:spLocks noGrp="1"/>
          </p:cNvSpPr>
          <p:nvPr>
            <p:ph sz="quarter" idx="14" hasCustomPrompt="1"/>
          </p:nvPr>
        </p:nvSpPr>
        <p:spPr>
          <a:xfrm>
            <a:off x="457200" y="2971800"/>
            <a:ext cx="3200400" cy="342900"/>
          </a:xfrm>
        </p:spPr>
        <p:txBody>
          <a:bodyPr>
            <a:normAutofit/>
          </a:bodyPr>
          <a:lstStyle>
            <a:lvl1pPr marL="0" indent="0">
              <a:buNone/>
              <a:defRPr sz="1350" b="1">
                <a:solidFill>
                  <a:schemeClr val="bg1"/>
                </a:solidFill>
              </a:defRPr>
            </a:lvl1pPr>
          </a:lstStyle>
          <a:p>
            <a:pPr lvl="0"/>
            <a:r>
              <a:rPr lang="en-US"/>
              <a:t>Subhead if needed</a:t>
            </a:r>
          </a:p>
        </p:txBody>
      </p:sp>
      <p:sp>
        <p:nvSpPr>
          <p:cNvPr id="14" name="Footer Placeholder 1">
            <a:extLst>
              <a:ext uri="{FF2B5EF4-FFF2-40B4-BE49-F238E27FC236}">
                <a16:creationId xmlns:a16="http://schemas.microsoft.com/office/drawing/2014/main" id="{6BDD47C6-3128-3546-A4DA-46FDB71D41CF}"/>
              </a:ext>
            </a:extLst>
          </p:cNvPr>
          <p:cNvSpPr txBox="1">
            <a:spLocks/>
          </p:cNvSpPr>
          <p:nvPr userDrawn="1"/>
        </p:nvSpPr>
        <p:spPr>
          <a:xfrm>
            <a:off x="108585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5" name="Picture 14" descr="A picture containing text, clipart&#10;&#10;Description automatically generated">
            <a:extLst>
              <a:ext uri="{FF2B5EF4-FFF2-40B4-BE49-F238E27FC236}">
                <a16:creationId xmlns:a16="http://schemas.microsoft.com/office/drawing/2014/main" id="{8A0BD8E0-D993-304A-8C67-0184DA637A2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2334139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096228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6"/>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Tree>
    <p:extLst>
      <p:ext uri="{BB962C8B-B14F-4D97-AF65-F5344CB8AC3E}">
        <p14:creationId xmlns:p14="http://schemas.microsoft.com/office/powerpoint/2010/main" val="1783297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6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6028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rgbClr val="56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2397993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4698052" y="114301"/>
            <a:ext cx="4009657" cy="50292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D3EA3161-7398-A844-AA54-F82A78A3A76C}"/>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07831251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03441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2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39331435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8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50898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1681913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9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4893" y="0"/>
            <a:ext cx="4569107"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F0C3B69A-5F2B-5D40-8F43-083DE8BBE08B}"/>
              </a:ext>
            </a:extLst>
          </p:cNvPr>
          <p:cNvPicPr>
            <a:picLocks noChangeAspect="1"/>
          </p:cNvPicPr>
          <p:nvPr userDrawn="1"/>
        </p:nvPicPr>
        <p:blipFill>
          <a:blip r:embed="rId2"/>
          <a:stretch>
            <a:fillRect/>
          </a:stretch>
        </p:blipFill>
        <p:spPr>
          <a:xfrm>
            <a:off x="457200" y="4804811"/>
            <a:ext cx="742950" cy="110067"/>
          </a:xfrm>
          <a:prstGeom prst="rect">
            <a:avLst/>
          </a:prstGeom>
        </p:spPr>
      </p:pic>
      <p:sp>
        <p:nvSpPr>
          <p:cNvPr id="12" name="Footer Placeholder 1">
            <a:extLst>
              <a:ext uri="{FF2B5EF4-FFF2-40B4-BE49-F238E27FC236}">
                <a16:creationId xmlns:a16="http://schemas.microsoft.com/office/drawing/2014/main" id="{25ED2448-B53E-854C-9B9F-0B92125DB68A}"/>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
        <p:nvSpPr>
          <p:cNvPr id="4" name="Picture Placeholder 3">
            <a:extLst>
              <a:ext uri="{FF2B5EF4-FFF2-40B4-BE49-F238E27FC236}">
                <a16:creationId xmlns:a16="http://schemas.microsoft.com/office/drawing/2014/main" id="{F641AFF9-7202-2D48-B310-986A5F00F9F7}"/>
              </a:ext>
            </a:extLst>
          </p:cNvPr>
          <p:cNvSpPr>
            <a:spLocks noGrp="1"/>
          </p:cNvSpPr>
          <p:nvPr>
            <p:ph type="pic" sz="quarter" idx="13"/>
          </p:nvPr>
        </p:nvSpPr>
        <p:spPr>
          <a:xfrm>
            <a:off x="0" y="0"/>
            <a:ext cx="4572000" cy="5143500"/>
          </a:xfrm>
        </p:spPr>
        <p:txBody>
          <a:bodyPr/>
          <a:lstStyle/>
          <a:p>
            <a:endParaRPr lang="en-US"/>
          </a:p>
        </p:txBody>
      </p:sp>
      <p:pic>
        <p:nvPicPr>
          <p:cNvPr id="14" name="Picture 13" descr="A picture containing text, clipart&#10;&#10;Description automatically generated">
            <a:extLst>
              <a:ext uri="{FF2B5EF4-FFF2-40B4-BE49-F238E27FC236}">
                <a16:creationId xmlns:a16="http://schemas.microsoft.com/office/drawing/2014/main" id="{6CF28047-9857-004D-A899-5CB487A0406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5" name="Text Placeholder 4">
            <a:extLst>
              <a:ext uri="{FF2B5EF4-FFF2-40B4-BE49-F238E27FC236}">
                <a16:creationId xmlns:a16="http://schemas.microsoft.com/office/drawing/2014/main" id="{55ECAC50-9549-754C-B685-EE50E71EA502}"/>
              </a:ext>
            </a:extLst>
          </p:cNvPr>
          <p:cNvSpPr>
            <a:spLocks noGrp="1"/>
          </p:cNvSpPr>
          <p:nvPr>
            <p:ph type="body" sz="quarter" idx="14" hasCustomPrompt="1"/>
          </p:nvPr>
        </p:nvSpPr>
        <p:spPr>
          <a:xfrm>
            <a:off x="4876184" y="383493"/>
            <a:ext cx="3810616" cy="4314825"/>
          </a:xfrm>
        </p:spPr>
        <p:txBody>
          <a:bodyPr/>
          <a:lstStyle>
            <a:lvl1pPr marL="0" indent="0">
              <a:buNone/>
              <a:defRPr sz="3600">
                <a:solidFill>
                  <a:schemeClr val="bg1"/>
                </a:solidFill>
                <a:latin typeface="Tiempos Fine Light" panose="02020303060303060403" pitchFamily="18" charset="77"/>
              </a:defRPr>
            </a:lvl1pPr>
            <a:lvl2pPr marL="178594" indent="-169069">
              <a:buClr>
                <a:schemeClr val="bg1"/>
              </a:buClr>
              <a:tabLst/>
              <a:defRPr>
                <a:solidFill>
                  <a:schemeClr val="bg1"/>
                </a:solidFill>
              </a:defRPr>
            </a:lvl2pPr>
            <a:lvl3pPr marL="346472" indent="-167879">
              <a:buClr>
                <a:schemeClr val="bg1"/>
              </a:buClr>
              <a:tabLst/>
              <a:defRPr>
                <a:solidFill>
                  <a:schemeClr val="bg1"/>
                </a:solidFill>
              </a:defRPr>
            </a:lvl3pPr>
            <a:lvl4pPr marL="515541" indent="-169069">
              <a:buClr>
                <a:schemeClr val="bg1"/>
              </a:buClr>
              <a:tabLst/>
              <a:defRPr>
                <a:solidFill>
                  <a:schemeClr val="bg1"/>
                </a:solidFill>
              </a:defRPr>
            </a:lvl4pPr>
            <a:lvl5pPr marL="694135" indent="-178594">
              <a:buClr>
                <a:schemeClr val="bg1"/>
              </a:buClr>
              <a:tabLst/>
              <a:defRPr>
                <a:solidFill>
                  <a:schemeClr val="bg1"/>
                </a:solidFill>
              </a:defRPr>
            </a:lvl5pPr>
          </a:lstStyle>
          <a:p>
            <a:pPr lvl="0"/>
            <a:r>
              <a:rPr lang="en-US"/>
              <a:t>Key takeaway concept with bullet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47159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4_Divider - Image Bleed Lef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A6B086-57B1-9A44-A3C6-EE215AF3DB9A}"/>
              </a:ext>
            </a:extLst>
          </p:cNvPr>
          <p:cNvSpPr/>
          <p:nvPr userDrawn="1"/>
        </p:nvSpPr>
        <p:spPr>
          <a:xfrm>
            <a:off x="4572000" y="0"/>
            <a:ext cx="4572000" cy="515112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71475"/>
            <a:ext cx="3807722" cy="4293617"/>
          </a:xfrm>
        </p:spPr>
        <p:txBody>
          <a:bodyPr anchor="ctr" anchorCtr="0">
            <a:noAutofit/>
          </a:bodyPr>
          <a:lstStyle>
            <a:lvl1pPr>
              <a:defRPr sz="3600" b="0" i="0" spc="0" baseline="0">
                <a:solidFill>
                  <a:schemeClr val="bg1"/>
                </a:solidFill>
                <a:latin typeface="Tiempos Fine Light" panose="02020303060303060403" pitchFamily="18" charset="77"/>
                <a:cs typeface="Times New Roman" panose="02020603050405020304" pitchFamily="18" charset="0"/>
              </a:defRPr>
            </a:lvl1pPr>
          </a:lstStyle>
          <a:p>
            <a:r>
              <a:rPr lang="en-US"/>
              <a:t>Key Takeaway concept</a:t>
            </a:r>
          </a:p>
        </p:txBody>
      </p:sp>
      <p:sp>
        <p:nvSpPr>
          <p:cNvPr id="11" name="Slide Number Placeholder 4">
            <a:extLst>
              <a:ext uri="{FF2B5EF4-FFF2-40B4-BE49-F238E27FC236}">
                <a16:creationId xmlns:a16="http://schemas.microsoft.com/office/drawing/2014/main" id="{ABEB1E09-9EE5-C841-95B7-9B4A804680C8}"/>
              </a:ext>
            </a:extLst>
          </p:cNvPr>
          <p:cNvSpPr>
            <a:spLocks noGrp="1"/>
          </p:cNvSpPr>
          <p:nvPr>
            <p:ph type="sldNum" sz="quarter" idx="12"/>
          </p:nvPr>
        </p:nvSpPr>
        <p:spPr>
          <a:xfrm>
            <a:off x="8343900" y="4800600"/>
            <a:ext cx="342900" cy="27384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Footer Placeholder 1">
            <a:extLst>
              <a:ext uri="{FF2B5EF4-FFF2-40B4-BE49-F238E27FC236}">
                <a16:creationId xmlns:a16="http://schemas.microsoft.com/office/drawing/2014/main" id="{AA8F21B8-3927-BF4E-A37A-F482AFCC406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pic>
        <p:nvPicPr>
          <p:cNvPr id="8" name="Picture 7" descr="A picture containing text, clipart&#10;&#10;Description automatically generated">
            <a:extLst>
              <a:ext uri="{FF2B5EF4-FFF2-40B4-BE49-F238E27FC236}">
                <a16:creationId xmlns:a16="http://schemas.microsoft.com/office/drawing/2014/main" id="{C5F09A1E-D425-1D4C-A03E-2EFCDBB72733}"/>
              </a:ext>
            </a:extLst>
          </p:cNvPr>
          <p:cNvPicPr>
            <a:picLocks noChangeAspect="1"/>
          </p:cNvPicPr>
          <p:nvPr userDrawn="1"/>
        </p:nvPicPr>
        <p:blipFill>
          <a:blip r:embed="rId2"/>
          <a:stretch>
            <a:fillRect/>
          </a:stretch>
        </p:blipFill>
        <p:spPr>
          <a:xfrm>
            <a:off x="4879078" y="4804811"/>
            <a:ext cx="742950" cy="110067"/>
          </a:xfrm>
          <a:prstGeom prst="rect">
            <a:avLst/>
          </a:prstGeom>
        </p:spPr>
      </p:pic>
      <p:sp>
        <p:nvSpPr>
          <p:cNvPr id="4" name="Picture Placeholder 3">
            <a:extLst>
              <a:ext uri="{FF2B5EF4-FFF2-40B4-BE49-F238E27FC236}">
                <a16:creationId xmlns:a16="http://schemas.microsoft.com/office/drawing/2014/main" id="{ACFBD97F-C700-7042-93C5-0CA25E35423D}"/>
              </a:ext>
            </a:extLst>
          </p:cNvPr>
          <p:cNvSpPr>
            <a:spLocks noGrp="1"/>
          </p:cNvSpPr>
          <p:nvPr>
            <p:ph type="pic" sz="quarter" idx="13"/>
          </p:nvPr>
        </p:nvSpPr>
        <p:spPr>
          <a:xfrm>
            <a:off x="0" y="0"/>
            <a:ext cx="4572000" cy="5150644"/>
          </a:xfrm>
        </p:spPr>
        <p:txBody>
          <a:bodyPr/>
          <a:lstStyle/>
          <a:p>
            <a:endParaRPr lang="en-US"/>
          </a:p>
        </p:txBody>
      </p:sp>
    </p:spTree>
    <p:extLst>
      <p:ext uri="{BB962C8B-B14F-4D97-AF65-F5344CB8AC3E}">
        <p14:creationId xmlns:p14="http://schemas.microsoft.com/office/powerpoint/2010/main" val="1670844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238E23-7AB0-154B-B65C-3DC02AEE0E5D}"/>
              </a:ext>
            </a:extLst>
          </p:cNvPr>
          <p:cNvSpPr/>
          <p:nvPr userDrawn="1"/>
        </p:nvSpPr>
        <p:spPr>
          <a:xfrm>
            <a:off x="0" y="0"/>
            <a:ext cx="9144000" cy="5143500"/>
          </a:xfrm>
          <a:prstGeom prst="rect">
            <a:avLst/>
          </a:prstGeom>
          <a:solidFill>
            <a:srgbClr val="101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19" name="Picture 18" descr="A picture containing text, clipart&#10;&#10;Description automatically generated">
            <a:extLst>
              <a:ext uri="{FF2B5EF4-FFF2-40B4-BE49-F238E27FC236}">
                <a16:creationId xmlns:a16="http://schemas.microsoft.com/office/drawing/2014/main" id="{EE82D427-37DD-E644-93CA-EE11DE1AE202}"/>
              </a:ext>
            </a:extLst>
          </p:cNvPr>
          <p:cNvPicPr>
            <a:picLocks noChangeAspect="1"/>
          </p:cNvPicPr>
          <p:nvPr userDrawn="1"/>
        </p:nvPicPr>
        <p:blipFill>
          <a:blip r:embed="rId2"/>
          <a:stretch>
            <a:fillRect/>
          </a:stretch>
        </p:blipFill>
        <p:spPr>
          <a:xfrm>
            <a:off x="2864954" y="2171700"/>
            <a:ext cx="3048000" cy="542925"/>
          </a:xfrm>
          <a:prstGeom prst="rect">
            <a:avLst/>
          </a:prstGeom>
        </p:spPr>
      </p:pic>
      <p:sp>
        <p:nvSpPr>
          <p:cNvPr id="16" name="TextBox 15">
            <a:extLst>
              <a:ext uri="{FF2B5EF4-FFF2-40B4-BE49-F238E27FC236}">
                <a16:creationId xmlns:a16="http://schemas.microsoft.com/office/drawing/2014/main" id="{B3BE374D-4606-A34C-93EE-B6863EA3BCDC}"/>
              </a:ext>
            </a:extLst>
          </p:cNvPr>
          <p:cNvSpPr txBox="1"/>
          <p:nvPr userDrawn="1"/>
        </p:nvSpPr>
        <p:spPr>
          <a:xfrm>
            <a:off x="6115050" y="4343400"/>
            <a:ext cx="2171700" cy="253916"/>
          </a:xfrm>
          <a:prstGeom prst="rect">
            <a:avLst/>
          </a:prstGeom>
          <a:noFill/>
        </p:spPr>
        <p:txBody>
          <a:bodyPr wrap="square" rtlCol="0">
            <a:spAutoFit/>
          </a:bodyPr>
          <a:lstStyle/>
          <a:p>
            <a:pPr algn="r"/>
            <a:r>
              <a:rPr lang="en-US" sz="1050" u="none">
                <a:solidFill>
                  <a:schemeClr val="accent1"/>
                </a:solidFill>
                <a:latin typeface="Arial" panose="020B0604020202020204" pitchFamily="34" charset="0"/>
                <a:cs typeface="Arial" panose="020B0604020202020204" pitchFamily="34" charset="0"/>
              </a:rPr>
              <a:t>franklincovey.com</a:t>
            </a:r>
          </a:p>
        </p:txBody>
      </p:sp>
      <p:sp>
        <p:nvSpPr>
          <p:cNvPr id="9" name="Footer Placeholder 1">
            <a:extLst>
              <a:ext uri="{FF2B5EF4-FFF2-40B4-BE49-F238E27FC236}">
                <a16:creationId xmlns:a16="http://schemas.microsoft.com/office/drawing/2014/main" id="{015BF235-9350-1D4F-98B4-BF1F1C6367CC}"/>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 PROPRIETARY AND CONFIDENTIAL </a:t>
            </a:r>
            <a:endParaRPr lang="en-US" sz="525">
              <a:solidFill>
                <a:schemeClr val="bg1"/>
              </a:solidFill>
            </a:endParaRPr>
          </a:p>
        </p:txBody>
      </p:sp>
    </p:spTree>
    <p:extLst>
      <p:ext uri="{BB962C8B-B14F-4D97-AF65-F5344CB8AC3E}">
        <p14:creationId xmlns:p14="http://schemas.microsoft.com/office/powerpoint/2010/main" val="8680258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with Four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2695161"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4761672"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1" name="Content Placeholder 4">
            <a:extLst>
              <a:ext uri="{FF2B5EF4-FFF2-40B4-BE49-F238E27FC236}">
                <a16:creationId xmlns:a16="http://schemas.microsoft.com/office/drawing/2014/main" id="{01A8A3DA-2CF8-C94B-A311-E6E9B79BBA0F}"/>
              </a:ext>
            </a:extLst>
          </p:cNvPr>
          <p:cNvSpPr>
            <a:spLocks noGrp="1"/>
          </p:cNvSpPr>
          <p:nvPr>
            <p:ph sz="quarter" idx="15"/>
          </p:nvPr>
        </p:nvSpPr>
        <p:spPr>
          <a:xfrm>
            <a:off x="6828183" y="1828800"/>
            <a:ext cx="1687168" cy="1143000"/>
          </a:xfrm>
        </p:spPr>
        <p:txBody>
          <a:bodyPr>
            <a:noAutofit/>
          </a:bodyPr>
          <a:lstStyle>
            <a:lvl1pPr marL="0" indent="0">
              <a:buClr>
                <a:schemeClr val="tx1"/>
              </a:buClr>
              <a:buNone/>
              <a:defRPr sz="1050" b="1"/>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61962" y="1143000"/>
            <a:ext cx="8224838" cy="400050"/>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3" name="Rectangle 12">
            <a:extLst>
              <a:ext uri="{FF2B5EF4-FFF2-40B4-BE49-F238E27FC236}">
                <a16:creationId xmlns:a16="http://schemas.microsoft.com/office/drawing/2014/main" id="{64D35EDF-85EC-3149-8C27-9C3452C67770}"/>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F328EE01-1A7D-9640-8D67-7E7E169CF71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19914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with Four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228600" y="1908573"/>
            <a:ext cx="21717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63191"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4574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9968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8008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05124" y="25717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629150" y="1908573"/>
            <a:ext cx="2057400"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Rectangle 11">
            <a:extLst>
              <a:ext uri="{FF2B5EF4-FFF2-40B4-BE49-F238E27FC236}">
                <a16:creationId xmlns:a16="http://schemas.microsoft.com/office/drawing/2014/main" id="{86810812-0C01-B64B-91E4-13EB88DF7B1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0885BB65-B13C-AD4B-B8AE-004DB6A92E4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5835837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with Eight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48387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8387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26289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26289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972300"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972300"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33" name="Text Placeholder 6">
            <a:extLst>
              <a:ext uri="{FF2B5EF4-FFF2-40B4-BE49-F238E27FC236}">
                <a16:creationId xmlns:a16="http://schemas.microsoft.com/office/drawing/2014/main" id="{0683EAA9-09B7-2848-A83E-D1D6E467A165}"/>
              </a:ext>
            </a:extLst>
          </p:cNvPr>
          <p:cNvSpPr>
            <a:spLocks noGrp="1"/>
          </p:cNvSpPr>
          <p:nvPr>
            <p:ph type="body" sz="quarter" idx="22" hasCustomPrompt="1"/>
          </p:nvPr>
        </p:nvSpPr>
        <p:spPr>
          <a:xfrm>
            <a:off x="4827984" y="180213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34" name="Text Placeholder 21">
            <a:extLst>
              <a:ext uri="{FF2B5EF4-FFF2-40B4-BE49-F238E27FC236}">
                <a16:creationId xmlns:a16="http://schemas.microsoft.com/office/drawing/2014/main" id="{4AFFA9DC-7C36-1F40-97C1-27DFF05149A2}"/>
              </a:ext>
            </a:extLst>
          </p:cNvPr>
          <p:cNvSpPr>
            <a:spLocks noGrp="1"/>
          </p:cNvSpPr>
          <p:nvPr>
            <p:ph type="body" sz="quarter" idx="23" hasCustomPrompt="1"/>
          </p:nvPr>
        </p:nvSpPr>
        <p:spPr>
          <a:xfrm>
            <a:off x="4827984" y="113895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2" name="Text Placeholder 6">
            <a:extLst>
              <a:ext uri="{FF2B5EF4-FFF2-40B4-BE49-F238E27FC236}">
                <a16:creationId xmlns:a16="http://schemas.microsoft.com/office/drawing/2014/main" id="{29CCFF39-EEEA-6046-924B-B21A038D0078}"/>
              </a:ext>
            </a:extLst>
          </p:cNvPr>
          <p:cNvSpPr>
            <a:spLocks noGrp="1"/>
          </p:cNvSpPr>
          <p:nvPr>
            <p:ph type="body" sz="quarter" idx="24" hasCustomPrompt="1"/>
          </p:nvPr>
        </p:nvSpPr>
        <p:spPr>
          <a:xfrm>
            <a:off x="48387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3" name="Text Placeholder 21">
            <a:extLst>
              <a:ext uri="{FF2B5EF4-FFF2-40B4-BE49-F238E27FC236}">
                <a16:creationId xmlns:a16="http://schemas.microsoft.com/office/drawing/2014/main" id="{858353D2-5AD4-8644-B590-F0E3A17189F9}"/>
              </a:ext>
            </a:extLst>
          </p:cNvPr>
          <p:cNvSpPr>
            <a:spLocks noGrp="1"/>
          </p:cNvSpPr>
          <p:nvPr>
            <p:ph type="body" sz="quarter" idx="25" hasCustomPrompt="1"/>
          </p:nvPr>
        </p:nvSpPr>
        <p:spPr>
          <a:xfrm>
            <a:off x="48387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4" name="Text Placeholder 6">
            <a:extLst>
              <a:ext uri="{FF2B5EF4-FFF2-40B4-BE49-F238E27FC236}">
                <a16:creationId xmlns:a16="http://schemas.microsoft.com/office/drawing/2014/main" id="{A2A155F7-E60E-5F47-ABBD-88A1BE5987B7}"/>
              </a:ext>
            </a:extLst>
          </p:cNvPr>
          <p:cNvSpPr>
            <a:spLocks noGrp="1"/>
          </p:cNvSpPr>
          <p:nvPr>
            <p:ph type="body" sz="quarter" idx="26" hasCustomPrompt="1"/>
          </p:nvPr>
        </p:nvSpPr>
        <p:spPr>
          <a:xfrm>
            <a:off x="26289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5" name="Text Placeholder 21">
            <a:extLst>
              <a:ext uri="{FF2B5EF4-FFF2-40B4-BE49-F238E27FC236}">
                <a16:creationId xmlns:a16="http://schemas.microsoft.com/office/drawing/2014/main" id="{D0F1FBE9-2CC9-EE47-B5D0-264D8EB9FFDA}"/>
              </a:ext>
            </a:extLst>
          </p:cNvPr>
          <p:cNvSpPr>
            <a:spLocks noGrp="1"/>
          </p:cNvSpPr>
          <p:nvPr>
            <p:ph type="body" sz="quarter" idx="27" hasCustomPrompt="1"/>
          </p:nvPr>
        </p:nvSpPr>
        <p:spPr>
          <a:xfrm>
            <a:off x="26289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6" name="Text Placeholder 6">
            <a:extLst>
              <a:ext uri="{FF2B5EF4-FFF2-40B4-BE49-F238E27FC236}">
                <a16:creationId xmlns:a16="http://schemas.microsoft.com/office/drawing/2014/main" id="{DADD3AB7-67EC-E145-8768-7B2D1854060F}"/>
              </a:ext>
            </a:extLst>
          </p:cNvPr>
          <p:cNvSpPr>
            <a:spLocks noGrp="1"/>
          </p:cNvSpPr>
          <p:nvPr>
            <p:ph type="body" sz="quarter" idx="28" hasCustomPrompt="1"/>
          </p:nvPr>
        </p:nvSpPr>
        <p:spPr>
          <a:xfrm>
            <a:off x="6972300"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7" name="Text Placeholder 21">
            <a:extLst>
              <a:ext uri="{FF2B5EF4-FFF2-40B4-BE49-F238E27FC236}">
                <a16:creationId xmlns:a16="http://schemas.microsoft.com/office/drawing/2014/main" id="{B3A1A6FA-CF7B-1C4F-8B74-20157FB1968A}"/>
              </a:ext>
            </a:extLst>
          </p:cNvPr>
          <p:cNvSpPr>
            <a:spLocks noGrp="1"/>
          </p:cNvSpPr>
          <p:nvPr>
            <p:ph type="body" sz="quarter" idx="29" hasCustomPrompt="1"/>
          </p:nvPr>
        </p:nvSpPr>
        <p:spPr>
          <a:xfrm>
            <a:off x="6972300"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8" name="Text Placeholder 6">
            <a:extLst>
              <a:ext uri="{FF2B5EF4-FFF2-40B4-BE49-F238E27FC236}">
                <a16:creationId xmlns:a16="http://schemas.microsoft.com/office/drawing/2014/main" id="{AD950B71-7F61-6343-BBD0-0DC63B204928}"/>
              </a:ext>
            </a:extLst>
          </p:cNvPr>
          <p:cNvSpPr>
            <a:spLocks noGrp="1"/>
          </p:cNvSpPr>
          <p:nvPr>
            <p:ph type="body" sz="quarter" idx="30" hasCustomPrompt="1"/>
          </p:nvPr>
        </p:nvSpPr>
        <p:spPr>
          <a:xfrm>
            <a:off x="4827984" y="3600450"/>
            <a:ext cx="1687116" cy="756047"/>
          </a:xfrm>
        </p:spPr>
        <p:txBody>
          <a:bodyPr>
            <a:normAutofit/>
          </a:bodyPr>
          <a:lstStyle>
            <a:lvl1pPr marL="0" indent="0" algn="ctr">
              <a:buNone/>
              <a:defRPr sz="788"/>
            </a:lvl1pPr>
            <a:lvl2pPr marL="7144" indent="0" algn="ctr">
              <a:buNone/>
              <a:tabLst/>
              <a:defRPr sz="600"/>
            </a:lvl2pPr>
          </a:lstStyle>
          <a:p>
            <a:pPr lvl="0"/>
            <a:r>
              <a:rPr lang="en-US"/>
              <a:t>Description here</a:t>
            </a:r>
          </a:p>
          <a:p>
            <a:pPr lvl="1"/>
            <a:r>
              <a:rPr lang="en-US"/>
              <a:t>Notes or attribution</a:t>
            </a:r>
          </a:p>
        </p:txBody>
      </p:sp>
      <p:sp>
        <p:nvSpPr>
          <p:cNvPr id="19" name="Text Placeholder 21">
            <a:extLst>
              <a:ext uri="{FF2B5EF4-FFF2-40B4-BE49-F238E27FC236}">
                <a16:creationId xmlns:a16="http://schemas.microsoft.com/office/drawing/2014/main" id="{817FD152-4D14-FD48-8DB0-1CDE75C62283}"/>
              </a:ext>
            </a:extLst>
          </p:cNvPr>
          <p:cNvSpPr>
            <a:spLocks noGrp="1"/>
          </p:cNvSpPr>
          <p:nvPr>
            <p:ph type="body" sz="quarter" idx="31" hasCustomPrompt="1"/>
          </p:nvPr>
        </p:nvSpPr>
        <p:spPr>
          <a:xfrm>
            <a:off x="4827984" y="2937273"/>
            <a:ext cx="1687116" cy="663178"/>
          </a:xfrm>
        </p:spPr>
        <p:txBody>
          <a:bodyPr>
            <a:noAutofit/>
          </a:bodyPr>
          <a:lstStyle>
            <a:lvl1pPr marL="0" indent="0" algn="ctr">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0" name="Rectangle 19">
            <a:extLst>
              <a:ext uri="{FF2B5EF4-FFF2-40B4-BE49-F238E27FC236}">
                <a16:creationId xmlns:a16="http://schemas.microsoft.com/office/drawing/2014/main" id="{82408222-8F37-7B4D-A6F3-29766E8A2FD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1107BC77-39DA-EB46-BC87-1831664A47E1}"/>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0192566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104">
          <p15:clr>
            <a:srgbClr val="FBAE40"/>
          </p15:clr>
        </p15:guide>
        <p15:guide id="7" pos="2928">
          <p15:clr>
            <a:srgbClr val="FBAE40"/>
          </p15:clr>
        </p15:guide>
        <p15:guide id="8" pos="4752">
          <p15:clr>
            <a:srgbClr val="FBAE40"/>
          </p15:clr>
        </p15:guide>
        <p15:guide id="9" pos="657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5314950" y="274319"/>
            <a:ext cx="2867407" cy="486918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5225F8B9-12FF-244B-940B-D1009D8B83C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94248293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with Three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Text Placeholder 6">
            <a:extLst>
              <a:ext uri="{FF2B5EF4-FFF2-40B4-BE49-F238E27FC236}">
                <a16:creationId xmlns:a16="http://schemas.microsoft.com/office/drawing/2014/main" id="{7832533B-9400-7C4C-89A9-E228DBD8D9D5}"/>
              </a:ext>
            </a:extLst>
          </p:cNvPr>
          <p:cNvSpPr>
            <a:spLocks noGrp="1"/>
          </p:cNvSpPr>
          <p:nvPr>
            <p:ph type="body" sz="quarter" idx="16" hasCustomPrompt="1"/>
          </p:nvPr>
        </p:nvSpPr>
        <p:spPr>
          <a:xfrm>
            <a:off x="9715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2" name="Text Placeholder 21">
            <a:extLst>
              <a:ext uri="{FF2B5EF4-FFF2-40B4-BE49-F238E27FC236}">
                <a16:creationId xmlns:a16="http://schemas.microsoft.com/office/drawing/2014/main" id="{170100B6-0CC7-214B-A8DA-9D6264CC4016}"/>
              </a:ext>
            </a:extLst>
          </p:cNvPr>
          <p:cNvSpPr>
            <a:spLocks noGrp="1"/>
          </p:cNvSpPr>
          <p:nvPr>
            <p:ph type="body" sz="quarter" idx="17" hasCustomPrompt="1"/>
          </p:nvPr>
        </p:nvSpPr>
        <p:spPr>
          <a:xfrm>
            <a:off x="457200" y="1908572"/>
            <a:ext cx="27432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3" name="Text Placeholder 6">
            <a:extLst>
              <a:ext uri="{FF2B5EF4-FFF2-40B4-BE49-F238E27FC236}">
                <a16:creationId xmlns:a16="http://schemas.microsoft.com/office/drawing/2014/main" id="{56EB1079-0208-6A43-A47C-ADDFB003982B}"/>
              </a:ext>
            </a:extLst>
          </p:cNvPr>
          <p:cNvSpPr>
            <a:spLocks noGrp="1"/>
          </p:cNvSpPr>
          <p:nvPr>
            <p:ph type="body" sz="quarter" idx="18" hasCustomPrompt="1"/>
          </p:nvPr>
        </p:nvSpPr>
        <p:spPr>
          <a:xfrm>
            <a:off x="37147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4" name="Text Placeholder 21">
            <a:extLst>
              <a:ext uri="{FF2B5EF4-FFF2-40B4-BE49-F238E27FC236}">
                <a16:creationId xmlns:a16="http://schemas.microsoft.com/office/drawing/2014/main" id="{7C85E1B5-3196-4548-A59D-000E280380A2}"/>
              </a:ext>
            </a:extLst>
          </p:cNvPr>
          <p:cNvSpPr>
            <a:spLocks noGrp="1"/>
          </p:cNvSpPr>
          <p:nvPr>
            <p:ph type="body" sz="quarter" idx="19" hasCustomPrompt="1"/>
          </p:nvPr>
        </p:nvSpPr>
        <p:spPr>
          <a:xfrm>
            <a:off x="3371850" y="1908572"/>
            <a:ext cx="2400300"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25" name="Text Placeholder 6">
            <a:extLst>
              <a:ext uri="{FF2B5EF4-FFF2-40B4-BE49-F238E27FC236}">
                <a16:creationId xmlns:a16="http://schemas.microsoft.com/office/drawing/2014/main" id="{E95D6A47-580F-9448-8328-407456F2AD3F}"/>
              </a:ext>
            </a:extLst>
          </p:cNvPr>
          <p:cNvSpPr>
            <a:spLocks noGrp="1"/>
          </p:cNvSpPr>
          <p:nvPr>
            <p:ph type="body" sz="quarter" idx="20" hasCustomPrompt="1"/>
          </p:nvPr>
        </p:nvSpPr>
        <p:spPr>
          <a:xfrm>
            <a:off x="6457950" y="2844403"/>
            <a:ext cx="1687116" cy="756047"/>
          </a:xfrm>
        </p:spPr>
        <p:txBody>
          <a:bodyPr>
            <a:normAutofit/>
          </a:bodyPr>
          <a:lstStyle>
            <a:lvl1pPr marL="0" indent="0" algn="ctr">
              <a:buNone/>
              <a:defRPr sz="1200"/>
            </a:lvl1pPr>
            <a:lvl2pPr marL="7144" indent="0" algn="ctr">
              <a:buNone/>
              <a:tabLst/>
              <a:defRPr sz="825"/>
            </a:lvl2pPr>
          </a:lstStyle>
          <a:p>
            <a:pPr lvl="0"/>
            <a:r>
              <a:rPr lang="en-US"/>
              <a:t>Description here</a:t>
            </a:r>
          </a:p>
          <a:p>
            <a:pPr lvl="1"/>
            <a:r>
              <a:rPr lang="en-US"/>
              <a:t>Notes or attribution</a:t>
            </a:r>
          </a:p>
        </p:txBody>
      </p:sp>
      <p:sp>
        <p:nvSpPr>
          <p:cNvPr id="26" name="Text Placeholder 21">
            <a:extLst>
              <a:ext uri="{FF2B5EF4-FFF2-40B4-BE49-F238E27FC236}">
                <a16:creationId xmlns:a16="http://schemas.microsoft.com/office/drawing/2014/main" id="{CB79B326-C2B1-B149-8965-6EF05EFAE6A7}"/>
              </a:ext>
            </a:extLst>
          </p:cNvPr>
          <p:cNvSpPr>
            <a:spLocks noGrp="1"/>
          </p:cNvSpPr>
          <p:nvPr>
            <p:ph type="body" sz="quarter" idx="21" hasCustomPrompt="1"/>
          </p:nvPr>
        </p:nvSpPr>
        <p:spPr>
          <a:xfrm>
            <a:off x="6057901" y="1908572"/>
            <a:ext cx="2521323" cy="856059"/>
          </a:xfrm>
        </p:spPr>
        <p:txBody>
          <a:bodyPr>
            <a:noAutofit/>
          </a:bodyPr>
          <a:lstStyle>
            <a:lvl1pPr marL="0" indent="0" algn="ctr">
              <a:buNone/>
              <a:defRPr sz="72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000</a:t>
            </a:r>
          </a:p>
        </p:txBody>
      </p:sp>
      <p:sp>
        <p:nvSpPr>
          <p:cNvPr id="10" name="Rectangle 9">
            <a:extLst>
              <a:ext uri="{FF2B5EF4-FFF2-40B4-BE49-F238E27FC236}">
                <a16:creationId xmlns:a16="http://schemas.microsoft.com/office/drawing/2014/main" id="{4BA6A748-59A8-E64E-A8FF-4A7121D7922B}"/>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4BEE69A4-267E-EE43-9FA2-4957337615E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87672218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1536">
          <p15:clr>
            <a:srgbClr val="FBAE40"/>
          </p15:clr>
        </p15:guide>
        <p15:guide id="7" pos="614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with Single Large Block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914400" y="1600201"/>
            <a:ext cx="3875566" cy="356726"/>
          </a:xfrm>
        </p:spPr>
        <p:txBody>
          <a:bodyPr>
            <a:noAutofit/>
          </a:bodyPr>
          <a:lstStyle>
            <a:lvl1pPr marL="0" indent="0">
              <a:buClr>
                <a:schemeClr val="tx1"/>
              </a:buClr>
              <a:buNone/>
              <a:defRPr sz="2400" b="0">
                <a:solidFill>
                  <a:schemeClr val="bg1"/>
                </a:solidFill>
                <a:latin typeface="Tiempos Fine Light" panose="02020303060303060403" pitchFamily="18" charset="77"/>
              </a:defRPr>
            </a:lvl1pPr>
            <a:lvl2pPr marL="133350" indent="-126206">
              <a:buClr>
                <a:schemeClr val="tx1"/>
              </a:buClr>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Subhead Here</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914400" y="2171700"/>
            <a:ext cx="3875567" cy="1703472"/>
          </a:xfrm>
        </p:spPr>
        <p:txBody>
          <a:bodyPr>
            <a:noAutofit/>
          </a:bodyPr>
          <a:lstStyle>
            <a:lvl1pPr marL="0" indent="0">
              <a:lnSpc>
                <a:spcPct val="100000"/>
              </a:lnSpc>
              <a:spcBef>
                <a:spcPts val="0"/>
              </a:spcBef>
              <a:spcAft>
                <a:spcPts val="225"/>
              </a:spcAft>
              <a:buClr>
                <a:schemeClr val="tx1"/>
              </a:buClr>
              <a:buNone/>
              <a:defRPr sz="1350" b="0">
                <a:solidFill>
                  <a:schemeClr val="bg1"/>
                </a:solidFill>
              </a:defRPr>
            </a:lvl1pPr>
            <a:lvl2pPr marL="133350" indent="-126206">
              <a:buClr>
                <a:schemeClr val="bg1"/>
              </a:buClr>
              <a:buFont typeface="Arial" panose="020B0604020202020204" pitchFamily="34" charset="0"/>
              <a:buChar char="•"/>
              <a:tabLst/>
              <a:defRPr sz="120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6" name="Rectangle 5">
            <a:extLst>
              <a:ext uri="{FF2B5EF4-FFF2-40B4-BE49-F238E27FC236}">
                <a16:creationId xmlns:a16="http://schemas.microsoft.com/office/drawing/2014/main" id="{46B72845-D2C5-1547-8574-ECFB34AD280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5C427A1E-510A-F148-9EB8-4D94261326B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13853728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with Timeline text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hasCustomPrompt="1"/>
          </p:nvPr>
        </p:nvSpPr>
        <p:spPr>
          <a:xfrm>
            <a:off x="7936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1</a:t>
            </a:r>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048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38" name="Content Placeholder 4">
            <a:extLst>
              <a:ext uri="{FF2B5EF4-FFF2-40B4-BE49-F238E27FC236}">
                <a16:creationId xmlns:a16="http://schemas.microsoft.com/office/drawing/2014/main" id="{A4FA9B78-88F7-4B42-BE4B-09255BA93189}"/>
              </a:ext>
            </a:extLst>
          </p:cNvPr>
          <p:cNvSpPr>
            <a:spLocks noGrp="1"/>
          </p:cNvSpPr>
          <p:nvPr>
            <p:ph sz="quarter" idx="18" hasCustomPrompt="1"/>
          </p:nvPr>
        </p:nvSpPr>
        <p:spPr>
          <a:xfrm>
            <a:off x="225665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2</a:t>
            </a:r>
          </a:p>
        </p:txBody>
      </p:sp>
      <p:sp>
        <p:nvSpPr>
          <p:cNvPr id="39" name="Text Placeholder 5">
            <a:extLst>
              <a:ext uri="{FF2B5EF4-FFF2-40B4-BE49-F238E27FC236}">
                <a16:creationId xmlns:a16="http://schemas.microsoft.com/office/drawing/2014/main" id="{7443A52A-F285-B548-8A19-2EB44BD48A9B}"/>
              </a:ext>
            </a:extLst>
          </p:cNvPr>
          <p:cNvSpPr>
            <a:spLocks noGrp="1"/>
          </p:cNvSpPr>
          <p:nvPr>
            <p:ph type="body" sz="quarter" idx="19"/>
          </p:nvPr>
        </p:nvSpPr>
        <p:spPr>
          <a:xfrm>
            <a:off x="226790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0" name="Content Placeholder 4">
            <a:extLst>
              <a:ext uri="{FF2B5EF4-FFF2-40B4-BE49-F238E27FC236}">
                <a16:creationId xmlns:a16="http://schemas.microsoft.com/office/drawing/2014/main" id="{ACBE1E16-90AC-2740-B41D-DBEAC2DA8DBF}"/>
              </a:ext>
            </a:extLst>
          </p:cNvPr>
          <p:cNvSpPr>
            <a:spLocks noGrp="1"/>
          </p:cNvSpPr>
          <p:nvPr>
            <p:ph sz="quarter" idx="20" hasCustomPrompt="1"/>
          </p:nvPr>
        </p:nvSpPr>
        <p:spPr>
          <a:xfrm>
            <a:off x="375779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3</a:t>
            </a:r>
          </a:p>
        </p:txBody>
      </p:sp>
      <p:sp>
        <p:nvSpPr>
          <p:cNvPr id="41" name="Text Placeholder 5">
            <a:extLst>
              <a:ext uri="{FF2B5EF4-FFF2-40B4-BE49-F238E27FC236}">
                <a16:creationId xmlns:a16="http://schemas.microsoft.com/office/drawing/2014/main" id="{6E515245-25F2-F94C-9A73-0BC72E61C1A2}"/>
              </a:ext>
            </a:extLst>
          </p:cNvPr>
          <p:cNvSpPr>
            <a:spLocks noGrp="1"/>
          </p:cNvSpPr>
          <p:nvPr>
            <p:ph type="body" sz="quarter" idx="21"/>
          </p:nvPr>
        </p:nvSpPr>
        <p:spPr>
          <a:xfrm>
            <a:off x="376904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2" name="Content Placeholder 4">
            <a:extLst>
              <a:ext uri="{FF2B5EF4-FFF2-40B4-BE49-F238E27FC236}">
                <a16:creationId xmlns:a16="http://schemas.microsoft.com/office/drawing/2014/main" id="{75ECA378-79A2-3E46-B9EA-0A15FA409725}"/>
              </a:ext>
            </a:extLst>
          </p:cNvPr>
          <p:cNvSpPr>
            <a:spLocks noGrp="1"/>
          </p:cNvSpPr>
          <p:nvPr>
            <p:ph sz="quarter" idx="22" hasCustomPrompt="1"/>
          </p:nvPr>
        </p:nvSpPr>
        <p:spPr>
          <a:xfrm>
            <a:off x="528941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4</a:t>
            </a:r>
          </a:p>
        </p:txBody>
      </p:sp>
      <p:sp>
        <p:nvSpPr>
          <p:cNvPr id="43" name="Text Placeholder 5">
            <a:extLst>
              <a:ext uri="{FF2B5EF4-FFF2-40B4-BE49-F238E27FC236}">
                <a16:creationId xmlns:a16="http://schemas.microsoft.com/office/drawing/2014/main" id="{ECC66CF0-7EA8-DE4C-A46C-A2B4A8764805}"/>
              </a:ext>
            </a:extLst>
          </p:cNvPr>
          <p:cNvSpPr>
            <a:spLocks noGrp="1"/>
          </p:cNvSpPr>
          <p:nvPr>
            <p:ph type="body" sz="quarter" idx="23"/>
          </p:nvPr>
        </p:nvSpPr>
        <p:spPr>
          <a:xfrm>
            <a:off x="530066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44" name="Content Placeholder 4">
            <a:extLst>
              <a:ext uri="{FF2B5EF4-FFF2-40B4-BE49-F238E27FC236}">
                <a16:creationId xmlns:a16="http://schemas.microsoft.com/office/drawing/2014/main" id="{6C9CAB1D-05D0-9540-9070-8BF7E8C04F8E}"/>
              </a:ext>
            </a:extLst>
          </p:cNvPr>
          <p:cNvSpPr>
            <a:spLocks noGrp="1"/>
          </p:cNvSpPr>
          <p:nvPr>
            <p:ph sz="quarter" idx="24" hasCustomPrompt="1"/>
          </p:nvPr>
        </p:nvSpPr>
        <p:spPr>
          <a:xfrm>
            <a:off x="6744830" y="2528347"/>
            <a:ext cx="246452" cy="294278"/>
          </a:xfrm>
        </p:spPr>
        <p:txBody>
          <a:bodyPr>
            <a:noAutofit/>
          </a:bodyPr>
          <a:lstStyle>
            <a:lvl1pPr marL="0" indent="0">
              <a:buClr>
                <a:schemeClr val="tx1"/>
              </a:buClr>
              <a:buFont typeface="Arial" panose="020B0604020202020204" pitchFamily="34" charset="0"/>
              <a:buNone/>
              <a:defRPr sz="2100" b="0">
                <a:latin typeface="Tiempos Fine Light" panose="02020303060303060403" pitchFamily="18" charset="77"/>
              </a:defRPr>
            </a:lvl1pPr>
            <a:lvl2pPr marL="7144" indent="0">
              <a:buClr>
                <a:schemeClr val="tx1"/>
              </a:buClr>
              <a:buFont typeface="Arial" panose="020B0604020202020204" pitchFamily="34" charset="0"/>
              <a:buNone/>
              <a:tabLst/>
              <a:defRPr sz="900"/>
            </a:lvl2pPr>
            <a:lvl3pPr marL="685800" indent="0">
              <a:buNone/>
              <a:defRPr sz="825"/>
            </a:lvl3pPr>
            <a:lvl4pPr marL="1028700" indent="0">
              <a:buNone/>
              <a:defRPr sz="788"/>
            </a:lvl4pPr>
            <a:lvl5pPr marL="1371600" indent="0">
              <a:buNone/>
              <a:defRPr sz="788"/>
            </a:lvl5pPr>
          </a:lstStyle>
          <a:p>
            <a:pPr lvl="0"/>
            <a:r>
              <a:rPr lang="en-US"/>
              <a:t>5</a:t>
            </a:r>
          </a:p>
        </p:txBody>
      </p:sp>
      <p:sp>
        <p:nvSpPr>
          <p:cNvPr id="45" name="Text Placeholder 5">
            <a:extLst>
              <a:ext uri="{FF2B5EF4-FFF2-40B4-BE49-F238E27FC236}">
                <a16:creationId xmlns:a16="http://schemas.microsoft.com/office/drawing/2014/main" id="{D02118CA-AD9A-4E4A-9C38-4EACD6A7E568}"/>
              </a:ext>
            </a:extLst>
          </p:cNvPr>
          <p:cNvSpPr>
            <a:spLocks noGrp="1"/>
          </p:cNvSpPr>
          <p:nvPr>
            <p:ph type="body" sz="quarter" idx="25"/>
          </p:nvPr>
        </p:nvSpPr>
        <p:spPr>
          <a:xfrm>
            <a:off x="6756082" y="2922985"/>
            <a:ext cx="1081088" cy="1077515"/>
          </a:xfrm>
        </p:spPr>
        <p:txBody>
          <a:bodyPr>
            <a:noAutofit/>
          </a:bodyPr>
          <a:lstStyle>
            <a:lvl1pPr marL="0" indent="0">
              <a:lnSpc>
                <a:spcPct val="100000"/>
              </a:lnSpc>
              <a:spcBef>
                <a:spcPts val="0"/>
              </a:spcBef>
              <a:spcAft>
                <a:spcPts val="225"/>
              </a:spcAft>
              <a:buClr>
                <a:schemeClr val="tx1"/>
              </a:buClr>
              <a:buNone/>
              <a:defRPr sz="900" b="1"/>
            </a:lvl1pPr>
            <a:lvl2pPr marL="90488" indent="-83344">
              <a:buClr>
                <a:schemeClr val="tx1"/>
              </a:buClr>
              <a:buFont typeface="Arial" panose="020B0604020202020204" pitchFamily="34" charset="0"/>
              <a:buChar char="•"/>
              <a:tabLst/>
              <a:defRPr sz="825"/>
            </a:lvl2pPr>
            <a:lvl3pPr marL="685800" indent="0">
              <a:buNone/>
              <a:defRPr/>
            </a:lvl3pPr>
            <a:lvl4pPr marL="1028700" indent="0">
              <a:buNone/>
              <a:defRPr/>
            </a:lvl4pPr>
            <a:lvl5pPr marL="1371600" indent="0">
              <a:buNone/>
              <a:defRPr/>
            </a:lvl5pPr>
          </a:lstStyle>
          <a:p>
            <a:pPr lvl="0"/>
            <a:r>
              <a:rPr lang="en-US"/>
              <a:t>Click to edit Master text styles</a:t>
            </a:r>
          </a:p>
          <a:p>
            <a:pPr lvl="1"/>
            <a:r>
              <a:rPr lang="en-US"/>
              <a:t>Second level</a:t>
            </a:r>
          </a:p>
        </p:txBody>
      </p:sp>
      <p:sp>
        <p:nvSpPr>
          <p:cNvPr id="15" name="Rectangle 14">
            <a:extLst>
              <a:ext uri="{FF2B5EF4-FFF2-40B4-BE49-F238E27FC236}">
                <a16:creationId xmlns:a16="http://schemas.microsoft.com/office/drawing/2014/main" id="{B466B1BA-04F8-A644-8F19-64164B173798}"/>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26C23BE2-3F41-1E46-B05C-1D21FE6E485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3759652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with Four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628650"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Timeline label or lead-in</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614714" y="1712716"/>
            <a:ext cx="1535745"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717833" y="1712716"/>
            <a:ext cx="156841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4381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45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BAC073F4-EC34-9C44-87F5-730AA9E1484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3F3236A-B782-D740-9315-DBD6FC5321D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5070227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with Large #, subhead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81063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7" name="Text Placeholder 6">
            <a:extLst>
              <a:ext uri="{FF2B5EF4-FFF2-40B4-BE49-F238E27FC236}">
                <a16:creationId xmlns:a16="http://schemas.microsoft.com/office/drawing/2014/main" id="{FE77D922-79D4-EB44-B7D1-13F66CB05A3B}"/>
              </a:ext>
            </a:extLst>
          </p:cNvPr>
          <p:cNvSpPr>
            <a:spLocks noGrp="1"/>
          </p:cNvSpPr>
          <p:nvPr>
            <p:ph type="body" sz="quarter" idx="21" hasCustomPrompt="1"/>
          </p:nvPr>
        </p:nvSpPr>
        <p:spPr>
          <a:xfrm>
            <a:off x="40005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300519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38" name="Text Placeholder 6">
            <a:extLst>
              <a:ext uri="{FF2B5EF4-FFF2-40B4-BE49-F238E27FC236}">
                <a16:creationId xmlns:a16="http://schemas.microsoft.com/office/drawing/2014/main" id="{D7A01075-000F-AE4D-9BA5-02D2BC0E91FA}"/>
              </a:ext>
            </a:extLst>
          </p:cNvPr>
          <p:cNvSpPr>
            <a:spLocks noGrp="1"/>
          </p:cNvSpPr>
          <p:nvPr>
            <p:ph type="body" sz="quarter" idx="23" hasCustomPrompt="1"/>
          </p:nvPr>
        </p:nvSpPr>
        <p:spPr>
          <a:xfrm>
            <a:off x="259461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39" name="Text Placeholder 5">
            <a:extLst>
              <a:ext uri="{FF2B5EF4-FFF2-40B4-BE49-F238E27FC236}">
                <a16:creationId xmlns:a16="http://schemas.microsoft.com/office/drawing/2014/main" id="{BCA15FC7-2640-5C4F-8CF5-5FB8D1C8FE46}"/>
              </a:ext>
            </a:extLst>
          </p:cNvPr>
          <p:cNvSpPr>
            <a:spLocks noGrp="1"/>
          </p:cNvSpPr>
          <p:nvPr>
            <p:ph type="body" sz="quarter" idx="24"/>
          </p:nvPr>
        </p:nvSpPr>
        <p:spPr>
          <a:xfrm>
            <a:off x="51464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0" name="Text Placeholder 6">
            <a:extLst>
              <a:ext uri="{FF2B5EF4-FFF2-40B4-BE49-F238E27FC236}">
                <a16:creationId xmlns:a16="http://schemas.microsoft.com/office/drawing/2014/main" id="{111BCCD0-80E9-194D-8385-8324D84AB807}"/>
              </a:ext>
            </a:extLst>
          </p:cNvPr>
          <p:cNvSpPr>
            <a:spLocks noGrp="1"/>
          </p:cNvSpPr>
          <p:nvPr>
            <p:ph type="body" sz="quarter" idx="25" hasCustomPrompt="1"/>
          </p:nvPr>
        </p:nvSpPr>
        <p:spPr>
          <a:xfrm>
            <a:off x="47358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41" name="Text Placeholder 5">
            <a:extLst>
              <a:ext uri="{FF2B5EF4-FFF2-40B4-BE49-F238E27FC236}">
                <a16:creationId xmlns:a16="http://schemas.microsoft.com/office/drawing/2014/main" id="{10247567-0192-CA4A-8322-4F51BC9B5508}"/>
              </a:ext>
            </a:extLst>
          </p:cNvPr>
          <p:cNvSpPr>
            <a:spLocks noGrp="1"/>
          </p:cNvSpPr>
          <p:nvPr>
            <p:ph type="body" sz="quarter" idx="26"/>
          </p:nvPr>
        </p:nvSpPr>
        <p:spPr>
          <a:xfrm>
            <a:off x="7318117" y="113571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2" name="Text Placeholder 6">
            <a:extLst>
              <a:ext uri="{FF2B5EF4-FFF2-40B4-BE49-F238E27FC236}">
                <a16:creationId xmlns:a16="http://schemas.microsoft.com/office/drawing/2014/main" id="{C266DDC7-606B-9743-924B-E615CB84835C}"/>
              </a:ext>
            </a:extLst>
          </p:cNvPr>
          <p:cNvSpPr>
            <a:spLocks noGrp="1"/>
          </p:cNvSpPr>
          <p:nvPr>
            <p:ph type="body" sz="quarter" idx="27" hasCustomPrompt="1"/>
          </p:nvPr>
        </p:nvSpPr>
        <p:spPr>
          <a:xfrm>
            <a:off x="6907530" y="112752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44" name="Text Placeholder 6">
            <a:extLst>
              <a:ext uri="{FF2B5EF4-FFF2-40B4-BE49-F238E27FC236}">
                <a16:creationId xmlns:a16="http://schemas.microsoft.com/office/drawing/2014/main" id="{0F2FDF4F-E1B4-8047-B032-B35D98ECECE9}"/>
              </a:ext>
            </a:extLst>
          </p:cNvPr>
          <p:cNvSpPr>
            <a:spLocks noGrp="1"/>
          </p:cNvSpPr>
          <p:nvPr>
            <p:ph type="body" sz="quarter" idx="29" hasCustomPrompt="1"/>
          </p:nvPr>
        </p:nvSpPr>
        <p:spPr>
          <a:xfrm>
            <a:off x="40005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6" name="Text Placeholder 6">
            <a:extLst>
              <a:ext uri="{FF2B5EF4-FFF2-40B4-BE49-F238E27FC236}">
                <a16:creationId xmlns:a16="http://schemas.microsoft.com/office/drawing/2014/main" id="{F06E274B-F70F-6343-ACE5-E9AF49D6FD56}"/>
              </a:ext>
            </a:extLst>
          </p:cNvPr>
          <p:cNvSpPr>
            <a:spLocks noGrp="1"/>
          </p:cNvSpPr>
          <p:nvPr>
            <p:ph type="body" sz="quarter" idx="31" hasCustomPrompt="1"/>
          </p:nvPr>
        </p:nvSpPr>
        <p:spPr>
          <a:xfrm>
            <a:off x="259461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8" name="Text Placeholder 6">
            <a:extLst>
              <a:ext uri="{FF2B5EF4-FFF2-40B4-BE49-F238E27FC236}">
                <a16:creationId xmlns:a16="http://schemas.microsoft.com/office/drawing/2014/main" id="{5B678DB4-E6FF-CD4B-9D36-A0FCCE4A06BF}"/>
              </a:ext>
            </a:extLst>
          </p:cNvPr>
          <p:cNvSpPr>
            <a:spLocks noGrp="1"/>
          </p:cNvSpPr>
          <p:nvPr>
            <p:ph type="body" sz="quarter" idx="33" hasCustomPrompt="1"/>
          </p:nvPr>
        </p:nvSpPr>
        <p:spPr>
          <a:xfrm>
            <a:off x="47358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0" name="Text Placeholder 6">
            <a:extLst>
              <a:ext uri="{FF2B5EF4-FFF2-40B4-BE49-F238E27FC236}">
                <a16:creationId xmlns:a16="http://schemas.microsoft.com/office/drawing/2014/main" id="{14744B60-4606-B945-AE54-D8DC6B7E3C24}"/>
              </a:ext>
            </a:extLst>
          </p:cNvPr>
          <p:cNvSpPr>
            <a:spLocks noGrp="1"/>
          </p:cNvSpPr>
          <p:nvPr>
            <p:ph type="body" sz="quarter" idx="35" hasCustomPrompt="1"/>
          </p:nvPr>
        </p:nvSpPr>
        <p:spPr>
          <a:xfrm>
            <a:off x="6907530" y="2864882"/>
            <a:ext cx="379810" cy="638175"/>
          </a:xfrm>
        </p:spPr>
        <p:txBody>
          <a:bodyPr>
            <a:normAutofit/>
          </a:bodyPr>
          <a:lstStyle>
            <a:lvl1pPr marL="0" indent="0">
              <a:buNone/>
              <a:defRPr sz="40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4</a:t>
            </a:r>
          </a:p>
        </p:txBody>
      </p:sp>
      <p:sp>
        <p:nvSpPr>
          <p:cNvPr id="51" name="Text Placeholder 5">
            <a:extLst>
              <a:ext uri="{FF2B5EF4-FFF2-40B4-BE49-F238E27FC236}">
                <a16:creationId xmlns:a16="http://schemas.microsoft.com/office/drawing/2014/main" id="{8554712F-8DB6-E548-A8CB-4C8FB0AA9DFE}"/>
              </a:ext>
            </a:extLst>
          </p:cNvPr>
          <p:cNvSpPr>
            <a:spLocks noGrp="1"/>
          </p:cNvSpPr>
          <p:nvPr>
            <p:ph type="body" sz="quarter" idx="36"/>
          </p:nvPr>
        </p:nvSpPr>
        <p:spPr>
          <a:xfrm>
            <a:off x="81063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30E4A70E-E682-B74D-9229-445ABF3019F4}"/>
              </a:ext>
            </a:extLst>
          </p:cNvPr>
          <p:cNvSpPr>
            <a:spLocks noGrp="1"/>
          </p:cNvSpPr>
          <p:nvPr>
            <p:ph type="body" sz="quarter" idx="37"/>
          </p:nvPr>
        </p:nvSpPr>
        <p:spPr>
          <a:xfrm>
            <a:off x="300519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3" name="Text Placeholder 5">
            <a:extLst>
              <a:ext uri="{FF2B5EF4-FFF2-40B4-BE49-F238E27FC236}">
                <a16:creationId xmlns:a16="http://schemas.microsoft.com/office/drawing/2014/main" id="{5FB77174-BD07-F04E-A353-44360BAF8C7C}"/>
              </a:ext>
            </a:extLst>
          </p:cNvPr>
          <p:cNvSpPr>
            <a:spLocks noGrp="1"/>
          </p:cNvSpPr>
          <p:nvPr>
            <p:ph type="body" sz="quarter" idx="38"/>
          </p:nvPr>
        </p:nvSpPr>
        <p:spPr>
          <a:xfrm>
            <a:off x="51464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4" name="Text Placeholder 5">
            <a:extLst>
              <a:ext uri="{FF2B5EF4-FFF2-40B4-BE49-F238E27FC236}">
                <a16:creationId xmlns:a16="http://schemas.microsoft.com/office/drawing/2014/main" id="{C8448701-6803-DB46-A564-9A2712026BD4}"/>
              </a:ext>
            </a:extLst>
          </p:cNvPr>
          <p:cNvSpPr>
            <a:spLocks noGrp="1"/>
          </p:cNvSpPr>
          <p:nvPr>
            <p:ph type="body" sz="quarter" idx="39"/>
          </p:nvPr>
        </p:nvSpPr>
        <p:spPr>
          <a:xfrm>
            <a:off x="7318117" y="2857831"/>
            <a:ext cx="1418576" cy="1436040"/>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20" name="Rectangle 19">
            <a:extLst>
              <a:ext uri="{FF2B5EF4-FFF2-40B4-BE49-F238E27FC236}">
                <a16:creationId xmlns:a16="http://schemas.microsoft.com/office/drawing/2014/main" id="{31A44315-D2F3-B940-B7C2-AABD0EB3758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380B22CC-6636-8A4D-ACDE-080E262F4EC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322163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w/Large Number three row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914400" y="132627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8" name="Text Placeholder 7">
            <a:extLst>
              <a:ext uri="{FF2B5EF4-FFF2-40B4-BE49-F238E27FC236}">
                <a16:creationId xmlns:a16="http://schemas.microsoft.com/office/drawing/2014/main" id="{6E7A6A14-60E2-EF49-9462-F847863F08EF}"/>
              </a:ext>
            </a:extLst>
          </p:cNvPr>
          <p:cNvSpPr>
            <a:spLocks noGrp="1"/>
          </p:cNvSpPr>
          <p:nvPr>
            <p:ph type="body" sz="quarter" idx="23" hasCustomPrompt="1"/>
          </p:nvPr>
        </p:nvSpPr>
        <p:spPr>
          <a:xfrm>
            <a:off x="469107" y="132635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1</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914400" y="240831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7" name="Text Placeholder 7">
            <a:extLst>
              <a:ext uri="{FF2B5EF4-FFF2-40B4-BE49-F238E27FC236}">
                <a16:creationId xmlns:a16="http://schemas.microsoft.com/office/drawing/2014/main" id="{D24A419F-51EE-2142-B87C-0ABA49DC6E24}"/>
              </a:ext>
            </a:extLst>
          </p:cNvPr>
          <p:cNvSpPr>
            <a:spLocks noGrp="1"/>
          </p:cNvSpPr>
          <p:nvPr>
            <p:ph type="body" sz="quarter" idx="26" hasCustomPrompt="1"/>
          </p:nvPr>
        </p:nvSpPr>
        <p:spPr>
          <a:xfrm>
            <a:off x="469107" y="240839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2</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914400" y="3505598"/>
            <a:ext cx="12573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6" name="Text Placeholder 7">
            <a:extLst>
              <a:ext uri="{FF2B5EF4-FFF2-40B4-BE49-F238E27FC236}">
                <a16:creationId xmlns:a16="http://schemas.microsoft.com/office/drawing/2014/main" id="{25BBB6F0-D714-3643-BA3B-1B3EC3D132CC}"/>
              </a:ext>
            </a:extLst>
          </p:cNvPr>
          <p:cNvSpPr>
            <a:spLocks noGrp="1"/>
          </p:cNvSpPr>
          <p:nvPr>
            <p:ph type="body" sz="quarter" idx="29" hasCustomPrompt="1"/>
          </p:nvPr>
        </p:nvSpPr>
        <p:spPr>
          <a:xfrm>
            <a:off x="469107" y="3505677"/>
            <a:ext cx="341710" cy="673894"/>
          </a:xfrm>
        </p:spPr>
        <p:txBody>
          <a:bodyPr>
            <a:noAutofit/>
          </a:bodyPr>
          <a:lstStyle>
            <a:lvl1pPr marL="0" indent="0">
              <a:buNone/>
              <a:defRPr sz="49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3</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3" name="Rectangle 12">
            <a:extLst>
              <a:ext uri="{FF2B5EF4-FFF2-40B4-BE49-F238E27FC236}">
                <a16:creationId xmlns:a16="http://schemas.microsoft.com/office/drawing/2014/main" id="{6FB0BDF8-6842-7C40-9F75-85E0E76177E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9CFA11AA-0151-BA46-8DBE-C643EED1F52D}"/>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689237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90000"/>
              </a:lnSpc>
              <a:spcBef>
                <a:spcPts val="0"/>
              </a:spcBef>
              <a:spcAft>
                <a:spcPts val="900"/>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5F096EF2-E4BE-2840-B781-C13AA95FD16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8FA620CE-DCB6-9746-9604-C8FDD397C1A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7305221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with Three rows and Large Subhea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7200" y="132627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37" name="Text Placeholder 5">
            <a:extLst>
              <a:ext uri="{FF2B5EF4-FFF2-40B4-BE49-F238E27FC236}">
                <a16:creationId xmlns:a16="http://schemas.microsoft.com/office/drawing/2014/main" id="{344C76D6-790C-6E41-A8D1-EDCADFAC5B9A}"/>
              </a:ext>
            </a:extLst>
          </p:cNvPr>
          <p:cNvSpPr>
            <a:spLocks noGrp="1"/>
          </p:cNvSpPr>
          <p:nvPr>
            <p:ph type="body" sz="quarter" idx="22"/>
          </p:nvPr>
        </p:nvSpPr>
        <p:spPr>
          <a:xfrm>
            <a:off x="2280936" y="13262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43" name="Text Placeholder 5">
            <a:extLst>
              <a:ext uri="{FF2B5EF4-FFF2-40B4-BE49-F238E27FC236}">
                <a16:creationId xmlns:a16="http://schemas.microsoft.com/office/drawing/2014/main" id="{4232C291-A964-844C-9BAA-3C1B9AE6608E}"/>
              </a:ext>
            </a:extLst>
          </p:cNvPr>
          <p:cNvSpPr>
            <a:spLocks noGrp="1"/>
          </p:cNvSpPr>
          <p:nvPr>
            <p:ph type="body" sz="quarter" idx="24"/>
          </p:nvPr>
        </p:nvSpPr>
        <p:spPr>
          <a:xfrm>
            <a:off x="457200" y="240831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49" name="Text Placeholder 5">
            <a:extLst>
              <a:ext uri="{FF2B5EF4-FFF2-40B4-BE49-F238E27FC236}">
                <a16:creationId xmlns:a16="http://schemas.microsoft.com/office/drawing/2014/main" id="{D4FAC510-8303-F545-9C84-D613FA4857C7}"/>
              </a:ext>
            </a:extLst>
          </p:cNvPr>
          <p:cNvSpPr>
            <a:spLocks noGrp="1"/>
          </p:cNvSpPr>
          <p:nvPr>
            <p:ph type="body" sz="quarter" idx="27"/>
          </p:nvPr>
        </p:nvSpPr>
        <p:spPr>
          <a:xfrm>
            <a:off x="457200" y="3505598"/>
            <a:ext cx="1714500" cy="515676"/>
          </a:xfrm>
        </p:spPr>
        <p:txBody>
          <a:bodyPr>
            <a:noAutofit/>
          </a:bodyPr>
          <a:lstStyle>
            <a:lvl1pPr marL="0" indent="0">
              <a:lnSpc>
                <a:spcPct val="100000"/>
              </a:lnSpc>
              <a:spcBef>
                <a:spcPts val="0"/>
              </a:spcBef>
              <a:spcAft>
                <a:spcPts val="900"/>
              </a:spcAft>
              <a:buClr>
                <a:schemeClr val="tx1"/>
              </a:buClr>
              <a:buNone/>
              <a:defRPr sz="1050" b="1">
                <a:latin typeface="Arial" panose="020B0604020202020204" pitchFamily="34" charset="0"/>
                <a:cs typeface="Arial" panose="020B0604020202020204" pitchFamily="34" charset="0"/>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a:t>
            </a:r>
          </a:p>
        </p:txBody>
      </p:sp>
      <p:sp>
        <p:nvSpPr>
          <p:cNvPr id="57" name="Text Placeholder 5">
            <a:extLst>
              <a:ext uri="{FF2B5EF4-FFF2-40B4-BE49-F238E27FC236}">
                <a16:creationId xmlns:a16="http://schemas.microsoft.com/office/drawing/2014/main" id="{430A826A-742D-3A43-A99A-84BD538EF5CA}"/>
              </a:ext>
            </a:extLst>
          </p:cNvPr>
          <p:cNvSpPr>
            <a:spLocks noGrp="1"/>
          </p:cNvSpPr>
          <p:nvPr>
            <p:ph type="body" sz="quarter" idx="30"/>
          </p:nvPr>
        </p:nvSpPr>
        <p:spPr>
          <a:xfrm>
            <a:off x="2280936" y="240069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48E564AF-B3A8-C54F-9B99-6B2F1FE67794}"/>
              </a:ext>
            </a:extLst>
          </p:cNvPr>
          <p:cNvSpPr>
            <a:spLocks noGrp="1"/>
          </p:cNvSpPr>
          <p:nvPr>
            <p:ph type="body" sz="quarter" idx="31"/>
          </p:nvPr>
        </p:nvSpPr>
        <p:spPr>
          <a:xfrm>
            <a:off x="2280936" y="3497978"/>
            <a:ext cx="6028240" cy="747765"/>
          </a:xfrm>
        </p:spPr>
        <p:txBody>
          <a:bodyPr>
            <a:noAutofit/>
          </a:bodyPr>
          <a:lstStyle>
            <a:lvl1pPr marL="0" indent="0">
              <a:lnSpc>
                <a:spcPct val="100000"/>
              </a:lnSpc>
              <a:spcBef>
                <a:spcPts val="0"/>
              </a:spcBef>
              <a:spcAft>
                <a:spcPts val="900"/>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a:t>
            </a:r>
          </a:p>
          <a:p>
            <a:pPr lvl="1"/>
            <a:r>
              <a:rPr lang="en-US"/>
              <a:t>Second level</a:t>
            </a:r>
          </a:p>
          <a:p>
            <a:pPr lvl="2"/>
            <a:r>
              <a:rPr lang="en-US"/>
              <a:t>Third Level</a:t>
            </a:r>
          </a:p>
        </p:txBody>
      </p:sp>
      <p:sp>
        <p:nvSpPr>
          <p:cNvPr id="10" name="Rectangle 9">
            <a:extLst>
              <a:ext uri="{FF2B5EF4-FFF2-40B4-BE49-F238E27FC236}">
                <a16:creationId xmlns:a16="http://schemas.microsoft.com/office/drawing/2014/main" id="{62FBF087-F0E2-FE41-842E-1CC6FBF037B2}"/>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C52221F9-AAA2-564F-969D-D66A3089F7F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029718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orient="horz" pos="2400">
          <p15:clr>
            <a:srgbClr val="FBAE40"/>
          </p15:clr>
        </p15:guide>
        <p15:guide id="7" pos="72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with Four Columns and Color Under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12" name="Text Placeholder 11">
            <a:extLst>
              <a:ext uri="{FF2B5EF4-FFF2-40B4-BE49-F238E27FC236}">
                <a16:creationId xmlns:a16="http://schemas.microsoft.com/office/drawing/2014/main" id="{0F698809-4527-8A4A-8018-3200FEC2749A}"/>
              </a:ext>
            </a:extLst>
          </p:cNvPr>
          <p:cNvSpPr>
            <a:spLocks noGrp="1"/>
          </p:cNvSpPr>
          <p:nvPr>
            <p:ph type="body" sz="quarter" idx="16" hasCustomPrompt="1"/>
          </p:nvPr>
        </p:nvSpPr>
        <p:spPr>
          <a:xfrm>
            <a:off x="459486" y="1143000"/>
            <a:ext cx="8058150" cy="272788"/>
          </a:xfrm>
        </p:spPr>
        <p:txBody>
          <a:bodyPr>
            <a:no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 or label</a:t>
            </a:r>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p:nvPr>
        </p:nvSpPr>
        <p:spPr>
          <a:xfrm>
            <a:off x="459486" y="1712716"/>
            <a:ext cx="1535745"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2624317" y="1712716"/>
            <a:ext cx="156841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3" name="Text Placeholder 5">
            <a:extLst>
              <a:ext uri="{FF2B5EF4-FFF2-40B4-BE49-F238E27FC236}">
                <a16:creationId xmlns:a16="http://schemas.microsoft.com/office/drawing/2014/main" id="{5DB5457F-6FAC-4D47-B055-AE069C88506E}"/>
              </a:ext>
            </a:extLst>
          </p:cNvPr>
          <p:cNvSpPr>
            <a:spLocks noGrp="1"/>
          </p:cNvSpPr>
          <p:nvPr>
            <p:ph type="body" sz="quarter" idx="19"/>
          </p:nvPr>
        </p:nvSpPr>
        <p:spPr>
          <a:xfrm>
            <a:off x="4821820"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34" name="Text Placeholder 5">
            <a:extLst>
              <a:ext uri="{FF2B5EF4-FFF2-40B4-BE49-F238E27FC236}">
                <a16:creationId xmlns:a16="http://schemas.microsoft.com/office/drawing/2014/main" id="{43942C8C-0374-5E4F-8A2A-55027DCC3EED}"/>
              </a:ext>
            </a:extLst>
          </p:cNvPr>
          <p:cNvSpPr>
            <a:spLocks noGrp="1"/>
          </p:cNvSpPr>
          <p:nvPr>
            <p:ph type="body" sz="quarter" idx="20"/>
          </p:nvPr>
        </p:nvSpPr>
        <p:spPr>
          <a:xfrm>
            <a:off x="7007893" y="1712716"/>
            <a:ext cx="1556987" cy="2402084"/>
          </a:xfrm>
        </p:spPr>
        <p:txBody>
          <a:bodyPr>
            <a:noAutofit/>
          </a:bodyPr>
          <a:lstStyle>
            <a:lvl1pPr marL="0" indent="0">
              <a:lnSpc>
                <a:spcPct val="100000"/>
              </a:lnSpc>
              <a:spcBef>
                <a:spcPts val="0"/>
              </a:spcBef>
              <a:spcAft>
                <a:spcPts val="900"/>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 name="Rectangle 8">
            <a:extLst>
              <a:ext uri="{FF2B5EF4-FFF2-40B4-BE49-F238E27FC236}">
                <a16:creationId xmlns:a16="http://schemas.microsoft.com/office/drawing/2014/main" id="{83324317-665D-8F40-B0C5-6FD65C6325C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34214F1C-40D6-0D46-AC77-74832AF24DCF}"/>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742524824"/>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with 2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1009545"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1005505"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2" name="Text Placeholder 5">
            <a:extLst>
              <a:ext uri="{FF2B5EF4-FFF2-40B4-BE49-F238E27FC236}">
                <a16:creationId xmlns:a16="http://schemas.microsoft.com/office/drawing/2014/main" id="{7863E1B6-D63C-3045-AF3B-92E829BB8CFC}"/>
              </a:ext>
            </a:extLst>
          </p:cNvPr>
          <p:cNvSpPr>
            <a:spLocks noGrp="1"/>
          </p:cNvSpPr>
          <p:nvPr>
            <p:ph type="body" sz="quarter" idx="22" hasCustomPrompt="1"/>
          </p:nvPr>
        </p:nvSpPr>
        <p:spPr>
          <a:xfrm>
            <a:off x="4893198"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5301098" y="1712716"/>
            <a:ext cx="3098698"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5297058" y="1286760"/>
            <a:ext cx="3102739"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92552534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4800600" y="13939"/>
            <a:ext cx="4114800" cy="5129562"/>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2583BFB0-143F-8D4E-B1D2-8133A251D8B7}"/>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77698585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with 2 Rounded Rectangles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61240" y="1712716"/>
            <a:ext cx="3662466"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1" name="Text Placeholder 5">
            <a:extLst>
              <a:ext uri="{FF2B5EF4-FFF2-40B4-BE49-F238E27FC236}">
                <a16:creationId xmlns:a16="http://schemas.microsoft.com/office/drawing/2014/main" id="{620B4FCA-A932-0C46-9E58-1B206FB403D1}"/>
              </a:ext>
            </a:extLst>
          </p:cNvPr>
          <p:cNvSpPr>
            <a:spLocks noGrp="1"/>
          </p:cNvSpPr>
          <p:nvPr>
            <p:ph type="body" sz="quarter" idx="21" hasCustomPrompt="1"/>
          </p:nvPr>
        </p:nvSpPr>
        <p:spPr>
          <a:xfrm>
            <a:off x="457200" y="1286760"/>
            <a:ext cx="3667242"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23" name="Text Placeholder 5">
            <a:extLst>
              <a:ext uri="{FF2B5EF4-FFF2-40B4-BE49-F238E27FC236}">
                <a16:creationId xmlns:a16="http://schemas.microsoft.com/office/drawing/2014/main" id="{A61F4F30-F267-9848-9B3D-30398F3B3A51}"/>
              </a:ext>
            </a:extLst>
          </p:cNvPr>
          <p:cNvSpPr>
            <a:spLocks noGrp="1"/>
          </p:cNvSpPr>
          <p:nvPr>
            <p:ph type="body" sz="quarter" idx="23"/>
          </p:nvPr>
        </p:nvSpPr>
        <p:spPr>
          <a:xfrm>
            <a:off x="4873586" y="1712716"/>
            <a:ext cx="3809174" cy="1087634"/>
          </a:xfrm>
        </p:spPr>
        <p:txBody>
          <a:bodyPr>
            <a:noAutofit/>
          </a:bodyPr>
          <a:lstStyle>
            <a:lvl1pPr marL="0" indent="0">
              <a:lnSpc>
                <a:spcPct val="100000"/>
              </a:lnSpc>
              <a:spcBef>
                <a:spcPts val="0"/>
              </a:spcBef>
              <a:spcAft>
                <a:spcPts val="225"/>
              </a:spcAft>
              <a:buClr>
                <a:schemeClr val="tx1"/>
              </a:buClr>
              <a:buNone/>
              <a:defRPr sz="12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1050"/>
            </a:lvl2pPr>
            <a:lvl3pPr marL="258366" indent="-129779">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4" name="Text Placeholder 5">
            <a:extLst>
              <a:ext uri="{FF2B5EF4-FFF2-40B4-BE49-F238E27FC236}">
                <a16:creationId xmlns:a16="http://schemas.microsoft.com/office/drawing/2014/main" id="{53832372-E0BF-6F4B-A6BE-0B051C086CE9}"/>
              </a:ext>
            </a:extLst>
          </p:cNvPr>
          <p:cNvSpPr>
            <a:spLocks noGrp="1"/>
          </p:cNvSpPr>
          <p:nvPr>
            <p:ph type="body" sz="quarter" idx="24" hasCustomPrompt="1"/>
          </p:nvPr>
        </p:nvSpPr>
        <p:spPr>
          <a:xfrm>
            <a:off x="4869546" y="1286760"/>
            <a:ext cx="3814141" cy="415322"/>
          </a:xfrm>
        </p:spPr>
        <p:txBody>
          <a:bodyPr>
            <a:noAutofit/>
          </a:bodyPr>
          <a:lstStyle>
            <a:lvl1pPr marL="0" indent="0">
              <a:lnSpc>
                <a:spcPct val="100000"/>
              </a:lnSpc>
              <a:spcBef>
                <a:spcPts val="0"/>
              </a:spcBef>
              <a:spcAft>
                <a:spcPts val="225"/>
              </a:spcAft>
              <a:buClr>
                <a:schemeClr val="tx1"/>
              </a:buClr>
              <a:buNone/>
              <a:defRPr sz="21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Subhead Here</a:t>
            </a:r>
          </a:p>
        </p:txBody>
      </p:sp>
      <p:sp>
        <p:nvSpPr>
          <p:cNvPr id="10" name="Rectangle 9">
            <a:extLst>
              <a:ext uri="{FF2B5EF4-FFF2-40B4-BE49-F238E27FC236}">
                <a16:creationId xmlns:a16="http://schemas.microsoft.com/office/drawing/2014/main" id="{13473D9D-B861-9F40-82FD-68B4D9CF2DA6}"/>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944C664-BF11-3742-9A72-C639169F7F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Title 1">
            <a:extLst>
              <a:ext uri="{FF2B5EF4-FFF2-40B4-BE49-F238E27FC236}">
                <a16:creationId xmlns:a16="http://schemas.microsoft.com/office/drawing/2014/main" id="{20A7B9CA-52CD-D1B5-F481-D5199A72D0C5}"/>
              </a:ext>
            </a:extLst>
          </p:cNvPr>
          <p:cNvSpPr>
            <a:spLocks noGrp="1"/>
          </p:cNvSpPr>
          <p:nvPr>
            <p:ph type="title" hasCustomPrompt="1"/>
          </p:nvPr>
        </p:nvSpPr>
        <p:spPr>
          <a:xfrm>
            <a:off x="457200" y="379179"/>
            <a:ext cx="8229600" cy="373949"/>
          </a:xfrm>
        </p:spPr>
        <p:txBody>
          <a:bodyPr wrap="square">
            <a:sp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Tree>
    <p:extLst>
      <p:ext uri="{BB962C8B-B14F-4D97-AF65-F5344CB8AC3E}">
        <p14:creationId xmlns:p14="http://schemas.microsoft.com/office/powerpoint/2010/main" val="155507592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601646"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844308"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844756"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493317"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735979"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736428"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6392060" y="1286759"/>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634722" y="1712716"/>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635170" y="1371600"/>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1" name="Text Placeholder 5">
            <a:extLst>
              <a:ext uri="{FF2B5EF4-FFF2-40B4-BE49-F238E27FC236}">
                <a16:creationId xmlns:a16="http://schemas.microsoft.com/office/drawing/2014/main" id="{5F259EB8-87AC-AB4C-8458-792604EEA054}"/>
              </a:ext>
            </a:extLst>
          </p:cNvPr>
          <p:cNvSpPr>
            <a:spLocks noGrp="1"/>
          </p:cNvSpPr>
          <p:nvPr>
            <p:ph type="body" sz="quarter" idx="26" hasCustomPrompt="1"/>
          </p:nvPr>
        </p:nvSpPr>
        <p:spPr>
          <a:xfrm>
            <a:off x="601646"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844308"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844756"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4" name="Text Placeholder 5">
            <a:extLst>
              <a:ext uri="{FF2B5EF4-FFF2-40B4-BE49-F238E27FC236}">
                <a16:creationId xmlns:a16="http://schemas.microsoft.com/office/drawing/2014/main" id="{D043E91C-B777-224F-AD2E-0393D32114B7}"/>
              </a:ext>
            </a:extLst>
          </p:cNvPr>
          <p:cNvSpPr>
            <a:spLocks noGrp="1"/>
          </p:cNvSpPr>
          <p:nvPr>
            <p:ph type="body" sz="quarter" idx="29" hasCustomPrompt="1"/>
          </p:nvPr>
        </p:nvSpPr>
        <p:spPr>
          <a:xfrm>
            <a:off x="3493317"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5</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735979"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6" name="Text Placeholder 4">
            <a:extLst>
              <a:ext uri="{FF2B5EF4-FFF2-40B4-BE49-F238E27FC236}">
                <a16:creationId xmlns:a16="http://schemas.microsoft.com/office/drawing/2014/main" id="{CE37E39B-91EB-554F-85CF-2B5925B4147A}"/>
              </a:ext>
            </a:extLst>
          </p:cNvPr>
          <p:cNvSpPr>
            <a:spLocks noGrp="1"/>
          </p:cNvSpPr>
          <p:nvPr>
            <p:ph type="body" sz="quarter" idx="31" hasCustomPrompt="1"/>
          </p:nvPr>
        </p:nvSpPr>
        <p:spPr>
          <a:xfrm>
            <a:off x="3736428"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7" name="Text Placeholder 5">
            <a:extLst>
              <a:ext uri="{FF2B5EF4-FFF2-40B4-BE49-F238E27FC236}">
                <a16:creationId xmlns:a16="http://schemas.microsoft.com/office/drawing/2014/main" id="{6698712D-6381-C94E-9299-02D3FB88F329}"/>
              </a:ext>
            </a:extLst>
          </p:cNvPr>
          <p:cNvSpPr>
            <a:spLocks noGrp="1"/>
          </p:cNvSpPr>
          <p:nvPr>
            <p:ph type="body" sz="quarter" idx="32" hasCustomPrompt="1"/>
          </p:nvPr>
        </p:nvSpPr>
        <p:spPr>
          <a:xfrm>
            <a:off x="6392060" y="2941164"/>
            <a:ext cx="308715" cy="347595"/>
          </a:xfrm>
        </p:spPr>
        <p:txBody>
          <a:bodyPr>
            <a:noAutofit/>
          </a:bodyPr>
          <a:lstStyle>
            <a:lvl1pPr marL="0" indent="0">
              <a:lnSpc>
                <a:spcPct val="100000"/>
              </a:lnSpc>
              <a:spcBef>
                <a:spcPts val="0"/>
              </a:spcBef>
              <a:spcAft>
                <a:spcPts val="225"/>
              </a:spcAft>
              <a:buClr>
                <a:schemeClr val="tx1"/>
              </a:buClr>
              <a:buNone/>
              <a:defRPr sz="2175"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6</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634722" y="3367121"/>
            <a:ext cx="1898892" cy="648703"/>
          </a:xfrm>
        </p:spPr>
        <p:txBody>
          <a:bodyPr>
            <a:noAutofit/>
          </a:bodyPr>
          <a:lstStyle>
            <a:lvl1pPr marL="0" indent="0">
              <a:lnSpc>
                <a:spcPct val="100000"/>
              </a:lnSpc>
              <a:spcBef>
                <a:spcPts val="0"/>
              </a:spcBef>
              <a:spcAft>
                <a:spcPts val="225"/>
              </a:spcAft>
              <a:buClr>
                <a:schemeClr val="tx1"/>
              </a:buClr>
              <a:buNone/>
              <a:defRPr sz="105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9" name="Text Placeholder 4">
            <a:extLst>
              <a:ext uri="{FF2B5EF4-FFF2-40B4-BE49-F238E27FC236}">
                <a16:creationId xmlns:a16="http://schemas.microsoft.com/office/drawing/2014/main" id="{0AA9972F-536A-AB44-A774-8855A4100284}"/>
              </a:ext>
            </a:extLst>
          </p:cNvPr>
          <p:cNvSpPr>
            <a:spLocks noGrp="1"/>
          </p:cNvSpPr>
          <p:nvPr>
            <p:ph type="body" sz="quarter" idx="34" hasCustomPrompt="1"/>
          </p:nvPr>
        </p:nvSpPr>
        <p:spPr>
          <a:xfrm>
            <a:off x="6635170" y="3026005"/>
            <a:ext cx="1898444" cy="285750"/>
          </a:xfrm>
        </p:spPr>
        <p:txBody>
          <a:bodyPr>
            <a:noAutofit/>
          </a:bodyPr>
          <a:lstStyle>
            <a:lvl1pPr marL="0" indent="0">
              <a:buNone/>
              <a:defRPr sz="16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6301706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with 6 Rounded Rectangles and Text">
    <p:spTree>
      <p:nvGrpSpPr>
        <p:cNvPr id="1" name=""/>
        <p:cNvGrpSpPr/>
        <p:nvPr/>
      </p:nvGrpSpPr>
      <p:grpSpPr>
        <a:xfrm>
          <a:off x="0" y="0"/>
          <a:ext cx="0" cy="0"/>
          <a:chOff x="0" y="0"/>
          <a:chExt cx="0" cy="0"/>
        </a:xfrm>
      </p:grpSpPr>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6226032"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Char char="•"/>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4" name="Text Placeholder 4">
            <a:extLst>
              <a:ext uri="{FF2B5EF4-FFF2-40B4-BE49-F238E27FC236}">
                <a16:creationId xmlns:a16="http://schemas.microsoft.com/office/drawing/2014/main" id="{9B20BF1C-9EFE-D189-0760-082AF389CA29}"/>
              </a:ext>
            </a:extLst>
          </p:cNvPr>
          <p:cNvSpPr>
            <a:spLocks noGrp="1"/>
          </p:cNvSpPr>
          <p:nvPr>
            <p:ph type="body" sz="quarter" idx="35" hasCustomPrompt="1"/>
          </p:nvPr>
        </p:nvSpPr>
        <p:spPr>
          <a:xfrm>
            <a:off x="3327974"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5" name="Text Placeholder 4">
            <a:extLst>
              <a:ext uri="{FF2B5EF4-FFF2-40B4-BE49-F238E27FC236}">
                <a16:creationId xmlns:a16="http://schemas.microsoft.com/office/drawing/2014/main" id="{81FB4479-38B7-55B0-F41A-570B39C76AA6}"/>
              </a:ext>
            </a:extLst>
          </p:cNvPr>
          <p:cNvSpPr>
            <a:spLocks noGrp="1"/>
          </p:cNvSpPr>
          <p:nvPr>
            <p:ph type="body" sz="quarter" idx="36" hasCustomPrompt="1"/>
          </p:nvPr>
        </p:nvSpPr>
        <p:spPr>
          <a:xfrm>
            <a:off x="440977"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6" name="Text Placeholder 4">
            <a:extLst>
              <a:ext uri="{FF2B5EF4-FFF2-40B4-BE49-F238E27FC236}">
                <a16:creationId xmlns:a16="http://schemas.microsoft.com/office/drawing/2014/main" id="{FE56F204-4D20-2489-18AA-FFFF132AEF75}"/>
              </a:ext>
            </a:extLst>
          </p:cNvPr>
          <p:cNvSpPr>
            <a:spLocks noGrp="1"/>
          </p:cNvSpPr>
          <p:nvPr>
            <p:ph type="body" sz="quarter" idx="37" hasCustomPrompt="1"/>
          </p:nvPr>
        </p:nvSpPr>
        <p:spPr>
          <a:xfrm>
            <a:off x="6226032" y="2796222"/>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7" name="Text Placeholder 4">
            <a:extLst>
              <a:ext uri="{FF2B5EF4-FFF2-40B4-BE49-F238E27FC236}">
                <a16:creationId xmlns:a16="http://schemas.microsoft.com/office/drawing/2014/main" id="{AE11B031-EB84-B924-D875-7835815CF8CC}"/>
              </a:ext>
            </a:extLst>
          </p:cNvPr>
          <p:cNvSpPr>
            <a:spLocks noGrp="1"/>
          </p:cNvSpPr>
          <p:nvPr>
            <p:ph type="body" sz="quarter" idx="38" hasCustomPrompt="1"/>
          </p:nvPr>
        </p:nvSpPr>
        <p:spPr>
          <a:xfrm>
            <a:off x="3327974"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28" name="Text Placeholder 4">
            <a:extLst>
              <a:ext uri="{FF2B5EF4-FFF2-40B4-BE49-F238E27FC236}">
                <a16:creationId xmlns:a16="http://schemas.microsoft.com/office/drawing/2014/main" id="{8B0D106E-942D-7D32-8A57-24704FE7924D}"/>
              </a:ext>
            </a:extLst>
          </p:cNvPr>
          <p:cNvSpPr>
            <a:spLocks noGrp="1"/>
          </p:cNvSpPr>
          <p:nvPr>
            <p:ph type="body" sz="quarter" idx="39" hasCustomPrompt="1"/>
          </p:nvPr>
        </p:nvSpPr>
        <p:spPr>
          <a:xfrm>
            <a:off x="440977" y="1371600"/>
            <a:ext cx="2285460" cy="285750"/>
          </a:xfrm>
        </p:spPr>
        <p:txBody>
          <a:bodyPr>
            <a:noAutofit/>
          </a:bodyPr>
          <a:lstStyle>
            <a:lvl1pPr marL="0" indent="0">
              <a:buNone/>
              <a:defRPr sz="1650">
                <a:latin typeface="Tiempos Fine Light" panose="02020303060303060403" pitchFamily="18" charset="77"/>
              </a:defRPr>
            </a:lvl1pPr>
            <a:lvl2pPr marL="10716" indent="0">
              <a:spcBef>
                <a:spcPts val="0"/>
              </a:spcBef>
              <a:buFont typeface="Arial" panose="020B0604020202020204" pitchFamily="34" charset="0"/>
              <a:buNone/>
              <a:tabLst/>
              <a:defRPr sz="900" b="1"/>
            </a:lvl2pPr>
            <a:lvl3pPr marL="685800" indent="0">
              <a:buNone/>
              <a:defRPr/>
            </a:lvl3pPr>
            <a:lvl4pPr marL="1028700" indent="0">
              <a:buNone/>
              <a:defRPr/>
            </a:lvl4pPr>
            <a:lvl5pPr marL="1371600" indent="0">
              <a:buNone/>
              <a:defRPr/>
            </a:lvl5pPr>
          </a:lstStyle>
          <a:p>
            <a:pPr lvl="0"/>
            <a:r>
              <a:rPr lang="en-US"/>
              <a:t>Subhead here</a:t>
            </a:r>
          </a:p>
          <a:p>
            <a:pPr lvl="1"/>
            <a:r>
              <a:rPr lang="en-US"/>
              <a:t>Second indent</a:t>
            </a:r>
          </a:p>
          <a:p>
            <a:pPr lvl="1"/>
            <a:endParaRPr lang="en-US"/>
          </a:p>
        </p:txBody>
      </p:sp>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57200"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348872"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6247614" y="1963794"/>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7200"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5" name="Text Placeholder 5">
            <a:extLst>
              <a:ext uri="{FF2B5EF4-FFF2-40B4-BE49-F238E27FC236}">
                <a16:creationId xmlns:a16="http://schemas.microsoft.com/office/drawing/2014/main" id="{0E42998F-A780-6E4F-98D6-47E1BA3EDD74}"/>
              </a:ext>
            </a:extLst>
          </p:cNvPr>
          <p:cNvSpPr>
            <a:spLocks noGrp="1"/>
          </p:cNvSpPr>
          <p:nvPr>
            <p:ph type="body" sz="quarter" idx="30"/>
          </p:nvPr>
        </p:nvSpPr>
        <p:spPr>
          <a:xfrm>
            <a:off x="3348872"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8" name="Text Placeholder 5">
            <a:extLst>
              <a:ext uri="{FF2B5EF4-FFF2-40B4-BE49-F238E27FC236}">
                <a16:creationId xmlns:a16="http://schemas.microsoft.com/office/drawing/2014/main" id="{C4C4C84C-5A7E-4F42-B4EA-A9B490E51F08}"/>
              </a:ext>
            </a:extLst>
          </p:cNvPr>
          <p:cNvSpPr>
            <a:spLocks noGrp="1"/>
          </p:cNvSpPr>
          <p:nvPr>
            <p:ph type="body" sz="quarter" idx="33"/>
          </p:nvPr>
        </p:nvSpPr>
        <p:spPr>
          <a:xfrm>
            <a:off x="6247614" y="3394688"/>
            <a:ext cx="2286000" cy="648703"/>
          </a:xfrm>
        </p:spPr>
        <p:txBody>
          <a:bodyPr>
            <a:noAutofit/>
          </a:bodyPr>
          <a:lstStyle>
            <a:lvl1pPr marL="128588" indent="-128588">
              <a:lnSpc>
                <a:spcPct val="100000"/>
              </a:lnSpc>
              <a:spcBef>
                <a:spcPts val="0"/>
              </a:spcBef>
              <a:spcAft>
                <a:spcPts val="225"/>
              </a:spcAft>
              <a:buClr>
                <a:schemeClr val="tx1"/>
              </a:buClr>
              <a:buFont typeface="Arial" panose="020B0604020202020204" pitchFamily="34" charset="0"/>
              <a:buChar char="•"/>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22" name="Rectangle 21">
            <a:extLst>
              <a:ext uri="{FF2B5EF4-FFF2-40B4-BE49-F238E27FC236}">
                <a16:creationId xmlns:a16="http://schemas.microsoft.com/office/drawing/2014/main" id="{65C4879F-5F7F-4541-B8FF-854978432BA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20841669"/>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with 8 rounded boxes and Row Label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459487" y="1267810"/>
            <a:ext cx="1301096" cy="206503"/>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1 Label</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2028253"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2212024"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2212474"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52" name="Text Placeholder 5">
            <a:extLst>
              <a:ext uri="{FF2B5EF4-FFF2-40B4-BE49-F238E27FC236}">
                <a16:creationId xmlns:a16="http://schemas.microsoft.com/office/drawing/2014/main" id="{1B8DE536-5EA2-CA4B-9393-62CE17FEB973}"/>
              </a:ext>
            </a:extLst>
          </p:cNvPr>
          <p:cNvSpPr>
            <a:spLocks noGrp="1"/>
          </p:cNvSpPr>
          <p:nvPr>
            <p:ph type="body" sz="quarter" idx="27"/>
          </p:nvPr>
        </p:nvSpPr>
        <p:spPr>
          <a:xfrm>
            <a:off x="459486" y="3497004"/>
            <a:ext cx="130264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53" name="Text Placeholder 4">
            <a:extLst>
              <a:ext uri="{FF2B5EF4-FFF2-40B4-BE49-F238E27FC236}">
                <a16:creationId xmlns:a16="http://schemas.microsoft.com/office/drawing/2014/main" id="{550F9674-606E-A243-A10D-BFD8996F6888}"/>
              </a:ext>
            </a:extLst>
          </p:cNvPr>
          <p:cNvSpPr>
            <a:spLocks noGrp="1"/>
          </p:cNvSpPr>
          <p:nvPr>
            <p:ph type="body" sz="quarter" idx="28" hasCustomPrompt="1"/>
          </p:nvPr>
        </p:nvSpPr>
        <p:spPr>
          <a:xfrm>
            <a:off x="459487" y="3155888"/>
            <a:ext cx="1302197"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Row  2 Label</a:t>
            </a:r>
          </a:p>
        </p:txBody>
      </p:sp>
      <p:sp>
        <p:nvSpPr>
          <p:cNvPr id="94" name="Text Placeholder 5">
            <a:extLst>
              <a:ext uri="{FF2B5EF4-FFF2-40B4-BE49-F238E27FC236}">
                <a16:creationId xmlns:a16="http://schemas.microsoft.com/office/drawing/2014/main" id="{31995636-1722-EE4B-A07E-6C7B4246B7DC}"/>
              </a:ext>
            </a:extLst>
          </p:cNvPr>
          <p:cNvSpPr>
            <a:spLocks noGrp="1"/>
          </p:cNvSpPr>
          <p:nvPr>
            <p:ph type="body" sz="quarter" idx="50"/>
          </p:nvPr>
        </p:nvSpPr>
        <p:spPr>
          <a:xfrm>
            <a:off x="459486" y="1548830"/>
            <a:ext cx="1302646" cy="875921"/>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p:txBody>
      </p:sp>
      <p:sp>
        <p:nvSpPr>
          <p:cNvPr id="96" name="Text Placeholder 5">
            <a:extLst>
              <a:ext uri="{FF2B5EF4-FFF2-40B4-BE49-F238E27FC236}">
                <a16:creationId xmlns:a16="http://schemas.microsoft.com/office/drawing/2014/main" id="{67062490-EC64-0048-B99D-12027CDD0E21}"/>
              </a:ext>
            </a:extLst>
          </p:cNvPr>
          <p:cNvSpPr>
            <a:spLocks noGrp="1"/>
          </p:cNvSpPr>
          <p:nvPr>
            <p:ph type="body" sz="quarter" idx="51" hasCustomPrompt="1"/>
          </p:nvPr>
        </p:nvSpPr>
        <p:spPr>
          <a:xfrm>
            <a:off x="3754877"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97" name="Text Placeholder 5">
            <a:extLst>
              <a:ext uri="{FF2B5EF4-FFF2-40B4-BE49-F238E27FC236}">
                <a16:creationId xmlns:a16="http://schemas.microsoft.com/office/drawing/2014/main" id="{8825E58B-D374-854D-8321-B6DB23253473}"/>
              </a:ext>
            </a:extLst>
          </p:cNvPr>
          <p:cNvSpPr>
            <a:spLocks noGrp="1"/>
          </p:cNvSpPr>
          <p:nvPr>
            <p:ph type="body" sz="quarter" idx="52"/>
          </p:nvPr>
        </p:nvSpPr>
        <p:spPr>
          <a:xfrm>
            <a:off x="3938649"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98" name="Text Placeholder 4">
            <a:extLst>
              <a:ext uri="{FF2B5EF4-FFF2-40B4-BE49-F238E27FC236}">
                <a16:creationId xmlns:a16="http://schemas.microsoft.com/office/drawing/2014/main" id="{CF96B81B-8C13-4749-852C-BB88333FA605}"/>
              </a:ext>
            </a:extLst>
          </p:cNvPr>
          <p:cNvSpPr>
            <a:spLocks noGrp="1"/>
          </p:cNvSpPr>
          <p:nvPr>
            <p:ph type="body" sz="quarter" idx="53" hasCustomPrompt="1"/>
          </p:nvPr>
        </p:nvSpPr>
        <p:spPr>
          <a:xfrm>
            <a:off x="3939098"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99" name="Text Placeholder 5">
            <a:extLst>
              <a:ext uri="{FF2B5EF4-FFF2-40B4-BE49-F238E27FC236}">
                <a16:creationId xmlns:a16="http://schemas.microsoft.com/office/drawing/2014/main" id="{7AC88B62-01AA-2D4E-A039-B7C010281AB7}"/>
              </a:ext>
            </a:extLst>
          </p:cNvPr>
          <p:cNvSpPr>
            <a:spLocks noGrp="1"/>
          </p:cNvSpPr>
          <p:nvPr>
            <p:ph type="body" sz="quarter" idx="54" hasCustomPrompt="1"/>
          </p:nvPr>
        </p:nvSpPr>
        <p:spPr>
          <a:xfrm>
            <a:off x="5486400"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00" name="Text Placeholder 5">
            <a:extLst>
              <a:ext uri="{FF2B5EF4-FFF2-40B4-BE49-F238E27FC236}">
                <a16:creationId xmlns:a16="http://schemas.microsoft.com/office/drawing/2014/main" id="{635604E9-CDF2-C74B-9554-18166011F15A}"/>
              </a:ext>
            </a:extLst>
          </p:cNvPr>
          <p:cNvSpPr>
            <a:spLocks noGrp="1"/>
          </p:cNvSpPr>
          <p:nvPr>
            <p:ph type="body" sz="quarter" idx="55"/>
          </p:nvPr>
        </p:nvSpPr>
        <p:spPr>
          <a:xfrm>
            <a:off x="5670172"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1" name="Text Placeholder 4">
            <a:extLst>
              <a:ext uri="{FF2B5EF4-FFF2-40B4-BE49-F238E27FC236}">
                <a16:creationId xmlns:a16="http://schemas.microsoft.com/office/drawing/2014/main" id="{09D8D245-23BE-9A42-B42E-43E6964B6D8A}"/>
              </a:ext>
            </a:extLst>
          </p:cNvPr>
          <p:cNvSpPr>
            <a:spLocks noGrp="1"/>
          </p:cNvSpPr>
          <p:nvPr>
            <p:ph type="body" sz="quarter" idx="56" hasCustomPrompt="1"/>
          </p:nvPr>
        </p:nvSpPr>
        <p:spPr>
          <a:xfrm>
            <a:off x="5670621"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2" name="Text Placeholder 5">
            <a:extLst>
              <a:ext uri="{FF2B5EF4-FFF2-40B4-BE49-F238E27FC236}">
                <a16:creationId xmlns:a16="http://schemas.microsoft.com/office/drawing/2014/main" id="{9379D5C2-2644-B747-A6D3-F185496F45AB}"/>
              </a:ext>
            </a:extLst>
          </p:cNvPr>
          <p:cNvSpPr>
            <a:spLocks noGrp="1"/>
          </p:cNvSpPr>
          <p:nvPr>
            <p:ph type="body" sz="quarter" idx="57" hasCustomPrompt="1"/>
          </p:nvPr>
        </p:nvSpPr>
        <p:spPr>
          <a:xfrm>
            <a:off x="7213025" y="1233396"/>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03" name="Text Placeholder 5">
            <a:extLst>
              <a:ext uri="{FF2B5EF4-FFF2-40B4-BE49-F238E27FC236}">
                <a16:creationId xmlns:a16="http://schemas.microsoft.com/office/drawing/2014/main" id="{E364D84A-AC31-2F4C-A07D-1F05D9FD4A00}"/>
              </a:ext>
            </a:extLst>
          </p:cNvPr>
          <p:cNvSpPr>
            <a:spLocks noGrp="1"/>
          </p:cNvSpPr>
          <p:nvPr>
            <p:ph type="body" sz="quarter" idx="58"/>
          </p:nvPr>
        </p:nvSpPr>
        <p:spPr>
          <a:xfrm>
            <a:off x="7396796" y="1548830"/>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04" name="Text Placeholder 4">
            <a:extLst>
              <a:ext uri="{FF2B5EF4-FFF2-40B4-BE49-F238E27FC236}">
                <a16:creationId xmlns:a16="http://schemas.microsoft.com/office/drawing/2014/main" id="{4BEA02DE-B75F-5C4D-9769-62A189C67C1B}"/>
              </a:ext>
            </a:extLst>
          </p:cNvPr>
          <p:cNvSpPr>
            <a:spLocks noGrp="1"/>
          </p:cNvSpPr>
          <p:nvPr>
            <p:ph type="body" sz="quarter" idx="59" hasCustomPrompt="1"/>
          </p:nvPr>
        </p:nvSpPr>
        <p:spPr>
          <a:xfrm>
            <a:off x="7397246" y="1267810"/>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08" name="Text Placeholder 5">
            <a:extLst>
              <a:ext uri="{FF2B5EF4-FFF2-40B4-BE49-F238E27FC236}">
                <a16:creationId xmlns:a16="http://schemas.microsoft.com/office/drawing/2014/main" id="{BAA490AF-5944-E246-B449-DA405A97B933}"/>
              </a:ext>
            </a:extLst>
          </p:cNvPr>
          <p:cNvSpPr>
            <a:spLocks noGrp="1"/>
          </p:cNvSpPr>
          <p:nvPr>
            <p:ph type="body" sz="quarter" idx="60" hasCustomPrompt="1"/>
          </p:nvPr>
        </p:nvSpPr>
        <p:spPr>
          <a:xfrm>
            <a:off x="2028253"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109" name="Text Placeholder 5">
            <a:extLst>
              <a:ext uri="{FF2B5EF4-FFF2-40B4-BE49-F238E27FC236}">
                <a16:creationId xmlns:a16="http://schemas.microsoft.com/office/drawing/2014/main" id="{6D940F09-DAF9-7A47-9AB5-A51CFB08250D}"/>
              </a:ext>
            </a:extLst>
          </p:cNvPr>
          <p:cNvSpPr>
            <a:spLocks noGrp="1"/>
          </p:cNvSpPr>
          <p:nvPr>
            <p:ph type="body" sz="quarter" idx="61"/>
          </p:nvPr>
        </p:nvSpPr>
        <p:spPr>
          <a:xfrm>
            <a:off x="2212024"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0" name="Text Placeholder 4">
            <a:extLst>
              <a:ext uri="{FF2B5EF4-FFF2-40B4-BE49-F238E27FC236}">
                <a16:creationId xmlns:a16="http://schemas.microsoft.com/office/drawing/2014/main" id="{9EDA66E3-1380-1546-941A-6D098B4274ED}"/>
              </a:ext>
            </a:extLst>
          </p:cNvPr>
          <p:cNvSpPr>
            <a:spLocks noGrp="1"/>
          </p:cNvSpPr>
          <p:nvPr>
            <p:ph type="body" sz="quarter" idx="62" hasCustomPrompt="1"/>
          </p:nvPr>
        </p:nvSpPr>
        <p:spPr>
          <a:xfrm>
            <a:off x="2212474"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2" name="Text Placeholder 5">
            <a:extLst>
              <a:ext uri="{FF2B5EF4-FFF2-40B4-BE49-F238E27FC236}">
                <a16:creationId xmlns:a16="http://schemas.microsoft.com/office/drawing/2014/main" id="{425CF853-450F-F640-8BA4-C196BF5124E2}"/>
              </a:ext>
            </a:extLst>
          </p:cNvPr>
          <p:cNvSpPr>
            <a:spLocks noGrp="1"/>
          </p:cNvSpPr>
          <p:nvPr>
            <p:ph type="body" sz="quarter" idx="63" hasCustomPrompt="1"/>
          </p:nvPr>
        </p:nvSpPr>
        <p:spPr>
          <a:xfrm>
            <a:off x="3754877"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113" name="Text Placeholder 5">
            <a:extLst>
              <a:ext uri="{FF2B5EF4-FFF2-40B4-BE49-F238E27FC236}">
                <a16:creationId xmlns:a16="http://schemas.microsoft.com/office/drawing/2014/main" id="{1F8FF9C9-95A0-2849-B6B9-D62F71216A26}"/>
              </a:ext>
            </a:extLst>
          </p:cNvPr>
          <p:cNvSpPr>
            <a:spLocks noGrp="1"/>
          </p:cNvSpPr>
          <p:nvPr>
            <p:ph type="body" sz="quarter" idx="64"/>
          </p:nvPr>
        </p:nvSpPr>
        <p:spPr>
          <a:xfrm>
            <a:off x="3938649"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4" name="Text Placeholder 4">
            <a:extLst>
              <a:ext uri="{FF2B5EF4-FFF2-40B4-BE49-F238E27FC236}">
                <a16:creationId xmlns:a16="http://schemas.microsoft.com/office/drawing/2014/main" id="{7D603A41-2583-534D-95F6-7BE6EA43A9EB}"/>
              </a:ext>
            </a:extLst>
          </p:cNvPr>
          <p:cNvSpPr>
            <a:spLocks noGrp="1"/>
          </p:cNvSpPr>
          <p:nvPr>
            <p:ph type="body" sz="quarter" idx="65" hasCustomPrompt="1"/>
          </p:nvPr>
        </p:nvSpPr>
        <p:spPr>
          <a:xfrm>
            <a:off x="3939098"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5" name="Text Placeholder 5">
            <a:extLst>
              <a:ext uri="{FF2B5EF4-FFF2-40B4-BE49-F238E27FC236}">
                <a16:creationId xmlns:a16="http://schemas.microsoft.com/office/drawing/2014/main" id="{3247D261-CE27-9F43-AF3A-8862EF62C92B}"/>
              </a:ext>
            </a:extLst>
          </p:cNvPr>
          <p:cNvSpPr>
            <a:spLocks noGrp="1"/>
          </p:cNvSpPr>
          <p:nvPr>
            <p:ph type="body" sz="quarter" idx="66" hasCustomPrompt="1"/>
          </p:nvPr>
        </p:nvSpPr>
        <p:spPr>
          <a:xfrm>
            <a:off x="5486400"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116" name="Text Placeholder 5">
            <a:extLst>
              <a:ext uri="{FF2B5EF4-FFF2-40B4-BE49-F238E27FC236}">
                <a16:creationId xmlns:a16="http://schemas.microsoft.com/office/drawing/2014/main" id="{4F0BD33A-9460-7247-8D26-A6A3A1697996}"/>
              </a:ext>
            </a:extLst>
          </p:cNvPr>
          <p:cNvSpPr>
            <a:spLocks noGrp="1"/>
          </p:cNvSpPr>
          <p:nvPr>
            <p:ph type="body" sz="quarter" idx="67"/>
          </p:nvPr>
        </p:nvSpPr>
        <p:spPr>
          <a:xfrm>
            <a:off x="5670172"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17" name="Text Placeholder 4">
            <a:extLst>
              <a:ext uri="{FF2B5EF4-FFF2-40B4-BE49-F238E27FC236}">
                <a16:creationId xmlns:a16="http://schemas.microsoft.com/office/drawing/2014/main" id="{84E7A163-5854-7045-B361-BAC98D2AC5BA}"/>
              </a:ext>
            </a:extLst>
          </p:cNvPr>
          <p:cNvSpPr>
            <a:spLocks noGrp="1"/>
          </p:cNvSpPr>
          <p:nvPr>
            <p:ph type="body" sz="quarter" idx="68" hasCustomPrompt="1"/>
          </p:nvPr>
        </p:nvSpPr>
        <p:spPr>
          <a:xfrm>
            <a:off x="5670621"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118" name="Text Placeholder 5">
            <a:extLst>
              <a:ext uri="{FF2B5EF4-FFF2-40B4-BE49-F238E27FC236}">
                <a16:creationId xmlns:a16="http://schemas.microsoft.com/office/drawing/2014/main" id="{486B3B76-46AB-0B47-8C58-C92CB6DE6FA9}"/>
              </a:ext>
            </a:extLst>
          </p:cNvPr>
          <p:cNvSpPr>
            <a:spLocks noGrp="1"/>
          </p:cNvSpPr>
          <p:nvPr>
            <p:ph type="body" sz="quarter" idx="69" hasCustomPrompt="1"/>
          </p:nvPr>
        </p:nvSpPr>
        <p:spPr>
          <a:xfrm>
            <a:off x="7213025" y="3126204"/>
            <a:ext cx="308715" cy="402961"/>
          </a:xfrm>
        </p:spPr>
        <p:txBody>
          <a:bodyPr>
            <a:noAutofit/>
          </a:bodyPr>
          <a:lstStyle>
            <a:lvl1pPr marL="0" indent="0">
              <a:lnSpc>
                <a:spcPct val="100000"/>
              </a:lnSpc>
              <a:spcBef>
                <a:spcPts val="0"/>
              </a:spcBef>
              <a:spcAft>
                <a:spcPts val="225"/>
              </a:spcAft>
              <a:buClr>
                <a:schemeClr val="tx1"/>
              </a:buClr>
              <a:buNone/>
              <a:defRPr sz="15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4</a:t>
            </a:r>
          </a:p>
        </p:txBody>
      </p:sp>
      <p:sp>
        <p:nvSpPr>
          <p:cNvPr id="119" name="Text Placeholder 5">
            <a:extLst>
              <a:ext uri="{FF2B5EF4-FFF2-40B4-BE49-F238E27FC236}">
                <a16:creationId xmlns:a16="http://schemas.microsoft.com/office/drawing/2014/main" id="{4C683D01-3C28-4044-BEA7-46C79AD40997}"/>
              </a:ext>
            </a:extLst>
          </p:cNvPr>
          <p:cNvSpPr>
            <a:spLocks noGrp="1"/>
          </p:cNvSpPr>
          <p:nvPr>
            <p:ph type="body" sz="quarter" idx="70"/>
          </p:nvPr>
        </p:nvSpPr>
        <p:spPr>
          <a:xfrm>
            <a:off x="7396796" y="3441638"/>
            <a:ext cx="1159826" cy="804830"/>
          </a:xfrm>
        </p:spPr>
        <p:txBody>
          <a:bodyPr>
            <a:noAutofit/>
          </a:bodyPr>
          <a:lstStyle>
            <a:lvl1pPr marL="0" indent="0">
              <a:lnSpc>
                <a:spcPct val="100000"/>
              </a:lnSpc>
              <a:spcBef>
                <a:spcPts val="0"/>
              </a:spcBef>
              <a:spcAft>
                <a:spcPts val="225"/>
              </a:spcAft>
              <a:buClr>
                <a:schemeClr val="tx1"/>
              </a:buClr>
              <a:buNone/>
              <a:defRPr sz="900"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825"/>
            </a:lvl2pPr>
            <a:lvl3pPr marL="258366" indent="-129779">
              <a:buClr>
                <a:schemeClr val="tx1"/>
              </a:buClr>
              <a:buFont typeface="Arial" panose="020B0604020202020204" pitchFamily="34" charset="0"/>
              <a:buChar char="•"/>
              <a:tabLst/>
              <a:defRPr sz="788"/>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120" name="Text Placeholder 4">
            <a:extLst>
              <a:ext uri="{FF2B5EF4-FFF2-40B4-BE49-F238E27FC236}">
                <a16:creationId xmlns:a16="http://schemas.microsoft.com/office/drawing/2014/main" id="{A6F0ECB2-790F-B446-AD98-DDF5B932186A}"/>
              </a:ext>
            </a:extLst>
          </p:cNvPr>
          <p:cNvSpPr>
            <a:spLocks noGrp="1"/>
          </p:cNvSpPr>
          <p:nvPr>
            <p:ph type="body" sz="quarter" idx="71" hasCustomPrompt="1"/>
          </p:nvPr>
        </p:nvSpPr>
        <p:spPr>
          <a:xfrm>
            <a:off x="7397246" y="3160618"/>
            <a:ext cx="1159551" cy="206503"/>
          </a:xfrm>
        </p:spPr>
        <p:txBody>
          <a:bodyPr>
            <a:noAutofit/>
          </a:bodyPr>
          <a:lstStyle>
            <a:lvl1pPr marL="0" indent="0">
              <a:buNone/>
              <a:defRPr sz="135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32" name="Rectangle 31">
            <a:extLst>
              <a:ext uri="{FF2B5EF4-FFF2-40B4-BE49-F238E27FC236}">
                <a16:creationId xmlns:a16="http://schemas.microsoft.com/office/drawing/2014/main" id="{10A4C223-9D28-1941-986F-EEEC4402606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Rectangle 32">
            <a:extLst>
              <a:ext uri="{FF2B5EF4-FFF2-40B4-BE49-F238E27FC236}">
                <a16:creationId xmlns:a16="http://schemas.microsoft.com/office/drawing/2014/main" id="{64073172-441B-5441-A5FA-FB2B657AB4A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600704501"/>
      </p:ext>
    </p:extLst>
  </p:cSld>
  <p:clrMapOvr>
    <a:masterClrMapping/>
  </p:clrMapOvr>
  <p:extLst>
    <p:ext uri="{DCECCB84-F9BA-43D5-87BE-67443E8EF086}">
      <p15:sldGuideLst xmlns:p15="http://schemas.microsoft.com/office/powerpoint/2012/main">
        <p15:guide id="2" orient="horz" pos="1200">
          <p15:clr>
            <a:srgbClr val="FBAE40"/>
          </p15:clr>
        </p15:guide>
        <p15:guide id="4" orient="horz" pos="816">
          <p15:clr>
            <a:srgbClr val="FBAE40"/>
          </p15:clr>
        </p15:guide>
        <p15:guide id="5" orient="horz" pos="4032">
          <p15:clr>
            <a:srgbClr val="FBAE40"/>
          </p15:clr>
        </p15:guide>
        <p15:guide id="6" pos="5808">
          <p15:clr>
            <a:srgbClr val="FBAE40"/>
          </p15:clr>
        </p15:guide>
        <p15:guide id="7" pos="4032">
          <p15:clr>
            <a:srgbClr val="FBAE40"/>
          </p15:clr>
        </p15:guide>
        <p15:guide id="8" orient="horz" pos="2544">
          <p15:clr>
            <a:srgbClr val="FBAE40"/>
          </p15:clr>
        </p15:guide>
        <p15:guide id="9" orient="horz" pos="226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with Three Column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28650"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Content Placeholder 4">
            <a:extLst>
              <a:ext uri="{FF2B5EF4-FFF2-40B4-BE49-F238E27FC236}">
                <a16:creationId xmlns:a16="http://schemas.microsoft.com/office/drawing/2014/main" id="{4E31692E-EC34-C645-98DC-402EF465A346}"/>
              </a:ext>
            </a:extLst>
          </p:cNvPr>
          <p:cNvSpPr>
            <a:spLocks noGrp="1"/>
          </p:cNvSpPr>
          <p:nvPr>
            <p:ph sz="quarter" idx="13"/>
          </p:nvPr>
        </p:nvSpPr>
        <p:spPr>
          <a:xfrm>
            <a:off x="3409536"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0" name="Content Placeholder 4">
            <a:extLst>
              <a:ext uri="{FF2B5EF4-FFF2-40B4-BE49-F238E27FC236}">
                <a16:creationId xmlns:a16="http://schemas.microsoft.com/office/drawing/2014/main" id="{843FA7B2-CD17-1D42-899A-6D1EEC53A1DC}"/>
              </a:ext>
            </a:extLst>
          </p:cNvPr>
          <p:cNvSpPr>
            <a:spLocks noGrp="1"/>
          </p:cNvSpPr>
          <p:nvPr>
            <p:ph sz="quarter" idx="14"/>
          </p:nvPr>
        </p:nvSpPr>
        <p:spPr>
          <a:xfrm>
            <a:off x="6190422" y="1828800"/>
            <a:ext cx="2324928" cy="1143000"/>
          </a:xfrm>
        </p:spPr>
        <p:txBody>
          <a:bodyPr>
            <a:noAutofit/>
          </a:bodyPr>
          <a:lstStyle>
            <a:lvl1pPr marL="0" indent="0">
              <a:buNone/>
              <a:defRPr sz="1050" b="1"/>
            </a:lvl1pPr>
            <a:lvl2pPr marL="133350" indent="-126206">
              <a:buFont typeface="Arial" panose="020B0604020202020204" pitchFamily="34" charset="0"/>
              <a:buChar char="•"/>
              <a:tabLst/>
              <a:defRPr sz="900"/>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8" name="Rectangle 7">
            <a:extLst>
              <a:ext uri="{FF2B5EF4-FFF2-40B4-BE49-F238E27FC236}">
                <a16:creationId xmlns:a16="http://schemas.microsoft.com/office/drawing/2014/main" id="{7A182E0B-2974-D44A-BEF6-7CEEA385D9CF}"/>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8747444-A24A-8940-8311-35E48FFB0496}"/>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725272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Lead-in-3 Photo Box with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457200" y="3200400"/>
            <a:ext cx="2571750"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11" name="Content Placeholder 4">
            <a:extLst>
              <a:ext uri="{FF2B5EF4-FFF2-40B4-BE49-F238E27FC236}">
                <a16:creationId xmlns:a16="http://schemas.microsoft.com/office/drawing/2014/main" id="{65A3341D-8EF3-B243-982C-895BC5A42FFA}"/>
              </a:ext>
            </a:extLst>
          </p:cNvPr>
          <p:cNvSpPr>
            <a:spLocks noGrp="1"/>
          </p:cNvSpPr>
          <p:nvPr>
            <p:ph sz="quarter" idx="17"/>
          </p:nvPr>
        </p:nvSpPr>
        <p:spPr>
          <a:xfrm>
            <a:off x="3336675" y="3200400"/>
            <a:ext cx="2493836"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13" name="Content Placeholder 4">
            <a:extLst>
              <a:ext uri="{FF2B5EF4-FFF2-40B4-BE49-F238E27FC236}">
                <a16:creationId xmlns:a16="http://schemas.microsoft.com/office/drawing/2014/main" id="{56C57E23-4491-724E-9510-CDA7B6910474}"/>
              </a:ext>
            </a:extLst>
          </p:cNvPr>
          <p:cNvSpPr>
            <a:spLocks noGrp="1"/>
          </p:cNvSpPr>
          <p:nvPr>
            <p:ph sz="quarter" idx="18"/>
          </p:nvPr>
        </p:nvSpPr>
        <p:spPr>
          <a:xfrm>
            <a:off x="6147380" y="3200400"/>
            <a:ext cx="2534658" cy="1143000"/>
          </a:xfrm>
        </p:spPr>
        <p:txBody>
          <a:bodyPr>
            <a:noAutofit/>
          </a:bodyPr>
          <a:lstStyle>
            <a:lvl1pPr marL="0" indent="0" algn="ctr">
              <a:buNone/>
              <a:defRPr sz="1050" b="1"/>
            </a:lvl1pPr>
            <a:lvl2pPr marL="7144" indent="0" algn="ctr">
              <a:buFont typeface="Arial" panose="020B0604020202020204" pitchFamily="34" charset="0"/>
              <a:buNone/>
              <a:tabLst/>
              <a:defRPr sz="1800">
                <a:latin typeface="Tiempos Fine Light" panose="02020303060303060403" pitchFamily="18" charset="77"/>
              </a:defRPr>
            </a:lvl2pPr>
            <a:lvl3pPr marL="8335" indent="0" algn="ctr">
              <a:buNone/>
              <a:tabLst/>
              <a:defRPr sz="825"/>
            </a:lvl3pPr>
            <a:lvl4pPr marL="1028700" indent="0">
              <a:buNone/>
              <a:defRPr sz="788"/>
            </a:lvl4pPr>
            <a:lvl5pPr marL="1371600" indent="0">
              <a:buNone/>
              <a:defRPr sz="788"/>
            </a:lvl5pPr>
          </a:lstStyle>
          <a:p>
            <a:pPr lvl="0"/>
            <a:r>
              <a:rPr lang="en-US"/>
              <a:t>Click to edit Master text styles</a:t>
            </a:r>
          </a:p>
          <a:p>
            <a:pPr lvl="1"/>
            <a:r>
              <a:rPr lang="en-US"/>
              <a:t>Second level</a:t>
            </a:r>
            <a:br>
              <a:rPr lang="en-US"/>
            </a:br>
            <a:endParaRPr lang="en-US"/>
          </a:p>
          <a:p>
            <a:pPr lvl="2"/>
            <a:r>
              <a:rPr lang="en-US"/>
              <a:t>Use this text to explain the element above</a:t>
            </a:r>
          </a:p>
        </p:txBody>
      </p:sp>
      <p:sp>
        <p:nvSpPr>
          <p:cNvPr id="8" name="Rectangle 7">
            <a:extLst>
              <a:ext uri="{FF2B5EF4-FFF2-40B4-BE49-F238E27FC236}">
                <a16:creationId xmlns:a16="http://schemas.microsoft.com/office/drawing/2014/main" id="{5792E9B9-320C-014B-838C-624D9C80598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CC9D6FA2-3231-574F-8048-7F8BB99764E0}"/>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54888255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2832">
          <p15:clr>
            <a:srgbClr val="FBAE40"/>
          </p15:clr>
        </p15:guide>
        <p15:guide id="7" pos="518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Lead-in Four Blocks Dark">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bg1"/>
              </a:buClr>
              <a:buNone/>
              <a:defRPr sz="900" b="0">
                <a:solidFill>
                  <a:schemeClr val="bg1"/>
                </a:solidFill>
              </a:defRPr>
            </a:lvl1pPr>
            <a:lvl2pPr marL="133350" indent="-126206">
              <a:lnSpc>
                <a:spcPct val="100000"/>
              </a:lnSpc>
              <a:spcAft>
                <a:spcPts val="225"/>
              </a:spcAft>
              <a:buClr>
                <a:schemeClr val="bg1"/>
              </a:buClr>
              <a:buFont typeface="Arial" panose="020B0604020202020204" pitchFamily="34" charset="0"/>
              <a:buChar char="•"/>
              <a:tabLst/>
              <a:defRPr sz="825" b="0">
                <a:solidFill>
                  <a:schemeClr val="bg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pic>
        <p:nvPicPr>
          <p:cNvPr id="40" name="Picture 39" descr="A picture containing text&#10;&#10;Description automatically generated">
            <a:extLst>
              <a:ext uri="{FF2B5EF4-FFF2-40B4-BE49-F238E27FC236}">
                <a16:creationId xmlns:a16="http://schemas.microsoft.com/office/drawing/2014/main" id="{BCF33F24-F628-3649-BB99-C435C2224606}"/>
              </a:ext>
            </a:extLst>
          </p:cNvPr>
          <p:cNvPicPr>
            <a:picLocks noChangeAspect="1"/>
          </p:cNvPicPr>
          <p:nvPr userDrawn="1"/>
        </p:nvPicPr>
        <p:blipFill>
          <a:blip r:embed="rId2"/>
          <a:stretch>
            <a:fillRect/>
          </a:stretch>
        </p:blipFill>
        <p:spPr>
          <a:xfrm>
            <a:off x="8201025" y="371475"/>
            <a:ext cx="485775" cy="485775"/>
          </a:xfrm>
          <a:prstGeom prst="rect">
            <a:avLst/>
          </a:prstGeom>
        </p:spPr>
      </p:pic>
      <p:sp>
        <p:nvSpPr>
          <p:cNvPr id="10" name="Rectangle 9">
            <a:extLst>
              <a:ext uri="{FF2B5EF4-FFF2-40B4-BE49-F238E27FC236}">
                <a16:creationId xmlns:a16="http://schemas.microsoft.com/office/drawing/2014/main" id="{ED4709A2-5B30-EC46-8130-9C5B4F2C52B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0D07BFC6-002E-7349-87CC-24CF160872E2}"/>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03538320"/>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Lead-in Four Blocks Ligh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5" name="Content Placeholder 4">
            <a:extLst>
              <a:ext uri="{FF2B5EF4-FFF2-40B4-BE49-F238E27FC236}">
                <a16:creationId xmlns:a16="http://schemas.microsoft.com/office/drawing/2014/main" id="{BDE3AD24-6E9A-444E-B665-5BBF9408BDCD}"/>
              </a:ext>
            </a:extLst>
          </p:cNvPr>
          <p:cNvSpPr>
            <a:spLocks noGrp="1"/>
          </p:cNvSpPr>
          <p:nvPr>
            <p:ph sz="quarter" idx="12"/>
          </p:nvPr>
        </p:nvSpPr>
        <p:spPr>
          <a:xfrm>
            <a:off x="648621"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12" name="Text Placeholder 11">
            <a:extLst>
              <a:ext uri="{FF2B5EF4-FFF2-40B4-BE49-F238E27FC236}">
                <a16:creationId xmlns:a16="http://schemas.microsoft.com/office/drawing/2014/main" id="{3F1AC7D4-A57E-9543-83A2-A371CDD9B754}"/>
              </a:ext>
            </a:extLst>
          </p:cNvPr>
          <p:cNvSpPr>
            <a:spLocks noGrp="1"/>
          </p:cNvSpPr>
          <p:nvPr>
            <p:ph type="body" sz="quarter" idx="16" hasCustomPrompt="1"/>
          </p:nvPr>
        </p:nvSpPr>
        <p:spPr>
          <a:xfrm>
            <a:off x="461962" y="1143000"/>
            <a:ext cx="8224838" cy="400050"/>
          </a:xfrm>
        </p:spPr>
        <p:txBody>
          <a:bodyPr>
            <a:normAutofit/>
          </a:bodyPr>
          <a:lstStyle>
            <a:lvl1pPr marL="0" indent="0">
              <a:lnSpc>
                <a:spcPct val="100000"/>
              </a:lnSpc>
              <a:spcBef>
                <a:spcPts val="0"/>
              </a:spcBef>
              <a:spcAft>
                <a:spcPts val="225"/>
              </a:spcAft>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a:t>Lead-in Thought</a:t>
            </a:r>
          </a:p>
        </p:txBody>
      </p:sp>
      <p:sp>
        <p:nvSpPr>
          <p:cNvPr id="32" name="Content Placeholder 4">
            <a:extLst>
              <a:ext uri="{FF2B5EF4-FFF2-40B4-BE49-F238E27FC236}">
                <a16:creationId xmlns:a16="http://schemas.microsoft.com/office/drawing/2014/main" id="{C185BAAE-A27A-F847-8D2C-61FA415DDFA1}"/>
              </a:ext>
            </a:extLst>
          </p:cNvPr>
          <p:cNvSpPr>
            <a:spLocks noGrp="1"/>
          </p:cNvSpPr>
          <p:nvPr>
            <p:ph sz="quarter" idx="17"/>
          </p:nvPr>
        </p:nvSpPr>
        <p:spPr>
          <a:xfrm>
            <a:off x="5111597" y="166531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3" name="Content Placeholder 4">
            <a:extLst>
              <a:ext uri="{FF2B5EF4-FFF2-40B4-BE49-F238E27FC236}">
                <a16:creationId xmlns:a16="http://schemas.microsoft.com/office/drawing/2014/main" id="{CECE392A-3D0D-004E-80C1-11E5B3BB2BCC}"/>
              </a:ext>
            </a:extLst>
          </p:cNvPr>
          <p:cNvSpPr>
            <a:spLocks noGrp="1"/>
          </p:cNvSpPr>
          <p:nvPr>
            <p:ph sz="quarter" idx="18"/>
          </p:nvPr>
        </p:nvSpPr>
        <p:spPr>
          <a:xfrm>
            <a:off x="648621"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34" name="Content Placeholder 4">
            <a:extLst>
              <a:ext uri="{FF2B5EF4-FFF2-40B4-BE49-F238E27FC236}">
                <a16:creationId xmlns:a16="http://schemas.microsoft.com/office/drawing/2014/main" id="{B41E6866-838A-D64B-88E2-E6862000B77C}"/>
              </a:ext>
            </a:extLst>
          </p:cNvPr>
          <p:cNvSpPr>
            <a:spLocks noGrp="1"/>
          </p:cNvSpPr>
          <p:nvPr>
            <p:ph sz="quarter" idx="19"/>
          </p:nvPr>
        </p:nvSpPr>
        <p:spPr>
          <a:xfrm>
            <a:off x="5111596" y="3314700"/>
            <a:ext cx="1741732" cy="1143000"/>
          </a:xfrm>
        </p:spPr>
        <p:txBody>
          <a:bodyPr>
            <a:noAutofit/>
          </a:bodyPr>
          <a:lstStyle>
            <a:lvl1pPr marL="0" indent="0">
              <a:lnSpc>
                <a:spcPct val="100000"/>
              </a:lnSpc>
              <a:spcAft>
                <a:spcPts val="225"/>
              </a:spcAft>
              <a:buClr>
                <a:schemeClr val="tx1"/>
              </a:buClr>
              <a:buNone/>
              <a:defRPr sz="900" b="0">
                <a:solidFill>
                  <a:schemeClr val="tx1"/>
                </a:solidFill>
              </a:defRPr>
            </a:lvl1pPr>
            <a:lvl2pPr marL="133350" indent="-126206">
              <a:lnSpc>
                <a:spcPct val="100000"/>
              </a:lnSpc>
              <a:spcAft>
                <a:spcPts val="225"/>
              </a:spcAft>
              <a:buClr>
                <a:schemeClr val="tx1"/>
              </a:buClr>
              <a:buFont typeface="Arial" panose="020B0604020202020204" pitchFamily="34" charset="0"/>
              <a:buChar char="•"/>
              <a:tabLst/>
              <a:defRPr sz="825" b="0">
                <a:solidFill>
                  <a:schemeClr val="tx1"/>
                </a:solidFill>
              </a:defRPr>
            </a:lvl2pPr>
            <a:lvl3pPr marL="685800" indent="0">
              <a:buNone/>
              <a:defRPr sz="825"/>
            </a:lvl3pPr>
            <a:lvl4pPr marL="1028700" indent="0">
              <a:buNone/>
              <a:defRPr sz="788"/>
            </a:lvl4pPr>
            <a:lvl5pPr marL="1371600" indent="0">
              <a:buNone/>
              <a:defRPr sz="788"/>
            </a:lvl5pPr>
          </a:lstStyle>
          <a:p>
            <a:pPr lvl="0"/>
            <a:r>
              <a:rPr lang="en-US"/>
              <a:t>Click to edit Master text styles</a:t>
            </a:r>
          </a:p>
          <a:p>
            <a:pPr lvl="1"/>
            <a:r>
              <a:rPr lang="en-US"/>
              <a:t>Second level</a:t>
            </a:r>
          </a:p>
        </p:txBody>
      </p:sp>
      <p:sp>
        <p:nvSpPr>
          <p:cNvPr id="9" name="Rectangle 8">
            <a:extLst>
              <a:ext uri="{FF2B5EF4-FFF2-40B4-BE49-F238E27FC236}">
                <a16:creationId xmlns:a16="http://schemas.microsoft.com/office/drawing/2014/main" id="{73C9F087-C940-394C-B70A-CA219982C2E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00A48441-E41C-4B45-AFF0-DF1B02386EE3}"/>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426100301"/>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with three wid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685801" y="1314450"/>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hasCustomPrompt="1"/>
          </p:nvPr>
        </p:nvSpPr>
        <p:spPr>
          <a:xfrm>
            <a:off x="1123504" y="1381132"/>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3" name="Content Placeholder 5">
            <a:extLst>
              <a:ext uri="{FF2B5EF4-FFF2-40B4-BE49-F238E27FC236}">
                <a16:creationId xmlns:a16="http://schemas.microsoft.com/office/drawing/2014/main" id="{7B0FB2FC-62C7-EB4F-A95B-81A1E6D7F865}"/>
              </a:ext>
            </a:extLst>
          </p:cNvPr>
          <p:cNvSpPr>
            <a:spLocks noGrp="1"/>
          </p:cNvSpPr>
          <p:nvPr>
            <p:ph sz="quarter" idx="22" hasCustomPrompt="1"/>
          </p:nvPr>
        </p:nvSpPr>
        <p:spPr>
          <a:xfrm>
            <a:off x="685801" y="2448856"/>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4" name="Content Placeholder 7">
            <a:extLst>
              <a:ext uri="{FF2B5EF4-FFF2-40B4-BE49-F238E27FC236}">
                <a16:creationId xmlns:a16="http://schemas.microsoft.com/office/drawing/2014/main" id="{EEB0BD9B-A4B0-EE4F-9BAA-92A1F5FC9E0F}"/>
              </a:ext>
            </a:extLst>
          </p:cNvPr>
          <p:cNvSpPr>
            <a:spLocks noGrp="1"/>
          </p:cNvSpPr>
          <p:nvPr>
            <p:ph sz="quarter" idx="23" hasCustomPrompt="1"/>
          </p:nvPr>
        </p:nvSpPr>
        <p:spPr>
          <a:xfrm>
            <a:off x="1123504" y="2515539"/>
            <a:ext cx="4077146" cy="665560"/>
          </a:xfrm>
        </p:spPr>
        <p:txBody>
          <a:bodyPr/>
          <a:lstStyle>
            <a:lvl1pPr marL="0" indent="0">
              <a:lnSpc>
                <a:spcPct val="100000"/>
              </a:lnSpc>
              <a:spcBef>
                <a:spcPts val="0"/>
              </a:spcBef>
              <a:spcAft>
                <a:spcPts val="225"/>
              </a:spcAft>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55" name="Content Placeholder 5">
            <a:extLst>
              <a:ext uri="{FF2B5EF4-FFF2-40B4-BE49-F238E27FC236}">
                <a16:creationId xmlns:a16="http://schemas.microsoft.com/office/drawing/2014/main" id="{5DB9CB79-023E-EA4A-A1C3-0C1CA83ED09B}"/>
              </a:ext>
            </a:extLst>
          </p:cNvPr>
          <p:cNvSpPr>
            <a:spLocks noGrp="1"/>
          </p:cNvSpPr>
          <p:nvPr>
            <p:ph sz="quarter" idx="24" hasCustomPrompt="1"/>
          </p:nvPr>
        </p:nvSpPr>
        <p:spPr>
          <a:xfrm>
            <a:off x="685801" y="3572950"/>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56" name="Content Placeholder 7">
            <a:extLst>
              <a:ext uri="{FF2B5EF4-FFF2-40B4-BE49-F238E27FC236}">
                <a16:creationId xmlns:a16="http://schemas.microsoft.com/office/drawing/2014/main" id="{B2A58627-E237-174C-B8DC-CDB58D3B6B60}"/>
              </a:ext>
            </a:extLst>
          </p:cNvPr>
          <p:cNvSpPr>
            <a:spLocks noGrp="1"/>
          </p:cNvSpPr>
          <p:nvPr>
            <p:ph sz="quarter" idx="25" hasCustomPrompt="1"/>
          </p:nvPr>
        </p:nvSpPr>
        <p:spPr>
          <a:xfrm>
            <a:off x="1123504" y="3639632"/>
            <a:ext cx="4077146" cy="665560"/>
          </a:xfrm>
        </p:spPr>
        <p:txBody>
          <a:bodyPr/>
          <a:lstStyle>
            <a:lvl1pPr marL="0" indent="0">
              <a:buNone/>
              <a:defRPr sz="1050" b="0"/>
            </a:lvl1pPr>
            <a:lvl2pPr marL="86916" indent="-82154">
              <a:buClr>
                <a:schemeClr val="tx1"/>
              </a:buClr>
              <a:tabLst/>
              <a:defRPr sz="900"/>
            </a:lvl2pPr>
          </a:lstStyle>
          <a:p>
            <a:pPr lvl="0"/>
            <a:r>
              <a:rPr lang="en-US"/>
              <a:t>Use this text box to share an important idea that should be addressed</a:t>
            </a:r>
          </a:p>
          <a:p>
            <a:pPr lvl="1"/>
            <a:r>
              <a:rPr lang="en-US"/>
              <a:t>Second level</a:t>
            </a:r>
          </a:p>
        </p:txBody>
      </p:sp>
      <p:sp>
        <p:nvSpPr>
          <p:cNvPr id="31" name="Picture Placeholder 30">
            <a:extLst>
              <a:ext uri="{FF2B5EF4-FFF2-40B4-BE49-F238E27FC236}">
                <a16:creationId xmlns:a16="http://schemas.microsoft.com/office/drawing/2014/main" id="{4BD1A7D2-16B5-3545-9409-876977003F00}"/>
              </a:ext>
            </a:extLst>
          </p:cNvPr>
          <p:cNvSpPr>
            <a:spLocks noGrp="1"/>
          </p:cNvSpPr>
          <p:nvPr>
            <p:ph type="pic" sz="quarter" idx="26"/>
          </p:nvPr>
        </p:nvSpPr>
        <p:spPr>
          <a:xfrm>
            <a:off x="5657850" y="914400"/>
            <a:ext cx="3028950" cy="3829050"/>
          </a:xfrm>
        </p:spPr>
        <p:txBody>
          <a:bodyPr/>
          <a:lstStyle/>
          <a:p>
            <a:endParaRPr lang="en-US"/>
          </a:p>
        </p:txBody>
      </p:sp>
      <p:sp>
        <p:nvSpPr>
          <p:cNvPr id="11" name="Rectangle 10">
            <a:extLst>
              <a:ext uri="{FF2B5EF4-FFF2-40B4-BE49-F238E27FC236}">
                <a16:creationId xmlns:a16="http://schemas.microsoft.com/office/drawing/2014/main" id="{9B31F1A4-797D-7A47-B5B8-45F021241F1A}"/>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62ED9EFC-AAEB-A545-B9E1-45A58DC277C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57034430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with five Colored Boxe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1</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625078" y="1802607"/>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2</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802607"/>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97656" cy="423863"/>
          </a:xfrm>
        </p:spPr>
        <p:txBody>
          <a:bodyPr>
            <a:noAutofit/>
          </a:bodyPr>
          <a:lstStyle>
            <a:lvl1pPr marL="0" indent="0">
              <a:buNone/>
              <a:defRPr sz="3600">
                <a:latin typeface="Tiempos Fine Light" panose="02020303060303060403" pitchFamily="18" charset="77"/>
              </a:defRPr>
            </a:lvl1pPr>
          </a:lstStyle>
          <a:p>
            <a:pPr lvl="0"/>
            <a:r>
              <a:rPr lang="en-US"/>
              <a:t>3</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802607"/>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1"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4</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684689"/>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3" y="3204106"/>
            <a:ext cx="297656" cy="423863"/>
          </a:xfrm>
        </p:spPr>
        <p:txBody>
          <a:bodyPr>
            <a:noAutofit/>
          </a:bodyPr>
          <a:lstStyle>
            <a:lvl1pPr marL="0" indent="0">
              <a:buNone/>
              <a:defRPr sz="3600">
                <a:latin typeface="Tiempos Fine Light" panose="02020303060303060403" pitchFamily="18" charset="77"/>
              </a:defRPr>
            </a:lvl1pPr>
          </a:lstStyle>
          <a:p>
            <a:pPr lvl="0"/>
            <a:r>
              <a:rPr lang="en-US"/>
              <a:t>5</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684689"/>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47780466"/>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EBBA8D-060F-5C45-A79F-34CB07F7D0E8}"/>
              </a:ext>
            </a:extLst>
          </p:cNvPr>
          <p:cNvPicPr>
            <a:picLocks noChangeAspect="1"/>
          </p:cNvPicPr>
          <p:nvPr userDrawn="1"/>
        </p:nvPicPr>
        <p:blipFill>
          <a:blip r:embed="rId2"/>
          <a:srcRect t="1646" b="1646"/>
          <a:stretch/>
        </p:blipFill>
        <p:spPr>
          <a:xfrm>
            <a:off x="5143501" y="57150"/>
            <a:ext cx="3490820" cy="508635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71082E01-1227-0B4D-9750-189F6EAE02FD}"/>
              </a:ext>
            </a:extLst>
          </p:cNvPr>
          <p:cNvSpPr>
            <a:spLocks noGrp="1"/>
          </p:cNvSpPr>
          <p:nvPr>
            <p:ph type="title" hasCustomPrompt="1"/>
          </p:nvPr>
        </p:nvSpPr>
        <p:spPr>
          <a:xfrm>
            <a:off x="971550"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8988968C-998C-3C49-96FC-02A710D5DB5C}"/>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275071933"/>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with five text item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7190"/>
            <a:ext cx="8122024" cy="485775"/>
          </a:xfrm>
        </p:spPr>
        <p:txBody>
          <a:bodyPr anchor="t" anchorCtr="0">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Content Placeholder 5">
            <a:extLst>
              <a:ext uri="{FF2B5EF4-FFF2-40B4-BE49-F238E27FC236}">
                <a16:creationId xmlns:a16="http://schemas.microsoft.com/office/drawing/2014/main" id="{611F372B-CF0F-D143-B9FF-A63CB9573E5D}"/>
              </a:ext>
            </a:extLst>
          </p:cNvPr>
          <p:cNvSpPr>
            <a:spLocks noGrp="1"/>
          </p:cNvSpPr>
          <p:nvPr>
            <p:ph sz="quarter" idx="12" hasCustomPrompt="1"/>
          </p:nvPr>
        </p:nvSpPr>
        <p:spPr>
          <a:xfrm>
            <a:off x="559033" y="1322023"/>
            <a:ext cx="2127017"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8" name="Content Placeholder 7">
            <a:extLst>
              <a:ext uri="{FF2B5EF4-FFF2-40B4-BE49-F238E27FC236}">
                <a16:creationId xmlns:a16="http://schemas.microsoft.com/office/drawing/2014/main" id="{D36BC316-6F0B-BE48-9274-17EB6411CB37}"/>
              </a:ext>
            </a:extLst>
          </p:cNvPr>
          <p:cNvSpPr>
            <a:spLocks noGrp="1"/>
          </p:cNvSpPr>
          <p:nvPr>
            <p:ph sz="quarter" idx="13"/>
          </p:nvPr>
        </p:nvSpPr>
        <p:spPr>
          <a:xfrm>
            <a:off x="548273" y="1745886"/>
            <a:ext cx="2060972"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5" name="Content Placeholder 5">
            <a:extLst>
              <a:ext uri="{FF2B5EF4-FFF2-40B4-BE49-F238E27FC236}">
                <a16:creationId xmlns:a16="http://schemas.microsoft.com/office/drawing/2014/main" id="{13909826-B202-A649-9EA2-5D8CF370D3D7}"/>
              </a:ext>
            </a:extLst>
          </p:cNvPr>
          <p:cNvSpPr>
            <a:spLocks noGrp="1"/>
          </p:cNvSpPr>
          <p:nvPr>
            <p:ph sz="quarter" idx="14" hasCustomPrompt="1"/>
          </p:nvPr>
        </p:nvSpPr>
        <p:spPr>
          <a:xfrm>
            <a:off x="3519533" y="1322023"/>
            <a:ext cx="2077730"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6" name="Content Placeholder 7">
            <a:extLst>
              <a:ext uri="{FF2B5EF4-FFF2-40B4-BE49-F238E27FC236}">
                <a16:creationId xmlns:a16="http://schemas.microsoft.com/office/drawing/2014/main" id="{B0DEA54C-12D8-2D43-830E-A684942D1D5A}"/>
              </a:ext>
            </a:extLst>
          </p:cNvPr>
          <p:cNvSpPr>
            <a:spLocks noGrp="1"/>
          </p:cNvSpPr>
          <p:nvPr>
            <p:ph sz="quarter" idx="15"/>
          </p:nvPr>
        </p:nvSpPr>
        <p:spPr>
          <a:xfrm>
            <a:off x="3522970" y="1745886"/>
            <a:ext cx="2077730"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7" name="Content Placeholder 5">
            <a:extLst>
              <a:ext uri="{FF2B5EF4-FFF2-40B4-BE49-F238E27FC236}">
                <a16:creationId xmlns:a16="http://schemas.microsoft.com/office/drawing/2014/main" id="{7FE42282-2EC7-CB40-805A-CBA09D67AEC3}"/>
              </a:ext>
            </a:extLst>
          </p:cNvPr>
          <p:cNvSpPr>
            <a:spLocks noGrp="1"/>
          </p:cNvSpPr>
          <p:nvPr>
            <p:ph sz="quarter" idx="16" hasCustomPrompt="1"/>
          </p:nvPr>
        </p:nvSpPr>
        <p:spPr>
          <a:xfrm>
            <a:off x="6432894" y="1322023"/>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38" name="Content Placeholder 7">
            <a:extLst>
              <a:ext uri="{FF2B5EF4-FFF2-40B4-BE49-F238E27FC236}">
                <a16:creationId xmlns:a16="http://schemas.microsoft.com/office/drawing/2014/main" id="{968EB5AD-535A-AF4E-A648-516050D8AADC}"/>
              </a:ext>
            </a:extLst>
          </p:cNvPr>
          <p:cNvSpPr>
            <a:spLocks noGrp="1"/>
          </p:cNvSpPr>
          <p:nvPr>
            <p:ph sz="quarter" idx="17"/>
          </p:nvPr>
        </p:nvSpPr>
        <p:spPr>
          <a:xfrm>
            <a:off x="6436331" y="1745886"/>
            <a:ext cx="2142893"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39" name="Content Placeholder 5">
            <a:extLst>
              <a:ext uri="{FF2B5EF4-FFF2-40B4-BE49-F238E27FC236}">
                <a16:creationId xmlns:a16="http://schemas.microsoft.com/office/drawing/2014/main" id="{13D05772-4BC3-EE4E-8BC6-67D768695555}"/>
              </a:ext>
            </a:extLst>
          </p:cNvPr>
          <p:cNvSpPr>
            <a:spLocks noGrp="1"/>
          </p:cNvSpPr>
          <p:nvPr>
            <p:ph sz="quarter" idx="18" hasCustomPrompt="1"/>
          </p:nvPr>
        </p:nvSpPr>
        <p:spPr>
          <a:xfrm>
            <a:off x="1943100" y="3061312"/>
            <a:ext cx="2111113"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0" name="Content Placeholder 7">
            <a:extLst>
              <a:ext uri="{FF2B5EF4-FFF2-40B4-BE49-F238E27FC236}">
                <a16:creationId xmlns:a16="http://schemas.microsoft.com/office/drawing/2014/main" id="{A4F33BFE-9792-C84E-84C8-9ECBEF9A883E}"/>
              </a:ext>
            </a:extLst>
          </p:cNvPr>
          <p:cNvSpPr>
            <a:spLocks noGrp="1"/>
          </p:cNvSpPr>
          <p:nvPr>
            <p:ph sz="quarter" idx="19"/>
          </p:nvPr>
        </p:nvSpPr>
        <p:spPr>
          <a:xfrm>
            <a:off x="1946538" y="3485175"/>
            <a:ext cx="2111113" cy="665560"/>
          </a:xfrm>
        </p:spPr>
        <p:txBody>
          <a:bodyPr/>
          <a:lstStyle>
            <a:lvl1pPr marL="0" indent="0">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41" name="Content Placeholder 5">
            <a:extLst>
              <a:ext uri="{FF2B5EF4-FFF2-40B4-BE49-F238E27FC236}">
                <a16:creationId xmlns:a16="http://schemas.microsoft.com/office/drawing/2014/main" id="{501AA02C-3DA5-8B4B-94BC-E4AC96A11C9E}"/>
              </a:ext>
            </a:extLst>
          </p:cNvPr>
          <p:cNvSpPr>
            <a:spLocks noGrp="1"/>
          </p:cNvSpPr>
          <p:nvPr>
            <p:ph sz="quarter" idx="20" hasCustomPrompt="1"/>
          </p:nvPr>
        </p:nvSpPr>
        <p:spPr>
          <a:xfrm>
            <a:off x="5268972" y="3061312"/>
            <a:ext cx="2157091" cy="423863"/>
          </a:xfrm>
        </p:spPr>
        <p:txBody>
          <a:bodyPr>
            <a:noAutofit/>
          </a:bodyPr>
          <a:lstStyle>
            <a:lvl1pPr marL="0" indent="0">
              <a:buNone/>
              <a:defRPr sz="2100">
                <a:latin typeface="Tiempos Fine Light" panose="02020303060303060403" pitchFamily="18" charset="77"/>
              </a:defRPr>
            </a:lvl1pPr>
          </a:lstStyle>
          <a:p>
            <a:pPr lvl="0"/>
            <a:r>
              <a:rPr lang="en-US"/>
              <a:t>Subhead</a:t>
            </a:r>
          </a:p>
        </p:txBody>
      </p:sp>
      <p:sp>
        <p:nvSpPr>
          <p:cNvPr id="42" name="Content Placeholder 7">
            <a:extLst>
              <a:ext uri="{FF2B5EF4-FFF2-40B4-BE49-F238E27FC236}">
                <a16:creationId xmlns:a16="http://schemas.microsoft.com/office/drawing/2014/main" id="{4B2E8646-3438-AE40-ACC7-D13448DB9976}"/>
              </a:ext>
            </a:extLst>
          </p:cNvPr>
          <p:cNvSpPr>
            <a:spLocks noGrp="1"/>
          </p:cNvSpPr>
          <p:nvPr>
            <p:ph sz="quarter" idx="21"/>
          </p:nvPr>
        </p:nvSpPr>
        <p:spPr>
          <a:xfrm>
            <a:off x="5272410" y="3485175"/>
            <a:ext cx="2157091" cy="665560"/>
          </a:xfrm>
        </p:spPr>
        <p:txBody>
          <a:bodyPr/>
          <a:lstStyle>
            <a:lvl1pPr marL="0" indent="0">
              <a:buClr>
                <a:schemeClr val="tx1"/>
              </a:buClr>
              <a:buNone/>
              <a:defRPr sz="1050" b="0"/>
            </a:lvl1pPr>
            <a:lvl2pPr marL="86916" indent="-82154">
              <a:buClr>
                <a:schemeClr val="tx1"/>
              </a:buClr>
              <a:tabLst/>
              <a:defRPr sz="900"/>
            </a:lvl2pPr>
          </a:lstStyle>
          <a:p>
            <a:pPr lvl="0"/>
            <a:r>
              <a:rPr lang="en-US"/>
              <a:t>Click to edit Master text styles</a:t>
            </a:r>
          </a:p>
          <a:p>
            <a:pPr lvl="1"/>
            <a:r>
              <a:rPr lang="en-US"/>
              <a:t>Second level</a:t>
            </a:r>
          </a:p>
        </p:txBody>
      </p:sp>
      <p:sp>
        <p:nvSpPr>
          <p:cNvPr id="14" name="Rectangle 13">
            <a:extLst>
              <a:ext uri="{FF2B5EF4-FFF2-40B4-BE49-F238E27FC236}">
                <a16:creationId xmlns:a16="http://schemas.microsoft.com/office/drawing/2014/main" id="{127799BB-5778-3A48-A22B-75C0658604FE}"/>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BA204862-D506-BB40-BF9C-1EE41814B1AC}"/>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008633672"/>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 Image Full Bleed">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84AE63F-D0B7-F348-B311-C0DB3BA2213D}"/>
              </a:ext>
            </a:extLst>
          </p:cNvPr>
          <p:cNvSpPr>
            <a:spLocks noGrp="1"/>
          </p:cNvSpPr>
          <p:nvPr>
            <p:ph type="pic" sz="quarter" idx="13" hasCustomPrompt="1"/>
          </p:nvPr>
        </p:nvSpPr>
        <p:spPr>
          <a:xfrm>
            <a:off x="1" y="0"/>
            <a:ext cx="9143999" cy="5143500"/>
          </a:xfrm>
        </p:spPr>
        <p:txBody>
          <a:bodyPr/>
          <a:lstStyle/>
          <a:p>
            <a:r>
              <a:rPr lang="en-US"/>
              <a:t>Click icon to add a picture</a:t>
            </a:r>
          </a:p>
        </p:txBody>
      </p:sp>
      <p:sp>
        <p:nvSpPr>
          <p:cNvPr id="2" name="Title 1">
            <a:extLst>
              <a:ext uri="{FF2B5EF4-FFF2-40B4-BE49-F238E27FC236}">
                <a16:creationId xmlns:a16="http://schemas.microsoft.com/office/drawing/2014/main" id="{5A228EDA-4D66-1C4A-AD4C-60EF084C755D}"/>
              </a:ext>
            </a:extLst>
          </p:cNvPr>
          <p:cNvSpPr>
            <a:spLocks noGrp="1"/>
          </p:cNvSpPr>
          <p:nvPr>
            <p:ph type="title" hasCustomPrompt="1"/>
          </p:nvPr>
        </p:nvSpPr>
        <p:spPr>
          <a:xfrm>
            <a:off x="4879078" y="342900"/>
            <a:ext cx="3807722" cy="4229100"/>
          </a:xfrm>
        </p:spPr>
        <p:txBody>
          <a:bodyPr anchor="ctr" anchorCtr="0">
            <a:noAutofit/>
          </a:bodyPr>
          <a:lstStyle>
            <a:lvl1pPr>
              <a:defRPr sz="3600" b="0" i="0" spc="0" baseline="0">
                <a:solidFill>
                  <a:schemeClr val="bg1"/>
                </a:solidFill>
                <a:effectLst>
                  <a:outerShdw blurRad="139700" sx="101000" sy="101000" algn="ctr" rotWithShape="0">
                    <a:prstClr val="black">
                      <a:alpha val="40000"/>
                    </a:prstClr>
                  </a:outerShdw>
                </a:effectLst>
                <a:latin typeface="Tiempos Fine Light" panose="02020303060303060403" pitchFamily="18" charset="77"/>
                <a:cs typeface="Times New Roman" panose="02020603050405020304" pitchFamily="18" charset="0"/>
              </a:defRPr>
            </a:lvl1pPr>
          </a:lstStyle>
          <a:p>
            <a:r>
              <a:rPr lang="en-US"/>
              <a:t>Key takeaway concept</a:t>
            </a:r>
          </a:p>
        </p:txBody>
      </p:sp>
      <p:sp>
        <p:nvSpPr>
          <p:cNvPr id="6" name="Slide Number Placeholder 5">
            <a:extLst>
              <a:ext uri="{FF2B5EF4-FFF2-40B4-BE49-F238E27FC236}">
                <a16:creationId xmlns:a16="http://schemas.microsoft.com/office/drawing/2014/main" id="{70D41B7F-2CC2-0E4A-BFCA-F7C39A8F9A48}"/>
              </a:ext>
            </a:extLst>
          </p:cNvPr>
          <p:cNvSpPr>
            <a:spLocks noGrp="1"/>
          </p:cNvSpPr>
          <p:nvPr>
            <p:ph type="sldNum" sz="quarter" idx="15"/>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FC7DDC7B-EA1B-C64D-90A2-DAE3109B260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630268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33AE-A174-C747-A9C4-621ABBDD1A28}"/>
              </a:ext>
            </a:extLst>
          </p:cNvPr>
          <p:cNvSpPr>
            <a:spLocks noGrp="1"/>
          </p:cNvSpPr>
          <p:nvPr>
            <p:ph type="title" hasCustomPrompt="1"/>
          </p:nvPr>
        </p:nvSpPr>
        <p:spPr>
          <a:xfrm>
            <a:off x="478435" y="377190"/>
            <a:ext cx="8208365" cy="542925"/>
          </a:xfrm>
        </p:spPr>
        <p:txBody>
          <a:bodyPr>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43A40ECA-9F97-2A42-A046-CE08FCE05E5F}"/>
              </a:ext>
            </a:extLst>
          </p:cNvPr>
          <p:cNvSpPr>
            <a:spLocks noGrp="1"/>
          </p:cNvSpPr>
          <p:nvPr>
            <p:ph type="body" idx="1"/>
          </p:nvPr>
        </p:nvSpPr>
        <p:spPr>
          <a:xfrm>
            <a:off x="459487" y="1151772"/>
            <a:ext cx="375845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06CB4B2-F760-D848-BFE9-73B4D59662D8}"/>
              </a:ext>
            </a:extLst>
          </p:cNvPr>
          <p:cNvSpPr>
            <a:spLocks noGrp="1"/>
          </p:cNvSpPr>
          <p:nvPr>
            <p:ph sz="half" idx="2"/>
          </p:nvPr>
        </p:nvSpPr>
        <p:spPr>
          <a:xfrm>
            <a:off x="459487" y="1600200"/>
            <a:ext cx="375845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BF32A1-ADAD-5D46-82B9-912442021FC4}"/>
              </a:ext>
            </a:extLst>
          </p:cNvPr>
          <p:cNvSpPr>
            <a:spLocks noGrp="1"/>
          </p:cNvSpPr>
          <p:nvPr>
            <p:ph type="body" sz="quarter" idx="3"/>
          </p:nvPr>
        </p:nvSpPr>
        <p:spPr>
          <a:xfrm>
            <a:off x="4871197" y="1151772"/>
            <a:ext cx="3815603" cy="339328"/>
          </a:xfrm>
        </p:spPr>
        <p:txBody>
          <a:bodyPr anchor="t" anchorCtr="0">
            <a:noAutofit/>
          </a:bodyPr>
          <a:lstStyle>
            <a:lvl1pPr marL="0" indent="0">
              <a:lnSpc>
                <a:spcPct val="100000"/>
              </a:lnSpc>
              <a:spcBef>
                <a:spcPts val="0"/>
              </a:spcBef>
              <a:spcAft>
                <a:spcPts val="225"/>
              </a:spcAft>
              <a:buNone/>
              <a:defRPr sz="1500" b="1">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5E701E9-0976-1341-8B2E-17BCA6D39707}"/>
              </a:ext>
            </a:extLst>
          </p:cNvPr>
          <p:cNvSpPr>
            <a:spLocks noGrp="1"/>
          </p:cNvSpPr>
          <p:nvPr>
            <p:ph sz="quarter" idx="4"/>
          </p:nvPr>
        </p:nvSpPr>
        <p:spPr>
          <a:xfrm>
            <a:off x="4871197" y="1600200"/>
            <a:ext cx="3815603" cy="2763441"/>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DD3B74A9-6402-F84F-9E79-049106F67A3C}"/>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9" name="Rectangle 8">
            <a:extLst>
              <a:ext uri="{FF2B5EF4-FFF2-40B4-BE49-F238E27FC236}">
                <a16:creationId xmlns:a16="http://schemas.microsoft.com/office/drawing/2014/main" id="{E29DDA5C-0D7D-B54F-A573-5B6672D4EC41}"/>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471B3E61-D37A-FF4A-B5A9-269419286EE7}"/>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9775930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DDC4-2DA7-824E-9106-6A04FB63E7DB}"/>
              </a:ext>
            </a:extLst>
          </p:cNvPr>
          <p:cNvSpPr>
            <a:spLocks noGrp="1"/>
          </p:cNvSpPr>
          <p:nvPr>
            <p:ph type="title" hasCustomPrompt="1"/>
          </p:nvPr>
        </p:nvSpPr>
        <p:spPr>
          <a:xfrm>
            <a:off x="457200" y="379179"/>
            <a:ext cx="8115300" cy="639647"/>
          </a:xfrm>
        </p:spPr>
        <p:txBody>
          <a:bodyPr>
            <a:noAutofit/>
          </a:bodyPr>
          <a:lstStyle>
            <a:lvl1pPr>
              <a:defRPr sz="270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Text Placeholder 5">
            <a:extLst>
              <a:ext uri="{FF2B5EF4-FFF2-40B4-BE49-F238E27FC236}">
                <a16:creationId xmlns:a16="http://schemas.microsoft.com/office/drawing/2014/main" id="{A18CE1B8-67CC-BA48-8A60-E107BA4CBF13}"/>
              </a:ext>
            </a:extLst>
          </p:cNvPr>
          <p:cNvSpPr>
            <a:spLocks noGrp="1"/>
          </p:cNvSpPr>
          <p:nvPr>
            <p:ph type="body" sz="quarter" idx="13"/>
          </p:nvPr>
        </p:nvSpPr>
        <p:spPr>
          <a:xfrm>
            <a:off x="459486" y="1152144"/>
            <a:ext cx="2435733"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04A7FF5E-EB53-5541-AA4B-F9D26F15568E}"/>
              </a:ext>
            </a:extLst>
          </p:cNvPr>
          <p:cNvSpPr>
            <a:spLocks noGrp="1"/>
          </p:cNvSpPr>
          <p:nvPr>
            <p:ph type="body" sz="quarter" idx="14"/>
          </p:nvPr>
        </p:nvSpPr>
        <p:spPr>
          <a:xfrm>
            <a:off x="3346872"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A97E2CE7-EAC2-BC4A-A73E-8C1141F2BA6E}"/>
              </a:ext>
            </a:extLst>
          </p:cNvPr>
          <p:cNvSpPr>
            <a:spLocks noGrp="1"/>
          </p:cNvSpPr>
          <p:nvPr>
            <p:ph type="body" sz="quarter" idx="15"/>
          </p:nvPr>
        </p:nvSpPr>
        <p:spPr>
          <a:xfrm>
            <a:off x="6235401" y="1153085"/>
            <a:ext cx="2434590" cy="2743200"/>
          </a:xfrm>
        </p:spPr>
        <p:txBody>
          <a:bodyPr>
            <a:noAutofit/>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CB5ACB37-2374-6E42-9FA2-88A6C67EB117}"/>
              </a:ext>
            </a:extLst>
          </p:cNvPr>
          <p:cNvSpPr>
            <a:spLocks noGrp="1"/>
          </p:cNvSpPr>
          <p:nvPr>
            <p:ph type="sldNum" sz="quarter" idx="17"/>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CCC8F84D-55A0-384F-9A0F-7B6850969F85}"/>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37BB421-E985-0A4C-9B17-8E144C6F10F4}"/>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1656203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Agenda Divider Styl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CA945D4-C3F0-BC45-9CBF-F3ED8E1238D3}"/>
              </a:ext>
            </a:extLst>
          </p:cNvPr>
          <p:cNvSpPr>
            <a:spLocks noGrp="1"/>
          </p:cNvSpPr>
          <p:nvPr>
            <p:ph type="pic" sz="quarter" idx="12" hasCustomPrompt="1"/>
          </p:nvPr>
        </p:nvSpPr>
        <p:spPr>
          <a:xfrm>
            <a:off x="0" y="0"/>
            <a:ext cx="9144000" cy="5143500"/>
          </a:xfrm>
        </p:spPr>
        <p:txBody>
          <a:bodyPr/>
          <a:lstStyle/>
          <a:p>
            <a:r>
              <a:rPr lang="en-US"/>
              <a:t>Full Bleed Image</a:t>
            </a:r>
          </a:p>
        </p:txBody>
      </p:sp>
      <p:sp>
        <p:nvSpPr>
          <p:cNvPr id="13" name="Title 12">
            <a:extLst>
              <a:ext uri="{FF2B5EF4-FFF2-40B4-BE49-F238E27FC236}">
                <a16:creationId xmlns:a16="http://schemas.microsoft.com/office/drawing/2014/main" id="{D62D1ED0-5E68-F345-8BE6-04F7FD218169}"/>
              </a:ext>
            </a:extLst>
          </p:cNvPr>
          <p:cNvSpPr>
            <a:spLocks noGrp="1"/>
          </p:cNvSpPr>
          <p:nvPr>
            <p:ph type="title" hasCustomPrompt="1"/>
          </p:nvPr>
        </p:nvSpPr>
        <p:spPr>
          <a:xfrm>
            <a:off x="5086350" y="342900"/>
            <a:ext cx="3600450" cy="4114800"/>
          </a:xfrm>
        </p:spPr>
        <p:txBody>
          <a:bodyPr anchor="ctr" anchorCtr="0">
            <a:noAutofit/>
          </a:bodyPr>
          <a:lstStyle>
            <a:lvl1pPr>
              <a:lnSpc>
                <a:spcPct val="80000"/>
              </a:lnSpc>
              <a:defRPr sz="4050" b="0" spc="0" baseline="0">
                <a:solidFill>
                  <a:schemeClr val="bg1"/>
                </a:solidFill>
                <a:latin typeface="Tiempos Fine Light" panose="02020303060303060403" pitchFamily="18" charset="77"/>
                <a:cs typeface="Times New Roman" panose="02020603050405020304" pitchFamily="18" charset="0"/>
              </a:defRPr>
            </a:lvl1pPr>
          </a:lstStyle>
          <a:p>
            <a:r>
              <a:rPr lang="en-US"/>
              <a:t>Single key idea or concept text</a:t>
            </a:r>
          </a:p>
        </p:txBody>
      </p:sp>
      <p:sp>
        <p:nvSpPr>
          <p:cNvPr id="3" name="Slide Number Placeholder 2">
            <a:extLst>
              <a:ext uri="{FF2B5EF4-FFF2-40B4-BE49-F238E27FC236}">
                <a16:creationId xmlns:a16="http://schemas.microsoft.com/office/drawing/2014/main" id="{36731BC2-F24E-2B4C-8F97-17AB784B90E5}"/>
              </a:ext>
            </a:extLst>
          </p:cNvPr>
          <p:cNvSpPr>
            <a:spLocks noGrp="1"/>
          </p:cNvSpPr>
          <p:nvPr>
            <p:ph type="sldNum" sz="quarter" idx="11"/>
          </p:nvPr>
        </p:nvSpPr>
        <p:spPr/>
        <p:txBody>
          <a:bodyPr/>
          <a:lstStyle>
            <a:lvl1pPr>
              <a:defRPr>
                <a:solidFill>
                  <a:schemeClr val="bg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8" name="Footer Placeholder 1">
            <a:extLst>
              <a:ext uri="{FF2B5EF4-FFF2-40B4-BE49-F238E27FC236}">
                <a16:creationId xmlns:a16="http://schemas.microsoft.com/office/drawing/2014/main" id="{A9DEA4A9-2EDA-BD45-9FB3-9598127696ED}"/>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solidFill>
                  <a:schemeClr val="bg1"/>
                </a:solidFill>
                <a:latin typeface="Arial"/>
                <a:ea typeface="Arial"/>
                <a:cs typeface="Arial"/>
                <a:sym typeface="Arial"/>
              </a:rPr>
              <a:t>PROPRIETARY AND CONFIDENTIAL © </a:t>
            </a:r>
            <a:r>
              <a:rPr lang="en-US" sz="525" err="1">
                <a:solidFill>
                  <a:schemeClr val="bg1"/>
                </a:solidFill>
                <a:latin typeface="Arial"/>
                <a:ea typeface="Arial"/>
                <a:cs typeface="Arial"/>
                <a:sym typeface="Arial"/>
              </a:rPr>
              <a:t>FranklinCovey</a:t>
            </a:r>
            <a:r>
              <a:rPr lang="en-US" sz="525">
                <a:solidFill>
                  <a:schemeClr val="bg1"/>
                </a:solidFill>
                <a:latin typeface="Arial"/>
                <a:ea typeface="Arial"/>
                <a:cs typeface="Arial"/>
                <a:sym typeface="Arial"/>
              </a:rPr>
              <a:t> Co. All rights reserved.</a:t>
            </a:r>
            <a:endParaRPr lang="en-US" sz="525">
              <a:solidFill>
                <a:schemeClr val="bg1"/>
              </a:solidFill>
            </a:endParaRPr>
          </a:p>
        </p:txBody>
      </p:sp>
      <p:pic>
        <p:nvPicPr>
          <p:cNvPr id="14" name="Picture 13" descr="A picture containing text, clipart&#10;&#10;Description automatically generated">
            <a:extLst>
              <a:ext uri="{FF2B5EF4-FFF2-40B4-BE49-F238E27FC236}">
                <a16:creationId xmlns:a16="http://schemas.microsoft.com/office/drawing/2014/main" id="{10CD35D0-F6EE-8F4A-882A-0942F98119FA}"/>
              </a:ext>
            </a:extLst>
          </p:cNvPr>
          <p:cNvPicPr>
            <a:picLocks noChangeAspect="1"/>
          </p:cNvPicPr>
          <p:nvPr userDrawn="1"/>
        </p:nvPicPr>
        <p:blipFill>
          <a:blip r:embed="rId2"/>
          <a:stretch>
            <a:fillRect/>
          </a:stretch>
        </p:blipFill>
        <p:spPr>
          <a:xfrm>
            <a:off x="457200" y="4804811"/>
            <a:ext cx="742950" cy="110067"/>
          </a:xfrm>
          <a:prstGeom prst="rect">
            <a:avLst/>
          </a:prstGeom>
        </p:spPr>
      </p:pic>
    </p:spTree>
    <p:extLst>
      <p:ext uri="{BB962C8B-B14F-4D97-AF65-F5344CB8AC3E}">
        <p14:creationId xmlns:p14="http://schemas.microsoft.com/office/powerpoint/2010/main" val="8329616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DB1C5-FA02-1E48-B7D5-6923BC25E08E}"/>
              </a:ext>
            </a:extLst>
          </p:cNvPr>
          <p:cNvSpPr>
            <a:spLocks noGrp="1"/>
          </p:cNvSpPr>
          <p:nvPr>
            <p:ph type="title" hasCustomPrompt="1"/>
          </p:nvPr>
        </p:nvSpPr>
        <p:spPr>
          <a:xfrm>
            <a:off x="482519" y="377190"/>
            <a:ext cx="8034022" cy="600075"/>
          </a:xfrm>
        </p:spPr>
        <p:txBody>
          <a:bodyPr anchor="t" anchorCtr="0">
            <a:noAutofit/>
          </a:bodyPr>
          <a:lstStyle>
            <a:lvl1pPr>
              <a:defRPr sz="27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241775C2-E077-C042-9DBD-CD3B309CADD8}"/>
              </a:ext>
            </a:extLst>
          </p:cNvPr>
          <p:cNvSpPr>
            <a:spLocks noGrp="1"/>
          </p:cNvSpPr>
          <p:nvPr>
            <p:ph idx="1"/>
          </p:nvPr>
        </p:nvSpPr>
        <p:spPr>
          <a:xfrm>
            <a:off x="4572000" y="1143000"/>
            <a:ext cx="3944541" cy="3252788"/>
          </a:xfrm>
        </p:spPr>
        <p:txBody>
          <a:bodyPr>
            <a:noAutofit/>
          </a:bodyPr>
          <a:lstStyle>
            <a:lvl1pPr>
              <a:defRPr sz="21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atin typeface="Arial" panose="020B0604020202020204" pitchFamily="34" charset="0"/>
                <a:cs typeface="Arial" panose="020B0604020202020204" pitchFamily="34" charset="0"/>
              </a:defRPr>
            </a:lvl4pPr>
            <a:lvl5pPr>
              <a:defRPr sz="1350">
                <a:latin typeface="Arial" panose="020B0604020202020204" pitchFamily="34" charset="0"/>
                <a:cs typeface="Arial" panose="020B0604020202020204" pitchFamily="34" charset="0"/>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3D1DD3-707B-8949-8282-CC31D5491270}"/>
              </a:ext>
            </a:extLst>
          </p:cNvPr>
          <p:cNvSpPr>
            <a:spLocks noGrp="1"/>
          </p:cNvSpPr>
          <p:nvPr>
            <p:ph type="body" sz="half" idx="2"/>
          </p:nvPr>
        </p:nvSpPr>
        <p:spPr>
          <a:xfrm>
            <a:off x="482520" y="1151404"/>
            <a:ext cx="3364865" cy="3252788"/>
          </a:xfrm>
        </p:spPr>
        <p:txBody>
          <a:bodyPr anchor="ctr" anchorCtr="0">
            <a:noAutofit/>
          </a:bodyPr>
          <a:lstStyle>
            <a:lvl1pPr marL="0" indent="0">
              <a:buNone/>
              <a:defRPr sz="2700" spc="0" baseline="0">
                <a:latin typeface="Tiempos Fine Light" panose="02020303060303060403" pitchFamily="18" charset="77"/>
                <a:cs typeface="Times New Roman" panose="02020603050405020304" pitchFamily="18"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141E5EB9-ADC8-A24A-BDF3-78B33A4D0ABB}"/>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B087C134-782B-3146-AA51-E24DB4AD33B4}"/>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40ABC657-DC3B-854B-BE21-3B7AF6E9BE68}"/>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420747620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EFCD02-3911-B34F-A586-53722505948F}"/>
              </a:ext>
            </a:extLst>
          </p:cNvPr>
          <p:cNvSpPr>
            <a:spLocks noGrp="1"/>
          </p:cNvSpPr>
          <p:nvPr>
            <p:ph type="pic" idx="1"/>
          </p:nvPr>
        </p:nvSpPr>
        <p:spPr>
          <a:xfrm>
            <a:off x="3886200" y="1"/>
            <a:ext cx="5257800" cy="5143499"/>
          </a:xfrm>
        </p:spPr>
        <p:txBody>
          <a:bodyPr/>
          <a:lstStyle>
            <a:lvl1pPr marL="0" indent="0">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2" name="Title 1">
            <a:extLst>
              <a:ext uri="{FF2B5EF4-FFF2-40B4-BE49-F238E27FC236}">
                <a16:creationId xmlns:a16="http://schemas.microsoft.com/office/drawing/2014/main" id="{AC5E8DDE-A0B1-6741-A8E3-7DF0E38D8DD8}"/>
              </a:ext>
            </a:extLst>
          </p:cNvPr>
          <p:cNvSpPr>
            <a:spLocks noGrp="1"/>
          </p:cNvSpPr>
          <p:nvPr>
            <p:ph type="title" hasCustomPrompt="1"/>
          </p:nvPr>
        </p:nvSpPr>
        <p:spPr>
          <a:xfrm>
            <a:off x="463184" y="342900"/>
            <a:ext cx="2949178" cy="1200150"/>
          </a:xfrm>
        </p:spPr>
        <p:txBody>
          <a:bodyPr anchor="t" anchorCtr="0">
            <a:noAutofit/>
          </a:bodyPr>
          <a:lstStyle>
            <a:lvl1pPr>
              <a:defRPr sz="2400" b="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3">
            <a:extLst>
              <a:ext uri="{FF2B5EF4-FFF2-40B4-BE49-F238E27FC236}">
                <a16:creationId xmlns:a16="http://schemas.microsoft.com/office/drawing/2014/main" id="{DB5DD8A1-54F8-194F-B7C4-95F357161D42}"/>
              </a:ext>
            </a:extLst>
          </p:cNvPr>
          <p:cNvSpPr>
            <a:spLocks noGrp="1"/>
          </p:cNvSpPr>
          <p:nvPr>
            <p:ph type="body" sz="half" idx="2"/>
          </p:nvPr>
        </p:nvSpPr>
        <p:spPr>
          <a:xfrm>
            <a:off x="463184" y="1543050"/>
            <a:ext cx="2949178" cy="2858691"/>
          </a:xfrm>
        </p:spPr>
        <p:txBody>
          <a:bodyPr>
            <a:noAutofit/>
          </a:bodyPr>
          <a:lstStyle>
            <a:lvl1pPr marL="0" indent="0">
              <a:buNone/>
              <a:defRPr sz="1200">
                <a:latin typeface="Arial" panose="020B0604020202020204" pitchFamily="34" charset="0"/>
                <a:cs typeface="Arial" panose="020B0604020202020204" pitchFamily="34" charset="0"/>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Slide Number Placeholder 5">
            <a:extLst>
              <a:ext uri="{FF2B5EF4-FFF2-40B4-BE49-F238E27FC236}">
                <a16:creationId xmlns:a16="http://schemas.microsoft.com/office/drawing/2014/main" id="{C2EFBD9A-7817-2244-8510-BF1B12A94028}"/>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7" name="Rectangle 6">
            <a:extLst>
              <a:ext uri="{FF2B5EF4-FFF2-40B4-BE49-F238E27FC236}">
                <a16:creationId xmlns:a16="http://schemas.microsoft.com/office/drawing/2014/main" id="{78C30BBF-DB37-094B-96CA-929A8A1FE283}"/>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DC716144-EF52-7A43-9856-74DEE359C469}"/>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25217211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6_Vertical Title and Text">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4B2E543-9857-574C-9492-BC045DF7B3E8}"/>
              </a:ext>
            </a:extLst>
          </p:cNvPr>
          <p:cNvSpPr>
            <a:spLocks noGrp="1"/>
          </p:cNvSpPr>
          <p:nvPr>
            <p:ph type="sldNum" sz="quarter" idx="12"/>
          </p:nvPr>
        </p:nvSpPr>
        <p:spPr>
          <a:xfrm>
            <a:off x="301337" y="4697839"/>
            <a:ext cx="322551" cy="264860"/>
          </a:xfrm>
        </p:spPr>
        <p:txBody>
          <a:bodyPr/>
          <a:lstStyle>
            <a:lvl1pPr>
              <a:defRPr sz="600" b="1">
                <a:solidFill>
                  <a:schemeClr val="tx1"/>
                </a:solidFill>
              </a:defRPr>
            </a:lvl1pPr>
          </a:lstStyle>
          <a:p>
            <a:fld id="{B1A1BE98-182E-084E-9EBF-D0732FC8F83B}" type="slidenum">
              <a:rPr lang="en-US" smtClean="0"/>
              <a:pPr/>
              <a:t>‹#›</a:t>
            </a:fld>
            <a:endParaRPr lang="en-US"/>
          </a:p>
        </p:txBody>
      </p:sp>
      <p:sp>
        <p:nvSpPr>
          <p:cNvPr id="8" name="Content Placeholder 3">
            <a:extLst>
              <a:ext uri="{FF2B5EF4-FFF2-40B4-BE49-F238E27FC236}">
                <a16:creationId xmlns:a16="http://schemas.microsoft.com/office/drawing/2014/main" id="{BE8AE425-2F0E-6F49-B080-63928C3A4494}"/>
              </a:ext>
            </a:extLst>
          </p:cNvPr>
          <p:cNvSpPr>
            <a:spLocks noGrp="1"/>
          </p:cNvSpPr>
          <p:nvPr>
            <p:ph sz="quarter" idx="13"/>
          </p:nvPr>
        </p:nvSpPr>
        <p:spPr>
          <a:xfrm>
            <a:off x="634885" y="544606"/>
            <a:ext cx="7874231" cy="39006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306DD1C4-C48E-5976-BD6E-1E8339C41C6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3188454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AB541D8-3C14-744C-96B1-B42C2A6DDB22}"/>
              </a:ext>
            </a:extLst>
          </p:cNvPr>
          <p:cNvSpPr>
            <a:spLocks noGrp="1"/>
          </p:cNvSpPr>
          <p:nvPr>
            <p:ph type="body" sz="quarter" idx="11" hasCustomPrompt="1"/>
          </p:nvPr>
        </p:nvSpPr>
        <p:spPr>
          <a:xfrm>
            <a:off x="416719" y="503612"/>
            <a:ext cx="2818210" cy="249408"/>
          </a:xfrm>
        </p:spPr>
        <p:txBody>
          <a:bodyPr anchor="ctr">
            <a:noAutofit/>
          </a:bodyPr>
          <a:lstStyle>
            <a:lvl1pPr marL="0" indent="0">
              <a:buNone/>
              <a:defRPr sz="900" b="1">
                <a:latin typeface="Rand" panose="020B0504010101010104" pitchFamily="34" charset="77"/>
                <a:cs typeface="Rand" panose="020B0504010101010104" pitchFamily="34" charset="77"/>
              </a:defRPr>
            </a:lvl1pPr>
            <a:lvl2pPr marL="342900" indent="0">
              <a:buNone/>
              <a:defRPr sz="1200" b="1">
                <a:latin typeface="Rand" panose="020B0504010101010104" pitchFamily="34" charset="77"/>
                <a:cs typeface="Rand" panose="020B0504010101010104" pitchFamily="34" charset="77"/>
              </a:defRPr>
            </a:lvl2pPr>
            <a:lvl3pPr>
              <a:defRPr sz="1050" b="1">
                <a:latin typeface="Rand" panose="020B0504010101010104" pitchFamily="34" charset="77"/>
                <a:cs typeface="Rand" panose="020B0504010101010104" pitchFamily="34" charset="77"/>
              </a:defRPr>
            </a:lvl3pPr>
            <a:lvl4pPr>
              <a:defRPr sz="900" b="1">
                <a:latin typeface="Rand" panose="020B0504010101010104" pitchFamily="34" charset="77"/>
                <a:cs typeface="Rand" panose="020B0504010101010104" pitchFamily="34" charset="77"/>
              </a:defRPr>
            </a:lvl4pPr>
            <a:lvl5pPr>
              <a:defRPr sz="900" b="1">
                <a:latin typeface="Rand" panose="020B0504010101010104" pitchFamily="34" charset="77"/>
                <a:cs typeface="Rand" panose="020B0504010101010104" pitchFamily="34" charset="77"/>
              </a:defRPr>
            </a:lvl5pPr>
          </a:lstStyle>
          <a:p>
            <a:pPr lvl="0"/>
            <a:r>
              <a:rPr lang="en-US"/>
              <a:t>CLICK TO EDIT SUPERHEADING</a:t>
            </a:r>
          </a:p>
        </p:txBody>
      </p:sp>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pic>
        <p:nvPicPr>
          <p:cNvPr id="9" name="Picture 8">
            <a:extLst>
              <a:ext uri="{FF2B5EF4-FFF2-40B4-BE49-F238E27FC236}">
                <a16:creationId xmlns:a16="http://schemas.microsoft.com/office/drawing/2014/main" id="{B4F2387D-7948-E944-A43B-15622C50632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20080" y="585628"/>
            <a:ext cx="342185" cy="342185"/>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726678"/>
            <a:ext cx="5028906" cy="1248835"/>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Tree>
    <p:extLst>
      <p:ext uri="{BB962C8B-B14F-4D97-AF65-F5344CB8AC3E}">
        <p14:creationId xmlns:p14="http://schemas.microsoft.com/office/powerpoint/2010/main" val="283892204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9B034D-9ACD-ED44-9FCE-5AD1B59B06F7}"/>
              </a:ext>
            </a:extLst>
          </p:cNvPr>
          <p:cNvPicPr>
            <a:picLocks noChangeAspect="1"/>
          </p:cNvPicPr>
          <p:nvPr userDrawn="1"/>
        </p:nvPicPr>
        <p:blipFill>
          <a:blip r:embed="rId2"/>
          <a:stretch>
            <a:fillRect/>
          </a:stretch>
        </p:blipFill>
        <p:spPr>
          <a:xfrm>
            <a:off x="0" y="0"/>
            <a:ext cx="9144000" cy="152400"/>
          </a:xfrm>
          <a:prstGeom prst="rect">
            <a:avLst/>
          </a:prstGeom>
        </p:spPr>
      </p:pic>
      <p:sp>
        <p:nvSpPr>
          <p:cNvPr id="12" name="Title 1">
            <a:extLst>
              <a:ext uri="{FF2B5EF4-FFF2-40B4-BE49-F238E27FC236}">
                <a16:creationId xmlns:a16="http://schemas.microsoft.com/office/drawing/2014/main" id="{0647140C-142C-0748-A154-E5B625748B6C}"/>
              </a:ext>
            </a:extLst>
          </p:cNvPr>
          <p:cNvSpPr>
            <a:spLocks noGrp="1"/>
          </p:cNvSpPr>
          <p:nvPr>
            <p:ph type="ctrTitle" hasCustomPrompt="1"/>
          </p:nvPr>
        </p:nvSpPr>
        <p:spPr>
          <a:xfrm>
            <a:off x="416551" y="501487"/>
            <a:ext cx="3964424" cy="841124"/>
          </a:xfrm>
        </p:spPr>
        <p:txBody>
          <a:bodyPr anchor="t">
            <a:normAutofit/>
          </a:bodyPr>
          <a:lstStyle>
            <a:lvl1pPr algn="l">
              <a:lnSpc>
                <a:spcPts val="3345"/>
              </a:lnSpc>
              <a:defRPr sz="2850" spc="-8" baseline="0">
                <a:solidFill>
                  <a:schemeClr val="tx1">
                    <a:lumMod val="85000"/>
                    <a:lumOff val="15000"/>
                  </a:schemeClr>
                </a:solidFill>
                <a:latin typeface="Tiempos Fine Light" panose="02020303060303060403" pitchFamily="18" charset="77"/>
              </a:defRPr>
            </a:lvl1pPr>
          </a:lstStyle>
          <a:p>
            <a:r>
              <a:rPr lang="en-US"/>
              <a:t>Insert Title</a:t>
            </a:r>
          </a:p>
        </p:txBody>
      </p:sp>
      <p:sp>
        <p:nvSpPr>
          <p:cNvPr id="5" name="Rectangle 4">
            <a:extLst>
              <a:ext uri="{FF2B5EF4-FFF2-40B4-BE49-F238E27FC236}">
                <a16:creationId xmlns:a16="http://schemas.microsoft.com/office/drawing/2014/main" id="{B42EA7E6-EE92-D0DD-915E-65DC19BA571E}"/>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Tree>
    <p:extLst>
      <p:ext uri="{BB962C8B-B14F-4D97-AF65-F5344CB8AC3E}">
        <p14:creationId xmlns:p14="http://schemas.microsoft.com/office/powerpoint/2010/main" val="1240667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F94E3C-683A-344B-8157-4D022B04CAFC}"/>
              </a:ext>
            </a:extLst>
          </p:cNvPr>
          <p:cNvPicPr>
            <a:picLocks noChangeAspect="1"/>
          </p:cNvPicPr>
          <p:nvPr userDrawn="1"/>
        </p:nvPicPr>
        <p:blipFill rotWithShape="1">
          <a:blip r:embed="rId2"/>
          <a:srcRect l="-4675" r="-4675"/>
          <a:stretch/>
        </p:blipFill>
        <p:spPr>
          <a:xfrm>
            <a:off x="4802886" y="148590"/>
            <a:ext cx="3718433" cy="499491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8" name="Title 3">
            <a:extLst>
              <a:ext uri="{FF2B5EF4-FFF2-40B4-BE49-F238E27FC236}">
                <a16:creationId xmlns:a16="http://schemas.microsoft.com/office/drawing/2014/main" id="{10F29065-8592-8E4E-A267-F7B07904EE0E}"/>
              </a:ext>
            </a:extLst>
          </p:cNvPr>
          <p:cNvSpPr>
            <a:spLocks noGrp="1"/>
          </p:cNvSpPr>
          <p:nvPr>
            <p:ph type="title" hasCustomPrompt="1"/>
          </p:nvPr>
        </p:nvSpPr>
        <p:spPr>
          <a:xfrm>
            <a:off x="973836" y="792095"/>
            <a:ext cx="382905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6" name="Footer Placeholder 1">
            <a:extLst>
              <a:ext uri="{FF2B5EF4-FFF2-40B4-BE49-F238E27FC236}">
                <a16:creationId xmlns:a16="http://schemas.microsoft.com/office/drawing/2014/main" id="{B115400A-5AD4-694E-9124-5EF531EC80F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311360325"/>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Title with 6 Rounded Rectangles and Tex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457200" y="371475"/>
            <a:ext cx="8122024" cy="485775"/>
          </a:xfrm>
        </p:spPr>
        <p:txBody>
          <a:bodyPr anchor="t" anchorCtr="0">
            <a:noAutofit/>
          </a:bodyPr>
          <a:lstStyle>
            <a:lvl1pPr>
              <a:defRPr sz="2175"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D6395E53-95C5-DB49-B6E6-71E0C80887BF}"/>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Text Placeholder 5">
            <a:extLst>
              <a:ext uri="{FF2B5EF4-FFF2-40B4-BE49-F238E27FC236}">
                <a16:creationId xmlns:a16="http://schemas.microsoft.com/office/drawing/2014/main" id="{4A34E86F-C569-9647-9E50-D6B395BFDCE4}"/>
              </a:ext>
            </a:extLst>
          </p:cNvPr>
          <p:cNvSpPr>
            <a:spLocks noGrp="1"/>
          </p:cNvSpPr>
          <p:nvPr>
            <p:ph type="body" sz="quarter" idx="17" hasCustomPrompt="1"/>
          </p:nvPr>
        </p:nvSpPr>
        <p:spPr>
          <a:xfrm>
            <a:off x="472106"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1</a:t>
            </a:r>
          </a:p>
        </p:txBody>
      </p:sp>
      <p:sp>
        <p:nvSpPr>
          <p:cNvPr id="32" name="Text Placeholder 5">
            <a:extLst>
              <a:ext uri="{FF2B5EF4-FFF2-40B4-BE49-F238E27FC236}">
                <a16:creationId xmlns:a16="http://schemas.microsoft.com/office/drawing/2014/main" id="{5F078004-3293-5A45-B4D7-04019775152A}"/>
              </a:ext>
            </a:extLst>
          </p:cNvPr>
          <p:cNvSpPr>
            <a:spLocks noGrp="1"/>
          </p:cNvSpPr>
          <p:nvPr>
            <p:ph type="body" sz="quarter" idx="18"/>
          </p:nvPr>
        </p:nvSpPr>
        <p:spPr>
          <a:xfrm>
            <a:off x="473811" y="1921960"/>
            <a:ext cx="2315727" cy="648703"/>
          </a:xfrm>
        </p:spPr>
        <p:txBody>
          <a:bodyPr>
            <a:noAutofit/>
          </a:bodyPr>
          <a:lstStyle>
            <a:lvl1pPr marL="132160" indent="-132160">
              <a:lnSpc>
                <a:spcPct val="95000"/>
              </a:lnSpc>
              <a:spcBef>
                <a:spcPts val="0"/>
              </a:spcBef>
              <a:spcAft>
                <a:spcPts val="225"/>
              </a:spcAft>
              <a:buClr>
                <a:schemeClr val="accent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64319" indent="-132160">
              <a:lnSpc>
                <a:spcPct val="100000"/>
              </a:lnSpc>
              <a:spcBef>
                <a:spcPts val="0"/>
              </a:spcBef>
              <a:spcAft>
                <a:spcPts val="225"/>
              </a:spcAft>
              <a:buClr>
                <a:schemeClr val="accent1"/>
              </a:buClr>
              <a:buFont typeface="Arial" panose="020B0604020202020204" pitchFamily="34" charset="0"/>
              <a:buChar char="•"/>
              <a:tabLst/>
              <a:defRPr sz="900"/>
            </a:lvl2pPr>
            <a:lvl3pPr marL="388144" indent="-123825">
              <a:buClr>
                <a:schemeClr val="accent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 name="Text Placeholder 4">
            <a:extLst>
              <a:ext uri="{FF2B5EF4-FFF2-40B4-BE49-F238E27FC236}">
                <a16:creationId xmlns:a16="http://schemas.microsoft.com/office/drawing/2014/main" id="{42692A7E-A3E2-7F48-A608-0F4684AE63B7}"/>
              </a:ext>
            </a:extLst>
          </p:cNvPr>
          <p:cNvSpPr>
            <a:spLocks noGrp="1"/>
          </p:cNvSpPr>
          <p:nvPr>
            <p:ph type="body" sz="quarter" idx="19" hasCustomPrompt="1"/>
          </p:nvPr>
        </p:nvSpPr>
        <p:spPr>
          <a:xfrm>
            <a:off x="715216"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5" name="Text Placeholder 5">
            <a:extLst>
              <a:ext uri="{FF2B5EF4-FFF2-40B4-BE49-F238E27FC236}">
                <a16:creationId xmlns:a16="http://schemas.microsoft.com/office/drawing/2014/main" id="{42981D73-20E8-9542-9600-7AB3BFC72814}"/>
              </a:ext>
            </a:extLst>
          </p:cNvPr>
          <p:cNvSpPr>
            <a:spLocks noGrp="1"/>
          </p:cNvSpPr>
          <p:nvPr>
            <p:ph type="body" sz="quarter" idx="20" hasCustomPrompt="1"/>
          </p:nvPr>
        </p:nvSpPr>
        <p:spPr>
          <a:xfrm>
            <a:off x="3211377" y="1523807"/>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2</a:t>
            </a:r>
          </a:p>
        </p:txBody>
      </p:sp>
      <p:sp>
        <p:nvSpPr>
          <p:cNvPr id="46" name="Text Placeholder 5">
            <a:extLst>
              <a:ext uri="{FF2B5EF4-FFF2-40B4-BE49-F238E27FC236}">
                <a16:creationId xmlns:a16="http://schemas.microsoft.com/office/drawing/2014/main" id="{6817F7BE-F41D-D34E-BB29-799A75A944CC}"/>
              </a:ext>
            </a:extLst>
          </p:cNvPr>
          <p:cNvSpPr>
            <a:spLocks noGrp="1"/>
          </p:cNvSpPr>
          <p:nvPr>
            <p:ph type="body" sz="quarter" idx="21"/>
          </p:nvPr>
        </p:nvSpPr>
        <p:spPr>
          <a:xfrm>
            <a:off x="3213082" y="1921960"/>
            <a:ext cx="2616218" cy="648703"/>
          </a:xfrm>
        </p:spPr>
        <p:txBody>
          <a:bodyPr>
            <a:noAutofit/>
          </a:bodyPr>
          <a:lstStyle>
            <a:lvl1pPr marL="0" indent="0">
              <a:lnSpc>
                <a:spcPct val="95000"/>
              </a:lnSpc>
              <a:spcBef>
                <a:spcPts val="0"/>
              </a:spcBef>
              <a:spcAft>
                <a:spcPts val="225"/>
              </a:spcAft>
              <a:buClr>
                <a:schemeClr val="tx1"/>
              </a:buClr>
              <a:buNone/>
              <a:defRPr sz="975" b="0">
                <a:latin typeface="Arial" panose="020B0604020202020204" pitchFamily="34" charset="0"/>
                <a:cs typeface="Arial" panose="020B0604020202020204" pitchFamily="34" charset="0"/>
              </a:defRPr>
            </a:lvl1pPr>
            <a:lvl2pPr marL="128588" indent="-128588">
              <a:lnSpc>
                <a:spcPct val="100000"/>
              </a:lnSpc>
              <a:spcBef>
                <a:spcPts val="0"/>
              </a:spcBef>
              <a:spcAft>
                <a:spcPts val="225"/>
              </a:spcAft>
              <a:buClr>
                <a:schemeClr val="tx1"/>
              </a:buClr>
              <a:buFont typeface="Arial" panose="020B0604020202020204" pitchFamily="34" charset="0"/>
              <a:buChar char="•"/>
              <a:tabLst/>
              <a:defRPr sz="900"/>
            </a:lvl2pPr>
            <a:lvl3pPr marL="258366"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47" name="Text Placeholder 4">
            <a:extLst>
              <a:ext uri="{FF2B5EF4-FFF2-40B4-BE49-F238E27FC236}">
                <a16:creationId xmlns:a16="http://schemas.microsoft.com/office/drawing/2014/main" id="{BA101FE4-EBBF-9A4E-9D85-ACD346D6B76F}"/>
              </a:ext>
            </a:extLst>
          </p:cNvPr>
          <p:cNvSpPr>
            <a:spLocks noGrp="1"/>
          </p:cNvSpPr>
          <p:nvPr>
            <p:ph type="body" sz="quarter" idx="22" hasCustomPrompt="1"/>
          </p:nvPr>
        </p:nvSpPr>
        <p:spPr>
          <a:xfrm>
            <a:off x="3454488" y="1580844"/>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48" name="Text Placeholder 5">
            <a:extLst>
              <a:ext uri="{FF2B5EF4-FFF2-40B4-BE49-F238E27FC236}">
                <a16:creationId xmlns:a16="http://schemas.microsoft.com/office/drawing/2014/main" id="{0937124C-26E8-5942-8EB3-3F29D5E5283D}"/>
              </a:ext>
            </a:extLst>
          </p:cNvPr>
          <p:cNvSpPr>
            <a:spLocks noGrp="1"/>
          </p:cNvSpPr>
          <p:nvPr>
            <p:ph type="body" sz="quarter" idx="23" hasCustomPrompt="1"/>
          </p:nvPr>
        </p:nvSpPr>
        <p:spPr>
          <a:xfrm>
            <a:off x="3216524" y="2705662"/>
            <a:ext cx="308715" cy="347595"/>
          </a:xfrm>
        </p:spPr>
        <p:txBody>
          <a:bodyPr>
            <a:noAutofit/>
          </a:bodyPr>
          <a:lstStyle>
            <a:lvl1pPr marL="0" indent="0">
              <a:lnSpc>
                <a:spcPct val="100000"/>
              </a:lnSpc>
              <a:spcBef>
                <a:spcPts val="0"/>
              </a:spcBef>
              <a:spcAft>
                <a:spcPts val="225"/>
              </a:spcAft>
              <a:buClr>
                <a:schemeClr val="tx1"/>
              </a:buClr>
              <a:buNone/>
              <a:defRPr sz="1800" b="0">
                <a:latin typeface="Tiempos Fine Light" panose="02020303060303060403" pitchFamily="18" charset="77"/>
              </a:defRPr>
            </a:lvl1pPr>
            <a:lvl2pPr marL="0" indent="0">
              <a:lnSpc>
                <a:spcPct val="100000"/>
              </a:lnSpc>
              <a:spcBef>
                <a:spcPts val="0"/>
              </a:spcBef>
              <a:spcAft>
                <a:spcPts val="225"/>
              </a:spcAft>
              <a:buClr>
                <a:schemeClr val="tx1"/>
              </a:buClr>
              <a:buFont typeface="Arial" panose="020B0604020202020204" pitchFamily="34" charset="0"/>
              <a:buNone/>
              <a:tabLst/>
              <a:defRPr sz="900"/>
            </a:lvl2pPr>
            <a:lvl3pPr marL="128588" indent="-121444">
              <a:buClr>
                <a:schemeClr val="tx1"/>
              </a:buClr>
              <a:buFont typeface="Arial" panose="020B0604020202020204" pitchFamily="34" charset="0"/>
              <a:buChar char="•"/>
              <a:tabLst/>
              <a:defRPr sz="900"/>
            </a:lvl3pPr>
            <a:lvl4pPr marL="1028700" indent="0">
              <a:buNone/>
              <a:defRPr/>
            </a:lvl4pPr>
            <a:lvl5pPr marL="1371600" indent="0">
              <a:buNone/>
              <a:defRPr/>
            </a:lvl5pPr>
          </a:lstStyle>
          <a:p>
            <a:pPr lvl="0"/>
            <a:r>
              <a:rPr lang="en-US"/>
              <a:t>3</a:t>
            </a:r>
          </a:p>
        </p:txBody>
      </p:sp>
      <p:sp>
        <p:nvSpPr>
          <p:cNvPr id="49" name="Text Placeholder 5">
            <a:extLst>
              <a:ext uri="{FF2B5EF4-FFF2-40B4-BE49-F238E27FC236}">
                <a16:creationId xmlns:a16="http://schemas.microsoft.com/office/drawing/2014/main" id="{E8D6CA2E-D424-ED4F-BE6A-59B2EFE5295E}"/>
              </a:ext>
            </a:extLst>
          </p:cNvPr>
          <p:cNvSpPr>
            <a:spLocks noGrp="1"/>
          </p:cNvSpPr>
          <p:nvPr>
            <p:ph type="body" sz="quarter" idx="24"/>
          </p:nvPr>
        </p:nvSpPr>
        <p:spPr>
          <a:xfrm>
            <a:off x="3218229" y="3103815"/>
            <a:ext cx="2648523" cy="648703"/>
          </a:xfrm>
        </p:spPr>
        <p:txBody>
          <a:bodyPr>
            <a:noAutofit/>
          </a:bodyPr>
          <a:lstStyle>
            <a:lvl1pPr marL="128588" indent="-128588">
              <a:lnSpc>
                <a:spcPct val="95000"/>
              </a:lnSpc>
              <a:spcBef>
                <a:spcPts val="0"/>
              </a:spcBef>
              <a:spcAft>
                <a:spcPts val="225"/>
              </a:spcAft>
              <a:buClr>
                <a:schemeClr val="tx1"/>
              </a:buClr>
              <a:buFont typeface="Arial" panose="020B0604020202020204" pitchFamily="34" charset="0"/>
              <a:buChar char="•"/>
              <a:tabLst/>
              <a:defRPr sz="975" b="0">
                <a:latin typeface="Arial" panose="020B0604020202020204" pitchFamily="34" charset="0"/>
                <a:cs typeface="Arial" panose="020B0604020202020204" pitchFamily="34" charset="0"/>
              </a:defRPr>
            </a:lvl1pPr>
            <a:lvl2pPr marL="258366" indent="-129779">
              <a:lnSpc>
                <a:spcPct val="100000"/>
              </a:lnSpc>
              <a:spcBef>
                <a:spcPts val="0"/>
              </a:spcBef>
              <a:spcAft>
                <a:spcPts val="225"/>
              </a:spcAft>
              <a:buClr>
                <a:schemeClr val="tx1"/>
              </a:buClr>
              <a:buFont typeface="Arial" panose="020B0604020202020204" pitchFamily="34" charset="0"/>
              <a:buChar char="•"/>
              <a:tabLst/>
              <a:defRPr sz="900"/>
            </a:lvl2pPr>
            <a:lvl3pPr marL="388144" indent="-129779">
              <a:buClr>
                <a:schemeClr val="tx1"/>
              </a:buClr>
              <a:buFont typeface="Arial" panose="020B0604020202020204" pitchFamily="34" charset="0"/>
              <a:buChar char="•"/>
              <a:tabLst/>
              <a:defRPr sz="825"/>
            </a:lvl3pPr>
            <a:lvl4pPr marL="1028700" indent="0">
              <a:buNone/>
              <a:defRPr/>
            </a:lvl4pPr>
            <a:lvl5pPr marL="1371600" indent="0">
              <a:buNone/>
              <a:defRPr/>
            </a:lvl5pPr>
          </a:lstStyle>
          <a:p>
            <a:pPr lvl="0"/>
            <a:r>
              <a:rPr lang="en-US"/>
              <a:t>Click to edit Master text styles</a:t>
            </a:r>
          </a:p>
          <a:p>
            <a:pPr lvl="1"/>
            <a:r>
              <a:rPr lang="en-US"/>
              <a:t>Second level</a:t>
            </a:r>
          </a:p>
          <a:p>
            <a:pPr lvl="2"/>
            <a:r>
              <a:rPr lang="en-US"/>
              <a:t>Third Level</a:t>
            </a:r>
          </a:p>
        </p:txBody>
      </p:sp>
      <p:sp>
        <p:nvSpPr>
          <p:cNvPr id="50" name="Text Placeholder 4">
            <a:extLst>
              <a:ext uri="{FF2B5EF4-FFF2-40B4-BE49-F238E27FC236}">
                <a16:creationId xmlns:a16="http://schemas.microsoft.com/office/drawing/2014/main" id="{24951284-D928-7E44-9DF4-2DEC1C307BAB}"/>
              </a:ext>
            </a:extLst>
          </p:cNvPr>
          <p:cNvSpPr>
            <a:spLocks noGrp="1"/>
          </p:cNvSpPr>
          <p:nvPr>
            <p:ph type="body" sz="quarter" idx="25" hasCustomPrompt="1"/>
          </p:nvPr>
        </p:nvSpPr>
        <p:spPr>
          <a:xfrm>
            <a:off x="3459635" y="2762699"/>
            <a:ext cx="1898444" cy="285750"/>
          </a:xfrm>
        </p:spPr>
        <p:txBody>
          <a:bodyPr>
            <a:noAutofit/>
          </a:bodyPr>
          <a:lstStyle>
            <a:lvl1pPr marL="0" indent="0">
              <a:buNone/>
              <a:defRPr sz="1500">
                <a:latin typeface="Tiempos Fine Light" panose="02020303060303060403" pitchFamily="18" charset="77"/>
              </a:defRPr>
            </a:lvl1pPr>
            <a:lvl2pPr marL="342900" indent="0">
              <a:buNone/>
              <a:defRPr/>
            </a:lvl2pPr>
            <a:lvl3pPr marL="685800" indent="0">
              <a:buNone/>
              <a:defRPr/>
            </a:lvl3pPr>
            <a:lvl4pPr marL="1028700" indent="0">
              <a:buNone/>
              <a:defRPr/>
            </a:lvl4pPr>
            <a:lvl5pPr marL="1371600" indent="0">
              <a:buNone/>
              <a:defRPr/>
            </a:lvl5pPr>
          </a:lstStyle>
          <a:p>
            <a:pPr lvl="0"/>
            <a:r>
              <a:rPr lang="en-US"/>
              <a:t>Subhead here</a:t>
            </a:r>
          </a:p>
        </p:txBody>
      </p:sp>
      <p:sp>
        <p:nvSpPr>
          <p:cNvPr id="23" name="Rectangle 22">
            <a:extLst>
              <a:ext uri="{FF2B5EF4-FFF2-40B4-BE49-F238E27FC236}">
                <a16:creationId xmlns:a16="http://schemas.microsoft.com/office/drawing/2014/main" id="{935BCED5-DCFE-7443-8641-87874DE6941B}"/>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9AFEB787-5D7D-4E97-4CB2-48F0E8DB23C7}"/>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cxnSp>
        <p:nvCxnSpPr>
          <p:cNvPr id="18" name="Straight Connector 17">
            <a:extLst>
              <a:ext uri="{FF2B5EF4-FFF2-40B4-BE49-F238E27FC236}">
                <a16:creationId xmlns:a16="http://schemas.microsoft.com/office/drawing/2014/main" id="{F5ECD686-B284-6BAB-0B63-8028E494FD51}"/>
              </a:ext>
            </a:extLst>
          </p:cNvPr>
          <p:cNvCxnSpPr>
            <a:cxnSpLocks/>
          </p:cNvCxnSpPr>
          <p:nvPr userDrawn="1"/>
        </p:nvCxnSpPr>
        <p:spPr>
          <a:xfrm>
            <a:off x="472106" y="1850069"/>
            <a:ext cx="2297846"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06BB603-4A57-D15B-B1D3-FAEA694AA2F0}"/>
              </a:ext>
            </a:extLst>
          </p:cNvPr>
          <p:cNvCxnSpPr>
            <a:cxnSpLocks/>
          </p:cNvCxnSpPr>
          <p:nvPr userDrawn="1"/>
        </p:nvCxnSpPr>
        <p:spPr>
          <a:xfrm>
            <a:off x="3204210" y="1850069"/>
            <a:ext cx="2300560" cy="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C6A7439-04AE-9008-1B31-0462A301BCE7}"/>
              </a:ext>
            </a:extLst>
          </p:cNvPr>
          <p:cNvCxnSpPr>
            <a:cxnSpLocks/>
          </p:cNvCxnSpPr>
          <p:nvPr userDrawn="1"/>
        </p:nvCxnSpPr>
        <p:spPr>
          <a:xfrm>
            <a:off x="3204210" y="3023186"/>
            <a:ext cx="2300560"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00C7027B-AA56-B37B-5CBE-295F76BC86AE}"/>
              </a:ext>
            </a:extLst>
          </p:cNvPr>
          <p:cNvSpPr>
            <a:spLocks noGrp="1"/>
          </p:cNvSpPr>
          <p:nvPr>
            <p:ph type="body" sz="quarter" idx="26"/>
          </p:nvPr>
        </p:nvSpPr>
        <p:spPr>
          <a:xfrm>
            <a:off x="479823" y="820694"/>
            <a:ext cx="7559278" cy="419100"/>
          </a:xfrm>
        </p:spPr>
        <p:txBody>
          <a:bodyPr>
            <a:noAutofit/>
          </a:bodyPr>
          <a:lstStyle>
            <a:lvl1pPr marL="0" indent="0">
              <a:lnSpc>
                <a:spcPct val="95000"/>
              </a:lnSpc>
              <a:spcBef>
                <a:spcPts val="0"/>
              </a:spcBef>
              <a:spcAft>
                <a:spcPts val="450"/>
              </a:spcAft>
              <a:buNone/>
              <a:defRPr sz="975"/>
            </a:lvl1pPr>
            <a:lvl2pPr marL="128588" indent="-121444">
              <a:tabLst/>
              <a:defRPr sz="900"/>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1F392DE7-291B-82CB-2DF6-1EEB16FEF7D7}"/>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879792718"/>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5376">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IJ - 6 CTR MOD-CONC.">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4" name="Text Placeholder 3">
            <a:extLst>
              <a:ext uri="{FF2B5EF4-FFF2-40B4-BE49-F238E27FC236}">
                <a16:creationId xmlns:a16="http://schemas.microsoft.com/office/drawing/2014/main" id="{330D9DE4-8B36-BBAE-4901-CF6B622ED0B1}"/>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8" name="Text Placeholder 2">
            <a:extLst>
              <a:ext uri="{FF2B5EF4-FFF2-40B4-BE49-F238E27FC236}">
                <a16:creationId xmlns:a16="http://schemas.microsoft.com/office/drawing/2014/main" id="{9A5FBAA9-4EE0-6C01-C2B8-0957EE9024A6}"/>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9" name="Text Placeholder 2">
            <a:extLst>
              <a:ext uri="{FF2B5EF4-FFF2-40B4-BE49-F238E27FC236}">
                <a16:creationId xmlns:a16="http://schemas.microsoft.com/office/drawing/2014/main" id="{BEE496A7-A12B-1389-A874-4ED67064E13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10" name="Text Placeholder 2">
            <a:extLst>
              <a:ext uri="{FF2B5EF4-FFF2-40B4-BE49-F238E27FC236}">
                <a16:creationId xmlns:a16="http://schemas.microsoft.com/office/drawing/2014/main" id="{40CBB147-4D26-29FB-3EB5-C559A09275D3}"/>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8078630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IJ Template - 6 CENTER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68CD165F-19A5-68D7-3211-87E351F8928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D87A5FEC-C947-9D63-0B06-1D7E78860DA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693DF8D4-B291-AFA7-0C4B-1897738D28BE}"/>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D48630A-06AB-5F6C-F00E-65BBF3D5F1F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5660766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EB0082BF-142A-AB96-BBA2-99833E52FF1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AC31D6-388D-8359-95E5-316E19A5F490}"/>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D4BE6658-8231-2A96-4326-FE1CCC48708F}"/>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60A2F548-F8CE-62F7-F29F-FC5F52D06B04}"/>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87043851"/>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IJ - 3 CTR MOD+APP CHAL - smal header">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BC68025D-5524-FF3F-8DE1-E4D442715C2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86C778D1-DADB-1264-2788-72552BCB4337}"/>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81F29FFC-8B93-37C1-66A3-B9A626CD22D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0A41120F-6887-195B-AFC8-969E9EE163BE}"/>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9052440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IJ - 3 CENTER MODULES-sml hea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0"/>
              </a:spcBef>
              <a:buNone/>
              <a:tabLst/>
              <a:defRPr sz="675" b="1"/>
            </a:lvl2pPr>
            <a:lvl3pPr marL="0" indent="0" algn="ctr">
              <a:lnSpc>
                <a:spcPct val="100000"/>
              </a:lnSpc>
              <a:spcBef>
                <a:spcPts val="75"/>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09F0867-6171-AFC2-4531-593C28749D73}"/>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B2440EA8-E6ED-56DA-F526-030728FFD8B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222BF10-B3ED-E7E1-8A88-B68BF0C5B1C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84C1A3CB-D917-BD75-FC27-CDF36A905880}"/>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6734322"/>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IJ - 6 CTR MOD - sml hd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4" y="3100014"/>
            <a:ext cx="105156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964774" y="3115254"/>
            <a:ext cx="106680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420772"/>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5161114" y="3100014"/>
            <a:ext cx="1051560"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236DBAAB-318A-D771-9B42-AE46CB20C62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FBD0ABF-0615-EB75-B35B-B3C3737C5D6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E424DE1C-8048-F406-284C-1AD18D54135C}"/>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45D65DA8-58FA-9FC0-102D-E727A6244531}"/>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87762180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IJ 3 CENTER MODULES CONCENTRATED">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427A7E55-83BD-C088-4D55-CA314C074D4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130A162-4283-6A10-6496-EB6F3601CC4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1C2DDFEB-48BD-2646-7753-1B1F8F5493A3}"/>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7C91DB61-F575-2DE5-C362-053188CFAD77}"/>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70131046"/>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IJ Template - 3 CENTER MODULES - SP or O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515349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FDB1230E-10B7-D4DE-F4F7-1D16937AA1A0}"/>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E3CB3EE4-4E24-E9D9-FB3A-A1AA0402866E}"/>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41D9E706-1257-35EE-37D3-20510E2800A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8E4B163-27E6-8A42-3B49-513BAB2CDA1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0359258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IJ - 6 CTR MODULES-CONC. - sml hdr">
    <p:spTree>
      <p:nvGrpSpPr>
        <p:cNvPr id="1" name=""/>
        <p:cNvGrpSpPr/>
        <p:nvPr/>
      </p:nvGrpSpPr>
      <p:grpSpPr>
        <a:xfrm>
          <a:off x="0" y="0"/>
          <a:ext cx="0" cy="0"/>
          <a:chOff x="0" y="0"/>
          <a:chExt cx="0" cy="0"/>
        </a:xfrm>
      </p:grpSpPr>
      <p:sp>
        <p:nvSpPr>
          <p:cNvPr id="63" name="Text Placeholder 56">
            <a:extLst>
              <a:ext uri="{FF2B5EF4-FFF2-40B4-BE49-F238E27FC236}">
                <a16:creationId xmlns:a16="http://schemas.microsoft.com/office/drawing/2014/main" id="{64F8439D-DC02-9AD9-4739-A6001614CCE5}"/>
              </a:ext>
            </a:extLst>
          </p:cNvPr>
          <p:cNvSpPr>
            <a:spLocks noGrp="1"/>
          </p:cNvSpPr>
          <p:nvPr>
            <p:ph type="body" sz="quarter" idx="19"/>
          </p:nvPr>
        </p:nvSpPr>
        <p:spPr>
          <a:xfrm>
            <a:off x="2791293" y="3100014"/>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5" name="Text Placeholder 56">
            <a:extLst>
              <a:ext uri="{FF2B5EF4-FFF2-40B4-BE49-F238E27FC236}">
                <a16:creationId xmlns:a16="http://schemas.microsoft.com/office/drawing/2014/main" id="{A9200937-5F69-AFE5-6980-34751121FFB7}"/>
              </a:ext>
            </a:extLst>
          </p:cNvPr>
          <p:cNvSpPr>
            <a:spLocks noGrp="1"/>
          </p:cNvSpPr>
          <p:nvPr>
            <p:ph type="body" sz="quarter" idx="21"/>
          </p:nvPr>
        </p:nvSpPr>
        <p:spPr>
          <a:xfrm>
            <a:off x="3856981" y="3105986"/>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7" name="Text Placeholder 56">
            <a:extLst>
              <a:ext uri="{FF2B5EF4-FFF2-40B4-BE49-F238E27FC236}">
                <a16:creationId xmlns:a16="http://schemas.microsoft.com/office/drawing/2014/main" id="{B631BB3D-A6C6-1939-265E-31465E24F17C}"/>
              </a:ext>
            </a:extLst>
          </p:cNvPr>
          <p:cNvSpPr>
            <a:spLocks noGrp="1"/>
          </p:cNvSpPr>
          <p:nvPr>
            <p:ph type="body" sz="quarter" idx="23"/>
          </p:nvPr>
        </p:nvSpPr>
        <p:spPr>
          <a:xfrm>
            <a:off x="4939823" y="3090746"/>
            <a:ext cx="1014984" cy="572113"/>
          </a:xfrm>
        </p:spPr>
        <p:txBody>
          <a:bodyPr anchor="ctr" anchorCtr="0">
            <a:noAutofit/>
          </a:bodyPr>
          <a:lstStyle>
            <a:lvl1pPr marL="0" indent="0" algn="ctr">
              <a:lnSpc>
                <a:spcPct val="100000"/>
              </a:lnSpc>
              <a:spcBef>
                <a:spcPts val="225"/>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791294" y="2420772"/>
            <a:ext cx="1013393"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863161"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49609" y="2420772"/>
            <a:ext cx="1014984"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DB1E42B1-6AF5-3DFC-0492-02CF6A5F5E92}"/>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FD434DD-5929-09BE-DF1F-BD39261CD84D}"/>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B0A53693-6B96-C120-7CC6-1446763FCB25}"/>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DCD383-DFAF-AC36-7574-22041FCED835}"/>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144880231"/>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 First Slide">
    <p:spTree>
      <p:nvGrpSpPr>
        <p:cNvPr id="1" name=""/>
        <p:cNvGrpSpPr/>
        <p:nvPr/>
      </p:nvGrpSpPr>
      <p:grpSpPr>
        <a:xfrm>
          <a:off x="0" y="0"/>
          <a:ext cx="0" cy="0"/>
          <a:chOff x="0" y="0"/>
          <a:chExt cx="0" cy="0"/>
        </a:xfrm>
      </p:grpSpPr>
      <p:sp>
        <p:nvSpPr>
          <p:cNvPr id="8" name="Picture Placeholder 6">
            <a:extLst>
              <a:ext uri="{FF2B5EF4-FFF2-40B4-BE49-F238E27FC236}">
                <a16:creationId xmlns:a16="http://schemas.microsoft.com/office/drawing/2014/main" id="{3FF056E0-0E13-2246-9B78-DFABC8A2BE29}"/>
              </a:ext>
            </a:extLst>
          </p:cNvPr>
          <p:cNvSpPr>
            <a:spLocks noGrp="1"/>
          </p:cNvSpPr>
          <p:nvPr>
            <p:ph type="pic" sz="quarter" idx="13" hasCustomPrompt="1"/>
          </p:nvPr>
        </p:nvSpPr>
        <p:spPr>
          <a:xfrm>
            <a:off x="4572000" y="7723"/>
            <a:ext cx="4572000" cy="5143500"/>
          </a:xfrm>
        </p:spPr>
        <p:txBody>
          <a:bodyPr/>
          <a:lstStyle/>
          <a:p>
            <a:r>
              <a:rPr lang="en-US"/>
              <a:t>Click icon to add a picture</a:t>
            </a:r>
          </a:p>
        </p:txBody>
      </p:sp>
      <p:pic>
        <p:nvPicPr>
          <p:cNvPr id="7" name="Google Shape;105;p29">
            <a:extLst>
              <a:ext uri="{FF2B5EF4-FFF2-40B4-BE49-F238E27FC236}">
                <a16:creationId xmlns:a16="http://schemas.microsoft.com/office/drawing/2014/main" id="{E01CA421-FF5E-E441-B65A-B7A02D090BD3}"/>
              </a:ext>
            </a:extLst>
          </p:cNvPr>
          <p:cNvPicPr preferRelativeResize="0"/>
          <p:nvPr userDrawn="1"/>
        </p:nvPicPr>
        <p:blipFill rotWithShape="1">
          <a:blip r:embed="rId2">
            <a:alphaModFix/>
          </a:blip>
          <a:srcRect/>
          <a:stretch/>
        </p:blipFill>
        <p:spPr>
          <a:xfrm>
            <a:off x="457200" y="371471"/>
            <a:ext cx="2366443" cy="420624"/>
          </a:xfrm>
          <a:prstGeom prst="rect">
            <a:avLst/>
          </a:prstGeom>
          <a:noFill/>
          <a:ln>
            <a:noFill/>
          </a:ln>
        </p:spPr>
      </p:pic>
      <p:sp>
        <p:nvSpPr>
          <p:cNvPr id="10" name="Title 3">
            <a:extLst>
              <a:ext uri="{FF2B5EF4-FFF2-40B4-BE49-F238E27FC236}">
                <a16:creationId xmlns:a16="http://schemas.microsoft.com/office/drawing/2014/main" id="{8F702724-2E3D-7843-8119-58718F61EAAB}"/>
              </a:ext>
            </a:extLst>
          </p:cNvPr>
          <p:cNvSpPr>
            <a:spLocks noGrp="1"/>
          </p:cNvSpPr>
          <p:nvPr>
            <p:ph type="title" hasCustomPrompt="1"/>
          </p:nvPr>
        </p:nvSpPr>
        <p:spPr>
          <a:xfrm>
            <a:off x="973836" y="912114"/>
            <a:ext cx="3314700" cy="3714751"/>
          </a:xfrm>
        </p:spPr>
        <p:txBody>
          <a:bodyPr anchor="ctr"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5" name="Footer Placeholder 1">
            <a:extLst>
              <a:ext uri="{FF2B5EF4-FFF2-40B4-BE49-F238E27FC236}">
                <a16:creationId xmlns:a16="http://schemas.microsoft.com/office/drawing/2014/main" id="{24FD4EED-366A-7642-A340-822EF6018D9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608449997"/>
      </p:ext>
    </p:extLst>
  </p:cSld>
  <p:clrMapOvr>
    <a:masterClrMapping/>
  </p:clrMapOvr>
  <p:extLst>
    <p:ext uri="{DCECCB84-F9BA-43D5-87BE-67443E8EF086}">
      <p15:sldGuideLst xmlns:p15="http://schemas.microsoft.com/office/powerpoint/2012/main">
        <p15:guide id="2" orient="horz" pos="2160">
          <p15:clr>
            <a:srgbClr val="FBAE40"/>
          </p15:clr>
        </p15:guide>
        <p15:guide id="4" orient="horz" pos="792">
          <p15:clr>
            <a:srgbClr val="FBAE40"/>
          </p15:clr>
        </p15:guide>
        <p15:guide id="5" orient="horz" pos="4032">
          <p15:clr>
            <a:srgbClr val="FBAE40"/>
          </p15:clr>
        </p15:guide>
        <p15:guide id="6" pos="384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IJ JOURNEY 8 MODULE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376529" y="2420772"/>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428434" y="2420772"/>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444685" y="2420160"/>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35167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38" name="Text Placeholder 56">
            <a:extLst>
              <a:ext uri="{FF2B5EF4-FFF2-40B4-BE49-F238E27FC236}">
                <a16:creationId xmlns:a16="http://schemas.microsoft.com/office/drawing/2014/main" id="{A3E77DF7-C9F8-96FA-038F-6D4D81556FC2}"/>
              </a:ext>
            </a:extLst>
          </p:cNvPr>
          <p:cNvSpPr>
            <a:spLocks noGrp="1"/>
          </p:cNvSpPr>
          <p:nvPr>
            <p:ph type="body" sz="quarter" idx="32"/>
          </p:nvPr>
        </p:nvSpPr>
        <p:spPr>
          <a:xfrm>
            <a:off x="5467901" y="2420772"/>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4" name="Text Placeholder 56">
            <a:extLst>
              <a:ext uri="{FF2B5EF4-FFF2-40B4-BE49-F238E27FC236}">
                <a16:creationId xmlns:a16="http://schemas.microsoft.com/office/drawing/2014/main" id="{AA96D6E4-B392-3529-A2FF-6ED97D5A5B5E}"/>
              </a:ext>
            </a:extLst>
          </p:cNvPr>
          <p:cNvSpPr>
            <a:spLocks noGrp="1"/>
          </p:cNvSpPr>
          <p:nvPr>
            <p:ph type="body" sz="quarter" idx="33"/>
          </p:nvPr>
        </p:nvSpPr>
        <p:spPr>
          <a:xfrm>
            <a:off x="2361289" y="3105150"/>
            <a:ext cx="886900"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5" name="Text Placeholder 56">
            <a:extLst>
              <a:ext uri="{FF2B5EF4-FFF2-40B4-BE49-F238E27FC236}">
                <a16:creationId xmlns:a16="http://schemas.microsoft.com/office/drawing/2014/main" id="{A667A740-B2BF-8AE5-7F50-7F33BFEF7861}"/>
              </a:ext>
            </a:extLst>
          </p:cNvPr>
          <p:cNvSpPr>
            <a:spLocks noGrp="1"/>
          </p:cNvSpPr>
          <p:nvPr>
            <p:ph type="body" sz="quarter" idx="34"/>
          </p:nvPr>
        </p:nvSpPr>
        <p:spPr>
          <a:xfrm>
            <a:off x="3428434" y="3105150"/>
            <a:ext cx="845648"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6" name="Text Placeholder 56">
            <a:extLst>
              <a:ext uri="{FF2B5EF4-FFF2-40B4-BE49-F238E27FC236}">
                <a16:creationId xmlns:a16="http://schemas.microsoft.com/office/drawing/2014/main" id="{699730A3-6C7D-D127-E8EF-46C755F0778A}"/>
              </a:ext>
            </a:extLst>
          </p:cNvPr>
          <p:cNvSpPr>
            <a:spLocks noGrp="1"/>
          </p:cNvSpPr>
          <p:nvPr>
            <p:ph type="body" sz="quarter" idx="35"/>
          </p:nvPr>
        </p:nvSpPr>
        <p:spPr>
          <a:xfrm>
            <a:off x="4444685" y="3104538"/>
            <a:ext cx="896319"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47" name="Text Placeholder 56">
            <a:extLst>
              <a:ext uri="{FF2B5EF4-FFF2-40B4-BE49-F238E27FC236}">
                <a16:creationId xmlns:a16="http://schemas.microsoft.com/office/drawing/2014/main" id="{5D8EC1A3-0835-1171-9DE9-99995CA50106}"/>
              </a:ext>
            </a:extLst>
          </p:cNvPr>
          <p:cNvSpPr>
            <a:spLocks noGrp="1"/>
          </p:cNvSpPr>
          <p:nvPr>
            <p:ph type="body" sz="quarter" idx="36"/>
          </p:nvPr>
        </p:nvSpPr>
        <p:spPr>
          <a:xfrm>
            <a:off x="5467901" y="3105150"/>
            <a:ext cx="912682" cy="572113"/>
          </a:xfrm>
        </p:spPr>
        <p:txBody>
          <a:bodyPr anchor="ctr" anchorCtr="0">
            <a:noAutofit/>
          </a:bodyPr>
          <a:lstStyle>
            <a:lvl1pPr marL="0" indent="0" algn="ctr">
              <a:spcBef>
                <a:spcPts val="0"/>
              </a:spcBef>
              <a:buNone/>
              <a:defRPr sz="675" b="0" i="1"/>
            </a:lvl1pPr>
            <a:lvl2pPr marL="0" indent="0" algn="ctr">
              <a:lnSpc>
                <a:spcPct val="100000"/>
              </a:lnSpc>
              <a:spcBef>
                <a:spcPts val="225"/>
              </a:spcBef>
              <a:buNone/>
              <a:tabLst/>
              <a:defRPr sz="675" b="1"/>
            </a:lvl2pPr>
            <a:lvl3pPr marL="0" indent="0" algn="ctr">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2" name="Text Placeholder 3">
            <a:extLst>
              <a:ext uri="{FF2B5EF4-FFF2-40B4-BE49-F238E27FC236}">
                <a16:creationId xmlns:a16="http://schemas.microsoft.com/office/drawing/2014/main" id="{A85CB7D9-F1BF-EC28-3171-0DC7336B8CA9}"/>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0A7A6618-BE71-3BBD-E7CA-3099B495F2BF}"/>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54A23DCB-1474-CA2D-C93B-BF39C5C931F1}"/>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80AFDBD-B0D6-4BB8-B499-700FBB28D40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80797235"/>
      </p:ext>
    </p:extLst>
  </p:cSld>
  <p:clrMapOvr>
    <a:masterClrMapping/>
  </p:clrMapOvr>
  <p:extLst>
    <p:ext uri="{DCECCB84-F9BA-43D5-87BE-67443E8EF086}">
      <p15:sldGuideLst xmlns:p15="http://schemas.microsoft.com/office/powerpoint/2012/main">
        <p15:guide id="3" orient="horz" pos="1872">
          <p15:clr>
            <a:srgbClr val="FBAE40"/>
          </p15:clr>
        </p15:guide>
        <p15:guide id="4" orient="horz" pos="2736">
          <p15:clr>
            <a:srgbClr val="FBAE40"/>
          </p15:clr>
        </p15:guide>
        <p15:guide id="5" orient="horz" pos="4032">
          <p15:clr>
            <a:srgbClr val="FBAE40"/>
          </p15:clr>
        </p15:guide>
        <p15:guide id="6" pos="2040">
          <p15:clr>
            <a:srgbClr val="FBAE40"/>
          </p15:clr>
        </p15:guide>
        <p15:guide id="7" pos="2832">
          <p15:clr>
            <a:srgbClr val="FBAE40"/>
          </p15:clr>
        </p15:guide>
        <p15:guide id="8" pos="5448">
          <p15:clr>
            <a:srgbClr val="FBAE40"/>
          </p15:clr>
        </p15:guide>
        <p15:guide id="9" pos="2904">
          <p15:clr>
            <a:srgbClr val="FBAE40"/>
          </p15:clr>
        </p15:guide>
        <p15:guide id="10" pos="3792">
          <p15:clr>
            <a:srgbClr val="FBAE40"/>
          </p15:clr>
        </p15:guide>
        <p15:guide id="11" pos="4584">
          <p15:clr>
            <a:srgbClr val="FBAE40"/>
          </p15:clr>
        </p15:guide>
        <p15:guide id="12" orient="horz" pos="2640">
          <p15:clr>
            <a:srgbClr val="FBAE40"/>
          </p15:clr>
        </p15:guide>
        <p15:guide id="13" orient="horz" pos="3216">
          <p15:clr>
            <a:srgbClr val="FBAE40"/>
          </p15:clr>
        </p15:guide>
        <p15:guide id="14" orient="horz" pos="3792">
          <p15:clr>
            <a:srgbClr val="FBAE40"/>
          </p15:clr>
        </p15:guide>
        <p15:guide id="15" orient="horz" pos="3312">
          <p15:clr>
            <a:srgbClr val="FBAE40"/>
          </p15:clr>
        </p15:guide>
        <p15:guide id="16" pos="3696">
          <p15:clr>
            <a:srgbClr val="FBAE40"/>
          </p15:clr>
        </p15:guide>
        <p15:guide id="17" pos="4656">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IJ Template - 1 CENTER MODULE CONC">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3030432-EC3F-3991-5121-3477A9B7EF94}"/>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ABB7C879-C0CA-78C1-FFB8-94AE9FF6AC7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3082DAC5-F7E0-62B4-C497-20E45529699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70EAEEA-CCCB-1290-FE21-CD349847808B}"/>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77917833"/>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IJ Template - 1 CENTER MODULE - addon">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964774"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8BC3CF11-328C-AC92-44A1-DFE08F5EFA68}"/>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1B57F565-3F4C-6C7E-E7FB-6F530382019A}"/>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2EFAD0DF-DA70-416F-E657-684ABA2BC3DA}"/>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16A1B64F-FACE-6799-F919-6F648566E276}"/>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56869560"/>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IJ - 3 CTR MODULES+APP CHAL">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69688"/>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69688"/>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0"/>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A3805609-1C2B-6620-6896-8BA945B334AA}"/>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710DB925-B18E-904C-A4EB-6B0103492D85}"/>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0F854545-9462-F78C-2775-E0D1D67637B0}"/>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BC005F85-2959-4CBB-CB90-858B5B5CF98F}"/>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16782394"/>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IJ 3 CENTER MODULES CONC sml headline">
    <p:spTree>
      <p:nvGrpSpPr>
        <p:cNvPr id="1" name=""/>
        <p:cNvGrpSpPr/>
        <p:nvPr/>
      </p:nvGrpSpPr>
      <p:grpSpPr>
        <a:xfrm>
          <a:off x="0" y="0"/>
          <a:ext cx="0" cy="0"/>
          <a:chOff x="0" y="0"/>
          <a:chExt cx="0" cy="0"/>
        </a:xfrm>
      </p:grpSpPr>
      <p:sp>
        <p:nvSpPr>
          <p:cNvPr id="57" name="Text Placeholder 56">
            <a:extLst>
              <a:ext uri="{FF2B5EF4-FFF2-40B4-BE49-F238E27FC236}">
                <a16:creationId xmlns:a16="http://schemas.microsoft.com/office/drawing/2014/main" id="{473E1E2D-BD76-8A79-8678-8A726E67EF5E}"/>
              </a:ext>
            </a:extLst>
          </p:cNvPr>
          <p:cNvSpPr>
            <a:spLocks noGrp="1"/>
          </p:cNvSpPr>
          <p:nvPr>
            <p:ph type="body" sz="quarter" idx="14"/>
          </p:nvPr>
        </p:nvSpPr>
        <p:spPr>
          <a:xfrm>
            <a:off x="2562695" y="2782389"/>
            <a:ext cx="105918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6" name="Text Placeholder 56">
            <a:extLst>
              <a:ext uri="{FF2B5EF4-FFF2-40B4-BE49-F238E27FC236}">
                <a16:creationId xmlns:a16="http://schemas.microsoft.com/office/drawing/2014/main" id="{AD6B53E0-493C-8FBB-2A9A-50F4DD3DF619}"/>
              </a:ext>
            </a:extLst>
          </p:cNvPr>
          <p:cNvSpPr>
            <a:spLocks noGrp="1"/>
          </p:cNvSpPr>
          <p:nvPr>
            <p:ph type="body" sz="quarter" idx="22"/>
          </p:nvPr>
        </p:nvSpPr>
        <p:spPr>
          <a:xfrm>
            <a:off x="4918878"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64" name="Text Placeholder 56">
            <a:extLst>
              <a:ext uri="{FF2B5EF4-FFF2-40B4-BE49-F238E27FC236}">
                <a16:creationId xmlns:a16="http://schemas.microsoft.com/office/drawing/2014/main" id="{1B02A2D7-82BB-73D9-CF3F-E523AAF230C2}"/>
              </a:ext>
            </a:extLst>
          </p:cNvPr>
          <p:cNvSpPr>
            <a:spLocks noGrp="1"/>
          </p:cNvSpPr>
          <p:nvPr>
            <p:ph type="body" sz="quarter" idx="20"/>
          </p:nvPr>
        </p:nvSpPr>
        <p:spPr>
          <a:xfrm>
            <a:off x="3730160" y="2782389"/>
            <a:ext cx="1074420" cy="572113"/>
          </a:xfrm>
        </p:spPr>
        <p:txBody>
          <a:bodyPr anchor="ctr" anchorCtr="0">
            <a:noAutofit/>
          </a:bodyPr>
          <a:lstStyle>
            <a:lvl1pPr marL="0" indent="0" algn="ctr">
              <a:lnSpc>
                <a:spcPct val="100000"/>
              </a:lnSpc>
              <a:spcBef>
                <a:spcPts val="0"/>
              </a:spcBef>
              <a:buNone/>
              <a:defRPr sz="675" b="0" i="1"/>
            </a:lvl1pPr>
            <a:lvl2pPr marL="0" indent="0" algn="ctr">
              <a:lnSpc>
                <a:spcPct val="100000"/>
              </a:lnSpc>
              <a:spcBef>
                <a:spcPts val="225"/>
              </a:spcBef>
              <a:buNone/>
              <a:tabLst/>
              <a:defRPr sz="675" b="1"/>
            </a:lvl2pPr>
            <a:lvl3pPr marL="0" indent="0" algn="ctr">
              <a:lnSpc>
                <a:spcPct val="100000"/>
              </a:lnSpc>
              <a:spcBef>
                <a:spcPts val="150"/>
              </a:spcBef>
              <a:buNone/>
              <a:tabLst/>
              <a:defRPr sz="675" i="1"/>
            </a:lvl3pPr>
            <a:lvl4pPr marL="1028700" indent="0" algn="ctr">
              <a:buNone/>
              <a:defRPr sz="750"/>
            </a:lvl4pPr>
            <a:lvl5pPr marL="1371600" indent="0" algn="ctr">
              <a:buNone/>
              <a:defRPr sz="750"/>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194DB845-764A-8C47-B0D2-7578A6920B8D}"/>
              </a:ext>
            </a:extLst>
          </p:cNvPr>
          <p:cNvSpPr>
            <a:spLocks noGrp="1"/>
          </p:cNvSpPr>
          <p:nvPr>
            <p:ph type="sldNum" sz="quarter" idx="11"/>
          </p:nvPr>
        </p:nvSpPr>
        <p:spPr/>
        <p:txBody>
          <a:bodyPr/>
          <a:lstStyle>
            <a:lvl1pPr>
              <a:defRPr>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sp>
        <p:nvSpPr>
          <p:cNvPr id="6" name="Rectangle 5">
            <a:extLst>
              <a:ext uri="{FF2B5EF4-FFF2-40B4-BE49-F238E27FC236}">
                <a16:creationId xmlns:a16="http://schemas.microsoft.com/office/drawing/2014/main" id="{BF7AAD2E-185E-284D-A254-C205E3DD04EC}"/>
              </a:ext>
            </a:extLst>
          </p:cNvPr>
          <p:cNvSpPr/>
          <p:nvPr userDrawn="1"/>
        </p:nvSpPr>
        <p:spPr>
          <a:xfrm>
            <a:off x="1" y="0"/>
            <a:ext cx="9143999" cy="139304"/>
          </a:xfrm>
          <a:prstGeom prst="rect">
            <a:avLst/>
          </a:prstGeom>
          <a:gradFill flip="none" rotWithShape="1">
            <a:gsLst>
              <a:gs pos="3000">
                <a:schemeClr val="accent1"/>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BE0D910A-E6DF-1248-82C8-F9069B5274B5}"/>
              </a:ext>
            </a:extLst>
          </p:cNvPr>
          <p:cNvSpPr/>
          <p:nvPr userDrawn="1"/>
        </p:nvSpPr>
        <p:spPr>
          <a:xfrm>
            <a:off x="0" y="371475"/>
            <a:ext cx="75438" cy="571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69" name="Text Placeholder 68">
            <a:extLst>
              <a:ext uri="{FF2B5EF4-FFF2-40B4-BE49-F238E27FC236}">
                <a16:creationId xmlns:a16="http://schemas.microsoft.com/office/drawing/2014/main" id="{0E073A21-468C-5BCA-7B72-224C56348D38}"/>
              </a:ext>
            </a:extLst>
          </p:cNvPr>
          <p:cNvSpPr>
            <a:spLocks noGrp="1"/>
          </p:cNvSpPr>
          <p:nvPr>
            <p:ph type="body" sz="quarter" idx="24" hasCustomPrompt="1"/>
          </p:nvPr>
        </p:nvSpPr>
        <p:spPr>
          <a:xfrm>
            <a:off x="569269" y="1146572"/>
            <a:ext cx="1584722" cy="390525"/>
          </a:xfrm>
        </p:spPr>
        <p:txBody>
          <a:bodyPr anchor="ctr" anchorCtr="0">
            <a:normAutofit/>
          </a:bodyPr>
          <a:lstStyle>
            <a:lvl1pPr marL="0" indent="0">
              <a:buNone/>
              <a:defRPr sz="900" b="1"/>
            </a:lvl1pPr>
          </a:lstStyle>
          <a:p>
            <a:pPr lvl="0"/>
            <a:r>
              <a:rPr lang="en-US"/>
              <a:t>WEEK PERIOD HERE</a:t>
            </a:r>
          </a:p>
        </p:txBody>
      </p:sp>
      <p:sp>
        <p:nvSpPr>
          <p:cNvPr id="70" name="Text Placeholder 68">
            <a:extLst>
              <a:ext uri="{FF2B5EF4-FFF2-40B4-BE49-F238E27FC236}">
                <a16:creationId xmlns:a16="http://schemas.microsoft.com/office/drawing/2014/main" id="{F8DAB486-47E4-E3A2-1064-841A9C317E2F}"/>
              </a:ext>
            </a:extLst>
          </p:cNvPr>
          <p:cNvSpPr>
            <a:spLocks noGrp="1"/>
          </p:cNvSpPr>
          <p:nvPr>
            <p:ph type="body" sz="quarter" idx="25" hasCustomPrompt="1"/>
          </p:nvPr>
        </p:nvSpPr>
        <p:spPr>
          <a:xfrm>
            <a:off x="2496454" y="1146572"/>
            <a:ext cx="1584722" cy="390525"/>
          </a:xfrm>
        </p:spPr>
        <p:txBody>
          <a:bodyPr anchor="ctr" anchorCtr="0">
            <a:normAutofit/>
          </a:bodyPr>
          <a:lstStyle>
            <a:lvl1pPr marL="0" indent="0">
              <a:buNone/>
              <a:defRPr sz="900" b="1"/>
            </a:lvl1pPr>
          </a:lstStyle>
          <a:p>
            <a:pPr lvl="0"/>
            <a:r>
              <a:rPr lang="en-US"/>
              <a:t>ADD WEEK PERIOD HERE</a:t>
            </a:r>
          </a:p>
        </p:txBody>
      </p:sp>
      <p:sp>
        <p:nvSpPr>
          <p:cNvPr id="71" name="Text Placeholder 68">
            <a:extLst>
              <a:ext uri="{FF2B5EF4-FFF2-40B4-BE49-F238E27FC236}">
                <a16:creationId xmlns:a16="http://schemas.microsoft.com/office/drawing/2014/main" id="{AE761CC6-0B60-8927-3ABF-58D4B5862FC4}"/>
              </a:ext>
            </a:extLst>
          </p:cNvPr>
          <p:cNvSpPr>
            <a:spLocks noGrp="1"/>
          </p:cNvSpPr>
          <p:nvPr>
            <p:ph type="body" sz="quarter" idx="26" hasCustomPrompt="1"/>
          </p:nvPr>
        </p:nvSpPr>
        <p:spPr>
          <a:xfrm>
            <a:off x="6637297" y="1146572"/>
            <a:ext cx="1584722" cy="390525"/>
          </a:xfrm>
        </p:spPr>
        <p:txBody>
          <a:bodyPr anchor="ctr" anchorCtr="0">
            <a:normAutofit/>
          </a:bodyPr>
          <a:lstStyle>
            <a:lvl1pPr marL="0" indent="0">
              <a:buNone/>
              <a:defRPr sz="900" b="1"/>
            </a:lvl1pPr>
          </a:lstStyle>
          <a:p>
            <a:pPr lvl="0"/>
            <a:r>
              <a:rPr lang="en-US"/>
              <a:t>ADD WEEK PERIOD HERE</a:t>
            </a:r>
          </a:p>
        </p:txBody>
      </p:sp>
      <p:sp>
        <p:nvSpPr>
          <p:cNvPr id="2" name="Text Placeholder 3">
            <a:extLst>
              <a:ext uri="{FF2B5EF4-FFF2-40B4-BE49-F238E27FC236}">
                <a16:creationId xmlns:a16="http://schemas.microsoft.com/office/drawing/2014/main" id="{C6C0C6D4-2D1A-002F-935B-C4520F09BAFE}"/>
              </a:ext>
            </a:extLst>
          </p:cNvPr>
          <p:cNvSpPr>
            <a:spLocks noGrp="1"/>
          </p:cNvSpPr>
          <p:nvPr>
            <p:ph type="body" sz="quarter" idx="28" hasCustomPrompt="1"/>
          </p:nvPr>
        </p:nvSpPr>
        <p:spPr>
          <a:xfrm>
            <a:off x="561976" y="1588294"/>
            <a:ext cx="1822847" cy="221456"/>
          </a:xfrm>
        </p:spPr>
        <p:txBody>
          <a:bodyPr anchor="ctr" anchorCtr="0">
            <a:normAutofit/>
          </a:bodyPr>
          <a:lstStyle>
            <a:lvl1pPr marL="0" indent="0" algn="ctr">
              <a:buNone/>
              <a:defRPr sz="1013" b="1">
                <a:solidFill>
                  <a:schemeClr val="bg1"/>
                </a:solidFill>
              </a:defRPr>
            </a:lvl1pPr>
          </a:lstStyle>
          <a:p>
            <a:pPr lvl="0"/>
            <a:r>
              <a:rPr lang="en-US"/>
              <a:t>Editable</a:t>
            </a:r>
          </a:p>
        </p:txBody>
      </p:sp>
      <p:sp>
        <p:nvSpPr>
          <p:cNvPr id="3" name="Text Placeholder 2">
            <a:extLst>
              <a:ext uri="{FF2B5EF4-FFF2-40B4-BE49-F238E27FC236}">
                <a16:creationId xmlns:a16="http://schemas.microsoft.com/office/drawing/2014/main" id="{5A629751-38A1-5CFF-6EC1-D99BF9B4D074}"/>
              </a:ext>
            </a:extLst>
          </p:cNvPr>
          <p:cNvSpPr>
            <a:spLocks noGrp="1"/>
          </p:cNvSpPr>
          <p:nvPr>
            <p:ph type="body" sz="quarter" idx="17"/>
          </p:nvPr>
        </p:nvSpPr>
        <p:spPr>
          <a:xfrm>
            <a:off x="7315200" y="3274068"/>
            <a:ext cx="1213931" cy="477332"/>
          </a:xfrm>
        </p:spPr>
        <p:txBody>
          <a:bodyPr anchor="ctr" anchorCtr="0">
            <a:noAutofit/>
          </a:bodyPr>
          <a:lstStyle>
            <a:lvl1pPr marL="0" indent="0">
              <a:buNone/>
              <a:defRPr sz="825" b="0"/>
            </a:lvl1pPr>
            <a:lvl2pPr marL="8335" indent="0">
              <a:spcBef>
                <a:spcPts val="0"/>
              </a:spcBef>
              <a:buNone/>
              <a:tabLst/>
              <a:defRPr sz="788" i="1"/>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4" name="Text Placeholder 2">
            <a:extLst>
              <a:ext uri="{FF2B5EF4-FFF2-40B4-BE49-F238E27FC236}">
                <a16:creationId xmlns:a16="http://schemas.microsoft.com/office/drawing/2014/main" id="{7D141865-4409-29B6-38AB-E83744B8FEC6}"/>
              </a:ext>
            </a:extLst>
          </p:cNvPr>
          <p:cNvSpPr>
            <a:spLocks noGrp="1"/>
          </p:cNvSpPr>
          <p:nvPr>
            <p:ph type="body" sz="quarter" idx="12"/>
          </p:nvPr>
        </p:nvSpPr>
        <p:spPr>
          <a:xfrm>
            <a:off x="1033493" y="2632309"/>
            <a:ext cx="1085582" cy="360380"/>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
        <p:nvSpPr>
          <p:cNvPr id="8" name="Text Placeholder 2">
            <a:extLst>
              <a:ext uri="{FF2B5EF4-FFF2-40B4-BE49-F238E27FC236}">
                <a16:creationId xmlns:a16="http://schemas.microsoft.com/office/drawing/2014/main" id="{DB44FF0D-0AFC-C544-B1B9-5765D5C21A4C}"/>
              </a:ext>
            </a:extLst>
          </p:cNvPr>
          <p:cNvSpPr>
            <a:spLocks noGrp="1"/>
          </p:cNvSpPr>
          <p:nvPr>
            <p:ph type="body" sz="quarter" idx="13"/>
          </p:nvPr>
        </p:nvSpPr>
        <p:spPr>
          <a:xfrm>
            <a:off x="1033493" y="3132222"/>
            <a:ext cx="1085582" cy="359102"/>
          </a:xfrm>
        </p:spPr>
        <p:txBody>
          <a:bodyPr anchor="ctr" anchorCtr="0">
            <a:noAutofit/>
          </a:bodyPr>
          <a:lstStyle>
            <a:lvl1pPr marL="0" indent="0">
              <a:buNone/>
              <a:defRPr sz="750" b="0"/>
            </a:lvl1pPr>
            <a:lvl2pPr marL="8335" indent="0">
              <a:spcBef>
                <a:spcPts val="0"/>
              </a:spcBef>
              <a:buNone/>
              <a:tabLst/>
              <a:defRPr sz="750" b="0"/>
            </a:lvl2pPr>
            <a:lvl3pPr marL="685800" indent="0">
              <a:buNone/>
              <a:defRPr sz="750"/>
            </a:lvl3pPr>
            <a:lvl4pPr marL="1028700" indent="0">
              <a:buNone/>
              <a:defRPr sz="675"/>
            </a:lvl4pPr>
            <a:lvl5pPr marL="1371600" indent="0">
              <a:buNone/>
              <a:defRPr sz="675"/>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542360735"/>
      </p:ext>
    </p:extLst>
  </p:cSld>
  <p:clrMapOvr>
    <a:masterClrMapping/>
  </p:clrMapOvr>
  <p:extLst>
    <p:ext uri="{DCECCB84-F9BA-43D5-87BE-67443E8EF086}">
      <p15:sldGuideLst xmlns:p15="http://schemas.microsoft.com/office/powerpoint/2012/main">
        <p15:guide id="3" orient="horz" pos="312">
          <p15:clr>
            <a:srgbClr val="FBAE40"/>
          </p15:clr>
        </p15:guide>
        <p15:guide id="4" orient="horz" pos="792">
          <p15:clr>
            <a:srgbClr val="FBAE40"/>
          </p15:clr>
        </p15:guide>
        <p15:guide id="5" orient="horz" pos="4032">
          <p15:clr>
            <a:srgbClr val="FBAE4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userDrawn="1">
  <p:cSld name="Blank Copyright Only">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2BEEC746-17BA-4875-985D-9F5B113BC058}"/>
              </a:ext>
            </a:extLst>
          </p:cNvPr>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600">
                <a:solidFill>
                  <a:schemeClr val="tx1">
                    <a:tint val="75000"/>
                  </a:schemeClr>
                </a:solidFill>
              </a:defRPr>
            </a:lvl1pPr>
          </a:lstStyle>
          <a:p>
            <a:endParaRPr lang="en-US"/>
          </a:p>
        </p:txBody>
      </p:sp>
      <p:sp>
        <p:nvSpPr>
          <p:cNvPr id="15" name="Slide Number Placeholder 5">
            <a:extLst>
              <a:ext uri="{FF2B5EF4-FFF2-40B4-BE49-F238E27FC236}">
                <a16:creationId xmlns:a16="http://schemas.microsoft.com/office/drawing/2014/main" id="{92CEAE01-8A3C-4463-AE92-56D23BC2A479}"/>
              </a:ext>
            </a:extLst>
          </p:cNvPr>
          <p:cNvSpPr>
            <a:spLocks noGrp="1"/>
          </p:cNvSpPr>
          <p:nvPr>
            <p:ph type="sldNum" sz="quarter" idx="4"/>
          </p:nvPr>
        </p:nvSpPr>
        <p:spPr>
          <a:xfrm>
            <a:off x="6553201" y="4767264"/>
            <a:ext cx="2133600" cy="273844"/>
          </a:xfrm>
          <a:prstGeom prst="rect">
            <a:avLst/>
          </a:prstGeom>
        </p:spPr>
        <p:txBody>
          <a:bodyPr vert="horz" lIns="91440" tIns="45720" rIns="91440" bIns="45720" rtlCol="0" anchor="ctr"/>
          <a:lstStyle>
            <a:lvl1pPr algn="r">
              <a:defRPr sz="600">
                <a:solidFill>
                  <a:schemeClr val="tx1">
                    <a:tint val="75000"/>
                  </a:schemeClr>
                </a:solidFill>
              </a:defRPr>
            </a:lvl1pPr>
          </a:lstStyle>
          <a:p>
            <a:fld id="{FB434236-61EB-498D-B91C-BE3619E4B336}" type="slidenum">
              <a:rPr lang="en-US" smtClean="0"/>
              <a:pPr/>
              <a:t>‹#›</a:t>
            </a:fld>
            <a:endParaRPr lang="en-US"/>
          </a:p>
        </p:txBody>
      </p:sp>
    </p:spTree>
    <p:extLst>
      <p:ext uri="{BB962C8B-B14F-4D97-AF65-F5344CB8AC3E}">
        <p14:creationId xmlns:p14="http://schemas.microsoft.com/office/powerpoint/2010/main" val="356150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FA43885-B0BD-5443-8C2F-0F3836BCD086}"/>
              </a:ext>
            </a:extLst>
          </p:cNvPr>
          <p:cNvPicPr>
            <a:picLocks noChangeAspect="1"/>
          </p:cNvPicPr>
          <p:nvPr userDrawn="1"/>
        </p:nvPicPr>
        <p:blipFill rotWithShape="1">
          <a:blip r:embed="rId2"/>
          <a:srcRect t="801" b="320"/>
          <a:stretch/>
        </p:blipFill>
        <p:spPr>
          <a:xfrm>
            <a:off x="4792237" y="57150"/>
            <a:ext cx="4120691" cy="5086351"/>
          </a:xfrm>
          <a:prstGeom prst="rect">
            <a:avLst/>
          </a:prstGeom>
        </p:spPr>
      </p:pic>
      <p:sp>
        <p:nvSpPr>
          <p:cNvPr id="4" name="Title 3">
            <a:extLst>
              <a:ext uri="{FF2B5EF4-FFF2-40B4-BE49-F238E27FC236}">
                <a16:creationId xmlns:a16="http://schemas.microsoft.com/office/drawing/2014/main" id="{E735480F-7577-0345-A6C0-390BEB194D26}"/>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A795D9A1-EBA6-9146-A2ED-D807154A4760}"/>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3" name="Text Placeholder 2">
            <a:extLst>
              <a:ext uri="{FF2B5EF4-FFF2-40B4-BE49-F238E27FC236}">
                <a16:creationId xmlns:a16="http://schemas.microsoft.com/office/drawing/2014/main" id="{04C7C19A-3D69-03E5-8BBD-E0DDD14C4F10}"/>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2" name="TextBox 1">
            <a:extLst>
              <a:ext uri="{FF2B5EF4-FFF2-40B4-BE49-F238E27FC236}">
                <a16:creationId xmlns:a16="http://schemas.microsoft.com/office/drawing/2014/main" id="{6E999A7D-45BD-9514-45A9-FB4F13C1DEDF}"/>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49696401"/>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18B77-0E46-784F-B356-9230234DAF02}"/>
              </a:ext>
            </a:extLst>
          </p:cNvPr>
          <p:cNvPicPr>
            <a:picLocks noChangeAspect="1"/>
          </p:cNvPicPr>
          <p:nvPr userDrawn="1"/>
        </p:nvPicPr>
        <p:blipFill>
          <a:blip r:embed="rId2"/>
          <a:srcRect t="1090" b="1090"/>
          <a:stretch/>
        </p:blipFill>
        <p:spPr>
          <a:xfrm>
            <a:off x="4698052" y="114301"/>
            <a:ext cx="4009657" cy="5029200"/>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EC14DA09-E924-6D4E-8F19-28451BD41494}"/>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FFA284C8-DE04-CCC4-C530-8F16B53DF841}"/>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5F140507-F05F-E3F7-4B01-5778536396CE}"/>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6C40EB2A-5F7D-3753-BEAA-432BE13A1259}"/>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2040991161"/>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50592-35F9-3D48-BB93-0853DEBFDC58}"/>
              </a:ext>
            </a:extLst>
          </p:cNvPr>
          <p:cNvPicPr>
            <a:picLocks noChangeAspect="1"/>
          </p:cNvPicPr>
          <p:nvPr userDrawn="1"/>
        </p:nvPicPr>
        <p:blipFill>
          <a:blip r:embed="rId2"/>
          <a:srcRect t="2001" b="2001"/>
          <a:stretch/>
        </p:blipFill>
        <p:spPr>
          <a:xfrm>
            <a:off x="5314950" y="274319"/>
            <a:ext cx="2867407" cy="4869181"/>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F78BFF92-44A5-214C-A38F-FA5F2E3FE2A2}"/>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E35269A8-398E-955F-E7F9-403D29FEA8CC}"/>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2CA38714-A73A-E34D-DBF0-F1FD39BFE13E}"/>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2D70C66F-4E9C-3A13-DF9F-DA356F98ECE3}"/>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914640600"/>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32002A-6216-3A41-8BCF-E42A668C3C16}"/>
              </a:ext>
            </a:extLst>
          </p:cNvPr>
          <p:cNvPicPr>
            <a:picLocks noChangeAspect="1"/>
          </p:cNvPicPr>
          <p:nvPr userDrawn="1"/>
        </p:nvPicPr>
        <p:blipFill>
          <a:blip r:embed="rId2"/>
          <a:srcRect l="1335" r="1335"/>
          <a:stretch/>
        </p:blipFill>
        <p:spPr>
          <a:xfrm>
            <a:off x="4800600" y="13939"/>
            <a:ext cx="4114800" cy="5129562"/>
          </a:xfrm>
          <a:prstGeom prst="rect">
            <a:avLst/>
          </a:prstGeom>
        </p:spPr>
      </p:pic>
      <p:pic>
        <p:nvPicPr>
          <p:cNvPr id="10" name="Google Shape;105;p29">
            <a:extLst>
              <a:ext uri="{FF2B5EF4-FFF2-40B4-BE49-F238E27FC236}">
                <a16:creationId xmlns:a16="http://schemas.microsoft.com/office/drawing/2014/main" id="{80F65949-A966-3C45-B14B-D3B3485F499F}"/>
              </a:ext>
            </a:extLst>
          </p:cNvPr>
          <p:cNvPicPr preferRelativeResize="0"/>
          <p:nvPr userDrawn="1"/>
        </p:nvPicPr>
        <p:blipFill rotWithShape="1">
          <a:blip r:embed="rId3">
            <a:alphaModFix/>
          </a:blip>
          <a:srcRect/>
          <a:stretch/>
        </p:blipFill>
        <p:spPr>
          <a:xfrm>
            <a:off x="457200" y="371471"/>
            <a:ext cx="2366443" cy="420624"/>
          </a:xfrm>
          <a:prstGeom prst="rect">
            <a:avLst/>
          </a:prstGeom>
          <a:noFill/>
          <a:ln>
            <a:noFill/>
          </a:ln>
        </p:spPr>
      </p:pic>
      <p:sp>
        <p:nvSpPr>
          <p:cNvPr id="6" name="Footer Placeholder 1">
            <a:extLst>
              <a:ext uri="{FF2B5EF4-FFF2-40B4-BE49-F238E27FC236}">
                <a16:creationId xmlns:a16="http://schemas.microsoft.com/office/drawing/2014/main" id="{62C2D375-91B0-9F4D-8EF0-398E755BAC65}"/>
              </a:ext>
            </a:extLst>
          </p:cNvPr>
          <p:cNvSpPr txBox="1">
            <a:spLocks/>
          </p:cNvSpPr>
          <p:nvPr userDrawn="1"/>
        </p:nvSpPr>
        <p:spPr>
          <a:xfrm>
            <a:off x="971550" y="4767374"/>
            <a:ext cx="3028950" cy="160095"/>
          </a:xfrm>
          <a:prstGeom prst="rect">
            <a:avLst/>
          </a:prstGeom>
        </p:spPr>
        <p:txBody>
          <a:bodyPr vert="horz" lIns="0" tIns="0" rIns="0" bIns="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2" name="Title 3">
            <a:extLst>
              <a:ext uri="{FF2B5EF4-FFF2-40B4-BE49-F238E27FC236}">
                <a16:creationId xmlns:a16="http://schemas.microsoft.com/office/drawing/2014/main" id="{A8D96418-52FC-52B5-EF21-C6F346690532}"/>
              </a:ext>
            </a:extLst>
          </p:cNvPr>
          <p:cNvSpPr>
            <a:spLocks noGrp="1"/>
          </p:cNvSpPr>
          <p:nvPr>
            <p:ph type="title" hasCustomPrompt="1"/>
          </p:nvPr>
        </p:nvSpPr>
        <p:spPr>
          <a:xfrm>
            <a:off x="971550" y="1669128"/>
            <a:ext cx="3829050" cy="1364219"/>
          </a:xfrm>
        </p:spPr>
        <p:txBody>
          <a:bodyPr anchor="t" anchorCtr="0">
            <a:noAutofit/>
          </a:bodyPr>
          <a:lstStyle>
            <a:lvl1pPr>
              <a:defRPr sz="4050" b="0" i="0" spc="0" baseline="0">
                <a:latin typeface="Tiempos Fine Light" panose="02020303060303060403" pitchFamily="18" charset="77"/>
                <a:cs typeface="Times New Roman" panose="02020603050405020304" pitchFamily="18" charset="0"/>
              </a:defRPr>
            </a:lvl1pPr>
          </a:lstStyle>
          <a:p>
            <a:r>
              <a:rPr lang="en-US"/>
              <a:t>Click to edit master title style</a:t>
            </a:r>
          </a:p>
        </p:txBody>
      </p:sp>
      <p:sp>
        <p:nvSpPr>
          <p:cNvPr id="4" name="Text Placeholder 2">
            <a:extLst>
              <a:ext uri="{FF2B5EF4-FFF2-40B4-BE49-F238E27FC236}">
                <a16:creationId xmlns:a16="http://schemas.microsoft.com/office/drawing/2014/main" id="{1FE4998D-3276-709E-9E9C-DDBFF9AB6AAA}"/>
              </a:ext>
            </a:extLst>
          </p:cNvPr>
          <p:cNvSpPr>
            <a:spLocks noGrp="1"/>
          </p:cNvSpPr>
          <p:nvPr>
            <p:ph type="body" sz="quarter" idx="10"/>
          </p:nvPr>
        </p:nvSpPr>
        <p:spPr>
          <a:xfrm>
            <a:off x="963216" y="3138488"/>
            <a:ext cx="3837384" cy="838200"/>
          </a:xfrm>
        </p:spPr>
        <p:txBody>
          <a:bodyPr/>
          <a:lstStyle>
            <a:lvl1pPr marL="5954" indent="0">
              <a:buNone/>
              <a:tabLst/>
              <a:defRPr b="1">
                <a:solidFill>
                  <a:schemeClr val="accent1"/>
                </a:solidFill>
              </a:defRPr>
            </a:lvl1pPr>
            <a:lvl2pPr marL="5954" indent="0">
              <a:buNone/>
              <a:tabLst/>
              <a:defRPr i="1"/>
            </a:lvl2pPr>
          </a:lstStyle>
          <a:p>
            <a:pPr lvl="0"/>
            <a:r>
              <a:rPr lang="en-US"/>
              <a:t>Click to edit Master text styles</a:t>
            </a:r>
          </a:p>
          <a:p>
            <a:pPr lvl="1"/>
            <a:r>
              <a:rPr lang="en-US"/>
              <a:t>Second level</a:t>
            </a:r>
          </a:p>
        </p:txBody>
      </p:sp>
      <p:sp>
        <p:nvSpPr>
          <p:cNvPr id="5" name="TextBox 4">
            <a:extLst>
              <a:ext uri="{FF2B5EF4-FFF2-40B4-BE49-F238E27FC236}">
                <a16:creationId xmlns:a16="http://schemas.microsoft.com/office/drawing/2014/main" id="{0F1566A7-D673-3BCE-7100-192ECB77081B}"/>
              </a:ext>
            </a:extLst>
          </p:cNvPr>
          <p:cNvSpPr txBox="1"/>
          <p:nvPr userDrawn="1"/>
        </p:nvSpPr>
        <p:spPr>
          <a:xfrm rot="16200000">
            <a:off x="8463188" y="4392820"/>
            <a:ext cx="1211580" cy="173124"/>
          </a:xfrm>
          <a:prstGeom prst="rect">
            <a:avLst/>
          </a:prstGeom>
          <a:noFill/>
        </p:spPr>
        <p:txBody>
          <a:bodyPr wrap="square" rtlCol="0">
            <a:spAutoFit/>
          </a:bodyPr>
          <a:lstStyle/>
          <a:p>
            <a:r>
              <a:rPr lang="en-US" sz="525">
                <a:solidFill>
                  <a:schemeClr val="bg1">
                    <a:lumMod val="95000"/>
                  </a:schemeClr>
                </a:solidFill>
              </a:rPr>
              <a:t>MRK22111900</a:t>
            </a:r>
          </a:p>
        </p:txBody>
      </p:sp>
    </p:spTree>
    <p:extLst>
      <p:ext uri="{BB962C8B-B14F-4D97-AF65-F5344CB8AC3E}">
        <p14:creationId xmlns:p14="http://schemas.microsoft.com/office/powerpoint/2010/main" val="2279360475"/>
      </p:ext>
    </p:extLst>
  </p:cSld>
  <p:clrMapOvr>
    <a:masterClrMapping/>
  </p:clrMapOvr>
  <p:extLst>
    <p:ext uri="{DCECCB84-F9BA-43D5-87BE-67443E8EF086}">
      <p15:sldGuideLst xmlns:p15="http://schemas.microsoft.com/office/powerpoint/2012/main">
        <p15:guide id="2" orient="horz" pos="1620" userDrawn="1">
          <p15:clr>
            <a:srgbClr val="FBAE40"/>
          </p15:clr>
        </p15:guide>
        <p15:guide id="4" orient="horz" pos="594" userDrawn="1">
          <p15:clr>
            <a:srgbClr val="FBAE40"/>
          </p15:clr>
        </p15:guide>
        <p15:guide id="5" orient="horz" pos="302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26" Type="http://schemas.openxmlformats.org/officeDocument/2006/relationships/slideLayout" Target="../slideLayouts/slideLayout121.xml"/><Relationship Id="rId3" Type="http://schemas.openxmlformats.org/officeDocument/2006/relationships/slideLayout" Target="../slideLayouts/slideLayout98.xml"/><Relationship Id="rId21" Type="http://schemas.openxmlformats.org/officeDocument/2006/relationships/slideLayout" Target="../slideLayouts/slideLayout116.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5" Type="http://schemas.openxmlformats.org/officeDocument/2006/relationships/slideLayout" Target="../slideLayouts/slideLayout120.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29" Type="http://schemas.openxmlformats.org/officeDocument/2006/relationships/theme" Target="../theme/theme2.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24" Type="http://schemas.openxmlformats.org/officeDocument/2006/relationships/slideLayout" Target="../slideLayouts/slideLayout119.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23" Type="http://schemas.openxmlformats.org/officeDocument/2006/relationships/slideLayout" Target="../slideLayouts/slideLayout118.xml"/><Relationship Id="rId28" Type="http://schemas.openxmlformats.org/officeDocument/2006/relationships/slideLayout" Target="../slideLayouts/slideLayout123.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slideLayout" Target="../slideLayouts/slideLayout117.xml"/><Relationship Id="rId27" Type="http://schemas.openxmlformats.org/officeDocument/2006/relationships/slideLayout" Target="../slideLayouts/slideLayout122.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457200" y="379179"/>
            <a:ext cx="8201025" cy="63964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457200" y="1120028"/>
            <a:ext cx="8229600" cy="3263504"/>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8343900" y="4800600"/>
            <a:ext cx="342900" cy="273844"/>
          </a:xfrm>
          <a:prstGeom prst="rect">
            <a:avLst/>
          </a:prstGeom>
        </p:spPr>
        <p:txBody>
          <a:bodyPr lIns="0" tIns="0" rIns="0" bIns="0"/>
          <a:lstStyle>
            <a:lvl1pPr algn="r">
              <a:defRPr sz="788">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97"/>
          <a:stretch>
            <a:fillRect/>
          </a:stretch>
        </p:blipFill>
        <p:spPr>
          <a:xfrm>
            <a:off x="457200" y="4804812"/>
            <a:ext cx="742950" cy="110066"/>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457200" y="474345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text&#10;&#10;Description automatically generated">
            <a:extLst>
              <a:ext uri="{FF2B5EF4-FFF2-40B4-BE49-F238E27FC236}">
                <a16:creationId xmlns:a16="http://schemas.microsoft.com/office/drawing/2014/main" id="{59F8A9ED-4642-D843-BCDE-380437A6F693}"/>
              </a:ext>
            </a:extLst>
          </p:cNvPr>
          <p:cNvPicPr>
            <a:picLocks noChangeAspect="1"/>
          </p:cNvPicPr>
          <p:nvPr userDrawn="1"/>
        </p:nvPicPr>
        <p:blipFill>
          <a:blip r:embed="rId98"/>
          <a:stretch>
            <a:fillRect/>
          </a:stretch>
        </p:blipFill>
        <p:spPr>
          <a:xfrm>
            <a:off x="8201025" y="371475"/>
            <a:ext cx="485775" cy="485775"/>
          </a:xfrm>
          <a:prstGeom prst="rect">
            <a:avLst/>
          </a:prstGeom>
        </p:spPr>
      </p:pic>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
        <p:nvSpPr>
          <p:cNvPr id="12" name="Footer Placeholder 1">
            <a:extLst>
              <a:ext uri="{FF2B5EF4-FFF2-40B4-BE49-F238E27FC236}">
                <a16:creationId xmlns:a16="http://schemas.microsoft.com/office/drawing/2014/main" id="{F3E689F0-729B-AA7D-3C45-CC3324795F2D}"/>
              </a:ext>
            </a:extLst>
          </p:cNvPr>
          <p:cNvSpPr txBox="1">
            <a:spLocks/>
          </p:cNvSpPr>
          <p:nvPr userDrawn="1"/>
        </p:nvSpPr>
        <p:spPr>
          <a:xfrm>
            <a:off x="5143500" y="4979166"/>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450">
                <a:solidFill>
                  <a:schemeClr val="bg1">
                    <a:lumMod val="75000"/>
                  </a:schemeClr>
                </a:solidFill>
                <a:latin typeface="Arial"/>
                <a:ea typeface="Arial"/>
                <a:cs typeface="Arial"/>
                <a:sym typeface="Arial"/>
              </a:rPr>
              <a:t>MRK22119950</a:t>
            </a:r>
            <a:endParaRPr lang="en-US" sz="450">
              <a:solidFill>
                <a:schemeClr val="bg1">
                  <a:lumMod val="75000"/>
                </a:schemeClr>
              </a:solidFill>
            </a:endParaRPr>
          </a:p>
        </p:txBody>
      </p:sp>
    </p:spTree>
    <p:extLst>
      <p:ext uri="{BB962C8B-B14F-4D97-AF65-F5344CB8AC3E}">
        <p14:creationId xmlns:p14="http://schemas.microsoft.com/office/powerpoint/2010/main" val="293357843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4232" r:id="rId13"/>
    <p:sldLayoutId id="2147484246" r:id="rId14"/>
    <p:sldLayoutId id="2147483735" r:id="rId15"/>
    <p:sldLayoutId id="2147483736" r:id="rId16"/>
    <p:sldLayoutId id="2147483737" r:id="rId17"/>
    <p:sldLayoutId id="2147484248" r:id="rId18"/>
    <p:sldLayoutId id="2147484243" r:id="rId19"/>
    <p:sldLayoutId id="2147483740" r:id="rId20"/>
    <p:sldLayoutId id="2147484245" r:id="rId21"/>
    <p:sldLayoutId id="2147483742" r:id="rId22"/>
    <p:sldLayoutId id="2147483743" r:id="rId23"/>
    <p:sldLayoutId id="2147484249" r:id="rId24"/>
    <p:sldLayoutId id="2147484250" r:id="rId25"/>
    <p:sldLayoutId id="2147484235" r:id="rId26"/>
    <p:sldLayoutId id="2147483747" r:id="rId27"/>
    <p:sldLayoutId id="2147483748" r:id="rId28"/>
    <p:sldLayoutId id="2147484241" r:id="rId29"/>
    <p:sldLayoutId id="2147484247" r:id="rId30"/>
    <p:sldLayoutId id="2147484234" r:id="rId31"/>
    <p:sldLayoutId id="2147484244" r:id="rId32"/>
    <p:sldLayoutId id="2147484239" r:id="rId33"/>
    <p:sldLayoutId id="2147484242" r:id="rId34"/>
    <p:sldLayoutId id="2147484238" r:id="rId35"/>
    <p:sldLayoutId id="2147483756" r:id="rId36"/>
    <p:sldLayoutId id="2147484237" r:id="rId37"/>
    <p:sldLayoutId id="2147484236" r:id="rId38"/>
    <p:sldLayoutId id="2147484251" r:id="rId39"/>
    <p:sldLayoutId id="2147483760" r:id="rId40"/>
    <p:sldLayoutId id="2147483761" r:id="rId41"/>
    <p:sldLayoutId id="2147484226" r:id="rId42"/>
    <p:sldLayoutId id="2147484227" r:id="rId43"/>
    <p:sldLayoutId id="2147484228" r:id="rId44"/>
    <p:sldLayoutId id="2147484229" r:id="rId45"/>
    <p:sldLayoutId id="2147484230" r:id="rId46"/>
    <p:sldLayoutId id="2147484231" r:id="rId47"/>
    <p:sldLayoutId id="2147484233" r:id="rId48"/>
    <p:sldLayoutId id="2147484240" r:id="rId49"/>
    <p:sldLayoutId id="2147484252" r:id="rId50"/>
    <p:sldLayoutId id="2147484253" r:id="rId51"/>
    <p:sldLayoutId id="2147484254" r:id="rId52"/>
    <p:sldLayoutId id="2147484255" r:id="rId53"/>
    <p:sldLayoutId id="2147484256" r:id="rId54"/>
    <p:sldLayoutId id="2147484257" r:id="rId55"/>
    <p:sldLayoutId id="2147484258" r:id="rId56"/>
    <p:sldLayoutId id="2147484259" r:id="rId57"/>
    <p:sldLayoutId id="2147484260" r:id="rId58"/>
    <p:sldLayoutId id="2147484261" r:id="rId59"/>
    <p:sldLayoutId id="2147484262" r:id="rId60"/>
    <p:sldLayoutId id="2147484263" r:id="rId61"/>
    <p:sldLayoutId id="2147484264" r:id="rId62"/>
    <p:sldLayoutId id="2147484265" r:id="rId63"/>
    <p:sldLayoutId id="2147484266" r:id="rId64"/>
    <p:sldLayoutId id="2147484267" r:id="rId65"/>
    <p:sldLayoutId id="2147483786" r:id="rId66"/>
    <p:sldLayoutId id="2147483787" r:id="rId67"/>
    <p:sldLayoutId id="2147483788" r:id="rId68"/>
    <p:sldLayoutId id="2147483789" r:id="rId69"/>
    <p:sldLayoutId id="2147483790" r:id="rId70"/>
    <p:sldLayoutId id="2147483791" r:id="rId71"/>
    <p:sldLayoutId id="2147483792" r:id="rId72"/>
    <p:sldLayoutId id="2147483793" r:id="rId73"/>
    <p:sldLayoutId id="2147483794" r:id="rId74"/>
    <p:sldLayoutId id="2147483795" r:id="rId75"/>
    <p:sldLayoutId id="2147483796" r:id="rId76"/>
    <p:sldLayoutId id="2147483800" r:id="rId77"/>
    <p:sldLayoutId id="2147483802" r:id="rId78"/>
    <p:sldLayoutId id="2147483804" r:id="rId79"/>
    <p:sldLayoutId id="2147484158" r:id="rId80"/>
    <p:sldLayoutId id="2147484159" r:id="rId81"/>
    <p:sldLayoutId id="2147484160" r:id="rId82"/>
    <p:sldLayoutId id="2147484161" r:id="rId83"/>
    <p:sldLayoutId id="2147484162" r:id="rId84"/>
    <p:sldLayoutId id="2147484163" r:id="rId85"/>
    <p:sldLayoutId id="2147484164" r:id="rId86"/>
    <p:sldLayoutId id="2147484166" r:id="rId87"/>
    <p:sldLayoutId id="2147484167" r:id="rId88"/>
    <p:sldLayoutId id="2147484169" r:id="rId89"/>
    <p:sldLayoutId id="2147484170" r:id="rId90"/>
    <p:sldLayoutId id="2147484172" r:id="rId91"/>
    <p:sldLayoutId id="2147484173" r:id="rId92"/>
    <p:sldLayoutId id="2147484175" r:id="rId93"/>
    <p:sldLayoutId id="2147484176" r:id="rId94"/>
    <p:sldLayoutId id="2147484269" r:id="rId95"/>
  </p:sldLayoutIdLst>
  <p:hf hdr="0" ftr="0" dt="0"/>
  <p:txStyles>
    <p:titleStyle>
      <a:lvl1pPr algn="l" defTabSz="685800" rtl="0" eaLnBrk="1" latinLnBrk="0" hangingPunct="1">
        <a:lnSpc>
          <a:spcPct val="90000"/>
        </a:lnSpc>
        <a:spcBef>
          <a:spcPct val="0"/>
        </a:spcBef>
        <a:buNone/>
        <a:defRPr sz="2700" kern="1200" spc="0" baseline="0">
          <a:solidFill>
            <a:schemeClr val="tx1"/>
          </a:solidFill>
          <a:latin typeface="Tiempos Fine Light" panose="02020303060303060403" pitchFamily="18" charset="77"/>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7296">
          <p15:clr>
            <a:srgbClr val="F26B43"/>
          </p15:clr>
        </p15:guide>
        <p15:guide id="3" pos="384">
          <p15:clr>
            <a:srgbClr val="F26B43"/>
          </p15:clr>
        </p15:guide>
        <p15:guide id="5" orient="horz" pos="2160">
          <p15:clr>
            <a:srgbClr val="F26B43"/>
          </p15:clr>
        </p15:guide>
        <p15:guide id="6" orient="horz" pos="312">
          <p15:clr>
            <a:srgbClr val="F26B43"/>
          </p15:clr>
        </p15:guide>
        <p15:guide id="7" orient="horz" pos="960">
          <p15:clr>
            <a:srgbClr val="F26B43"/>
          </p15:clr>
        </p15:guide>
        <p15:guide id="8"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BB7647-E96E-DD4E-9440-312E1C3FBCDF}"/>
              </a:ext>
            </a:extLst>
          </p:cNvPr>
          <p:cNvSpPr>
            <a:spLocks noGrp="1"/>
          </p:cNvSpPr>
          <p:nvPr>
            <p:ph type="title"/>
          </p:nvPr>
        </p:nvSpPr>
        <p:spPr>
          <a:xfrm>
            <a:off x="457200" y="379179"/>
            <a:ext cx="7694195" cy="639647"/>
          </a:xfrm>
          <a:prstGeom prst="rect">
            <a:avLst/>
          </a:prstGeom>
        </p:spPr>
        <p:txBody>
          <a:bodyPr vert="horz" lIns="0" tIns="0" rIns="0" bIns="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57346BBD-B1C1-CA43-A659-50CD77042B97}"/>
              </a:ext>
            </a:extLst>
          </p:cNvPr>
          <p:cNvSpPr>
            <a:spLocks noGrp="1"/>
          </p:cNvSpPr>
          <p:nvPr>
            <p:ph type="body" idx="1"/>
          </p:nvPr>
        </p:nvSpPr>
        <p:spPr>
          <a:xfrm>
            <a:off x="457200" y="1120028"/>
            <a:ext cx="8229600" cy="3263504"/>
          </a:xfrm>
          <a:prstGeom prst="rect">
            <a:avLst/>
          </a:prstGeom>
        </p:spPr>
        <p:txBody>
          <a:bodyPr vert="horz" lIns="0" tIns="0" rIns="0" bIns="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a:extLst>
              <a:ext uri="{FF2B5EF4-FFF2-40B4-BE49-F238E27FC236}">
                <a16:creationId xmlns:a16="http://schemas.microsoft.com/office/drawing/2014/main" id="{46143B46-18BC-0E42-AD2C-997BBE9B07A3}"/>
              </a:ext>
            </a:extLst>
          </p:cNvPr>
          <p:cNvSpPr>
            <a:spLocks noGrp="1"/>
          </p:cNvSpPr>
          <p:nvPr>
            <p:ph type="sldNum" sz="quarter" idx="4"/>
          </p:nvPr>
        </p:nvSpPr>
        <p:spPr>
          <a:xfrm>
            <a:off x="8343900" y="4800600"/>
            <a:ext cx="342900" cy="273844"/>
          </a:xfrm>
          <a:prstGeom prst="rect">
            <a:avLst/>
          </a:prstGeom>
        </p:spPr>
        <p:txBody>
          <a:bodyPr lIns="0" tIns="0" rIns="0" bIns="0"/>
          <a:lstStyle>
            <a:lvl1pPr algn="r">
              <a:defRPr sz="788">
                <a:solidFill>
                  <a:schemeClr val="tx1"/>
                </a:solidFill>
                <a:latin typeface="Arial" panose="020B0604020202020204" pitchFamily="34" charset="0"/>
                <a:cs typeface="Arial" panose="020B0604020202020204" pitchFamily="34" charset="0"/>
              </a:defRPr>
            </a:lvl1pPr>
          </a:lstStyle>
          <a:p>
            <a:fld id="{51C557F5-C807-6C4C-A9D5-F8000D407BA5}" type="slidenum">
              <a:rPr lang="en-US" smtClean="0"/>
              <a:pPr/>
              <a:t>‹#›</a:t>
            </a:fld>
            <a:endParaRPr lang="en-US"/>
          </a:p>
        </p:txBody>
      </p:sp>
      <p:pic>
        <p:nvPicPr>
          <p:cNvPr id="7" name="Picture 6" descr="Shape&#10;&#10;Description automatically generated with medium confidence">
            <a:extLst>
              <a:ext uri="{FF2B5EF4-FFF2-40B4-BE49-F238E27FC236}">
                <a16:creationId xmlns:a16="http://schemas.microsoft.com/office/drawing/2014/main" id="{8FE52CF1-DBA9-BF43-A206-0BCA6F3898FF}"/>
              </a:ext>
            </a:extLst>
          </p:cNvPr>
          <p:cNvPicPr>
            <a:picLocks noChangeAspect="1"/>
          </p:cNvPicPr>
          <p:nvPr userDrawn="1"/>
        </p:nvPicPr>
        <p:blipFill>
          <a:blip r:embed="rId30"/>
          <a:stretch>
            <a:fillRect/>
          </a:stretch>
        </p:blipFill>
        <p:spPr>
          <a:xfrm>
            <a:off x="457200" y="4804812"/>
            <a:ext cx="742950" cy="110066"/>
          </a:xfrm>
          <a:prstGeom prst="rect">
            <a:avLst/>
          </a:prstGeom>
        </p:spPr>
      </p:pic>
      <p:cxnSp>
        <p:nvCxnSpPr>
          <p:cNvPr id="8" name="Straight Connector 7">
            <a:extLst>
              <a:ext uri="{FF2B5EF4-FFF2-40B4-BE49-F238E27FC236}">
                <a16:creationId xmlns:a16="http://schemas.microsoft.com/office/drawing/2014/main" id="{540C0270-3051-864C-9D3C-393BD31963F8}"/>
              </a:ext>
            </a:extLst>
          </p:cNvPr>
          <p:cNvCxnSpPr>
            <a:cxnSpLocks/>
          </p:cNvCxnSpPr>
          <p:nvPr userDrawn="1"/>
        </p:nvCxnSpPr>
        <p:spPr>
          <a:xfrm>
            <a:off x="457200" y="4743450"/>
            <a:ext cx="82296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ooter Placeholder 1">
            <a:extLst>
              <a:ext uri="{FF2B5EF4-FFF2-40B4-BE49-F238E27FC236}">
                <a16:creationId xmlns:a16="http://schemas.microsoft.com/office/drawing/2014/main" id="{31E6F102-4966-CE49-8E97-C20B8585F3B3}"/>
              </a:ext>
            </a:extLst>
          </p:cNvPr>
          <p:cNvSpPr txBox="1">
            <a:spLocks/>
          </p:cNvSpPr>
          <p:nvPr userDrawn="1"/>
        </p:nvSpPr>
        <p:spPr>
          <a:xfrm>
            <a:off x="5143500" y="4767375"/>
            <a:ext cx="3086100" cy="147503"/>
          </a:xfrm>
          <a:prstGeom prst="rect">
            <a:avLst/>
          </a:prstGeom>
        </p:spPr>
        <p:txBody>
          <a:bodyPr vert="horz" lIns="68580" tIns="34290" rIns="68580" bIns="34290" rtlCol="0" anchor="ctr"/>
          <a:lstStyle>
            <a:defPPr>
              <a:defRPr lang="en-US"/>
            </a:defPPr>
            <a:lvl1pPr marL="0" algn="l" defTabSz="914400" rtl="0" eaLnBrk="1" latinLnBrk="0" hangingPunct="1">
              <a:defRPr sz="7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uClr>
                <a:srgbClr val="000000"/>
              </a:buClr>
              <a:buSzPts val="700"/>
            </a:pPr>
            <a:r>
              <a:rPr lang="en-US" sz="525">
                <a:latin typeface="Arial"/>
                <a:ea typeface="Arial"/>
                <a:cs typeface="Arial"/>
                <a:sym typeface="Arial"/>
              </a:rPr>
              <a:t>© </a:t>
            </a:r>
            <a:r>
              <a:rPr lang="en-US" sz="525" err="1">
                <a:latin typeface="Arial"/>
                <a:ea typeface="Arial"/>
                <a:cs typeface="Arial"/>
                <a:sym typeface="Arial"/>
              </a:rPr>
              <a:t>FranklinCovey</a:t>
            </a:r>
            <a:r>
              <a:rPr lang="en-US" sz="525">
                <a:latin typeface="Arial"/>
                <a:ea typeface="Arial"/>
                <a:cs typeface="Arial"/>
                <a:sym typeface="Arial"/>
              </a:rPr>
              <a:t> Co. All rights reserved. PROPRIETARY AND CONFIDENTIAL </a:t>
            </a:r>
            <a:endParaRPr lang="en-US" sz="525"/>
          </a:p>
        </p:txBody>
      </p:sp>
    </p:spTree>
    <p:extLst>
      <p:ext uri="{BB962C8B-B14F-4D97-AF65-F5344CB8AC3E}">
        <p14:creationId xmlns:p14="http://schemas.microsoft.com/office/powerpoint/2010/main" val="1424107778"/>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33" r:id="rId7"/>
    <p:sldLayoutId id="2147483768" r:id="rId8"/>
    <p:sldLayoutId id="2147483751" r:id="rId9"/>
    <p:sldLayoutId id="2147483746" r:id="rId10"/>
    <p:sldLayoutId id="2147483758" r:id="rId11"/>
    <p:sldLayoutId id="2147483757" r:id="rId12"/>
    <p:sldLayoutId id="2147483755" r:id="rId13"/>
    <p:sldLayoutId id="2147483753" r:id="rId14"/>
    <p:sldLayoutId id="2147483769" r:id="rId15"/>
    <p:sldLayoutId id="2147483749" r:id="rId16"/>
    <p:sldLayoutId id="2147483754" r:id="rId17"/>
    <p:sldLayoutId id="2147483739" r:id="rId18"/>
    <p:sldLayoutId id="2147483752" r:id="rId19"/>
    <p:sldLayoutId id="2147483741" r:id="rId20"/>
    <p:sldLayoutId id="2147483734" r:id="rId21"/>
    <p:sldLayoutId id="2147483750" r:id="rId22"/>
    <p:sldLayoutId id="2147483738" r:id="rId23"/>
    <p:sldLayoutId id="2147483744" r:id="rId24"/>
    <p:sldLayoutId id="2147483745" r:id="rId25"/>
    <p:sldLayoutId id="2147483759" r:id="rId26"/>
    <p:sldLayoutId id="2147483770" r:id="rId27"/>
    <p:sldLayoutId id="2147484268" r:id="rId28"/>
  </p:sldLayoutIdLst>
  <p:hf hdr="0" ftr="0" dt="0"/>
  <p:txStyles>
    <p:titleStyle>
      <a:lvl1pPr algn="l" defTabSz="685800" rtl="0" eaLnBrk="1" latinLnBrk="0" hangingPunct="1">
        <a:lnSpc>
          <a:spcPct val="90000"/>
        </a:lnSpc>
        <a:spcBef>
          <a:spcPct val="0"/>
        </a:spcBef>
        <a:buNone/>
        <a:defRPr sz="2700" kern="1200" spc="0" baseline="0">
          <a:solidFill>
            <a:schemeClr val="tx1"/>
          </a:solidFill>
          <a:latin typeface="Tiempos Fine Light" panose="02020303060303060403" pitchFamily="18" charset="77"/>
          <a:ea typeface="+mj-ea"/>
          <a:cs typeface="Times New Roman" panose="02020603050405020304" pitchFamily="18" charset="0"/>
        </a:defRPr>
      </a:lvl1pPr>
    </p:titleStyle>
    <p:body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pos="5472" userDrawn="1">
          <p15:clr>
            <a:srgbClr val="F26B43"/>
          </p15:clr>
        </p15:guide>
        <p15:guide id="3" pos="288" userDrawn="1">
          <p15:clr>
            <a:srgbClr val="F26B43"/>
          </p15:clr>
        </p15:guide>
        <p15:guide id="5" orient="horz" pos="1620" userDrawn="1">
          <p15:clr>
            <a:srgbClr val="F26B43"/>
          </p15:clr>
        </p15:guide>
        <p15:guide id="6" orient="horz" pos="234" userDrawn="1">
          <p15:clr>
            <a:srgbClr val="F26B43"/>
          </p15:clr>
        </p15:guide>
        <p15:guide id="7" orient="horz" pos="720" userDrawn="1">
          <p15:clr>
            <a:srgbClr val="F26B43"/>
          </p15:clr>
        </p15:guide>
        <p15:guide id="8" orient="horz" pos="30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7.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hyperlink" Target="https://www.surveymonkey.com/r/JZP9XB9"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hyperlink" Target="mailto:VACare@FranklinCovey.com"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2.xml"/><Relationship Id="rId4" Type="http://schemas.openxmlformats.org/officeDocument/2006/relationships/hyperlink" Target="https://app.franklincovey.com/learn/c7c33f32-ed6c-4b46-858b-8176220fc5f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anklincovey.com/" TargetMode="External"/><Relationship Id="rId7" Type="http://schemas.openxmlformats.org/officeDocument/2006/relationships/hyperlink" Target="https://confluence.franklincovey.com/display/AAPFAQ/Accessing+Your+Impact+Platform+Account" TargetMode="External"/><Relationship Id="rId2" Type="http://schemas.openxmlformats.org/officeDocument/2006/relationships/notesSlide" Target="../notesSlides/notesSlide6.xml"/><Relationship Id="rId1" Type="http://schemas.openxmlformats.org/officeDocument/2006/relationships/slideLayout" Target="../slideLayouts/slideLayout123.xml"/><Relationship Id="rId6" Type="http://schemas.openxmlformats.org/officeDocument/2006/relationships/hyperlink" Target="mailto:learning@app.franklincovey.com" TargetMode="External"/><Relationship Id="rId5" Type="http://schemas.openxmlformats.org/officeDocument/2006/relationships/hyperlink" Target="https://app.franklincovey.com/learn/b9c7d67d-7433-45d4-a463-a8a9c458c3e7" TargetMode="External"/><Relationship Id="rId4" Type="http://schemas.openxmlformats.org/officeDocument/2006/relationships/hyperlink" Target="https://app.franklincovey.com/learn/c7c33f32-ed6c-4b46-858b-8176220fc5ff"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app.franklincovey.com/learn/c7c33f32-ed6c-4b46-858b-8176220fc5ff" TargetMode="External"/><Relationship Id="rId2" Type="http://schemas.openxmlformats.org/officeDocument/2006/relationships/notesSlide" Target="../notesSlides/notesSlide7.xml"/><Relationship Id="rId1" Type="http://schemas.openxmlformats.org/officeDocument/2006/relationships/slideLayout" Target="../slideLayouts/slideLayout123.xml"/><Relationship Id="rId5" Type="http://schemas.openxmlformats.org/officeDocument/2006/relationships/hyperlink" Target="https://confluence.franklincovey.com/display/AAPFAQ/Accessing+Your+Impact+Platform+Account" TargetMode="External"/><Relationship Id="rId4" Type="http://schemas.openxmlformats.org/officeDocument/2006/relationships/hyperlink" Target="mailto:learning@app.franklincovey.co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7EAC-F071-B447-BCC0-FECCCB373B55}"/>
              </a:ext>
            </a:extLst>
          </p:cNvPr>
          <p:cNvSpPr>
            <a:spLocks noGrp="1"/>
          </p:cNvSpPr>
          <p:nvPr>
            <p:ph type="title"/>
          </p:nvPr>
        </p:nvSpPr>
        <p:spPr>
          <a:xfrm>
            <a:off x="971550" y="792096"/>
            <a:ext cx="3829050" cy="2727358"/>
          </a:xfrm>
        </p:spPr>
        <p:txBody>
          <a:bodyPr/>
          <a:lstStyle/>
          <a:p>
            <a:r>
              <a:rPr lang="en-US" sz="4950" dirty="0">
                <a:sym typeface="Times"/>
              </a:rPr>
              <a:t>Greatness Starts Here.</a:t>
            </a:r>
            <a:br>
              <a:rPr lang="en-US" sz="4950" dirty="0">
                <a:sym typeface="Times"/>
              </a:rPr>
            </a:br>
            <a:endParaRPr lang="en-US" sz="4950" dirty="0"/>
          </a:p>
        </p:txBody>
      </p:sp>
      <p:sp>
        <p:nvSpPr>
          <p:cNvPr id="3" name="Title 1">
            <a:extLst>
              <a:ext uri="{FF2B5EF4-FFF2-40B4-BE49-F238E27FC236}">
                <a16:creationId xmlns:a16="http://schemas.microsoft.com/office/drawing/2014/main" id="{04AE06F8-4FD4-498C-944D-0B26A3BCE86C}"/>
              </a:ext>
            </a:extLst>
          </p:cNvPr>
          <p:cNvSpPr txBox="1">
            <a:spLocks/>
          </p:cNvSpPr>
          <p:nvPr/>
        </p:nvSpPr>
        <p:spPr>
          <a:xfrm>
            <a:off x="449451" y="2595970"/>
            <a:ext cx="4858718" cy="1641124"/>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5400" b="0" i="0" kern="1200" spc="0" baseline="0">
                <a:solidFill>
                  <a:schemeClr val="tx1"/>
                </a:solidFill>
                <a:latin typeface="Tiempos Fine Light" panose="02020303060303060403" pitchFamily="18" charset="77"/>
                <a:ea typeface="+mj-ea"/>
                <a:cs typeface="Times New Roman" panose="02020603050405020304" pitchFamily="18" charset="0"/>
              </a:defRPr>
            </a:lvl1pPr>
          </a:lstStyle>
          <a:p>
            <a:pPr>
              <a:lnSpc>
                <a:spcPct val="100000"/>
              </a:lnSpc>
            </a:pPr>
            <a:r>
              <a:rPr lang="en-US" sz="2400" dirty="0">
                <a:latin typeface="Arial" panose="020B0604020202020204" pitchFamily="34" charset="0"/>
                <a:cs typeface="Arial" panose="020B0604020202020204" pitchFamily="34" charset="0"/>
                <a:sym typeface="Times"/>
              </a:rPr>
              <a:t>7-Habits for Highly Effective People </a:t>
            </a:r>
          </a:p>
          <a:p>
            <a:pPr>
              <a:lnSpc>
                <a:spcPct val="100000"/>
              </a:lnSpc>
            </a:pPr>
            <a:r>
              <a:rPr lang="en-US" sz="2400" dirty="0">
                <a:latin typeface="Arial" panose="020B0604020202020204" pitchFamily="34" charset="0"/>
                <a:cs typeface="Arial" panose="020B0604020202020204" pitchFamily="34" charset="0"/>
                <a:sym typeface="Times"/>
              </a:rPr>
              <a:t>Flipped Classroom Guide</a:t>
            </a:r>
            <a:br>
              <a:rPr lang="en-US" sz="1500" dirty="0">
                <a:latin typeface="Arial" panose="020B0604020202020204" pitchFamily="34" charset="0"/>
                <a:cs typeface="Arial" panose="020B0604020202020204" pitchFamily="34" charset="0"/>
                <a:sym typeface="Times"/>
              </a:rPr>
            </a:br>
            <a:endParaRPr lang="en-US" sz="1500" dirty="0">
              <a:latin typeface="Arial" panose="020B0604020202020204" pitchFamily="34" charset="0"/>
              <a:cs typeface="Arial" panose="020B0604020202020204" pitchFamily="34" charset="0"/>
              <a:sym typeface="Times"/>
            </a:endParaRPr>
          </a:p>
          <a:p>
            <a:pPr>
              <a:lnSpc>
                <a:spcPct val="100000"/>
              </a:lnSpc>
            </a:pPr>
            <a:r>
              <a:rPr lang="en-US" sz="1500" dirty="0">
                <a:latin typeface="Arial" panose="020B0604020202020204" pitchFamily="34" charset="0"/>
                <a:cs typeface="Arial" panose="020B0604020202020204" pitchFamily="34" charset="0"/>
                <a:sym typeface="Times"/>
              </a:rPr>
              <a:t>Veteran’s Health Administration</a:t>
            </a:r>
            <a:endParaRPr lang="en-US" sz="1500" dirty="0">
              <a:latin typeface="Arial" panose="020B0604020202020204" pitchFamily="34" charset="0"/>
              <a:cs typeface="Arial" panose="020B0604020202020204" pitchFamily="34" charset="0"/>
            </a:endParaRPr>
          </a:p>
        </p:txBody>
      </p:sp>
      <p:pic>
        <p:nvPicPr>
          <p:cNvPr id="1026" name="Picture 12" descr="A logo of a military service&#10;&#10;Description automatically generated with medium confidence">
            <a:extLst>
              <a:ext uri="{FF2B5EF4-FFF2-40B4-BE49-F238E27FC236}">
                <a16:creationId xmlns:a16="http://schemas.microsoft.com/office/drawing/2014/main" id="{44991933-181B-39B8-9069-BCE0B2E515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8866" y="3737863"/>
            <a:ext cx="1171575"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907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136074" y="1443446"/>
            <a:ext cx="4062540" cy="3211196"/>
          </a:xfrm>
        </p:spPr>
        <p:txBody>
          <a:bodyPr/>
          <a:lstStyle/>
          <a:p>
            <a:pPr marL="0" indent="0">
              <a:buNone/>
            </a:pPr>
            <a:r>
              <a:rPr lang="en-US" sz="1400" b="1" u="sng" dirty="0">
                <a:solidFill>
                  <a:srgbClr val="FF0000"/>
                </a:solidFill>
              </a:rPr>
              <a:t>Breakouts – Groups of 3</a:t>
            </a:r>
          </a:p>
          <a:p>
            <a:pPr marL="0" indent="0">
              <a:buNone/>
            </a:pPr>
            <a:r>
              <a:rPr lang="en-US" sz="1400" b="1" dirty="0"/>
              <a:t>1. Discussion Questions (10 – 15 minutes)</a:t>
            </a:r>
          </a:p>
          <a:p>
            <a:r>
              <a:rPr lang="en-US" sz="1400" dirty="0"/>
              <a:t>Where would you like to be more effective? </a:t>
            </a:r>
          </a:p>
          <a:p>
            <a:pPr marL="171450" indent="-171450">
              <a:buFont typeface="Arial" panose="020B0604020202020204" pitchFamily="34" charset="0"/>
              <a:buChar char="•"/>
            </a:pPr>
            <a:r>
              <a:rPr lang="en-US" sz="1400" dirty="0"/>
              <a:t>What new habit have you built into your daily routine? </a:t>
            </a:r>
          </a:p>
          <a:p>
            <a:pPr marL="0" indent="0">
              <a:buNone/>
            </a:pPr>
            <a:endParaRPr lang="en-US" sz="1400" dirty="0"/>
          </a:p>
          <a:p>
            <a:pPr marL="0" indent="0">
              <a:buNone/>
            </a:pPr>
            <a:r>
              <a:rPr lang="en-US" sz="1400" dirty="0"/>
              <a:t>2. </a:t>
            </a:r>
            <a:r>
              <a:rPr lang="en-US" sz="1400" b="1" dirty="0"/>
              <a:t>Discussion Questions (10 - 15 minutes)</a:t>
            </a:r>
          </a:p>
          <a:p>
            <a:pPr marL="171450" indent="-171450">
              <a:buFont typeface="Arial" panose="020B0604020202020204" pitchFamily="34" charset="0"/>
              <a:buChar char="•"/>
            </a:pPr>
            <a:r>
              <a:rPr lang="en-US" sz="1400" dirty="0"/>
              <a:t>Share your action plan (if you are comfortable)</a:t>
            </a:r>
          </a:p>
          <a:p>
            <a:pPr marL="171450" indent="-171450">
              <a:buFont typeface="Arial" panose="020B0604020202020204" pitchFamily="34" charset="0"/>
              <a:buChar char="•"/>
            </a:pPr>
            <a:r>
              <a:rPr lang="en-US" sz="1400" dirty="0"/>
              <a:t>Share a paradigm shift you’ve experience (if you are comfortable)</a:t>
            </a:r>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10</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Paradigms and Principles of Effectiveness</a:t>
            </a:r>
            <a:br>
              <a:rPr lang="en-US" dirty="0"/>
            </a:br>
            <a:r>
              <a:rPr lang="en-US" sz="1600" dirty="0"/>
              <a:t>Weeks 1 &amp; 2 of OnDemand Course</a:t>
            </a:r>
            <a:br>
              <a:rPr lang="en-US" dirty="0"/>
            </a:br>
            <a:endParaRPr lang="en-US" sz="2000" dirty="0"/>
          </a:p>
        </p:txBody>
      </p:sp>
      <p:sp>
        <p:nvSpPr>
          <p:cNvPr id="8" name="TextBox 7">
            <a:extLst>
              <a:ext uri="{FF2B5EF4-FFF2-40B4-BE49-F238E27FC236}">
                <a16:creationId xmlns:a16="http://schemas.microsoft.com/office/drawing/2014/main" id="{4F42A0B9-BB85-05EB-EC1B-153C4218D585}"/>
              </a:ext>
            </a:extLst>
          </p:cNvPr>
          <p:cNvSpPr txBox="1"/>
          <p:nvPr/>
        </p:nvSpPr>
        <p:spPr>
          <a:xfrm>
            <a:off x="552894" y="3594490"/>
            <a:ext cx="2862593" cy="260476"/>
          </a:xfrm>
          <a:prstGeom prst="rect">
            <a:avLst/>
          </a:prstGeom>
          <a:noFill/>
        </p:spPr>
        <p:txBody>
          <a:bodyPr wrap="square" rtlCol="0">
            <a:spAutoFit/>
          </a:bodyPr>
          <a:lstStyle/>
          <a:p>
            <a:endParaRPr lang="en-US" sz="1000" dirty="0"/>
          </a:p>
        </p:txBody>
      </p:sp>
      <p:pic>
        <p:nvPicPr>
          <p:cNvPr id="11" name="Picture 10" descr="A picture containing text, room, gambling house, scene&#10;&#10;Description automatically generated">
            <a:extLst>
              <a:ext uri="{FF2B5EF4-FFF2-40B4-BE49-F238E27FC236}">
                <a16:creationId xmlns:a16="http://schemas.microsoft.com/office/drawing/2014/main" id="{7730A70E-0124-EF10-F43C-DB26A9A513F6}"/>
              </a:ext>
            </a:extLst>
          </p:cNvPr>
          <p:cNvPicPr>
            <a:picLocks noChangeAspect="1"/>
          </p:cNvPicPr>
          <p:nvPr/>
        </p:nvPicPr>
        <p:blipFill>
          <a:blip r:embed="rId3"/>
          <a:stretch>
            <a:fillRect/>
          </a:stretch>
        </p:blipFill>
        <p:spPr>
          <a:xfrm>
            <a:off x="312263" y="1365839"/>
            <a:ext cx="3610479" cy="2581635"/>
          </a:xfrm>
          <a:prstGeom prst="rect">
            <a:avLst/>
          </a:prstGeom>
        </p:spPr>
      </p:pic>
    </p:spTree>
    <p:extLst>
      <p:ext uri="{BB962C8B-B14F-4D97-AF65-F5344CB8AC3E}">
        <p14:creationId xmlns:p14="http://schemas.microsoft.com/office/powerpoint/2010/main" val="340243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8662CB-69E1-4C7E-B998-89ACFC71BBD1}"/>
              </a:ext>
            </a:extLst>
          </p:cNvPr>
          <p:cNvSpPr>
            <a:spLocks noGrp="1"/>
          </p:cNvSpPr>
          <p:nvPr>
            <p:ph idx="1"/>
          </p:nvPr>
        </p:nvSpPr>
        <p:spPr>
          <a:xfrm>
            <a:off x="4114809" y="1967002"/>
            <a:ext cx="4329104" cy="2701816"/>
          </a:xfrm>
        </p:spPr>
        <p:txBody>
          <a:bodyPr/>
          <a:lstStyle/>
          <a:p>
            <a:pPr marL="171450" indent="-171450">
              <a:buFont typeface="Arial" panose="020B0604020202020204" pitchFamily="34" charset="0"/>
              <a:buChar char="•"/>
            </a:pPr>
            <a:endParaRPr lang="en-US" sz="1200" dirty="0"/>
          </a:p>
          <a:p>
            <a:pPr marL="0" indent="0">
              <a:buNone/>
            </a:pPr>
            <a:endParaRPr lang="en-US" sz="1400" b="1" dirty="0"/>
          </a:p>
        </p:txBody>
      </p:sp>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11</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Habit 1: Be Proactive </a:t>
            </a:r>
            <a:br>
              <a:rPr lang="en-US" dirty="0"/>
            </a:br>
            <a:r>
              <a:rPr lang="en-US" sz="1600" dirty="0"/>
              <a:t>Weeks 3 &amp; 4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pic>
        <p:nvPicPr>
          <p:cNvPr id="17" name="Picture 16">
            <a:extLst>
              <a:ext uri="{FF2B5EF4-FFF2-40B4-BE49-F238E27FC236}">
                <a16:creationId xmlns:a16="http://schemas.microsoft.com/office/drawing/2014/main" id="{E01E1B5C-9B62-614E-2360-C241D00763CF}"/>
              </a:ext>
            </a:extLst>
          </p:cNvPr>
          <p:cNvPicPr>
            <a:picLocks noChangeAspect="1"/>
          </p:cNvPicPr>
          <p:nvPr/>
        </p:nvPicPr>
        <p:blipFill>
          <a:blip r:embed="rId3"/>
          <a:stretch>
            <a:fillRect/>
          </a:stretch>
        </p:blipFill>
        <p:spPr>
          <a:xfrm>
            <a:off x="2342373" y="2160323"/>
            <a:ext cx="1659377" cy="2309262"/>
          </a:xfrm>
          <a:prstGeom prst="rect">
            <a:avLst/>
          </a:prstGeom>
        </p:spPr>
      </p:pic>
      <p:pic>
        <p:nvPicPr>
          <p:cNvPr id="18" name="Picture 17">
            <a:extLst>
              <a:ext uri="{FF2B5EF4-FFF2-40B4-BE49-F238E27FC236}">
                <a16:creationId xmlns:a16="http://schemas.microsoft.com/office/drawing/2014/main" id="{2E5549F2-6247-7537-B7B9-86DA72711BD2}"/>
              </a:ext>
            </a:extLst>
          </p:cNvPr>
          <p:cNvPicPr>
            <a:picLocks noChangeAspect="1"/>
          </p:cNvPicPr>
          <p:nvPr/>
        </p:nvPicPr>
        <p:blipFill>
          <a:blip r:embed="rId4"/>
          <a:stretch>
            <a:fillRect/>
          </a:stretch>
        </p:blipFill>
        <p:spPr>
          <a:xfrm>
            <a:off x="4408513" y="2136312"/>
            <a:ext cx="1726486" cy="2405625"/>
          </a:xfrm>
          <a:prstGeom prst="rect">
            <a:avLst/>
          </a:prstGeom>
        </p:spPr>
      </p:pic>
      <p:sp>
        <p:nvSpPr>
          <p:cNvPr id="20" name="TextBox 19">
            <a:extLst>
              <a:ext uri="{FF2B5EF4-FFF2-40B4-BE49-F238E27FC236}">
                <a16:creationId xmlns:a16="http://schemas.microsoft.com/office/drawing/2014/main" id="{DC8DAEA0-4B80-F873-E1A9-D64A881191EC}"/>
              </a:ext>
            </a:extLst>
          </p:cNvPr>
          <p:cNvSpPr txBox="1"/>
          <p:nvPr/>
        </p:nvSpPr>
        <p:spPr>
          <a:xfrm>
            <a:off x="385763" y="1333792"/>
            <a:ext cx="7558085" cy="523220"/>
          </a:xfrm>
          <a:prstGeom prst="rect">
            <a:avLst/>
          </a:prstGeom>
          <a:noFill/>
        </p:spPr>
        <p:txBody>
          <a:bodyPr wrap="square">
            <a:spAutoFit/>
          </a:bodyPr>
          <a:lstStyle/>
          <a:p>
            <a:pPr algn="ctr"/>
            <a:r>
              <a:rPr lang="en-US" sz="1400" b="1" dirty="0">
                <a:solidFill>
                  <a:schemeClr val="accent1">
                    <a:lumMod val="75000"/>
                  </a:schemeClr>
                </a:solidFill>
              </a:rPr>
              <a:t>Principles of Effectiveness</a:t>
            </a:r>
          </a:p>
          <a:p>
            <a:pPr algn="ctr"/>
            <a:r>
              <a:rPr lang="en-US" sz="1400" dirty="0"/>
              <a:t>Responsibility – Choice</a:t>
            </a:r>
            <a:r>
              <a:rPr lang="en-US" dirty="0"/>
              <a:t> – </a:t>
            </a:r>
            <a:r>
              <a:rPr lang="en-US" sz="1400" dirty="0"/>
              <a:t>Accountability</a:t>
            </a:r>
            <a:r>
              <a:rPr lang="en-US" dirty="0"/>
              <a:t> – </a:t>
            </a:r>
            <a:r>
              <a:rPr lang="en-US" sz="1400" dirty="0"/>
              <a:t>Initiative</a:t>
            </a:r>
            <a:r>
              <a:rPr lang="en-US" dirty="0"/>
              <a:t> – </a:t>
            </a:r>
            <a:r>
              <a:rPr lang="en-US" sz="1400" dirty="0"/>
              <a:t>Resourcefulness</a:t>
            </a:r>
          </a:p>
        </p:txBody>
      </p:sp>
    </p:spTree>
    <p:extLst>
      <p:ext uri="{BB962C8B-B14F-4D97-AF65-F5344CB8AC3E}">
        <p14:creationId xmlns:p14="http://schemas.microsoft.com/office/powerpoint/2010/main" val="298233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654FE-3C54-8FC7-46FC-B77E7F5D71DD}"/>
              </a:ext>
            </a:extLst>
          </p:cNvPr>
          <p:cNvSpPr>
            <a:spLocks noGrp="1"/>
          </p:cNvSpPr>
          <p:nvPr>
            <p:ph idx="1"/>
          </p:nvPr>
        </p:nvSpPr>
        <p:spPr>
          <a:xfrm>
            <a:off x="1086322" y="1211349"/>
            <a:ext cx="2744466" cy="1739787"/>
          </a:xfrm>
        </p:spPr>
        <p:txBody>
          <a:bodyPr/>
          <a:lstStyle/>
          <a:p>
            <a:pPr marL="0" indent="0">
              <a:lnSpc>
                <a:spcPct val="100000"/>
              </a:lnSpc>
              <a:buNone/>
            </a:pPr>
            <a:r>
              <a:rPr lang="en-US" sz="1400" b="1" u="sng" dirty="0">
                <a:solidFill>
                  <a:schemeClr val="accent1">
                    <a:lumMod val="75000"/>
                  </a:schemeClr>
                </a:solidFill>
              </a:rPr>
              <a:t>Reactive Language: </a:t>
            </a:r>
          </a:p>
          <a:p>
            <a:pPr>
              <a:lnSpc>
                <a:spcPct val="100000"/>
              </a:lnSpc>
              <a:buClrTx/>
            </a:pPr>
            <a:r>
              <a:rPr lang="en-US" sz="1200" b="0" i="0" dirty="0">
                <a:effectLst/>
              </a:rPr>
              <a:t>I can’t	</a:t>
            </a:r>
            <a:endParaRPr lang="en-US" sz="1200" dirty="0"/>
          </a:p>
          <a:p>
            <a:pPr>
              <a:lnSpc>
                <a:spcPct val="100000"/>
              </a:lnSpc>
              <a:buClrTx/>
            </a:pPr>
            <a:r>
              <a:rPr lang="en-US" sz="1200" dirty="0"/>
              <a:t>It’s not my fault</a:t>
            </a:r>
          </a:p>
          <a:p>
            <a:pPr>
              <a:lnSpc>
                <a:spcPct val="100000"/>
              </a:lnSpc>
              <a:buClrTx/>
            </a:pPr>
            <a:r>
              <a:rPr lang="en-US" sz="1200" b="0" i="0" dirty="0">
                <a:effectLst/>
              </a:rPr>
              <a:t>I have to</a:t>
            </a:r>
            <a:endParaRPr lang="en-US" sz="1200" dirty="0"/>
          </a:p>
          <a:p>
            <a:pPr>
              <a:lnSpc>
                <a:spcPct val="100000"/>
              </a:lnSpc>
              <a:buClrTx/>
            </a:pPr>
            <a:r>
              <a:rPr lang="en-US" sz="1200" dirty="0"/>
              <a:t>We have no other choice </a:t>
            </a:r>
          </a:p>
          <a:p>
            <a:pPr>
              <a:lnSpc>
                <a:spcPct val="100000"/>
              </a:lnSpc>
              <a:buClrTx/>
            </a:pPr>
            <a:r>
              <a:rPr lang="en-US" sz="1200" b="0" i="0" dirty="0">
                <a:effectLst/>
              </a:rPr>
              <a:t>They won’t let me</a:t>
            </a:r>
          </a:p>
          <a:p>
            <a:pPr algn="l">
              <a:buFont typeface="Arial" panose="020B0604020202020204" pitchFamily="34" charset="0"/>
              <a:buChar char="•"/>
            </a:pPr>
            <a:endParaRPr lang="en-US" sz="1200" dirty="0">
              <a:solidFill>
                <a:srgbClr val="454545"/>
              </a:solidFill>
            </a:endParaRPr>
          </a:p>
          <a:p>
            <a:pPr algn="l">
              <a:buFont typeface="Arial" panose="020B0604020202020204" pitchFamily="34" charset="0"/>
              <a:buChar char="•"/>
            </a:pPr>
            <a:endParaRPr lang="en-US" sz="1200" b="0" i="0" dirty="0">
              <a:solidFill>
                <a:srgbClr val="454545"/>
              </a:solidFill>
              <a:effectLst/>
            </a:endParaRPr>
          </a:p>
        </p:txBody>
      </p:sp>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12</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457200" y="379179"/>
            <a:ext cx="8229600" cy="373949"/>
          </a:xfrm>
        </p:spPr>
        <p:txBody>
          <a:bodyPr/>
          <a:lstStyle/>
          <a:p>
            <a:r>
              <a:rPr lang="en-US" dirty="0"/>
              <a:t>Reactive vs. Proactive Language – Habit 1</a:t>
            </a:r>
            <a:endParaRPr lang="en-US" sz="1800" dirty="0"/>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4267192" y="118097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9" name="TextBox 8">
            <a:extLst>
              <a:ext uri="{FF2B5EF4-FFF2-40B4-BE49-F238E27FC236}">
                <a16:creationId xmlns:a16="http://schemas.microsoft.com/office/drawing/2014/main" id="{47080B2B-1145-4908-61CD-102E4488110F}"/>
              </a:ext>
            </a:extLst>
          </p:cNvPr>
          <p:cNvSpPr txBox="1"/>
          <p:nvPr/>
        </p:nvSpPr>
        <p:spPr>
          <a:xfrm>
            <a:off x="4473368" y="1065693"/>
            <a:ext cx="3727471" cy="2816156"/>
          </a:xfrm>
          <a:prstGeom prst="rect">
            <a:avLst/>
          </a:prstGeom>
          <a:noFill/>
        </p:spPr>
        <p:txBody>
          <a:bodyPr wrap="square">
            <a:spAutoFit/>
          </a:bodyPr>
          <a:lstStyle/>
          <a:p>
            <a:pPr marL="0" indent="0">
              <a:lnSpc>
                <a:spcPct val="150000"/>
              </a:lnSpc>
              <a:buNone/>
            </a:pPr>
            <a:r>
              <a:rPr lang="en-US" sz="1400" b="1" u="sng" dirty="0">
                <a:solidFill>
                  <a:schemeClr val="accent1">
                    <a:lumMod val="75000"/>
                  </a:schemeClr>
                </a:solidFill>
              </a:rPr>
              <a:t>Proactive Language:</a:t>
            </a:r>
          </a:p>
          <a:p>
            <a:pPr marL="171450" indent="-171450">
              <a:lnSpc>
                <a:spcPct val="150000"/>
              </a:lnSpc>
              <a:buFont typeface="Arial" panose="020B0604020202020204" pitchFamily="34" charset="0"/>
              <a:buChar char="•"/>
            </a:pPr>
            <a:r>
              <a:rPr lang="en-US" sz="1200" dirty="0"/>
              <a:t>I can</a:t>
            </a:r>
          </a:p>
          <a:p>
            <a:pPr marL="171450" indent="-171450">
              <a:lnSpc>
                <a:spcPct val="150000"/>
              </a:lnSpc>
              <a:buFont typeface="Arial" panose="020B0604020202020204" pitchFamily="34" charset="0"/>
              <a:buChar char="•"/>
            </a:pPr>
            <a:r>
              <a:rPr lang="en-US" sz="1200" dirty="0"/>
              <a:t>I’m sorry</a:t>
            </a:r>
          </a:p>
          <a:p>
            <a:pPr marL="171450" indent="-171450">
              <a:lnSpc>
                <a:spcPct val="150000"/>
              </a:lnSpc>
              <a:buFont typeface="Arial" panose="020B0604020202020204" pitchFamily="34" charset="0"/>
              <a:buChar char="•"/>
            </a:pPr>
            <a:r>
              <a:rPr lang="en-US" sz="1200" dirty="0"/>
              <a:t>I choose to</a:t>
            </a:r>
          </a:p>
          <a:p>
            <a:pPr marL="171450" indent="-171450">
              <a:lnSpc>
                <a:spcPct val="150000"/>
              </a:lnSpc>
              <a:buFont typeface="Arial" panose="020B0604020202020204" pitchFamily="34" charset="0"/>
              <a:buChar char="•"/>
            </a:pPr>
            <a:r>
              <a:rPr lang="en-US" sz="1200" dirty="0"/>
              <a:t>Let’s look at all other options</a:t>
            </a:r>
          </a:p>
          <a:p>
            <a:pPr marL="171450" indent="-171450">
              <a:lnSpc>
                <a:spcPct val="150000"/>
              </a:lnSpc>
              <a:buFont typeface="Arial" panose="020B0604020202020204" pitchFamily="34" charset="0"/>
              <a:buChar char="•"/>
            </a:pPr>
            <a:r>
              <a:rPr lang="en-US" sz="1200" dirty="0"/>
              <a:t>I will get this done</a:t>
            </a:r>
          </a:p>
          <a:p>
            <a:pPr marL="171450" indent="-171450">
              <a:lnSpc>
                <a:spcPct val="150000"/>
              </a:lnSpc>
              <a:buFont typeface="Arial" panose="020B0604020202020204" pitchFamily="34" charset="0"/>
              <a:buChar char="•"/>
            </a:pPr>
            <a:r>
              <a:rPr lang="en-US" sz="1200" dirty="0"/>
              <a:t>There must be something we can do</a:t>
            </a:r>
          </a:p>
          <a:p>
            <a:pPr marL="0" indent="0">
              <a:buNone/>
            </a:pPr>
            <a:endParaRPr lang="en-US" sz="1200" b="1" u="sng" dirty="0">
              <a:solidFill>
                <a:srgbClr val="FF0000"/>
              </a:solidFill>
            </a:endParaRPr>
          </a:p>
          <a:p>
            <a:pPr marL="0" indent="0">
              <a:buNone/>
            </a:pPr>
            <a:endParaRPr lang="en-US" sz="1200" b="1" u="sng" dirty="0">
              <a:solidFill>
                <a:srgbClr val="FF0000"/>
              </a:solidFill>
            </a:endParaRPr>
          </a:p>
          <a:p>
            <a:pPr marL="0" indent="0">
              <a:buNone/>
            </a:pPr>
            <a:endParaRPr lang="en-US" sz="1200" b="1" u="sng" dirty="0">
              <a:solidFill>
                <a:srgbClr val="FF0000"/>
              </a:solidFill>
            </a:endParaRPr>
          </a:p>
          <a:p>
            <a:pPr marL="0" indent="0">
              <a:buNone/>
            </a:pPr>
            <a:endParaRPr lang="en-US" sz="1200" b="1" u="sng" dirty="0">
              <a:solidFill>
                <a:srgbClr val="FF0000"/>
              </a:solidFill>
            </a:endParaRPr>
          </a:p>
        </p:txBody>
      </p:sp>
      <p:sp>
        <p:nvSpPr>
          <p:cNvPr id="11" name="TextBox 10">
            <a:extLst>
              <a:ext uri="{FF2B5EF4-FFF2-40B4-BE49-F238E27FC236}">
                <a16:creationId xmlns:a16="http://schemas.microsoft.com/office/drawing/2014/main" id="{22B39063-66BF-C4C2-8F67-744D47F9A75D}"/>
              </a:ext>
            </a:extLst>
          </p:cNvPr>
          <p:cNvSpPr txBox="1"/>
          <p:nvPr/>
        </p:nvSpPr>
        <p:spPr>
          <a:xfrm>
            <a:off x="950819" y="3194714"/>
            <a:ext cx="6938915" cy="1200329"/>
          </a:xfrm>
          <a:prstGeom prst="rect">
            <a:avLst/>
          </a:prstGeom>
          <a:noFill/>
        </p:spPr>
        <p:txBody>
          <a:bodyPr wrap="square">
            <a:spAutoFit/>
          </a:bodyPr>
          <a:lstStyle/>
          <a:p>
            <a:pPr marL="0" indent="0">
              <a:buNone/>
            </a:pPr>
            <a:r>
              <a:rPr lang="en-US" sz="1200" b="1" u="sng" dirty="0">
                <a:solidFill>
                  <a:srgbClr val="FF0000"/>
                </a:solidFill>
              </a:rPr>
              <a:t>Breakout 1  – Groups of 3 </a:t>
            </a:r>
          </a:p>
          <a:p>
            <a:pPr marL="0" indent="0">
              <a:buNone/>
            </a:pPr>
            <a:r>
              <a:rPr lang="en-US" sz="1200" b="1" dirty="0"/>
              <a:t>Discussion Questions (10 – 15 minutes)</a:t>
            </a:r>
          </a:p>
          <a:p>
            <a:pPr marL="228600" indent="-228600">
              <a:buFont typeface="+mj-lt"/>
              <a:buAutoNum type="arabicPeriod"/>
            </a:pPr>
            <a:r>
              <a:rPr lang="en-US" sz="1200" dirty="0"/>
              <a:t>Is there anything happening that is causing you to be reactive versus proactive?  Is there a situation where you can change your response to be more proactive?</a:t>
            </a:r>
          </a:p>
          <a:p>
            <a:pPr marL="228600" indent="-228600">
              <a:buFont typeface="+mj-lt"/>
              <a:buAutoNum type="arabicPeriod"/>
            </a:pPr>
            <a:endParaRPr lang="en-US" sz="1200" dirty="0"/>
          </a:p>
          <a:p>
            <a:pPr marL="228600" indent="-228600">
              <a:buFont typeface="+mj-lt"/>
              <a:buAutoNum type="arabicPeriod"/>
            </a:pPr>
            <a:r>
              <a:rPr lang="en-US" sz="1200" dirty="0"/>
              <a:t>How does using Proactive language improve your working relationships?</a:t>
            </a:r>
          </a:p>
        </p:txBody>
      </p:sp>
    </p:spTree>
    <p:extLst>
      <p:ext uri="{BB962C8B-B14F-4D97-AF65-F5344CB8AC3E}">
        <p14:creationId xmlns:p14="http://schemas.microsoft.com/office/powerpoint/2010/main" val="342711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anim calcmode="lin" valueType="num">
                                      <p:cBhvr additive="base">
                                        <p:cTn id="2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 calcmode="lin" valueType="num">
                                      <p:cBhvr additive="base">
                                        <p:cTn id="3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anim calcmode="lin" valueType="num">
                                      <p:cBhvr additive="base">
                                        <p:cTn id="4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4" end="4"/>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5" end="5"/>
                                            </p:txEl>
                                          </p:spTgt>
                                        </p:tgtEl>
                                        <p:attrNameLst>
                                          <p:attrName>style.visibility</p:attrName>
                                        </p:attrNameLst>
                                      </p:cBhvr>
                                      <p:to>
                                        <p:strVal val="visible"/>
                                      </p:to>
                                    </p:set>
                                    <p:anim calcmode="lin" valueType="num">
                                      <p:cBhvr additive="base">
                                        <p:cTn id="4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6" end="6"/>
                                            </p:txEl>
                                          </p:spTgt>
                                        </p:tgtEl>
                                        <p:attrNameLst>
                                          <p:attrName>style.visibility</p:attrName>
                                        </p:attrNameLst>
                                      </p:cBhvr>
                                      <p:to>
                                        <p:strVal val="visible"/>
                                      </p:to>
                                    </p:set>
                                    <p:anim calcmode="lin" valueType="num">
                                      <p:cBhvr additive="base">
                                        <p:cTn id="4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 calcmode="lin" valueType="num">
                                      <p:cBhvr additive="base">
                                        <p:cTn id="5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1">
                                            <p:txEl>
                                              <p:pRg st="1" end="1"/>
                                            </p:txEl>
                                          </p:spTgt>
                                        </p:tgtEl>
                                        <p:attrNameLst>
                                          <p:attrName>style.visibility</p:attrName>
                                        </p:attrNameLst>
                                      </p:cBhvr>
                                      <p:to>
                                        <p:strVal val="visible"/>
                                      </p:to>
                                    </p:set>
                                    <p:anim calcmode="lin" valueType="num">
                                      <p:cBhvr additive="base">
                                        <p:cTn id="5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1">
                                            <p:txEl>
                                              <p:pRg st="2" end="2"/>
                                            </p:txEl>
                                          </p:spTgt>
                                        </p:tgtEl>
                                        <p:attrNameLst>
                                          <p:attrName>style.visibility</p:attrName>
                                        </p:attrNameLst>
                                      </p:cBhvr>
                                      <p:to>
                                        <p:strVal val="visible"/>
                                      </p:to>
                                    </p:set>
                                    <p:anim calcmode="lin" valueType="num">
                                      <p:cBhvr additive="base">
                                        <p:cTn id="6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 calcmode="lin" valueType="num">
                                      <p:cBhvr additive="base">
                                        <p:cTn id="6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13</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a:t>Habit 1: Circle </a:t>
            </a:r>
            <a:r>
              <a:rPr lang="en-US" dirty="0"/>
              <a:t>of Influence – Habit 1</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4267192" y="118097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pic>
        <p:nvPicPr>
          <p:cNvPr id="8" name="Picture 7" descr="A picture containing text, sign&#10;&#10;Description automatically generated">
            <a:extLst>
              <a:ext uri="{FF2B5EF4-FFF2-40B4-BE49-F238E27FC236}">
                <a16:creationId xmlns:a16="http://schemas.microsoft.com/office/drawing/2014/main" id="{D98AA7A2-A024-EF48-3CA0-4EA90D6565EE}"/>
              </a:ext>
            </a:extLst>
          </p:cNvPr>
          <p:cNvPicPr>
            <a:picLocks noChangeAspect="1"/>
          </p:cNvPicPr>
          <p:nvPr/>
        </p:nvPicPr>
        <p:blipFill>
          <a:blip r:embed="rId3"/>
          <a:stretch>
            <a:fillRect/>
          </a:stretch>
        </p:blipFill>
        <p:spPr>
          <a:xfrm>
            <a:off x="609559" y="1402196"/>
            <a:ext cx="3078440" cy="2636808"/>
          </a:xfrm>
          <a:prstGeom prst="rect">
            <a:avLst/>
          </a:prstGeom>
        </p:spPr>
      </p:pic>
      <p:sp>
        <p:nvSpPr>
          <p:cNvPr id="11" name="TextBox 10">
            <a:extLst>
              <a:ext uri="{FF2B5EF4-FFF2-40B4-BE49-F238E27FC236}">
                <a16:creationId xmlns:a16="http://schemas.microsoft.com/office/drawing/2014/main" id="{ADAB4835-BFD4-FD6F-3152-0C4D254E400E}"/>
              </a:ext>
            </a:extLst>
          </p:cNvPr>
          <p:cNvSpPr txBox="1"/>
          <p:nvPr/>
        </p:nvSpPr>
        <p:spPr>
          <a:xfrm>
            <a:off x="4210817" y="1652162"/>
            <a:ext cx="4241315" cy="1384995"/>
          </a:xfrm>
          <a:prstGeom prst="rect">
            <a:avLst/>
          </a:prstGeom>
          <a:noFill/>
        </p:spPr>
        <p:txBody>
          <a:bodyPr wrap="square">
            <a:spAutoFit/>
          </a:bodyPr>
          <a:lstStyle/>
          <a:p>
            <a:r>
              <a:rPr lang="en-US" sz="1400" b="1" u="sng" dirty="0">
                <a:solidFill>
                  <a:srgbClr val="FF0000"/>
                </a:solidFill>
              </a:rPr>
              <a:t>Breakout 2  – Groups of 3 </a:t>
            </a:r>
          </a:p>
          <a:p>
            <a:pPr marL="0" indent="0">
              <a:buNone/>
            </a:pPr>
            <a:endParaRPr lang="en-US" b="1" dirty="0"/>
          </a:p>
          <a:p>
            <a:pPr marL="0" indent="0">
              <a:buNone/>
            </a:pPr>
            <a:r>
              <a:rPr lang="en-US" sz="1400" b="1" dirty="0"/>
              <a:t>Discussion Questions (10 – 15 minutes) </a:t>
            </a:r>
          </a:p>
          <a:p>
            <a:pPr marL="342900" indent="-342900">
              <a:buFont typeface="+mj-lt"/>
              <a:buAutoNum type="arabicPeriod"/>
            </a:pPr>
            <a:r>
              <a:rPr lang="en-US" sz="1400" dirty="0"/>
              <a:t>What actions have you taken within your Circle of Influence.  </a:t>
            </a:r>
          </a:p>
          <a:p>
            <a:pPr marL="342900" indent="-342900">
              <a:buFont typeface="+mj-lt"/>
              <a:buAutoNum type="arabicPeriod"/>
            </a:pPr>
            <a:r>
              <a:rPr lang="en-US" sz="1400" dirty="0"/>
              <a:t>How has this approach impacted outcomes?</a:t>
            </a:r>
          </a:p>
        </p:txBody>
      </p:sp>
    </p:spTree>
    <p:extLst>
      <p:ext uri="{BB962C8B-B14F-4D97-AF65-F5344CB8AC3E}">
        <p14:creationId xmlns:p14="http://schemas.microsoft.com/office/powerpoint/2010/main" val="31177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anim calcmode="lin" valueType="num">
                                      <p:cBhvr additive="base">
                                        <p:cTn id="1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anim calcmode="lin" valueType="num">
                                      <p:cBhvr additive="base">
                                        <p:cTn id="1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14</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Habit 2: Begin with the End in Mind</a:t>
            </a:r>
            <a:br>
              <a:rPr lang="en-US" dirty="0"/>
            </a:br>
            <a:r>
              <a:rPr lang="en-US" sz="1600" dirty="0"/>
              <a:t>Weeks 5 &amp; 6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sp>
        <p:nvSpPr>
          <p:cNvPr id="20" name="TextBox 19">
            <a:extLst>
              <a:ext uri="{FF2B5EF4-FFF2-40B4-BE49-F238E27FC236}">
                <a16:creationId xmlns:a16="http://schemas.microsoft.com/office/drawing/2014/main" id="{DC8DAEA0-4B80-F873-E1A9-D64A881191EC}"/>
              </a:ext>
            </a:extLst>
          </p:cNvPr>
          <p:cNvSpPr txBox="1"/>
          <p:nvPr/>
        </p:nvSpPr>
        <p:spPr>
          <a:xfrm>
            <a:off x="2624959" y="1219257"/>
            <a:ext cx="3003331" cy="523220"/>
          </a:xfrm>
          <a:prstGeom prst="rect">
            <a:avLst/>
          </a:prstGeom>
          <a:noFill/>
        </p:spPr>
        <p:txBody>
          <a:bodyPr wrap="square">
            <a:spAutoFit/>
          </a:bodyPr>
          <a:lstStyle/>
          <a:p>
            <a:r>
              <a:rPr lang="en-US" sz="1400" b="1" dirty="0">
                <a:solidFill>
                  <a:schemeClr val="accent1">
                    <a:lumMod val="75000"/>
                  </a:schemeClr>
                </a:solidFill>
              </a:rPr>
              <a:t>Principles of Effectiveness</a:t>
            </a:r>
          </a:p>
          <a:p>
            <a:r>
              <a:rPr lang="en-US" dirty="0"/>
              <a:t>Vision</a:t>
            </a:r>
            <a:r>
              <a:rPr lang="en-US" sz="1400" dirty="0"/>
              <a:t> – Commitment</a:t>
            </a:r>
            <a:r>
              <a:rPr lang="en-US" dirty="0"/>
              <a:t> – </a:t>
            </a:r>
            <a:r>
              <a:rPr lang="en-US" sz="1400" dirty="0"/>
              <a:t>Purpose</a:t>
            </a:r>
          </a:p>
        </p:txBody>
      </p:sp>
      <p:pic>
        <p:nvPicPr>
          <p:cNvPr id="5" name="Picture 4">
            <a:extLst>
              <a:ext uri="{FF2B5EF4-FFF2-40B4-BE49-F238E27FC236}">
                <a16:creationId xmlns:a16="http://schemas.microsoft.com/office/drawing/2014/main" id="{999411F4-7354-D637-BE20-26E08C72EB90}"/>
              </a:ext>
            </a:extLst>
          </p:cNvPr>
          <p:cNvPicPr>
            <a:picLocks noChangeAspect="1"/>
          </p:cNvPicPr>
          <p:nvPr/>
        </p:nvPicPr>
        <p:blipFill>
          <a:blip r:embed="rId3"/>
          <a:stretch>
            <a:fillRect/>
          </a:stretch>
        </p:blipFill>
        <p:spPr>
          <a:xfrm>
            <a:off x="1868214" y="1952162"/>
            <a:ext cx="1931808" cy="2733409"/>
          </a:xfrm>
          <a:prstGeom prst="rect">
            <a:avLst/>
          </a:prstGeom>
        </p:spPr>
      </p:pic>
      <p:pic>
        <p:nvPicPr>
          <p:cNvPr id="6" name="Picture 5">
            <a:extLst>
              <a:ext uri="{FF2B5EF4-FFF2-40B4-BE49-F238E27FC236}">
                <a16:creationId xmlns:a16="http://schemas.microsoft.com/office/drawing/2014/main" id="{F0770C78-D9A2-18AD-324D-4D4D19CC3E29}"/>
              </a:ext>
            </a:extLst>
          </p:cNvPr>
          <p:cNvPicPr>
            <a:picLocks noChangeAspect="1"/>
          </p:cNvPicPr>
          <p:nvPr/>
        </p:nvPicPr>
        <p:blipFill>
          <a:blip r:embed="rId4"/>
          <a:stretch>
            <a:fillRect/>
          </a:stretch>
        </p:blipFill>
        <p:spPr>
          <a:xfrm>
            <a:off x="4213116" y="1857567"/>
            <a:ext cx="1832960" cy="2819603"/>
          </a:xfrm>
          <a:prstGeom prst="rect">
            <a:avLst/>
          </a:prstGeom>
        </p:spPr>
      </p:pic>
    </p:spTree>
    <p:extLst>
      <p:ext uri="{BB962C8B-B14F-4D97-AF65-F5344CB8AC3E}">
        <p14:creationId xmlns:p14="http://schemas.microsoft.com/office/powerpoint/2010/main" val="96063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654FE-3C54-8FC7-46FC-B77E7F5D71DD}"/>
              </a:ext>
            </a:extLst>
          </p:cNvPr>
          <p:cNvSpPr>
            <a:spLocks noGrp="1"/>
          </p:cNvSpPr>
          <p:nvPr>
            <p:ph idx="1"/>
          </p:nvPr>
        </p:nvSpPr>
        <p:spPr>
          <a:xfrm>
            <a:off x="465139" y="1180978"/>
            <a:ext cx="4754225" cy="3477283"/>
          </a:xfrm>
        </p:spPr>
        <p:txBody>
          <a:bodyPr/>
          <a:lstStyle/>
          <a:p>
            <a:pPr marL="0" indent="0">
              <a:buNone/>
            </a:pPr>
            <a:r>
              <a:rPr lang="en-US" sz="1200" b="1" u="sng" dirty="0">
                <a:solidFill>
                  <a:schemeClr val="accent1">
                    <a:lumMod val="75000"/>
                  </a:schemeClr>
                </a:solidFill>
              </a:rPr>
              <a:t>A Good Mission Statement: </a:t>
            </a:r>
          </a:p>
          <a:p>
            <a:r>
              <a:rPr lang="en-US" sz="1200" dirty="0"/>
              <a:t>Is based on principles of effectiveness.</a:t>
            </a:r>
          </a:p>
          <a:p>
            <a:r>
              <a:rPr lang="en-US" sz="1200" dirty="0"/>
              <a:t>Clarifies what is most important to you.</a:t>
            </a:r>
          </a:p>
          <a:p>
            <a:r>
              <a:rPr lang="en-US" sz="1200" dirty="0"/>
              <a:t>Provides direction and purpose.</a:t>
            </a:r>
          </a:p>
          <a:p>
            <a:r>
              <a:rPr lang="en-US" sz="1200" dirty="0"/>
              <a:t>Represents the best in you</a:t>
            </a:r>
          </a:p>
          <a:p>
            <a:pPr marL="0" indent="0">
              <a:buNone/>
            </a:pPr>
            <a:endParaRPr lang="en-US" sz="1200" dirty="0"/>
          </a:p>
          <a:p>
            <a:pPr marL="0" indent="0">
              <a:buNone/>
            </a:pPr>
            <a:r>
              <a:rPr lang="en-US" sz="1200" b="1" u="sng" dirty="0">
                <a:solidFill>
                  <a:schemeClr val="accent1">
                    <a:lumMod val="75000"/>
                  </a:schemeClr>
                </a:solidFill>
              </a:rPr>
              <a:t>Discovery Questions: </a:t>
            </a:r>
          </a:p>
          <a:p>
            <a:r>
              <a:rPr lang="en-US" sz="1200" dirty="0"/>
              <a:t>When am I at my best? </a:t>
            </a:r>
          </a:p>
          <a:p>
            <a:r>
              <a:rPr lang="en-US" sz="1200" dirty="0"/>
              <a:t>What do I really love to do at work? in my personal time? </a:t>
            </a:r>
          </a:p>
          <a:p>
            <a:r>
              <a:rPr lang="en-US" sz="1200" dirty="0"/>
              <a:t>What are my natural gifts and talents? </a:t>
            </a:r>
          </a:p>
          <a:p>
            <a:r>
              <a:rPr lang="en-US" sz="1200" dirty="0"/>
              <a:t>If I had unlimited time and resources, what would I choose to do? </a:t>
            </a:r>
          </a:p>
          <a:p>
            <a:r>
              <a:rPr lang="en-US" sz="1200" dirty="0"/>
              <a:t>What do I see as my most important future contribution?</a:t>
            </a:r>
          </a:p>
        </p:txBody>
      </p:sp>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15</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457200" y="379179"/>
            <a:ext cx="8229600" cy="373949"/>
          </a:xfrm>
        </p:spPr>
        <p:txBody>
          <a:bodyPr/>
          <a:lstStyle/>
          <a:p>
            <a:r>
              <a:rPr lang="en-US" dirty="0"/>
              <a:t>Personal Mission Statement – Habit 2</a:t>
            </a:r>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4267192" y="118097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7" name="TextBox 6">
            <a:extLst>
              <a:ext uri="{FF2B5EF4-FFF2-40B4-BE49-F238E27FC236}">
                <a16:creationId xmlns:a16="http://schemas.microsoft.com/office/drawing/2014/main" id="{5C40C93F-38B8-8115-7EF0-FFF0DE442A35}"/>
              </a:ext>
            </a:extLst>
          </p:cNvPr>
          <p:cNvSpPr txBox="1"/>
          <p:nvPr/>
        </p:nvSpPr>
        <p:spPr>
          <a:xfrm>
            <a:off x="5130351" y="1228358"/>
            <a:ext cx="3277274" cy="1754326"/>
          </a:xfrm>
          <a:prstGeom prst="rect">
            <a:avLst/>
          </a:prstGeom>
          <a:noFill/>
        </p:spPr>
        <p:txBody>
          <a:bodyPr wrap="square">
            <a:spAutoFit/>
          </a:bodyPr>
          <a:lstStyle/>
          <a:p>
            <a:pPr marL="0" indent="0">
              <a:buNone/>
            </a:pPr>
            <a:r>
              <a:rPr lang="en-US" sz="1200" b="1" u="sng" dirty="0">
                <a:solidFill>
                  <a:srgbClr val="FF0000"/>
                </a:solidFill>
              </a:rPr>
              <a:t>Breakout 1 - Groups of 3</a:t>
            </a:r>
          </a:p>
          <a:p>
            <a:pPr marL="0" indent="0">
              <a:buNone/>
            </a:pPr>
            <a:r>
              <a:rPr lang="en-US" sz="1200" b="1" dirty="0"/>
              <a:t>Discussion Questions (10 – 15 minutes) </a:t>
            </a:r>
          </a:p>
          <a:p>
            <a:pPr marL="228600" indent="-228600">
              <a:buFont typeface="+mj-lt"/>
              <a:buAutoNum type="arabicPeriod"/>
            </a:pPr>
            <a:r>
              <a:rPr lang="en-US" sz="1200" dirty="0"/>
              <a:t>Share your personal mission statement. How has creating your personal mission statement changed your daily interactions?</a:t>
            </a:r>
          </a:p>
          <a:p>
            <a:pPr marL="228600" indent="-228600">
              <a:buFont typeface="+mj-lt"/>
              <a:buAutoNum type="arabicPeriod"/>
            </a:pPr>
            <a:r>
              <a:rPr lang="en-US" sz="1200" dirty="0"/>
              <a:t>Is there an important relationship you have overlooked? What can you do to refocus on this relationship?</a:t>
            </a:r>
          </a:p>
        </p:txBody>
      </p:sp>
    </p:spTree>
    <p:extLst>
      <p:ext uri="{BB962C8B-B14F-4D97-AF65-F5344CB8AC3E}">
        <p14:creationId xmlns:p14="http://schemas.microsoft.com/office/powerpoint/2010/main" val="117032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1" end="1"/>
                                            </p:txEl>
                                          </p:spTgt>
                                        </p:tgtEl>
                                        <p:attrNameLst>
                                          <p:attrName>style.visibility</p:attrName>
                                        </p:attrNameLst>
                                      </p:cBhvr>
                                      <p:to>
                                        <p:strVal val="visible"/>
                                      </p:to>
                                    </p:set>
                                    <p:anim calcmode="lin" valueType="num">
                                      <p:cBhvr additive="base">
                                        <p:cTn id="5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1" end="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 calcmode="lin" valueType="num">
                                      <p:cBhvr additive="base">
                                        <p:cTn id="5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2" end="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
                                            <p:txEl>
                                              <p:pRg st="3" end="3"/>
                                            </p:txEl>
                                          </p:spTgt>
                                        </p:tgtEl>
                                        <p:attrNameLst>
                                          <p:attrName>style.visibility</p:attrName>
                                        </p:attrNameLst>
                                      </p:cBhvr>
                                      <p:to>
                                        <p:strVal val="visible"/>
                                      </p:to>
                                    </p:set>
                                    <p:anim calcmode="lin" valueType="num">
                                      <p:cBhvr additive="base">
                                        <p:cTn id="5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654FE-3C54-8FC7-46FC-B77E7F5D71DD}"/>
              </a:ext>
            </a:extLst>
          </p:cNvPr>
          <p:cNvSpPr>
            <a:spLocks noGrp="1"/>
          </p:cNvSpPr>
          <p:nvPr>
            <p:ph idx="1"/>
          </p:nvPr>
        </p:nvSpPr>
        <p:spPr>
          <a:xfrm>
            <a:off x="457201" y="1451974"/>
            <a:ext cx="3556450" cy="3177420"/>
          </a:xfrm>
        </p:spPr>
        <p:txBody>
          <a:bodyPr/>
          <a:lstStyle/>
          <a:p>
            <a:pPr marL="0" indent="0">
              <a:buNone/>
            </a:pPr>
            <a:r>
              <a:rPr lang="en-US" sz="1400" b="1" u="sng" dirty="0">
                <a:solidFill>
                  <a:schemeClr val="accent1">
                    <a:lumMod val="75000"/>
                  </a:schemeClr>
                </a:solidFill>
              </a:rPr>
              <a:t>Define Outcomes for Everyday Situations </a:t>
            </a:r>
          </a:p>
          <a:p>
            <a:r>
              <a:rPr lang="en-US" sz="1400" dirty="0"/>
              <a:t>The start of every day, week, month, or year.</a:t>
            </a:r>
          </a:p>
          <a:p>
            <a:r>
              <a:rPr lang="en-US" sz="1400" dirty="0"/>
              <a:t> The start of every meeting.</a:t>
            </a:r>
          </a:p>
          <a:p>
            <a:r>
              <a:rPr lang="en-US" sz="1400" dirty="0"/>
              <a:t>The start of a new project or endeavor. </a:t>
            </a:r>
          </a:p>
          <a:p>
            <a:r>
              <a:rPr lang="en-US" sz="1400" dirty="0"/>
              <a:t>When you get ready for an important conversation.</a:t>
            </a:r>
          </a:p>
          <a:p>
            <a:r>
              <a:rPr lang="en-US" sz="1400" dirty="0"/>
              <a:t>Before you write an email, text, or post on social media.</a:t>
            </a:r>
          </a:p>
        </p:txBody>
      </p:sp>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16</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457200" y="379179"/>
            <a:ext cx="8229600" cy="387798"/>
          </a:xfrm>
        </p:spPr>
        <p:txBody>
          <a:bodyPr/>
          <a:lstStyle/>
          <a:p>
            <a:r>
              <a:rPr lang="en-US" sz="2800" dirty="0"/>
              <a:t>Begin with the End in Mind – Habit 2</a:t>
            </a:r>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4267192" y="118097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7" name="TextBox 6">
            <a:extLst>
              <a:ext uri="{FF2B5EF4-FFF2-40B4-BE49-F238E27FC236}">
                <a16:creationId xmlns:a16="http://schemas.microsoft.com/office/drawing/2014/main" id="{52786D9C-C745-6943-94B3-CB1393FEE92B}"/>
              </a:ext>
            </a:extLst>
          </p:cNvPr>
          <p:cNvSpPr txBox="1"/>
          <p:nvPr/>
        </p:nvSpPr>
        <p:spPr>
          <a:xfrm>
            <a:off x="4636736" y="1359842"/>
            <a:ext cx="3601981" cy="2031325"/>
          </a:xfrm>
          <a:prstGeom prst="rect">
            <a:avLst/>
          </a:prstGeom>
          <a:noFill/>
        </p:spPr>
        <p:txBody>
          <a:bodyPr wrap="square">
            <a:spAutoFit/>
          </a:bodyPr>
          <a:lstStyle/>
          <a:p>
            <a:pPr marL="0" indent="0">
              <a:buNone/>
            </a:pPr>
            <a:r>
              <a:rPr lang="en-US" b="1" u="sng" dirty="0">
                <a:solidFill>
                  <a:srgbClr val="FF0000"/>
                </a:solidFill>
              </a:rPr>
              <a:t>Breakout 2 – Groups of 3</a:t>
            </a:r>
          </a:p>
          <a:p>
            <a:pPr marL="0" indent="0">
              <a:buNone/>
            </a:pPr>
            <a:r>
              <a:rPr lang="en-US" b="1" dirty="0"/>
              <a:t>Discussion Questions (10 – 15 minutes) </a:t>
            </a:r>
          </a:p>
          <a:p>
            <a:pPr marL="342900" indent="-342900">
              <a:buFont typeface="+mj-lt"/>
              <a:buAutoNum type="arabicPeriod"/>
            </a:pPr>
            <a:r>
              <a:rPr lang="en-US" dirty="0"/>
              <a:t>Are the work activities that you can create a clear “end in mind” and purpose that would improve the project. </a:t>
            </a:r>
          </a:p>
          <a:p>
            <a:pPr marL="342900" indent="-342900">
              <a:buFont typeface="+mj-lt"/>
              <a:buAutoNum type="arabicPeriod"/>
            </a:pPr>
            <a:r>
              <a:rPr lang="en-US" dirty="0"/>
              <a:t>Is there a person or group where you can more clearly define your ‘end in mind’?  What would that look like? </a:t>
            </a:r>
          </a:p>
        </p:txBody>
      </p:sp>
    </p:spTree>
    <p:extLst>
      <p:ext uri="{BB962C8B-B14F-4D97-AF65-F5344CB8AC3E}">
        <p14:creationId xmlns:p14="http://schemas.microsoft.com/office/powerpoint/2010/main" val="317262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 calcmode="lin" valueType="num">
                                      <p:cBhvr additive="base">
                                        <p:cTn id="2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 calcmode="lin" valueType="num">
                                      <p:cBhvr additive="base">
                                        <p:cTn id="3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 calcmode="lin" valueType="num">
                                      <p:cBhvr additive="base">
                                        <p:cTn id="3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anim calcmode="lin" valueType="num">
                                      <p:cBhvr additive="base">
                                        <p:cTn id="4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17</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Habit 3: Put First Things First</a:t>
            </a:r>
            <a:br>
              <a:rPr lang="en-US" dirty="0"/>
            </a:br>
            <a:r>
              <a:rPr lang="en-US" sz="1600" dirty="0"/>
              <a:t>Weeks 7 &amp; 8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sp>
        <p:nvSpPr>
          <p:cNvPr id="20" name="TextBox 19">
            <a:extLst>
              <a:ext uri="{FF2B5EF4-FFF2-40B4-BE49-F238E27FC236}">
                <a16:creationId xmlns:a16="http://schemas.microsoft.com/office/drawing/2014/main" id="{DC8DAEA0-4B80-F873-E1A9-D64A881191EC}"/>
              </a:ext>
            </a:extLst>
          </p:cNvPr>
          <p:cNvSpPr txBox="1"/>
          <p:nvPr/>
        </p:nvSpPr>
        <p:spPr>
          <a:xfrm>
            <a:off x="386376" y="1166937"/>
            <a:ext cx="7558085" cy="523220"/>
          </a:xfrm>
          <a:prstGeom prst="rect">
            <a:avLst/>
          </a:prstGeom>
          <a:noFill/>
        </p:spPr>
        <p:txBody>
          <a:bodyPr wrap="square">
            <a:spAutoFit/>
          </a:bodyPr>
          <a:lstStyle/>
          <a:p>
            <a:pPr algn="ctr"/>
            <a:r>
              <a:rPr lang="en-US" sz="1400" b="1" dirty="0">
                <a:solidFill>
                  <a:schemeClr val="accent1">
                    <a:lumMod val="75000"/>
                  </a:schemeClr>
                </a:solidFill>
              </a:rPr>
              <a:t>Principles of Effectiveness</a:t>
            </a:r>
          </a:p>
          <a:p>
            <a:pPr algn="ctr"/>
            <a:r>
              <a:rPr lang="en-US" sz="1400" dirty="0"/>
              <a:t>Focus – </a:t>
            </a:r>
            <a:r>
              <a:rPr lang="en-US" dirty="0"/>
              <a:t>Integrity – Discipline – Prioritization </a:t>
            </a:r>
            <a:endParaRPr lang="en-US" sz="1400" dirty="0"/>
          </a:p>
        </p:txBody>
      </p:sp>
      <p:pic>
        <p:nvPicPr>
          <p:cNvPr id="7" name="Picture 6">
            <a:extLst>
              <a:ext uri="{FF2B5EF4-FFF2-40B4-BE49-F238E27FC236}">
                <a16:creationId xmlns:a16="http://schemas.microsoft.com/office/drawing/2014/main" id="{89E7BE74-DCBB-57EA-66BB-3FC11F9B8F73}"/>
              </a:ext>
            </a:extLst>
          </p:cNvPr>
          <p:cNvPicPr>
            <a:picLocks noChangeAspect="1"/>
          </p:cNvPicPr>
          <p:nvPr/>
        </p:nvPicPr>
        <p:blipFill>
          <a:blip r:embed="rId3"/>
          <a:stretch>
            <a:fillRect/>
          </a:stretch>
        </p:blipFill>
        <p:spPr>
          <a:xfrm>
            <a:off x="2238056" y="2010911"/>
            <a:ext cx="1913153" cy="2530145"/>
          </a:xfrm>
          <a:prstGeom prst="rect">
            <a:avLst/>
          </a:prstGeom>
        </p:spPr>
      </p:pic>
      <p:pic>
        <p:nvPicPr>
          <p:cNvPr id="8" name="Picture 7">
            <a:extLst>
              <a:ext uri="{FF2B5EF4-FFF2-40B4-BE49-F238E27FC236}">
                <a16:creationId xmlns:a16="http://schemas.microsoft.com/office/drawing/2014/main" id="{4A26304C-F5FE-83CC-3852-EEB47AC01507}"/>
              </a:ext>
            </a:extLst>
          </p:cNvPr>
          <p:cNvPicPr>
            <a:picLocks noChangeAspect="1"/>
          </p:cNvPicPr>
          <p:nvPr/>
        </p:nvPicPr>
        <p:blipFill>
          <a:blip r:embed="rId4"/>
          <a:stretch>
            <a:fillRect/>
          </a:stretch>
        </p:blipFill>
        <p:spPr>
          <a:xfrm>
            <a:off x="4234433" y="1938809"/>
            <a:ext cx="2004526" cy="2656601"/>
          </a:xfrm>
          <a:prstGeom prst="rect">
            <a:avLst/>
          </a:prstGeom>
        </p:spPr>
      </p:pic>
    </p:spTree>
    <p:extLst>
      <p:ext uri="{BB962C8B-B14F-4D97-AF65-F5344CB8AC3E}">
        <p14:creationId xmlns:p14="http://schemas.microsoft.com/office/powerpoint/2010/main" val="246540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imeline&#10;&#10;Description automatically generated">
            <a:extLst>
              <a:ext uri="{FF2B5EF4-FFF2-40B4-BE49-F238E27FC236}">
                <a16:creationId xmlns:a16="http://schemas.microsoft.com/office/drawing/2014/main" id="{2AFF03C9-1120-3091-9D17-3B1CE87028FE}"/>
              </a:ext>
            </a:extLst>
          </p:cNvPr>
          <p:cNvPicPr>
            <a:picLocks noGrp="1" noChangeAspect="1"/>
          </p:cNvPicPr>
          <p:nvPr>
            <p:ph idx="1"/>
          </p:nvPr>
        </p:nvPicPr>
        <p:blipFill>
          <a:blip r:embed="rId3"/>
          <a:stretch>
            <a:fillRect/>
          </a:stretch>
        </p:blipFill>
        <p:spPr>
          <a:xfrm>
            <a:off x="457200" y="1319408"/>
            <a:ext cx="3273238" cy="3337170"/>
          </a:xfrm>
        </p:spPr>
      </p:pic>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18</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457200" y="379179"/>
            <a:ext cx="8229600" cy="775597"/>
          </a:xfrm>
        </p:spPr>
        <p:txBody>
          <a:bodyPr/>
          <a:lstStyle/>
          <a:p>
            <a:r>
              <a:rPr lang="en-US" sz="2800" dirty="0"/>
              <a:t>Focus on Your Highest Priorities &amp; Eliminate the Unimportant – Habit 3</a:t>
            </a:r>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4267192" y="118097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5" name="TextBox 4">
            <a:extLst>
              <a:ext uri="{FF2B5EF4-FFF2-40B4-BE49-F238E27FC236}">
                <a16:creationId xmlns:a16="http://schemas.microsoft.com/office/drawing/2014/main" id="{30311B91-E5CC-A2F3-4366-5CDCF46174B9}"/>
              </a:ext>
            </a:extLst>
          </p:cNvPr>
          <p:cNvSpPr txBox="1"/>
          <p:nvPr/>
        </p:nvSpPr>
        <p:spPr>
          <a:xfrm>
            <a:off x="4267192" y="1819355"/>
            <a:ext cx="3938132" cy="1631216"/>
          </a:xfrm>
          <a:prstGeom prst="rect">
            <a:avLst/>
          </a:prstGeom>
          <a:noFill/>
        </p:spPr>
        <p:txBody>
          <a:bodyPr wrap="square">
            <a:spAutoFit/>
          </a:bodyPr>
          <a:lstStyle/>
          <a:p>
            <a:pPr marL="0" indent="0">
              <a:buNone/>
            </a:pPr>
            <a:r>
              <a:rPr lang="en-US" b="1" u="sng" dirty="0">
                <a:solidFill>
                  <a:srgbClr val="FF0000"/>
                </a:solidFill>
              </a:rPr>
              <a:t>Breakout 1 – Groups of 3</a:t>
            </a:r>
          </a:p>
          <a:p>
            <a:pPr marL="0" indent="0">
              <a:buNone/>
            </a:pPr>
            <a:r>
              <a:rPr lang="en-US" sz="1400" b="1" dirty="0"/>
              <a:t>Discussion Questions (10 – 15 minutes)</a:t>
            </a:r>
          </a:p>
          <a:p>
            <a:pPr marL="342900" indent="-342900">
              <a:buFont typeface="+mj-lt"/>
              <a:buAutoNum type="arabicPeriod"/>
            </a:pPr>
            <a:r>
              <a:rPr lang="en-US" sz="1400" dirty="0"/>
              <a:t>In what quadrant do you currently spend most of your time?</a:t>
            </a:r>
          </a:p>
          <a:p>
            <a:pPr marL="342900" indent="-342900">
              <a:buFont typeface="+mj-lt"/>
              <a:buAutoNum type="arabicPeriod"/>
            </a:pPr>
            <a:r>
              <a:rPr lang="en-US" sz="1400" dirty="0"/>
              <a:t>What one Q3 or Q4 thing could you eliminate to free up tim</a:t>
            </a:r>
            <a:r>
              <a:rPr lang="en-US" sz="1600" dirty="0"/>
              <a:t>e, </a:t>
            </a:r>
            <a:r>
              <a:rPr lang="en-US" sz="1400" dirty="0"/>
              <a:t>attention and energy for Q2?</a:t>
            </a:r>
          </a:p>
        </p:txBody>
      </p:sp>
    </p:spTree>
    <p:extLst>
      <p:ext uri="{BB962C8B-B14F-4D97-AF65-F5344CB8AC3E}">
        <p14:creationId xmlns:p14="http://schemas.microsoft.com/office/powerpoint/2010/main" val="360285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19</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457200" y="379179"/>
            <a:ext cx="8229600" cy="775597"/>
          </a:xfrm>
        </p:spPr>
        <p:txBody>
          <a:bodyPr/>
          <a:lstStyle/>
          <a:p>
            <a:r>
              <a:rPr lang="en-US" sz="2800" dirty="0"/>
              <a:t>Focus on Your Highest Priorities &amp; Eliminate the Unimportant – Habit 3</a:t>
            </a:r>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4267192" y="118097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dirty="0"/>
          </a:p>
        </p:txBody>
      </p:sp>
      <p:sp>
        <p:nvSpPr>
          <p:cNvPr id="5" name="TextBox 4">
            <a:extLst>
              <a:ext uri="{FF2B5EF4-FFF2-40B4-BE49-F238E27FC236}">
                <a16:creationId xmlns:a16="http://schemas.microsoft.com/office/drawing/2014/main" id="{30311B91-E5CC-A2F3-4366-5CDCF46174B9}"/>
              </a:ext>
            </a:extLst>
          </p:cNvPr>
          <p:cNvSpPr txBox="1"/>
          <p:nvPr/>
        </p:nvSpPr>
        <p:spPr>
          <a:xfrm>
            <a:off x="4267192" y="1819355"/>
            <a:ext cx="3938132" cy="2031325"/>
          </a:xfrm>
          <a:prstGeom prst="rect">
            <a:avLst/>
          </a:prstGeom>
          <a:noFill/>
        </p:spPr>
        <p:txBody>
          <a:bodyPr wrap="square">
            <a:spAutoFit/>
          </a:bodyPr>
          <a:lstStyle/>
          <a:p>
            <a:pPr marL="0" indent="0">
              <a:buNone/>
            </a:pPr>
            <a:r>
              <a:rPr lang="en-US" b="1" u="sng" dirty="0">
                <a:solidFill>
                  <a:srgbClr val="FF0000"/>
                </a:solidFill>
              </a:rPr>
              <a:t>Breakout 2 – Groups of 3</a:t>
            </a:r>
          </a:p>
          <a:p>
            <a:pPr marL="0" indent="0">
              <a:buNone/>
            </a:pPr>
            <a:r>
              <a:rPr lang="en-US" b="1" dirty="0"/>
              <a:t>Discussion Questions (10 – 15 minutes)</a:t>
            </a:r>
          </a:p>
          <a:p>
            <a:pPr marL="342900" indent="-342900">
              <a:buFont typeface="+mj-lt"/>
              <a:buAutoNum type="arabicPeriod"/>
            </a:pPr>
            <a:r>
              <a:rPr lang="en-US" dirty="0"/>
              <a:t>What are your big rocks?</a:t>
            </a:r>
          </a:p>
          <a:p>
            <a:pPr marL="342900" indent="-342900">
              <a:buFont typeface="+mj-lt"/>
              <a:buAutoNum type="arabicPeriod"/>
            </a:pPr>
            <a:endParaRPr lang="en-US" dirty="0"/>
          </a:p>
          <a:p>
            <a:pPr marL="342900" indent="-342900">
              <a:buFont typeface="+mj-lt"/>
              <a:buAutoNum type="arabicPeriod"/>
            </a:pPr>
            <a:r>
              <a:rPr lang="en-US" dirty="0"/>
              <a:t>What are the one or two most important things that if you accomplished would have the biggest impact in your role?</a:t>
            </a:r>
          </a:p>
          <a:p>
            <a:pPr marL="342900" indent="-342900">
              <a:buFont typeface="+mj-lt"/>
              <a:buAutoNum type="arabicPeriod"/>
            </a:pPr>
            <a:endParaRPr lang="en-US" dirty="0"/>
          </a:p>
          <a:p>
            <a:pPr marL="342900" indent="-342900">
              <a:buFont typeface="+mj-lt"/>
              <a:buAutoNum type="arabicPeriod"/>
            </a:pPr>
            <a:r>
              <a:rPr lang="en-US" dirty="0"/>
              <a:t>Share your action plan </a:t>
            </a:r>
          </a:p>
        </p:txBody>
      </p:sp>
      <p:pic>
        <p:nvPicPr>
          <p:cNvPr id="10" name="Content Placeholder 9" descr="Application&#10;&#10;Description automatically generated">
            <a:extLst>
              <a:ext uri="{FF2B5EF4-FFF2-40B4-BE49-F238E27FC236}">
                <a16:creationId xmlns:a16="http://schemas.microsoft.com/office/drawing/2014/main" id="{46D6AED0-CB09-9ECB-8300-78987DBFFFA9}"/>
              </a:ext>
            </a:extLst>
          </p:cNvPr>
          <p:cNvPicPr>
            <a:picLocks noGrp="1" noChangeAspect="1"/>
          </p:cNvPicPr>
          <p:nvPr>
            <p:ph idx="1"/>
          </p:nvPr>
        </p:nvPicPr>
        <p:blipFill>
          <a:blip r:embed="rId3"/>
          <a:stretch>
            <a:fillRect/>
          </a:stretch>
        </p:blipFill>
        <p:spPr>
          <a:xfrm>
            <a:off x="489484" y="1662948"/>
            <a:ext cx="3305636" cy="2476846"/>
          </a:xfrm>
        </p:spPr>
      </p:pic>
    </p:spTree>
    <p:extLst>
      <p:ext uri="{BB962C8B-B14F-4D97-AF65-F5344CB8AC3E}">
        <p14:creationId xmlns:p14="http://schemas.microsoft.com/office/powerpoint/2010/main" val="407830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457200" y="1149349"/>
            <a:ext cx="8007069" cy="3263504"/>
          </a:xfrm>
        </p:spPr>
        <p:txBody>
          <a:bodyPr/>
          <a:lstStyle/>
          <a:p>
            <a:pPr marL="0" indent="0">
              <a:buClr>
                <a:schemeClr val="accent1"/>
              </a:buClr>
              <a:buNone/>
            </a:pPr>
            <a:r>
              <a:rPr lang="en-US" sz="1400" dirty="0"/>
              <a:t>A type of </a:t>
            </a:r>
            <a:r>
              <a:rPr lang="en-US" sz="1400" b="1" dirty="0"/>
              <a:t>blended learning</a:t>
            </a:r>
            <a:r>
              <a:rPr lang="en-US" sz="1400" dirty="0"/>
              <a:t>, which aims to increase engagement by having learners complete course content independently first and then gather live with colleagues to </a:t>
            </a:r>
            <a:r>
              <a:rPr lang="en-US" sz="1400" b="1" dirty="0"/>
              <a:t>debrief learnings and discuss application.</a:t>
            </a:r>
            <a:r>
              <a:rPr lang="en-US" sz="1400" dirty="0"/>
              <a:t> </a:t>
            </a:r>
          </a:p>
          <a:p>
            <a:pPr marL="0" indent="0">
              <a:buNone/>
            </a:pPr>
            <a:endParaRPr lang="en-US" sz="1400" dirty="0"/>
          </a:p>
          <a:p>
            <a:pPr marL="0" indent="0">
              <a:buNone/>
            </a:pPr>
            <a:r>
              <a:rPr lang="en-US" sz="1400" b="1" dirty="0"/>
              <a:t>Benefits of the flipped classroom approach with OnDemand courses:</a:t>
            </a:r>
          </a:p>
          <a:p>
            <a:r>
              <a:rPr lang="en-US" sz="1400" dirty="0"/>
              <a:t>Saves facilitation certification and delivery resources by leveraging OnDemand content </a:t>
            </a:r>
          </a:p>
          <a:p>
            <a:r>
              <a:rPr lang="en-US" sz="1400" dirty="0"/>
              <a:t>Provides flexibility for learners to have access to courses at any time</a:t>
            </a:r>
          </a:p>
          <a:p>
            <a:r>
              <a:rPr lang="en-US" sz="1400" dirty="0"/>
              <a:t>Maximizes the time spent together live with discussion and application </a:t>
            </a:r>
          </a:p>
          <a:p>
            <a:r>
              <a:rPr lang="en-US" sz="1400" dirty="0"/>
              <a:t>Creates a sense of community for learners that want to develop their skills </a:t>
            </a:r>
          </a:p>
          <a:p>
            <a:endParaRPr lang="en-US" dirty="0"/>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2</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p:txBody>
          <a:bodyPr/>
          <a:lstStyle/>
          <a:p>
            <a:r>
              <a:rPr lang="en-US" dirty="0"/>
              <a:t>What is The Flipped Classroom approach?</a:t>
            </a:r>
          </a:p>
        </p:txBody>
      </p:sp>
    </p:spTree>
    <p:extLst>
      <p:ext uri="{BB962C8B-B14F-4D97-AF65-F5344CB8AC3E}">
        <p14:creationId xmlns:p14="http://schemas.microsoft.com/office/powerpoint/2010/main" val="32778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20</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900246"/>
          </a:xfrm>
        </p:spPr>
        <p:txBody>
          <a:bodyPr/>
          <a:lstStyle/>
          <a:p>
            <a:r>
              <a:rPr lang="en-US" dirty="0"/>
              <a:t>Habit 4: Think Win-Win</a:t>
            </a:r>
            <a:br>
              <a:rPr lang="en-US" dirty="0"/>
            </a:br>
            <a:r>
              <a:rPr lang="en-US" sz="1600" dirty="0"/>
              <a:t>Weeks 9 &amp; 10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sp>
        <p:nvSpPr>
          <p:cNvPr id="20" name="TextBox 19">
            <a:extLst>
              <a:ext uri="{FF2B5EF4-FFF2-40B4-BE49-F238E27FC236}">
                <a16:creationId xmlns:a16="http://schemas.microsoft.com/office/drawing/2014/main" id="{DC8DAEA0-4B80-F873-E1A9-D64A881191EC}"/>
              </a:ext>
            </a:extLst>
          </p:cNvPr>
          <p:cNvSpPr txBox="1"/>
          <p:nvPr/>
        </p:nvSpPr>
        <p:spPr>
          <a:xfrm>
            <a:off x="386377" y="1163694"/>
            <a:ext cx="8116600" cy="523220"/>
          </a:xfrm>
          <a:prstGeom prst="rect">
            <a:avLst/>
          </a:prstGeom>
          <a:noFill/>
        </p:spPr>
        <p:txBody>
          <a:bodyPr wrap="square">
            <a:spAutoFit/>
          </a:bodyPr>
          <a:lstStyle/>
          <a:p>
            <a:pPr algn="ctr"/>
            <a:r>
              <a:rPr lang="en-US" sz="1400" b="1" dirty="0">
                <a:solidFill>
                  <a:schemeClr val="accent1">
                    <a:lumMod val="75000"/>
                  </a:schemeClr>
                </a:solidFill>
              </a:rPr>
              <a:t>Principles of Effectiveness</a:t>
            </a:r>
          </a:p>
          <a:p>
            <a:pPr algn="ctr"/>
            <a:r>
              <a:rPr lang="en-US" dirty="0"/>
              <a:t>Mutual Benefit</a:t>
            </a:r>
            <a:r>
              <a:rPr lang="en-US" sz="1400" dirty="0"/>
              <a:t> – Fairness</a:t>
            </a:r>
            <a:r>
              <a:rPr lang="en-US" dirty="0"/>
              <a:t> – Abundance</a:t>
            </a:r>
            <a:endParaRPr lang="en-US" sz="1400" dirty="0"/>
          </a:p>
        </p:txBody>
      </p:sp>
      <p:pic>
        <p:nvPicPr>
          <p:cNvPr id="5" name="Picture 4">
            <a:extLst>
              <a:ext uri="{FF2B5EF4-FFF2-40B4-BE49-F238E27FC236}">
                <a16:creationId xmlns:a16="http://schemas.microsoft.com/office/drawing/2014/main" id="{AF757C62-62A0-E080-D00F-3790E7BD52EA}"/>
              </a:ext>
            </a:extLst>
          </p:cNvPr>
          <p:cNvPicPr>
            <a:picLocks noChangeAspect="1"/>
          </p:cNvPicPr>
          <p:nvPr/>
        </p:nvPicPr>
        <p:blipFill>
          <a:blip r:embed="rId3"/>
          <a:stretch>
            <a:fillRect/>
          </a:stretch>
        </p:blipFill>
        <p:spPr>
          <a:xfrm>
            <a:off x="2601676" y="1862618"/>
            <a:ext cx="1750716" cy="2718812"/>
          </a:xfrm>
          <a:prstGeom prst="rect">
            <a:avLst/>
          </a:prstGeom>
        </p:spPr>
      </p:pic>
      <p:pic>
        <p:nvPicPr>
          <p:cNvPr id="6" name="Picture 5">
            <a:extLst>
              <a:ext uri="{FF2B5EF4-FFF2-40B4-BE49-F238E27FC236}">
                <a16:creationId xmlns:a16="http://schemas.microsoft.com/office/drawing/2014/main" id="{B8C9C81D-835B-10B2-62C0-45B02297F8A6}"/>
              </a:ext>
            </a:extLst>
          </p:cNvPr>
          <p:cNvPicPr>
            <a:picLocks noChangeAspect="1"/>
          </p:cNvPicPr>
          <p:nvPr/>
        </p:nvPicPr>
        <p:blipFill>
          <a:blip r:embed="rId4"/>
          <a:stretch>
            <a:fillRect/>
          </a:stretch>
        </p:blipFill>
        <p:spPr>
          <a:xfrm>
            <a:off x="4625900" y="1766861"/>
            <a:ext cx="1991716" cy="2838435"/>
          </a:xfrm>
          <a:prstGeom prst="rect">
            <a:avLst/>
          </a:prstGeom>
        </p:spPr>
      </p:pic>
    </p:spTree>
    <p:extLst>
      <p:ext uri="{BB962C8B-B14F-4D97-AF65-F5344CB8AC3E}">
        <p14:creationId xmlns:p14="http://schemas.microsoft.com/office/powerpoint/2010/main" val="183711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654FE-3C54-8FC7-46FC-B77E7F5D71DD}"/>
              </a:ext>
            </a:extLst>
          </p:cNvPr>
          <p:cNvSpPr>
            <a:spLocks noGrp="1"/>
          </p:cNvSpPr>
          <p:nvPr>
            <p:ph idx="1"/>
          </p:nvPr>
        </p:nvSpPr>
        <p:spPr>
          <a:xfrm>
            <a:off x="595223" y="1508289"/>
            <a:ext cx="3648973" cy="2904564"/>
          </a:xfrm>
        </p:spPr>
        <p:txBody>
          <a:bodyPr/>
          <a:lstStyle/>
          <a:p>
            <a:pPr marL="0" indent="0">
              <a:buNone/>
            </a:pPr>
            <a:r>
              <a:rPr lang="en-US" sz="1400" b="1" u="sng" dirty="0">
                <a:solidFill>
                  <a:schemeClr val="accent1">
                    <a:lumMod val="75000"/>
                  </a:schemeClr>
                </a:solidFill>
              </a:rPr>
              <a:t>Develop an Abundance Mentality </a:t>
            </a:r>
          </a:p>
          <a:p>
            <a:pPr marL="342900" indent="-342900" algn="l">
              <a:buClrTx/>
              <a:buFont typeface="+mj-lt"/>
              <a:buAutoNum type="arabicPeriod"/>
            </a:pPr>
            <a:r>
              <a:rPr lang="en-US" sz="1400" dirty="0"/>
              <a:t>Stop comparing yourself to others.</a:t>
            </a:r>
          </a:p>
          <a:p>
            <a:pPr marL="342900" indent="-342900" algn="l">
              <a:buClrTx/>
              <a:buFont typeface="+mj-lt"/>
              <a:buAutoNum type="arabicPeriod"/>
            </a:pPr>
            <a:r>
              <a:rPr lang="en-US" sz="1400" dirty="0"/>
              <a:t>Celebrate your own unique strengths and contributions.</a:t>
            </a:r>
          </a:p>
          <a:p>
            <a:pPr marL="342900" indent="-342900" algn="l">
              <a:buClrTx/>
              <a:buFont typeface="+mj-lt"/>
              <a:buAutoNum type="arabicPeriod"/>
            </a:pPr>
            <a:r>
              <a:rPr lang="en-US" sz="1400" dirty="0"/>
              <a:t>Celebrate others’ successes. </a:t>
            </a:r>
          </a:p>
          <a:p>
            <a:pPr marL="342900" indent="-342900" algn="l">
              <a:buClrTx/>
              <a:buFont typeface="+mj-lt"/>
              <a:buAutoNum type="arabicPeriod"/>
            </a:pPr>
            <a:r>
              <a:rPr lang="en-US" sz="1400" dirty="0"/>
              <a:t>Share compliments, praise, credit, and rewards liberally.</a:t>
            </a:r>
          </a:p>
        </p:txBody>
      </p:sp>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21</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Abundance– Habit 4 </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8" name="TextBox 7">
            <a:extLst>
              <a:ext uri="{FF2B5EF4-FFF2-40B4-BE49-F238E27FC236}">
                <a16:creationId xmlns:a16="http://schemas.microsoft.com/office/drawing/2014/main" id="{771C9594-E4DB-B4C5-242B-3F995978F8E1}"/>
              </a:ext>
            </a:extLst>
          </p:cNvPr>
          <p:cNvSpPr txBox="1"/>
          <p:nvPr/>
        </p:nvSpPr>
        <p:spPr>
          <a:xfrm>
            <a:off x="4698517" y="1401623"/>
            <a:ext cx="3850260" cy="2246769"/>
          </a:xfrm>
          <a:prstGeom prst="rect">
            <a:avLst/>
          </a:prstGeom>
          <a:noFill/>
        </p:spPr>
        <p:txBody>
          <a:bodyPr wrap="square">
            <a:spAutoFit/>
          </a:bodyPr>
          <a:lstStyle/>
          <a:p>
            <a:pPr marL="0" indent="0">
              <a:buNone/>
            </a:pPr>
            <a:r>
              <a:rPr lang="en-US" sz="1400" b="1" u="sng" dirty="0">
                <a:solidFill>
                  <a:srgbClr val="FF0000"/>
                </a:solidFill>
              </a:rPr>
              <a:t>Breakout Groups of 3</a:t>
            </a:r>
          </a:p>
          <a:p>
            <a:pPr marL="0" indent="0">
              <a:buNone/>
            </a:pPr>
            <a:r>
              <a:rPr lang="en-US" sz="1400" b="1" dirty="0"/>
              <a:t>Discussion Questions (10 – 15 minutes)</a:t>
            </a:r>
          </a:p>
          <a:p>
            <a:pPr marL="342900" indent="-342900">
              <a:buFont typeface="+mj-lt"/>
              <a:buAutoNum type="arabicPeriod"/>
            </a:pPr>
            <a:r>
              <a:rPr lang="en-US" sz="1400" dirty="0"/>
              <a:t>Share an example of when you have been abundant with praise.  Was it hard for you to give credit to someone else?</a:t>
            </a:r>
          </a:p>
          <a:p>
            <a:pPr marL="342900" indent="-342900">
              <a:buFont typeface="+mj-lt"/>
              <a:buAutoNum type="arabicPeriod"/>
            </a:pPr>
            <a:endParaRPr lang="en-US" sz="1400" dirty="0"/>
          </a:p>
          <a:p>
            <a:pPr marL="342900" indent="-342900">
              <a:buFont typeface="+mj-lt"/>
              <a:buAutoNum type="arabicPeriod"/>
            </a:pPr>
            <a:r>
              <a:rPr lang="en-US" sz="1400" dirty="0"/>
              <a:t>Have you focused on your Emotional Bank account? What are some deposits you have made recently?  What are some withdrawals you have made?  </a:t>
            </a:r>
          </a:p>
        </p:txBody>
      </p:sp>
    </p:spTree>
    <p:extLst>
      <p:ext uri="{BB962C8B-B14F-4D97-AF65-F5344CB8AC3E}">
        <p14:creationId xmlns:p14="http://schemas.microsoft.com/office/powerpoint/2010/main" val="394386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4" end="4"/>
                                            </p:txEl>
                                          </p:spTgt>
                                        </p:tgtEl>
                                        <p:attrNameLst>
                                          <p:attrName>style.visibility</p:attrName>
                                        </p:attrNameLst>
                                      </p:cBhvr>
                                      <p:to>
                                        <p:strVal val="visible"/>
                                      </p:to>
                                    </p:set>
                                    <p:anim calcmode="lin" valueType="num">
                                      <p:cBhvr additive="base">
                                        <p:cTn id="3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22</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Fairness &amp; Mutual Benefit – Habit 4</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641022" y="1372581"/>
            <a:ext cx="4293525" cy="3541143"/>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u="sng" dirty="0">
                <a:solidFill>
                  <a:schemeClr val="accent1">
                    <a:lumMod val="75000"/>
                  </a:schemeClr>
                </a:solidFill>
              </a:rPr>
              <a:t>Be Courageous </a:t>
            </a:r>
          </a:p>
          <a:p>
            <a:r>
              <a:rPr lang="en-US" sz="1400" dirty="0">
                <a:solidFill>
                  <a:srgbClr val="454545"/>
                </a:solidFill>
              </a:rPr>
              <a:t>Talk Straight</a:t>
            </a:r>
          </a:p>
          <a:p>
            <a:r>
              <a:rPr lang="en-US" sz="1400" dirty="0">
                <a:solidFill>
                  <a:srgbClr val="454545"/>
                </a:solidFill>
              </a:rPr>
              <a:t>Share your ideas and opinions with confidence</a:t>
            </a:r>
          </a:p>
          <a:p>
            <a:r>
              <a:rPr lang="en-US" sz="1400" dirty="0">
                <a:solidFill>
                  <a:srgbClr val="454545"/>
                </a:solidFill>
              </a:rPr>
              <a:t>Welcome and listen to honest feedback from others. </a:t>
            </a:r>
          </a:p>
          <a:p>
            <a:pPr marL="0" indent="0">
              <a:buNone/>
            </a:pPr>
            <a:r>
              <a:rPr lang="en-US" sz="1400" b="1" u="sng" dirty="0">
                <a:solidFill>
                  <a:schemeClr val="accent1">
                    <a:lumMod val="75000"/>
                  </a:schemeClr>
                </a:solidFill>
              </a:rPr>
              <a:t>Be Considerate </a:t>
            </a:r>
          </a:p>
          <a:p>
            <a:r>
              <a:rPr lang="en-US" sz="1400" dirty="0">
                <a:solidFill>
                  <a:srgbClr val="454545"/>
                </a:solidFill>
              </a:rPr>
              <a:t>Demonstrate respect</a:t>
            </a:r>
          </a:p>
          <a:p>
            <a:r>
              <a:rPr lang="en-US" sz="1400" dirty="0">
                <a:solidFill>
                  <a:srgbClr val="454545"/>
                </a:solidFill>
              </a:rPr>
              <a:t>Don’t interrupt</a:t>
            </a:r>
          </a:p>
          <a:p>
            <a:r>
              <a:rPr lang="en-US" sz="1400" dirty="0">
                <a:solidFill>
                  <a:srgbClr val="454545"/>
                </a:solidFill>
              </a:rPr>
              <a:t>Acknowledge other people’s ideas and opinions </a:t>
            </a:r>
          </a:p>
          <a:p>
            <a:r>
              <a:rPr lang="en-US" sz="1400" dirty="0">
                <a:solidFill>
                  <a:srgbClr val="454545"/>
                </a:solidFill>
              </a:rPr>
              <a:t>Make sure everyone has a change to speak and be heard </a:t>
            </a:r>
          </a:p>
          <a:p>
            <a:pPr marL="0" indent="0">
              <a:buNone/>
            </a:pPr>
            <a:endParaRPr lang="en-US" dirty="0"/>
          </a:p>
        </p:txBody>
      </p:sp>
      <p:sp>
        <p:nvSpPr>
          <p:cNvPr id="10" name="TextBox 9">
            <a:extLst>
              <a:ext uri="{FF2B5EF4-FFF2-40B4-BE49-F238E27FC236}">
                <a16:creationId xmlns:a16="http://schemas.microsoft.com/office/drawing/2014/main" id="{D68D238C-8D5F-E655-AF25-3E6E7F358E68}"/>
              </a:ext>
            </a:extLst>
          </p:cNvPr>
          <p:cNvSpPr txBox="1"/>
          <p:nvPr/>
        </p:nvSpPr>
        <p:spPr>
          <a:xfrm>
            <a:off x="5118754" y="1324835"/>
            <a:ext cx="3481953" cy="2246769"/>
          </a:xfrm>
          <a:prstGeom prst="rect">
            <a:avLst/>
          </a:prstGeom>
          <a:noFill/>
        </p:spPr>
        <p:txBody>
          <a:bodyPr wrap="square">
            <a:spAutoFit/>
          </a:bodyPr>
          <a:lstStyle/>
          <a:p>
            <a:pPr marL="0" indent="0">
              <a:buNone/>
            </a:pPr>
            <a:r>
              <a:rPr lang="en-US" b="1" u="sng" dirty="0">
                <a:solidFill>
                  <a:srgbClr val="FF0000"/>
                </a:solidFill>
              </a:rPr>
              <a:t>Breakout Groups of 3</a:t>
            </a:r>
          </a:p>
          <a:p>
            <a:pPr marL="0" indent="0">
              <a:buNone/>
            </a:pPr>
            <a:r>
              <a:rPr lang="en-US" sz="1400" b="1" dirty="0"/>
              <a:t>Discussion Questions (10 – 15 minutes) </a:t>
            </a:r>
          </a:p>
          <a:p>
            <a:pPr marL="342900" indent="-342900">
              <a:buFont typeface="+mj-lt"/>
              <a:buAutoNum type="arabicPeriod"/>
            </a:pPr>
            <a:r>
              <a:rPr lang="en-US" sz="1400" dirty="0"/>
              <a:t>Do you have any relationships that you’d like to strengthen? How can you make progress with that person? (maintain anonymity)</a:t>
            </a:r>
          </a:p>
          <a:p>
            <a:pPr marL="342900" indent="-342900">
              <a:buFont typeface="+mj-lt"/>
              <a:buAutoNum type="arabicPeriod"/>
            </a:pPr>
            <a:endParaRPr lang="en-US" sz="1400" dirty="0"/>
          </a:p>
          <a:p>
            <a:pPr marL="342900" indent="-342900">
              <a:buFont typeface="+mj-lt"/>
              <a:buAutoNum type="arabicPeriod"/>
            </a:pPr>
            <a:r>
              <a:rPr lang="en-US" sz="1400" dirty="0"/>
              <a:t>Would people describe you as cooperative or competitive? Why?</a:t>
            </a:r>
          </a:p>
        </p:txBody>
      </p:sp>
    </p:spTree>
    <p:extLst>
      <p:ext uri="{BB962C8B-B14F-4D97-AF65-F5344CB8AC3E}">
        <p14:creationId xmlns:p14="http://schemas.microsoft.com/office/powerpoint/2010/main" val="60345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anim calcmode="lin" valueType="num">
                                      <p:cBhvr additive="base">
                                        <p:cTn id="2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 calcmode="lin" valueType="num">
                                      <p:cBhvr additive="base">
                                        <p:cTn id="2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 calcmode="lin" valueType="num">
                                      <p:cBhvr additive="base">
                                        <p:cTn id="2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0">
                                            <p:txEl>
                                              <p:pRg st="0" end="0"/>
                                            </p:txEl>
                                          </p:spTgt>
                                        </p:tgtEl>
                                        <p:attrNameLst>
                                          <p:attrName>style.visibility</p:attrName>
                                        </p:attrNameLst>
                                      </p:cBhvr>
                                      <p:to>
                                        <p:strVal val="visible"/>
                                      </p:to>
                                    </p:set>
                                    <p:anim calcmode="lin" valueType="num">
                                      <p:cBhvr additive="base">
                                        <p:cTn id="3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anim calcmode="lin" valueType="num">
                                      <p:cBhvr additive="base">
                                        <p:cTn id="4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xEl>
                                              <p:pRg st="4" end="4"/>
                                            </p:txEl>
                                          </p:spTgt>
                                        </p:tgtEl>
                                        <p:attrNameLst>
                                          <p:attrName>style.visibility</p:attrName>
                                        </p:attrNameLst>
                                      </p:cBhvr>
                                      <p:to>
                                        <p:strVal val="visible"/>
                                      </p:to>
                                    </p:set>
                                    <p:anim calcmode="lin" valueType="num">
                                      <p:cBhvr additive="base">
                                        <p:cTn id="51"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23</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30997"/>
          </a:xfrm>
        </p:spPr>
        <p:txBody>
          <a:bodyPr/>
          <a:lstStyle/>
          <a:p>
            <a:r>
              <a:rPr lang="en-US" sz="2400" dirty="0"/>
              <a:t>Habit 5: Seek First to Understand, Then to Be Understood</a:t>
            </a:r>
            <a:br>
              <a:rPr lang="en-US" dirty="0"/>
            </a:br>
            <a:r>
              <a:rPr lang="en-US" sz="1600" dirty="0"/>
              <a:t>Weeks 11 &amp; 12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sp>
        <p:nvSpPr>
          <p:cNvPr id="20" name="TextBox 19">
            <a:extLst>
              <a:ext uri="{FF2B5EF4-FFF2-40B4-BE49-F238E27FC236}">
                <a16:creationId xmlns:a16="http://schemas.microsoft.com/office/drawing/2014/main" id="{DC8DAEA0-4B80-F873-E1A9-D64A881191EC}"/>
              </a:ext>
            </a:extLst>
          </p:cNvPr>
          <p:cNvSpPr txBox="1"/>
          <p:nvPr/>
        </p:nvSpPr>
        <p:spPr>
          <a:xfrm>
            <a:off x="467656" y="1101278"/>
            <a:ext cx="7558085" cy="523220"/>
          </a:xfrm>
          <a:prstGeom prst="rect">
            <a:avLst/>
          </a:prstGeom>
          <a:noFill/>
        </p:spPr>
        <p:txBody>
          <a:bodyPr wrap="square">
            <a:spAutoFit/>
          </a:bodyPr>
          <a:lstStyle/>
          <a:p>
            <a:pPr algn="ctr"/>
            <a:r>
              <a:rPr lang="en-US" sz="1400" b="1" dirty="0">
                <a:solidFill>
                  <a:schemeClr val="accent1">
                    <a:lumMod val="75000"/>
                  </a:schemeClr>
                </a:solidFill>
              </a:rPr>
              <a:t>Principles of Effectiveness</a:t>
            </a:r>
          </a:p>
          <a:p>
            <a:pPr algn="ctr"/>
            <a:r>
              <a:rPr lang="en-US" sz="1400" dirty="0"/>
              <a:t>Respect – </a:t>
            </a:r>
            <a:r>
              <a:rPr lang="en-US" dirty="0"/>
              <a:t>Mutual Understanding – Empathy – Courage </a:t>
            </a:r>
            <a:endParaRPr lang="en-US" sz="1400" dirty="0"/>
          </a:p>
        </p:txBody>
      </p:sp>
      <p:pic>
        <p:nvPicPr>
          <p:cNvPr id="7" name="Picture 6">
            <a:extLst>
              <a:ext uri="{FF2B5EF4-FFF2-40B4-BE49-F238E27FC236}">
                <a16:creationId xmlns:a16="http://schemas.microsoft.com/office/drawing/2014/main" id="{329F1FF2-C284-027F-84FF-4BB859CF9E73}"/>
              </a:ext>
            </a:extLst>
          </p:cNvPr>
          <p:cNvPicPr>
            <a:picLocks noChangeAspect="1"/>
          </p:cNvPicPr>
          <p:nvPr/>
        </p:nvPicPr>
        <p:blipFill>
          <a:blip r:embed="rId3"/>
          <a:stretch>
            <a:fillRect/>
          </a:stretch>
        </p:blipFill>
        <p:spPr>
          <a:xfrm>
            <a:off x="2359024" y="1821799"/>
            <a:ext cx="2009775" cy="2853758"/>
          </a:xfrm>
          <a:prstGeom prst="rect">
            <a:avLst/>
          </a:prstGeom>
        </p:spPr>
      </p:pic>
      <p:pic>
        <p:nvPicPr>
          <p:cNvPr id="8" name="Picture 7">
            <a:extLst>
              <a:ext uri="{FF2B5EF4-FFF2-40B4-BE49-F238E27FC236}">
                <a16:creationId xmlns:a16="http://schemas.microsoft.com/office/drawing/2014/main" id="{66C02C3B-F358-1E9A-3AED-4459BC971365}"/>
              </a:ext>
            </a:extLst>
          </p:cNvPr>
          <p:cNvPicPr>
            <a:picLocks noChangeAspect="1"/>
          </p:cNvPicPr>
          <p:nvPr/>
        </p:nvPicPr>
        <p:blipFill>
          <a:blip r:embed="rId4"/>
          <a:stretch>
            <a:fillRect/>
          </a:stretch>
        </p:blipFill>
        <p:spPr>
          <a:xfrm>
            <a:off x="4709852" y="1807589"/>
            <a:ext cx="1924628" cy="2881248"/>
          </a:xfrm>
          <a:prstGeom prst="rect">
            <a:avLst/>
          </a:prstGeom>
        </p:spPr>
      </p:pic>
    </p:spTree>
    <p:extLst>
      <p:ext uri="{BB962C8B-B14F-4D97-AF65-F5344CB8AC3E}">
        <p14:creationId xmlns:p14="http://schemas.microsoft.com/office/powerpoint/2010/main" val="158672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9654FE-3C54-8FC7-46FC-B77E7F5D71DD}"/>
              </a:ext>
            </a:extLst>
          </p:cNvPr>
          <p:cNvSpPr>
            <a:spLocks noGrp="1"/>
          </p:cNvSpPr>
          <p:nvPr>
            <p:ph idx="1"/>
          </p:nvPr>
        </p:nvSpPr>
        <p:spPr>
          <a:xfrm>
            <a:off x="457200" y="1149349"/>
            <a:ext cx="2201159" cy="3263504"/>
          </a:xfrm>
        </p:spPr>
        <p:txBody>
          <a:bodyPr/>
          <a:lstStyle/>
          <a:p>
            <a:pPr marL="0" indent="0">
              <a:buNone/>
            </a:pPr>
            <a:r>
              <a:rPr lang="en-US" sz="1200" b="1" u="sng" dirty="0">
                <a:solidFill>
                  <a:schemeClr val="accent1">
                    <a:lumMod val="75000"/>
                  </a:schemeClr>
                </a:solidFill>
              </a:rPr>
              <a:t>Probe: </a:t>
            </a:r>
          </a:p>
          <a:p>
            <a:pPr algn="l">
              <a:buFont typeface="Arial" panose="020B0604020202020204" pitchFamily="34" charset="0"/>
              <a:buChar char="•"/>
            </a:pPr>
            <a:r>
              <a:rPr lang="en-US" sz="1200" b="0" i="0" dirty="0">
                <a:solidFill>
                  <a:srgbClr val="454545"/>
                </a:solidFill>
                <a:effectLst/>
              </a:rPr>
              <a:t>What happened?</a:t>
            </a:r>
          </a:p>
          <a:p>
            <a:pPr algn="l">
              <a:buFont typeface="Arial" panose="020B0604020202020204" pitchFamily="34" charset="0"/>
              <a:buChar char="•"/>
            </a:pPr>
            <a:r>
              <a:rPr lang="en-US" sz="1200" b="0" i="0" dirty="0">
                <a:solidFill>
                  <a:srgbClr val="454545"/>
                </a:solidFill>
                <a:effectLst/>
              </a:rPr>
              <a:t>What led up to this?</a:t>
            </a:r>
          </a:p>
          <a:p>
            <a:pPr algn="l">
              <a:buFont typeface="Arial" panose="020B0604020202020204" pitchFamily="34" charset="0"/>
              <a:buChar char="•"/>
            </a:pPr>
            <a:r>
              <a:rPr lang="en-US" sz="1200" b="0" i="0" dirty="0">
                <a:solidFill>
                  <a:srgbClr val="454545"/>
                </a:solidFill>
                <a:effectLst/>
              </a:rPr>
              <a:t>Why would you say that?</a:t>
            </a:r>
          </a:p>
          <a:p>
            <a:pPr algn="l">
              <a:buFont typeface="Arial" panose="020B0604020202020204" pitchFamily="34" charset="0"/>
              <a:buChar char="•"/>
            </a:pPr>
            <a:r>
              <a:rPr lang="en-US" sz="1200" b="0" i="0" dirty="0">
                <a:solidFill>
                  <a:srgbClr val="454545"/>
                </a:solidFill>
                <a:effectLst/>
              </a:rPr>
              <a:t>How's that working out?</a:t>
            </a:r>
          </a:p>
          <a:p>
            <a:endParaRPr lang="en-US" sz="1200" dirty="0"/>
          </a:p>
          <a:p>
            <a:pPr marL="0" indent="0">
              <a:buNone/>
            </a:pPr>
            <a:r>
              <a:rPr lang="en-US" sz="1200" b="1" u="sng" dirty="0">
                <a:solidFill>
                  <a:schemeClr val="accent1">
                    <a:lumMod val="75000"/>
                  </a:schemeClr>
                </a:solidFill>
              </a:rPr>
              <a:t>Evaluate:</a:t>
            </a:r>
          </a:p>
          <a:p>
            <a:pPr algn="l">
              <a:buFont typeface="Arial" panose="020B0604020202020204" pitchFamily="34" charset="0"/>
              <a:buChar char="•"/>
            </a:pPr>
            <a:r>
              <a:rPr lang="en-US" sz="1200" b="0" i="0" dirty="0">
                <a:solidFill>
                  <a:srgbClr val="454545"/>
                </a:solidFill>
                <a:effectLst/>
              </a:rPr>
              <a:t>That was really smart.</a:t>
            </a:r>
          </a:p>
          <a:p>
            <a:pPr algn="l">
              <a:buFont typeface="Arial" panose="020B0604020202020204" pitchFamily="34" charset="0"/>
              <a:buChar char="•"/>
            </a:pPr>
            <a:r>
              <a:rPr lang="en-US" sz="1200" b="0" i="0" dirty="0">
                <a:solidFill>
                  <a:srgbClr val="454545"/>
                </a:solidFill>
                <a:effectLst/>
              </a:rPr>
              <a:t>I totally agree.</a:t>
            </a:r>
          </a:p>
          <a:p>
            <a:pPr algn="l">
              <a:buFont typeface="Arial" panose="020B0604020202020204" pitchFamily="34" charset="0"/>
              <a:buChar char="•"/>
            </a:pPr>
            <a:r>
              <a:rPr lang="en-US" sz="1200" b="0" i="0" dirty="0">
                <a:solidFill>
                  <a:srgbClr val="454545"/>
                </a:solidFill>
                <a:effectLst/>
              </a:rPr>
              <a:t>You are overreacting.</a:t>
            </a:r>
          </a:p>
          <a:p>
            <a:pPr algn="l">
              <a:buFont typeface="Arial" panose="020B0604020202020204" pitchFamily="34" charset="0"/>
              <a:buChar char="•"/>
            </a:pPr>
            <a:r>
              <a:rPr lang="en-US" sz="1200" b="0" i="0" dirty="0">
                <a:solidFill>
                  <a:srgbClr val="454545"/>
                </a:solidFill>
                <a:effectLst/>
              </a:rPr>
              <a:t>I'm not surprised.</a:t>
            </a:r>
          </a:p>
          <a:p>
            <a:endParaRPr lang="en-US" dirty="0"/>
          </a:p>
        </p:txBody>
      </p:sp>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24</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Autobiographical Listening – Habit 5 </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2875177" y="1180979"/>
            <a:ext cx="2809188"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200" b="1" u="sng" dirty="0">
                <a:solidFill>
                  <a:schemeClr val="accent1">
                    <a:lumMod val="75000"/>
                  </a:schemeClr>
                </a:solidFill>
              </a:rPr>
              <a:t>Advise: </a:t>
            </a:r>
          </a:p>
          <a:p>
            <a:r>
              <a:rPr lang="en-US" sz="1200" dirty="0">
                <a:solidFill>
                  <a:srgbClr val="454545"/>
                </a:solidFill>
              </a:rPr>
              <a:t>Here’s what I think</a:t>
            </a:r>
          </a:p>
          <a:p>
            <a:r>
              <a:rPr lang="en-US" sz="1200" dirty="0">
                <a:solidFill>
                  <a:srgbClr val="454545"/>
                </a:solidFill>
              </a:rPr>
              <a:t>If I were you, I would </a:t>
            </a:r>
          </a:p>
          <a:p>
            <a:r>
              <a:rPr lang="en-US" sz="1200" dirty="0">
                <a:solidFill>
                  <a:srgbClr val="454545"/>
                </a:solidFill>
              </a:rPr>
              <a:t>Have you thought about….?</a:t>
            </a:r>
          </a:p>
          <a:p>
            <a:r>
              <a:rPr lang="en-US" sz="1200" dirty="0">
                <a:solidFill>
                  <a:srgbClr val="454545"/>
                </a:solidFill>
              </a:rPr>
              <a:t>How about looking at it this way?  </a:t>
            </a:r>
          </a:p>
          <a:p>
            <a:endParaRPr lang="en-US" sz="1200" dirty="0"/>
          </a:p>
          <a:p>
            <a:pPr marL="0" indent="0">
              <a:buFont typeface="Arial" panose="020B0604020202020204" pitchFamily="34" charset="0"/>
              <a:buNone/>
            </a:pPr>
            <a:r>
              <a:rPr lang="en-US" sz="1200" b="1" u="sng" dirty="0">
                <a:solidFill>
                  <a:schemeClr val="accent1">
                    <a:lumMod val="75000"/>
                  </a:schemeClr>
                </a:solidFill>
              </a:rPr>
              <a:t>Interpret:</a:t>
            </a:r>
          </a:p>
          <a:p>
            <a:r>
              <a:rPr lang="en-US" sz="1200" dirty="0">
                <a:solidFill>
                  <a:srgbClr val="454545"/>
                </a:solidFill>
              </a:rPr>
              <a:t>You always do that because</a:t>
            </a:r>
          </a:p>
          <a:p>
            <a:r>
              <a:rPr lang="en-US" sz="1200" dirty="0">
                <a:solidFill>
                  <a:srgbClr val="454545"/>
                </a:solidFill>
              </a:rPr>
              <a:t>I bet you wish you hadn’t.</a:t>
            </a:r>
          </a:p>
          <a:p>
            <a:r>
              <a:rPr lang="en-US" sz="1200" dirty="0">
                <a:solidFill>
                  <a:srgbClr val="454545"/>
                </a:solidFill>
              </a:rPr>
              <a:t>You were probably trying to.</a:t>
            </a:r>
          </a:p>
          <a:p>
            <a:pPr marL="0" indent="0">
              <a:buNone/>
            </a:pPr>
            <a:endParaRPr lang="en-US" dirty="0"/>
          </a:p>
        </p:txBody>
      </p:sp>
      <p:sp>
        <p:nvSpPr>
          <p:cNvPr id="8" name="TextBox 7">
            <a:extLst>
              <a:ext uri="{FF2B5EF4-FFF2-40B4-BE49-F238E27FC236}">
                <a16:creationId xmlns:a16="http://schemas.microsoft.com/office/drawing/2014/main" id="{5C9CF72F-90BD-B5AC-9ECA-34C512D88744}"/>
              </a:ext>
            </a:extLst>
          </p:cNvPr>
          <p:cNvSpPr txBox="1"/>
          <p:nvPr/>
        </p:nvSpPr>
        <p:spPr>
          <a:xfrm>
            <a:off x="5684365" y="1182395"/>
            <a:ext cx="2880516" cy="2492990"/>
          </a:xfrm>
          <a:prstGeom prst="rect">
            <a:avLst/>
          </a:prstGeom>
          <a:noFill/>
        </p:spPr>
        <p:txBody>
          <a:bodyPr wrap="square">
            <a:spAutoFit/>
          </a:bodyPr>
          <a:lstStyle/>
          <a:p>
            <a:pPr marL="0" indent="0">
              <a:buNone/>
            </a:pPr>
            <a:r>
              <a:rPr lang="en-US" sz="1200" b="1" u="sng" dirty="0">
                <a:solidFill>
                  <a:srgbClr val="FF0000"/>
                </a:solidFill>
              </a:rPr>
              <a:t>Breakout Group of 3</a:t>
            </a:r>
          </a:p>
          <a:p>
            <a:pPr marL="0" indent="0">
              <a:buNone/>
            </a:pPr>
            <a:r>
              <a:rPr lang="en-US" sz="1200" b="1" dirty="0"/>
              <a:t>Discussion Questions (10 – 15 minutes)</a:t>
            </a:r>
          </a:p>
          <a:p>
            <a:pPr marL="228600" indent="-228600">
              <a:buFont typeface="+mj-lt"/>
              <a:buAutoNum type="arabicPeriod"/>
            </a:pPr>
            <a:r>
              <a:rPr lang="en-US" sz="1200" dirty="0"/>
              <a:t>How does listening with the intent to understand change your interactions?</a:t>
            </a:r>
          </a:p>
          <a:p>
            <a:pPr marL="228600" indent="-228600">
              <a:buFont typeface="+mj-lt"/>
              <a:buAutoNum type="arabicPeriod"/>
            </a:pPr>
            <a:endParaRPr lang="en-US" sz="1200" dirty="0"/>
          </a:p>
          <a:p>
            <a:pPr marL="228600" indent="-228600">
              <a:buFont typeface="+mj-lt"/>
              <a:buAutoNum type="arabicPeriod"/>
            </a:pPr>
            <a:r>
              <a:rPr lang="en-US" sz="1200" dirty="0"/>
              <a:t>How would you rate your ability to fully engage and listen without trying to respond? </a:t>
            </a:r>
          </a:p>
          <a:p>
            <a:pPr marL="228600" indent="-228600">
              <a:buFont typeface="+mj-lt"/>
              <a:buAutoNum type="arabicPeriod"/>
            </a:pPr>
            <a:endParaRPr lang="en-US" sz="1200" dirty="0"/>
          </a:p>
          <a:p>
            <a:pPr marL="228600" indent="-228600">
              <a:buFont typeface="+mj-lt"/>
              <a:buAutoNum type="arabicPeriod"/>
            </a:pPr>
            <a:r>
              <a:rPr lang="en-US" sz="1200" dirty="0"/>
              <a:t>Do you Probe, Evaluate, Advice or Interpret? </a:t>
            </a:r>
          </a:p>
        </p:txBody>
      </p:sp>
    </p:spTree>
    <p:extLst>
      <p:ext uri="{BB962C8B-B14F-4D97-AF65-F5344CB8AC3E}">
        <p14:creationId xmlns:p14="http://schemas.microsoft.com/office/powerpoint/2010/main" val="388169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 calcmode="lin" valueType="num">
                                      <p:cBhvr additive="base">
                                        <p:cTn id="2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 calcmode="lin" valueType="num">
                                      <p:cBhvr additive="base">
                                        <p:cTn id="3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additive="base">
                                        <p:cTn id="4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additive="base">
                                        <p:cTn id="4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 calcmode="lin" valueType="num">
                                      <p:cBhvr additive="base">
                                        <p:cTn id="5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 calcmode="lin" valueType="num">
                                      <p:cBhvr additive="base">
                                        <p:cTn id="5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additive="base">
                                        <p:cTn id="6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7" end="7"/>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 calcmode="lin" valueType="num">
                                      <p:cBhvr additive="base">
                                        <p:cTn id="6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6">
                                            <p:txEl>
                                              <p:pRg st="8" end="8"/>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8">
                                            <p:txEl>
                                              <p:pRg st="0" end="0"/>
                                            </p:txEl>
                                          </p:spTgt>
                                        </p:tgtEl>
                                        <p:attrNameLst>
                                          <p:attrName>style.visibility</p:attrName>
                                        </p:attrNameLst>
                                      </p:cBhvr>
                                      <p:to>
                                        <p:strVal val="visible"/>
                                      </p:to>
                                    </p:set>
                                    <p:anim calcmode="lin" valueType="num">
                                      <p:cBhvr additive="base">
                                        <p:cTn id="7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8">
                                            <p:txEl>
                                              <p:pRg st="0" end="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
                                            <p:txEl>
                                              <p:pRg st="1" end="1"/>
                                            </p:txEl>
                                          </p:spTgt>
                                        </p:tgtEl>
                                        <p:attrNameLst>
                                          <p:attrName>style.visibility</p:attrName>
                                        </p:attrNameLst>
                                      </p:cBhvr>
                                      <p:to>
                                        <p:strVal val="visible"/>
                                      </p:to>
                                    </p:set>
                                    <p:anim calcmode="lin" valueType="num">
                                      <p:cBhvr additive="base">
                                        <p:cTn id="7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
                                            <p:txEl>
                                              <p:pRg st="2" end="2"/>
                                            </p:txEl>
                                          </p:spTgt>
                                        </p:tgtEl>
                                        <p:attrNameLst>
                                          <p:attrName>style.visibility</p:attrName>
                                        </p:attrNameLst>
                                      </p:cBhvr>
                                      <p:to>
                                        <p:strVal val="visible"/>
                                      </p:to>
                                    </p:set>
                                    <p:anim calcmode="lin" valueType="num">
                                      <p:cBhvr additive="base">
                                        <p:cTn id="8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8">
                                            <p:txEl>
                                              <p:pRg st="4" end="4"/>
                                            </p:txEl>
                                          </p:spTgt>
                                        </p:tgtEl>
                                        <p:attrNameLst>
                                          <p:attrName>style.visibility</p:attrName>
                                        </p:attrNameLst>
                                      </p:cBhvr>
                                      <p:to>
                                        <p:strVal val="visible"/>
                                      </p:to>
                                    </p:set>
                                    <p:anim calcmode="lin" valueType="num">
                                      <p:cBhvr additive="base">
                                        <p:cTn id="8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8">
                                            <p:txEl>
                                              <p:pRg st="4" end="4"/>
                                            </p:txEl>
                                          </p:spTgt>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8">
                                            <p:txEl>
                                              <p:pRg st="6" end="6"/>
                                            </p:txEl>
                                          </p:spTgt>
                                        </p:tgtEl>
                                        <p:attrNameLst>
                                          <p:attrName>style.visibility</p:attrName>
                                        </p:attrNameLst>
                                      </p:cBhvr>
                                      <p:to>
                                        <p:strVal val="visible"/>
                                      </p:to>
                                    </p:set>
                                    <p:anim calcmode="lin" valueType="num">
                                      <p:cBhvr additive="base">
                                        <p:cTn id="9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25</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Empathetic Listening – Habit 5</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Content Placeholder 1">
            <a:extLst>
              <a:ext uri="{FF2B5EF4-FFF2-40B4-BE49-F238E27FC236}">
                <a16:creationId xmlns:a16="http://schemas.microsoft.com/office/drawing/2014/main" id="{807F9FE4-F26F-2B2C-B652-B1200EE76710}"/>
              </a:ext>
            </a:extLst>
          </p:cNvPr>
          <p:cNvSpPr txBox="1">
            <a:spLocks/>
          </p:cNvSpPr>
          <p:nvPr/>
        </p:nvSpPr>
        <p:spPr>
          <a:xfrm>
            <a:off x="641023" y="1324835"/>
            <a:ext cx="3873288" cy="3588889"/>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sz="1400" b="1" u="sng" dirty="0">
                <a:solidFill>
                  <a:schemeClr val="accent1">
                    <a:lumMod val="75000"/>
                  </a:schemeClr>
                </a:solidFill>
              </a:rPr>
              <a:t>Empathetic Listening Tips </a:t>
            </a:r>
          </a:p>
          <a:p>
            <a:pPr>
              <a:buClrTx/>
            </a:pPr>
            <a:r>
              <a:rPr lang="en-US" sz="1400" dirty="0"/>
              <a:t>Say, “Take your time… I’m listening,” and really mean it.</a:t>
            </a:r>
          </a:p>
          <a:p>
            <a:pPr>
              <a:buClrTx/>
            </a:pPr>
            <a:r>
              <a:rPr lang="en-US" sz="1400" dirty="0"/>
              <a:t>Focus on the other person’s point of view.</a:t>
            </a:r>
          </a:p>
          <a:p>
            <a:pPr>
              <a:buClrTx/>
            </a:pPr>
            <a:r>
              <a:rPr lang="en-US" sz="1400" dirty="0"/>
              <a:t>Put yourself in the other person’s shoes.</a:t>
            </a:r>
          </a:p>
          <a:p>
            <a:pPr>
              <a:buClrTx/>
            </a:pPr>
            <a:r>
              <a:rPr lang="en-US" sz="1400" dirty="0"/>
              <a:t>Ask clarifying questions to help the speaker explore his or her thoughts and feelings.</a:t>
            </a:r>
          </a:p>
          <a:p>
            <a:pPr>
              <a:buClrTx/>
            </a:pPr>
            <a:r>
              <a:rPr lang="en-US" sz="1400" dirty="0"/>
              <a:t>Don’t be in a hurry. Give the other person time and space to think.</a:t>
            </a:r>
          </a:p>
          <a:p>
            <a:pPr>
              <a:buClrTx/>
            </a:pPr>
            <a:r>
              <a:rPr lang="en-US" sz="1400" dirty="0"/>
              <a:t>Don’t worry about perfect. Focus on being genuine and empathic in body language and in the words you use.</a:t>
            </a:r>
            <a:endParaRPr lang="en-US" dirty="0"/>
          </a:p>
        </p:txBody>
      </p:sp>
      <p:sp>
        <p:nvSpPr>
          <p:cNvPr id="10" name="TextBox 9">
            <a:extLst>
              <a:ext uri="{FF2B5EF4-FFF2-40B4-BE49-F238E27FC236}">
                <a16:creationId xmlns:a16="http://schemas.microsoft.com/office/drawing/2014/main" id="{D68D238C-8D5F-E655-AF25-3E6E7F358E68}"/>
              </a:ext>
            </a:extLst>
          </p:cNvPr>
          <p:cNvSpPr txBox="1"/>
          <p:nvPr/>
        </p:nvSpPr>
        <p:spPr>
          <a:xfrm>
            <a:off x="4882722" y="1324835"/>
            <a:ext cx="3717985" cy="2031325"/>
          </a:xfrm>
          <a:prstGeom prst="rect">
            <a:avLst/>
          </a:prstGeom>
          <a:noFill/>
        </p:spPr>
        <p:txBody>
          <a:bodyPr wrap="square">
            <a:spAutoFit/>
          </a:bodyPr>
          <a:lstStyle/>
          <a:p>
            <a:pPr marL="0" indent="0">
              <a:buNone/>
            </a:pPr>
            <a:r>
              <a:rPr lang="en-US" b="1" u="sng" dirty="0">
                <a:solidFill>
                  <a:srgbClr val="FF0000"/>
                </a:solidFill>
              </a:rPr>
              <a:t>Breakout Groups of 3</a:t>
            </a:r>
          </a:p>
          <a:p>
            <a:pPr marL="0" indent="0">
              <a:buNone/>
            </a:pPr>
            <a:r>
              <a:rPr lang="en-US" b="1" dirty="0"/>
              <a:t>Discussion Questions (10 – 15 minutes)</a:t>
            </a:r>
          </a:p>
          <a:p>
            <a:pPr marL="342900" indent="-342900">
              <a:buFont typeface="+mj-lt"/>
              <a:buAutoNum type="arabicPeriod"/>
            </a:pPr>
            <a:r>
              <a:rPr lang="en-US" dirty="0"/>
              <a:t>What are some empathetic listening tips? </a:t>
            </a:r>
          </a:p>
          <a:p>
            <a:pPr marL="342900" indent="-342900">
              <a:buFont typeface="+mj-lt"/>
              <a:buAutoNum type="arabicPeriod"/>
            </a:pPr>
            <a:endParaRPr lang="en-US" dirty="0"/>
          </a:p>
          <a:p>
            <a:pPr marL="342900" indent="-342900">
              <a:buFont typeface="+mj-lt"/>
              <a:buAutoNum type="arabicPeriod"/>
            </a:pPr>
            <a:r>
              <a:rPr lang="en-US" dirty="0"/>
              <a:t>Share your application challenge on an upcoming meeting or conversation where you are going to practice ‘seeking first to understand’</a:t>
            </a:r>
          </a:p>
        </p:txBody>
      </p:sp>
    </p:spTree>
    <p:extLst>
      <p:ext uri="{BB962C8B-B14F-4D97-AF65-F5344CB8AC3E}">
        <p14:creationId xmlns:p14="http://schemas.microsoft.com/office/powerpoint/2010/main" val="171964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26</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30997"/>
          </a:xfrm>
        </p:spPr>
        <p:txBody>
          <a:bodyPr/>
          <a:lstStyle/>
          <a:p>
            <a:r>
              <a:rPr lang="en-US" sz="2400" dirty="0"/>
              <a:t>Habit 6: Synergize </a:t>
            </a:r>
            <a:br>
              <a:rPr lang="en-US" dirty="0"/>
            </a:br>
            <a:r>
              <a:rPr lang="en-US" sz="1600" dirty="0"/>
              <a:t>Weeks 13 &amp; 14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sp>
        <p:nvSpPr>
          <p:cNvPr id="20" name="TextBox 19">
            <a:extLst>
              <a:ext uri="{FF2B5EF4-FFF2-40B4-BE49-F238E27FC236}">
                <a16:creationId xmlns:a16="http://schemas.microsoft.com/office/drawing/2014/main" id="{DC8DAEA0-4B80-F873-E1A9-D64A881191EC}"/>
              </a:ext>
            </a:extLst>
          </p:cNvPr>
          <p:cNvSpPr txBox="1"/>
          <p:nvPr/>
        </p:nvSpPr>
        <p:spPr>
          <a:xfrm>
            <a:off x="1828801" y="1213999"/>
            <a:ext cx="5334000" cy="523220"/>
          </a:xfrm>
          <a:prstGeom prst="rect">
            <a:avLst/>
          </a:prstGeom>
          <a:noFill/>
        </p:spPr>
        <p:txBody>
          <a:bodyPr wrap="square">
            <a:spAutoFit/>
          </a:bodyPr>
          <a:lstStyle/>
          <a:p>
            <a:pPr algn="ctr"/>
            <a:r>
              <a:rPr lang="en-US" sz="1400" b="1" dirty="0">
                <a:solidFill>
                  <a:schemeClr val="accent1">
                    <a:lumMod val="75000"/>
                  </a:schemeClr>
                </a:solidFill>
              </a:rPr>
              <a:t>Principles of Effectiveness</a:t>
            </a:r>
          </a:p>
          <a:p>
            <a:pPr algn="ctr"/>
            <a:r>
              <a:rPr lang="en-US" dirty="0"/>
              <a:t>Creativity</a:t>
            </a:r>
            <a:r>
              <a:rPr lang="en-US" sz="1400" dirty="0"/>
              <a:t> – Cooperation</a:t>
            </a:r>
            <a:r>
              <a:rPr lang="en-US" dirty="0"/>
              <a:t> – Diversity – Humility </a:t>
            </a:r>
            <a:endParaRPr lang="en-US" sz="1400" dirty="0"/>
          </a:p>
        </p:txBody>
      </p:sp>
      <p:pic>
        <p:nvPicPr>
          <p:cNvPr id="5" name="Picture 4">
            <a:extLst>
              <a:ext uri="{FF2B5EF4-FFF2-40B4-BE49-F238E27FC236}">
                <a16:creationId xmlns:a16="http://schemas.microsoft.com/office/drawing/2014/main" id="{50B4D898-37C6-111F-E4C9-D3010D1A5D46}"/>
              </a:ext>
            </a:extLst>
          </p:cNvPr>
          <p:cNvPicPr>
            <a:picLocks noChangeAspect="1"/>
          </p:cNvPicPr>
          <p:nvPr/>
        </p:nvPicPr>
        <p:blipFill>
          <a:blip r:embed="rId3"/>
          <a:stretch>
            <a:fillRect/>
          </a:stretch>
        </p:blipFill>
        <p:spPr>
          <a:xfrm>
            <a:off x="1935355" y="2021750"/>
            <a:ext cx="2138805" cy="2497052"/>
          </a:xfrm>
          <a:prstGeom prst="rect">
            <a:avLst/>
          </a:prstGeom>
        </p:spPr>
      </p:pic>
      <p:pic>
        <p:nvPicPr>
          <p:cNvPr id="6" name="Picture 5">
            <a:extLst>
              <a:ext uri="{FF2B5EF4-FFF2-40B4-BE49-F238E27FC236}">
                <a16:creationId xmlns:a16="http://schemas.microsoft.com/office/drawing/2014/main" id="{6FE89D77-C73F-CAAE-95F9-879F2E354971}"/>
              </a:ext>
            </a:extLst>
          </p:cNvPr>
          <p:cNvPicPr>
            <a:picLocks noChangeAspect="1"/>
          </p:cNvPicPr>
          <p:nvPr/>
        </p:nvPicPr>
        <p:blipFill>
          <a:blip r:embed="rId4"/>
          <a:stretch>
            <a:fillRect/>
          </a:stretch>
        </p:blipFill>
        <p:spPr>
          <a:xfrm>
            <a:off x="4500080" y="1879909"/>
            <a:ext cx="1870239" cy="2820982"/>
          </a:xfrm>
          <a:prstGeom prst="rect">
            <a:avLst/>
          </a:prstGeom>
        </p:spPr>
      </p:pic>
    </p:spTree>
    <p:extLst>
      <p:ext uri="{BB962C8B-B14F-4D97-AF65-F5344CB8AC3E}">
        <p14:creationId xmlns:p14="http://schemas.microsoft.com/office/powerpoint/2010/main" val="2093099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27</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Value Differences – Habit 6</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DF7D4B86-0DEE-8807-EBBC-03DEA567A5F1}"/>
              </a:ext>
            </a:extLst>
          </p:cNvPr>
          <p:cNvSpPr txBox="1"/>
          <p:nvPr/>
        </p:nvSpPr>
        <p:spPr>
          <a:xfrm>
            <a:off x="4815840" y="1365945"/>
            <a:ext cx="3825998" cy="2246769"/>
          </a:xfrm>
          <a:prstGeom prst="rect">
            <a:avLst/>
          </a:prstGeom>
          <a:noFill/>
        </p:spPr>
        <p:txBody>
          <a:bodyPr wrap="square">
            <a:spAutoFit/>
          </a:bodyPr>
          <a:lstStyle/>
          <a:p>
            <a:r>
              <a:rPr lang="en-US" b="1" u="sng" dirty="0">
                <a:solidFill>
                  <a:srgbClr val="FF0000"/>
                </a:solidFill>
              </a:rPr>
              <a:t>Breakout Groups of 3</a:t>
            </a:r>
          </a:p>
          <a:p>
            <a:r>
              <a:rPr lang="en-US" sz="1400" b="1" dirty="0"/>
              <a:t>Discussion Questions (10 – 15 minutes)</a:t>
            </a:r>
          </a:p>
          <a:p>
            <a:pPr marL="342900" indent="-342900">
              <a:buFont typeface="+mj-lt"/>
              <a:buAutoNum type="arabicPeriod"/>
            </a:pPr>
            <a:r>
              <a:rPr lang="en-US" sz="1400" dirty="0"/>
              <a:t>What insights did you have about re-framing a challenging person in your life to see their strengths?  (maintain anonymity)</a:t>
            </a:r>
          </a:p>
          <a:p>
            <a:pPr marL="342900" indent="-342900">
              <a:buFont typeface="+mj-lt"/>
              <a:buAutoNum type="arabicPeriod"/>
            </a:pPr>
            <a:endParaRPr lang="en-US" sz="1400" dirty="0"/>
          </a:p>
          <a:p>
            <a:pPr marL="342900" indent="-342900">
              <a:buFont typeface="+mj-lt"/>
              <a:buAutoNum type="arabicPeriod"/>
            </a:pPr>
            <a:r>
              <a:rPr lang="en-US" sz="1400" dirty="0"/>
              <a:t>What could you do today to take greater advantage of the strengths of others in your own work?   </a:t>
            </a:r>
          </a:p>
        </p:txBody>
      </p:sp>
      <p:sp>
        <p:nvSpPr>
          <p:cNvPr id="9" name="Content Placeholder 8">
            <a:extLst>
              <a:ext uri="{FF2B5EF4-FFF2-40B4-BE49-F238E27FC236}">
                <a16:creationId xmlns:a16="http://schemas.microsoft.com/office/drawing/2014/main" id="{C060C3C4-F426-7DDB-005C-51D071A38901}"/>
              </a:ext>
            </a:extLst>
          </p:cNvPr>
          <p:cNvSpPr>
            <a:spLocks noGrp="1"/>
          </p:cNvSpPr>
          <p:nvPr>
            <p:ph idx="1"/>
          </p:nvPr>
        </p:nvSpPr>
        <p:spPr>
          <a:xfrm>
            <a:off x="457200" y="1381759"/>
            <a:ext cx="3988285" cy="3031093"/>
          </a:xfrm>
        </p:spPr>
        <p:txBody>
          <a:bodyPr/>
          <a:lstStyle/>
          <a:p>
            <a:pPr marL="0" indent="0">
              <a:buNone/>
            </a:pPr>
            <a:r>
              <a:rPr lang="en-US" sz="1400" b="1" u="sng" dirty="0">
                <a:solidFill>
                  <a:schemeClr val="accent1">
                    <a:lumMod val="75000"/>
                  </a:schemeClr>
                </a:solidFill>
              </a:rPr>
              <a:t>Ways to Value Differences </a:t>
            </a:r>
          </a:p>
          <a:p>
            <a:pPr>
              <a:buClrTx/>
            </a:pPr>
            <a:r>
              <a:rPr lang="en-US" sz="1400" dirty="0"/>
              <a:t>Respect, include, and value everyone’s skills and contributions </a:t>
            </a:r>
          </a:p>
          <a:p>
            <a:pPr>
              <a:buClrTx/>
            </a:pPr>
            <a:r>
              <a:rPr lang="en-US" sz="1400" dirty="0"/>
              <a:t>Know the unique strengths of the people you work and live with? </a:t>
            </a:r>
          </a:p>
          <a:p>
            <a:pPr>
              <a:buClrTx/>
            </a:pPr>
            <a:r>
              <a:rPr lang="en-US" sz="1400" dirty="0"/>
              <a:t>Actively seek to learn from others?</a:t>
            </a:r>
          </a:p>
          <a:p>
            <a:pPr>
              <a:buClrTx/>
            </a:pPr>
            <a:r>
              <a:rPr lang="en-US" sz="1400" dirty="0"/>
              <a:t>Seek out different ideas and points of view?</a:t>
            </a:r>
          </a:p>
          <a:p>
            <a:pPr>
              <a:buClrTx/>
            </a:pPr>
            <a:r>
              <a:rPr lang="en-US" sz="1400" dirty="0"/>
              <a:t>Take advantage of the strengths of others and differences of opinion to achieve better results?</a:t>
            </a:r>
            <a:endParaRPr lang="en-US" sz="1400" b="1" u="sng" dirty="0">
              <a:solidFill>
                <a:schemeClr val="accent1">
                  <a:lumMod val="75000"/>
                </a:schemeClr>
              </a:solidFill>
            </a:endParaRPr>
          </a:p>
        </p:txBody>
      </p:sp>
    </p:spTree>
    <p:extLst>
      <p:ext uri="{BB962C8B-B14F-4D97-AF65-F5344CB8AC3E}">
        <p14:creationId xmlns:p14="http://schemas.microsoft.com/office/powerpoint/2010/main" val="11106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anim calcmode="lin" valueType="num">
                                      <p:cBhvr additive="base">
                                        <p:cTn id="1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anim calcmode="lin" valueType="num">
                                      <p:cBhvr additive="base">
                                        <p:cTn id="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anim calcmode="lin" valueType="num">
                                      <p:cBhvr additive="base">
                                        <p:cTn id="1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
                                            <p:txEl>
                                              <p:pRg st="5" end="5"/>
                                            </p:txEl>
                                          </p:spTgt>
                                        </p:tgtEl>
                                        <p:attrNameLst>
                                          <p:attrName>style.visibility</p:attrName>
                                        </p:attrNameLst>
                                      </p:cBhvr>
                                      <p:to>
                                        <p:strVal val="visible"/>
                                      </p:to>
                                    </p:set>
                                    <p:anim calcmode="lin" valueType="num">
                                      <p:cBhvr additive="base">
                                        <p:cTn id="2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additive="base">
                                        <p:cTn id="2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 calcmode="lin" valueType="num">
                                      <p:cBhvr additive="base">
                                        <p:cTn id="3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 calcmode="lin" valueType="num">
                                      <p:cBhvr additive="base">
                                        <p:cTn id="3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Diagram&#10;&#10;Description automatically generated">
            <a:extLst>
              <a:ext uri="{FF2B5EF4-FFF2-40B4-BE49-F238E27FC236}">
                <a16:creationId xmlns:a16="http://schemas.microsoft.com/office/drawing/2014/main" id="{16057CEE-DF5C-2D52-FAC0-AD3569E59C1B}"/>
              </a:ext>
            </a:extLst>
          </p:cNvPr>
          <p:cNvPicPr>
            <a:picLocks noGrp="1" noChangeAspect="1"/>
          </p:cNvPicPr>
          <p:nvPr>
            <p:ph idx="1"/>
          </p:nvPr>
        </p:nvPicPr>
        <p:blipFill>
          <a:blip r:embed="rId3"/>
          <a:stretch>
            <a:fillRect/>
          </a:stretch>
        </p:blipFill>
        <p:spPr>
          <a:xfrm>
            <a:off x="212998" y="1236525"/>
            <a:ext cx="4359002" cy="3307177"/>
          </a:xfrm>
        </p:spPr>
      </p:pic>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28</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Seek 3</a:t>
            </a:r>
            <a:r>
              <a:rPr lang="en-US" baseline="30000" dirty="0"/>
              <a:t>rd</a:t>
            </a:r>
            <a:r>
              <a:rPr lang="en-US" dirty="0"/>
              <a:t> Alternatives– Habit 6</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DF7D4B86-0DEE-8807-EBBC-03DEA567A5F1}"/>
              </a:ext>
            </a:extLst>
          </p:cNvPr>
          <p:cNvSpPr txBox="1"/>
          <p:nvPr/>
        </p:nvSpPr>
        <p:spPr>
          <a:xfrm>
            <a:off x="4775200" y="1386265"/>
            <a:ext cx="3866638" cy="1815882"/>
          </a:xfrm>
          <a:prstGeom prst="rect">
            <a:avLst/>
          </a:prstGeom>
          <a:noFill/>
        </p:spPr>
        <p:txBody>
          <a:bodyPr wrap="square">
            <a:spAutoFit/>
          </a:bodyPr>
          <a:lstStyle/>
          <a:p>
            <a:pPr marL="0" indent="0">
              <a:buNone/>
            </a:pPr>
            <a:r>
              <a:rPr lang="en-US" b="1" u="sng" dirty="0">
                <a:solidFill>
                  <a:srgbClr val="FF0000"/>
                </a:solidFill>
              </a:rPr>
              <a:t>Breakout Groups of 3</a:t>
            </a:r>
          </a:p>
          <a:p>
            <a:pPr marL="0" indent="0">
              <a:buNone/>
            </a:pPr>
            <a:r>
              <a:rPr lang="en-US" sz="1400" b="1" dirty="0"/>
              <a:t>Discussion Questions (10 – 15 minutes)</a:t>
            </a:r>
          </a:p>
          <a:p>
            <a:pPr marL="342900" indent="-342900">
              <a:buFont typeface="+mj-lt"/>
              <a:buAutoNum type="arabicPeriod"/>
            </a:pPr>
            <a:r>
              <a:rPr lang="en-US" sz="1400" dirty="0"/>
              <a:t>Share your plan for a next big decision. What different perspectives would you like to include?</a:t>
            </a:r>
          </a:p>
          <a:p>
            <a:pPr marL="342900" indent="-342900">
              <a:buFont typeface="+mj-lt"/>
              <a:buAutoNum type="arabicPeriod"/>
            </a:pPr>
            <a:endParaRPr lang="en-US" sz="1400" dirty="0"/>
          </a:p>
          <a:p>
            <a:pPr marL="342900" indent="-342900">
              <a:buFont typeface="+mj-lt"/>
              <a:buAutoNum type="arabicPeriod"/>
            </a:pPr>
            <a:r>
              <a:rPr lang="en-US" sz="1400" dirty="0"/>
              <a:t>How will you ensure the Synergize process is incorporated?</a:t>
            </a:r>
          </a:p>
        </p:txBody>
      </p:sp>
    </p:spTree>
    <p:extLst>
      <p:ext uri="{BB962C8B-B14F-4D97-AF65-F5344CB8AC3E}">
        <p14:creationId xmlns:p14="http://schemas.microsoft.com/office/powerpoint/2010/main" val="4282317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4EDF02-4B8D-4762-BBC8-242E4F27F731}"/>
              </a:ext>
            </a:extLst>
          </p:cNvPr>
          <p:cNvSpPr>
            <a:spLocks noGrp="1"/>
          </p:cNvSpPr>
          <p:nvPr>
            <p:ph type="sldNum" sz="quarter" idx="11"/>
          </p:nvPr>
        </p:nvSpPr>
        <p:spPr/>
        <p:txBody>
          <a:bodyPr/>
          <a:lstStyle/>
          <a:p>
            <a:fld id="{51C557F5-C807-6C4C-A9D5-F8000D407BA5}" type="slidenum">
              <a:rPr lang="en-US" smtClean="0"/>
              <a:pPr/>
              <a:t>29</a:t>
            </a:fld>
            <a:endParaRPr lang="en-US"/>
          </a:p>
        </p:txBody>
      </p:sp>
      <p:sp>
        <p:nvSpPr>
          <p:cNvPr id="4" name="Title 3">
            <a:extLst>
              <a:ext uri="{FF2B5EF4-FFF2-40B4-BE49-F238E27FC236}">
                <a16:creationId xmlns:a16="http://schemas.microsoft.com/office/drawing/2014/main" id="{040D5CC3-4D1F-4A5D-A2D5-D70F30C13DFE}"/>
              </a:ext>
            </a:extLst>
          </p:cNvPr>
          <p:cNvSpPr>
            <a:spLocks noGrp="1"/>
          </p:cNvSpPr>
          <p:nvPr>
            <p:ph type="title"/>
          </p:nvPr>
        </p:nvSpPr>
        <p:spPr>
          <a:xfrm>
            <a:off x="457200" y="379179"/>
            <a:ext cx="8229600" cy="830997"/>
          </a:xfrm>
        </p:spPr>
        <p:txBody>
          <a:bodyPr/>
          <a:lstStyle/>
          <a:p>
            <a:r>
              <a:rPr lang="en-US" sz="2400" dirty="0"/>
              <a:t>Habit 7: Sharpen the Saw</a:t>
            </a:r>
            <a:br>
              <a:rPr lang="en-US" dirty="0"/>
            </a:br>
            <a:r>
              <a:rPr lang="en-US" sz="1600" dirty="0"/>
              <a:t>Weeks 15 &amp; 16 of OnDemand Course</a:t>
            </a:r>
            <a:br>
              <a:rPr lang="en-US" dirty="0"/>
            </a:br>
            <a:endParaRPr lang="en-US" sz="2000" dirty="0"/>
          </a:p>
        </p:txBody>
      </p:sp>
      <p:sp>
        <p:nvSpPr>
          <p:cNvPr id="13" name="TextBox 12">
            <a:extLst>
              <a:ext uri="{FF2B5EF4-FFF2-40B4-BE49-F238E27FC236}">
                <a16:creationId xmlns:a16="http://schemas.microsoft.com/office/drawing/2014/main" id="{74B20064-F7B0-D789-044A-05F8CF44AAEC}"/>
              </a:ext>
            </a:extLst>
          </p:cNvPr>
          <p:cNvSpPr txBox="1"/>
          <p:nvPr/>
        </p:nvSpPr>
        <p:spPr>
          <a:xfrm>
            <a:off x="2001554" y="3644183"/>
            <a:ext cx="1511683" cy="264226"/>
          </a:xfrm>
          <a:prstGeom prst="rect">
            <a:avLst/>
          </a:prstGeom>
          <a:noFill/>
        </p:spPr>
        <p:txBody>
          <a:bodyPr wrap="square" rtlCol="0">
            <a:spAutoFit/>
          </a:bodyPr>
          <a:lstStyle/>
          <a:p>
            <a:endParaRPr lang="en-US" sz="1000" dirty="0"/>
          </a:p>
        </p:txBody>
      </p:sp>
      <p:sp>
        <p:nvSpPr>
          <p:cNvPr id="20" name="TextBox 19">
            <a:extLst>
              <a:ext uri="{FF2B5EF4-FFF2-40B4-BE49-F238E27FC236}">
                <a16:creationId xmlns:a16="http://schemas.microsoft.com/office/drawing/2014/main" id="{DC8DAEA0-4B80-F873-E1A9-D64A881191EC}"/>
              </a:ext>
            </a:extLst>
          </p:cNvPr>
          <p:cNvSpPr txBox="1"/>
          <p:nvPr/>
        </p:nvSpPr>
        <p:spPr>
          <a:xfrm>
            <a:off x="386376" y="1246230"/>
            <a:ext cx="7558085" cy="523220"/>
          </a:xfrm>
          <a:prstGeom prst="rect">
            <a:avLst/>
          </a:prstGeom>
          <a:noFill/>
        </p:spPr>
        <p:txBody>
          <a:bodyPr wrap="square">
            <a:spAutoFit/>
          </a:bodyPr>
          <a:lstStyle/>
          <a:p>
            <a:pPr algn="ctr"/>
            <a:r>
              <a:rPr lang="en-US" sz="1400" b="1" dirty="0">
                <a:solidFill>
                  <a:schemeClr val="accent1"/>
                </a:solidFill>
              </a:rPr>
              <a:t>Principles of Effectiveness</a:t>
            </a:r>
          </a:p>
          <a:p>
            <a:pPr algn="ctr"/>
            <a:r>
              <a:rPr lang="en-US" sz="1400" dirty="0"/>
              <a:t>Renewal – Continuous Improvement</a:t>
            </a:r>
            <a:r>
              <a:rPr lang="en-US" dirty="0"/>
              <a:t> – Balance</a:t>
            </a:r>
            <a:endParaRPr lang="en-US" sz="1400" dirty="0"/>
          </a:p>
        </p:txBody>
      </p:sp>
      <p:pic>
        <p:nvPicPr>
          <p:cNvPr id="10" name="Picture 9" descr="Text, letter&#10;&#10;Description automatically generated">
            <a:extLst>
              <a:ext uri="{FF2B5EF4-FFF2-40B4-BE49-F238E27FC236}">
                <a16:creationId xmlns:a16="http://schemas.microsoft.com/office/drawing/2014/main" id="{FA6E189E-FB33-9577-B828-034B4F3739B4}"/>
              </a:ext>
            </a:extLst>
          </p:cNvPr>
          <p:cNvPicPr>
            <a:picLocks noChangeAspect="1"/>
          </p:cNvPicPr>
          <p:nvPr/>
        </p:nvPicPr>
        <p:blipFill>
          <a:blip r:embed="rId3"/>
          <a:stretch>
            <a:fillRect/>
          </a:stretch>
        </p:blipFill>
        <p:spPr>
          <a:xfrm>
            <a:off x="2451295" y="1840527"/>
            <a:ext cx="3773658" cy="2746650"/>
          </a:xfrm>
          <a:prstGeom prst="rect">
            <a:avLst/>
          </a:prstGeom>
        </p:spPr>
      </p:pic>
    </p:spTree>
    <p:extLst>
      <p:ext uri="{BB962C8B-B14F-4D97-AF65-F5344CB8AC3E}">
        <p14:creationId xmlns:p14="http://schemas.microsoft.com/office/powerpoint/2010/main" val="211664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3</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Preparation</a:t>
            </a:r>
          </a:p>
        </p:txBody>
      </p:sp>
    </p:spTree>
    <p:extLst>
      <p:ext uri="{BB962C8B-B14F-4D97-AF65-F5344CB8AC3E}">
        <p14:creationId xmlns:p14="http://schemas.microsoft.com/office/powerpoint/2010/main" val="4201239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30</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Daily Self-Renewal– Habit 7</a:t>
            </a:r>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pic>
        <p:nvPicPr>
          <p:cNvPr id="9" name="Content Placeholder 8" descr="Diagram, venn diagram&#10;&#10;Description automatically generated">
            <a:extLst>
              <a:ext uri="{FF2B5EF4-FFF2-40B4-BE49-F238E27FC236}">
                <a16:creationId xmlns:a16="http://schemas.microsoft.com/office/drawing/2014/main" id="{5A06DEF9-CD91-68C3-2B2A-63B75E9920F8}"/>
              </a:ext>
            </a:extLst>
          </p:cNvPr>
          <p:cNvPicPr>
            <a:picLocks noGrp="1" noChangeAspect="1"/>
          </p:cNvPicPr>
          <p:nvPr>
            <p:ph idx="1"/>
          </p:nvPr>
        </p:nvPicPr>
        <p:blipFill>
          <a:blip r:embed="rId3"/>
          <a:stretch>
            <a:fillRect/>
          </a:stretch>
        </p:blipFill>
        <p:spPr>
          <a:xfrm>
            <a:off x="457201" y="1242232"/>
            <a:ext cx="3383280" cy="3196954"/>
          </a:xfrm>
        </p:spPr>
      </p:pic>
      <p:sp>
        <p:nvSpPr>
          <p:cNvPr id="6" name="TextBox 5">
            <a:extLst>
              <a:ext uri="{FF2B5EF4-FFF2-40B4-BE49-F238E27FC236}">
                <a16:creationId xmlns:a16="http://schemas.microsoft.com/office/drawing/2014/main" id="{4EBA02B8-D13A-A844-1F96-149B826D00FB}"/>
              </a:ext>
            </a:extLst>
          </p:cNvPr>
          <p:cNvSpPr txBox="1"/>
          <p:nvPr/>
        </p:nvSpPr>
        <p:spPr>
          <a:xfrm>
            <a:off x="4698515" y="1495941"/>
            <a:ext cx="3717986" cy="2031325"/>
          </a:xfrm>
          <a:prstGeom prst="rect">
            <a:avLst/>
          </a:prstGeom>
          <a:noFill/>
        </p:spPr>
        <p:txBody>
          <a:bodyPr wrap="square">
            <a:spAutoFit/>
          </a:bodyPr>
          <a:lstStyle/>
          <a:p>
            <a:pPr marL="0" indent="0">
              <a:buNone/>
            </a:pPr>
            <a:r>
              <a:rPr lang="en-US" sz="1400" b="1" u="sng" dirty="0">
                <a:solidFill>
                  <a:srgbClr val="FF0000"/>
                </a:solidFill>
              </a:rPr>
              <a:t>Breakout Groups of 3</a:t>
            </a:r>
          </a:p>
          <a:p>
            <a:pPr marL="0" indent="0">
              <a:buNone/>
            </a:pPr>
            <a:r>
              <a:rPr lang="en-US" sz="1400" b="1" dirty="0"/>
              <a:t>Discussion Questions (10 – 15 minutes)</a:t>
            </a:r>
          </a:p>
          <a:p>
            <a:pPr marL="342900" indent="-342900">
              <a:buFont typeface="+mj-lt"/>
              <a:buAutoNum type="arabicPeriod"/>
            </a:pPr>
            <a:r>
              <a:rPr lang="en-US" sz="1400" dirty="0"/>
              <a:t>Share your Daily Private Victory, which renews the body, mind, heart and spirit. </a:t>
            </a:r>
          </a:p>
          <a:p>
            <a:pPr marL="342900" indent="-342900">
              <a:buFont typeface="+mj-lt"/>
              <a:buAutoNum type="arabicPeriod"/>
            </a:pPr>
            <a:endParaRPr lang="en-US" sz="1400" dirty="0"/>
          </a:p>
          <a:p>
            <a:pPr marL="342900" indent="-342900">
              <a:buFont typeface="+mj-lt"/>
              <a:buAutoNum type="arabicPeriod"/>
            </a:pPr>
            <a:r>
              <a:rPr lang="en-US" sz="1400" dirty="0"/>
              <a:t>What could you do every day to ensure you accomplish your Private Victory? Does anything get in the way of accomplishing this? </a:t>
            </a:r>
          </a:p>
        </p:txBody>
      </p:sp>
    </p:spTree>
    <p:extLst>
      <p:ext uri="{BB962C8B-B14F-4D97-AF65-F5344CB8AC3E}">
        <p14:creationId xmlns:p14="http://schemas.microsoft.com/office/powerpoint/2010/main" val="16353656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31</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p:txBody>
          <a:bodyPr/>
          <a:lstStyle/>
          <a:p>
            <a:r>
              <a:rPr lang="en-US" dirty="0"/>
              <a:t>Work/Life Boundaries– </a:t>
            </a:r>
            <a:r>
              <a:rPr lang="en-US"/>
              <a:t>Habit 7</a:t>
            </a:r>
            <a:endParaRPr lang="en-US" dirty="0"/>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4EBA02B8-D13A-A844-1F96-149B826D00FB}"/>
              </a:ext>
            </a:extLst>
          </p:cNvPr>
          <p:cNvSpPr txBox="1"/>
          <p:nvPr/>
        </p:nvSpPr>
        <p:spPr>
          <a:xfrm>
            <a:off x="4698515" y="1495941"/>
            <a:ext cx="3717986" cy="1384995"/>
          </a:xfrm>
          <a:prstGeom prst="rect">
            <a:avLst/>
          </a:prstGeom>
          <a:noFill/>
        </p:spPr>
        <p:txBody>
          <a:bodyPr wrap="square">
            <a:spAutoFit/>
          </a:bodyPr>
          <a:lstStyle/>
          <a:p>
            <a:pPr marL="0" indent="0">
              <a:buNone/>
            </a:pPr>
            <a:r>
              <a:rPr lang="en-US" sz="1400" b="1" u="sng" dirty="0">
                <a:solidFill>
                  <a:srgbClr val="FF0000"/>
                </a:solidFill>
              </a:rPr>
              <a:t>Breakout Groups of 3</a:t>
            </a:r>
          </a:p>
          <a:p>
            <a:pPr marL="0" indent="0">
              <a:buNone/>
            </a:pPr>
            <a:r>
              <a:rPr lang="en-US" sz="1400" b="1" dirty="0"/>
              <a:t>Discussion Questions (10 – 15 minutes)</a:t>
            </a:r>
          </a:p>
          <a:p>
            <a:pPr marL="342900" indent="-342900">
              <a:buAutoNum type="arabicPeriod"/>
            </a:pPr>
            <a:r>
              <a:rPr lang="en-US" sz="1400" dirty="0"/>
              <a:t>Share your work/life boundary plan. </a:t>
            </a:r>
          </a:p>
          <a:p>
            <a:endParaRPr lang="en-US" sz="1400" dirty="0"/>
          </a:p>
          <a:p>
            <a:r>
              <a:rPr lang="en-US" sz="1400" dirty="0"/>
              <a:t>2. What habit are you working on first and what’s your plan to ensure progress? </a:t>
            </a:r>
          </a:p>
        </p:txBody>
      </p:sp>
      <p:grpSp>
        <p:nvGrpSpPr>
          <p:cNvPr id="8" name="Google Shape;1400;p66">
            <a:extLst>
              <a:ext uri="{FF2B5EF4-FFF2-40B4-BE49-F238E27FC236}">
                <a16:creationId xmlns:a16="http://schemas.microsoft.com/office/drawing/2014/main" id="{BCA3FCA3-3EE4-98C4-55C3-CF62C8E57D2A}"/>
              </a:ext>
            </a:extLst>
          </p:cNvPr>
          <p:cNvGrpSpPr/>
          <p:nvPr/>
        </p:nvGrpSpPr>
        <p:grpSpPr>
          <a:xfrm>
            <a:off x="873761" y="1300409"/>
            <a:ext cx="3248454" cy="3236990"/>
            <a:chOff x="801175" y="660518"/>
            <a:chExt cx="5454900" cy="5460516"/>
          </a:xfrm>
        </p:grpSpPr>
        <p:sp>
          <p:nvSpPr>
            <p:cNvPr id="10" name="Google Shape;1401;p66">
              <a:extLst>
                <a:ext uri="{FF2B5EF4-FFF2-40B4-BE49-F238E27FC236}">
                  <a16:creationId xmlns:a16="http://schemas.microsoft.com/office/drawing/2014/main" id="{D15C8F8F-1861-D923-880C-671AA6F2EB42}"/>
                </a:ext>
              </a:extLst>
            </p:cNvPr>
            <p:cNvSpPr/>
            <p:nvPr/>
          </p:nvSpPr>
          <p:spPr>
            <a:xfrm>
              <a:off x="801175" y="660518"/>
              <a:ext cx="5454900" cy="5454900"/>
            </a:xfrm>
            <a:prstGeom prst="rect">
              <a:avLst/>
            </a:prstGeom>
            <a:no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Arial"/>
                <a:ea typeface="Arial"/>
                <a:cs typeface="Arial"/>
                <a:sym typeface="Arial"/>
              </a:endParaRPr>
            </a:p>
          </p:txBody>
        </p:sp>
        <p:sp>
          <p:nvSpPr>
            <p:cNvPr id="11" name="Google Shape;1402;p66">
              <a:extLst>
                <a:ext uri="{FF2B5EF4-FFF2-40B4-BE49-F238E27FC236}">
                  <a16:creationId xmlns:a16="http://schemas.microsoft.com/office/drawing/2014/main" id="{1D2A9CFF-8D19-02AE-C0E7-316640A9FA67}"/>
                </a:ext>
              </a:extLst>
            </p:cNvPr>
            <p:cNvSpPr/>
            <p:nvPr/>
          </p:nvSpPr>
          <p:spPr>
            <a:xfrm>
              <a:off x="802141" y="669434"/>
              <a:ext cx="5448600" cy="5451600"/>
            </a:xfrm>
            <a:prstGeom prst="ellipse">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nvGrpSpPr>
            <p:cNvPr id="12" name="Google Shape;1403;p66">
              <a:extLst>
                <a:ext uri="{FF2B5EF4-FFF2-40B4-BE49-F238E27FC236}">
                  <a16:creationId xmlns:a16="http://schemas.microsoft.com/office/drawing/2014/main" id="{1177295F-D4FF-EF64-D85F-001F3325F9FE}"/>
                </a:ext>
              </a:extLst>
            </p:cNvPr>
            <p:cNvGrpSpPr/>
            <p:nvPr/>
          </p:nvGrpSpPr>
          <p:grpSpPr>
            <a:xfrm>
              <a:off x="1585092" y="2014219"/>
              <a:ext cx="1904429" cy="734792"/>
              <a:chOff x="2627313" y="2054225"/>
              <a:chExt cx="1905000" cy="735013"/>
            </a:xfrm>
          </p:grpSpPr>
          <p:sp>
            <p:nvSpPr>
              <p:cNvPr id="220" name="Google Shape;1404;p66">
                <a:extLst>
                  <a:ext uri="{FF2B5EF4-FFF2-40B4-BE49-F238E27FC236}">
                    <a16:creationId xmlns:a16="http://schemas.microsoft.com/office/drawing/2014/main" id="{46DD7253-D353-9971-B066-B54A63E580D3}"/>
                  </a:ext>
                </a:extLst>
              </p:cNvPr>
              <p:cNvSpPr/>
              <p:nvPr/>
            </p:nvSpPr>
            <p:spPr>
              <a:xfrm>
                <a:off x="2627313" y="2054225"/>
                <a:ext cx="1905000" cy="735013"/>
              </a:xfrm>
              <a:custGeom>
                <a:avLst/>
                <a:gdLst/>
                <a:ahLst/>
                <a:cxnLst/>
                <a:rect l="l" t="t" r="r" b="b"/>
                <a:pathLst>
                  <a:path w="1200" h="463" extrusionOk="0">
                    <a:moveTo>
                      <a:pt x="1200" y="0"/>
                    </a:moveTo>
                    <a:lnTo>
                      <a:pt x="139" y="0"/>
                    </a:lnTo>
                    <a:lnTo>
                      <a:pt x="0" y="219"/>
                    </a:lnTo>
                    <a:lnTo>
                      <a:pt x="446" y="463"/>
                    </a:lnTo>
                    <a:lnTo>
                      <a:pt x="1200"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1" name="Google Shape;1405;p66">
                <a:extLst>
                  <a:ext uri="{FF2B5EF4-FFF2-40B4-BE49-F238E27FC236}">
                    <a16:creationId xmlns:a16="http://schemas.microsoft.com/office/drawing/2014/main" id="{777D76CC-C7B0-E857-2E29-67FFB59B1857}"/>
                  </a:ext>
                </a:extLst>
              </p:cNvPr>
              <p:cNvSpPr/>
              <p:nvPr/>
            </p:nvSpPr>
            <p:spPr>
              <a:xfrm>
                <a:off x="3106738" y="2106613"/>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8"/>
                    </a:lnTo>
                    <a:lnTo>
                      <a:pt x="14" y="38"/>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2" name="Google Shape;1406;p66">
                <a:extLst>
                  <a:ext uri="{FF2B5EF4-FFF2-40B4-BE49-F238E27FC236}">
                    <a16:creationId xmlns:a16="http://schemas.microsoft.com/office/drawing/2014/main" id="{9E8478F0-32C2-98B1-811B-1FCCBF823978}"/>
                  </a:ext>
                </a:extLst>
              </p:cNvPr>
              <p:cNvSpPr/>
              <p:nvPr/>
            </p:nvSpPr>
            <p:spPr>
              <a:xfrm>
                <a:off x="3208338" y="2132013"/>
                <a:ext cx="71437" cy="79375"/>
              </a:xfrm>
              <a:custGeom>
                <a:avLst/>
                <a:gdLst/>
                <a:ahLst/>
                <a:cxnLst/>
                <a:rect l="l" t="t" r="r" b="b"/>
                <a:pathLst>
                  <a:path w="19" h="21" extrusionOk="0">
                    <a:moveTo>
                      <a:pt x="0" y="7"/>
                    </a:moveTo>
                    <a:cubicBezTo>
                      <a:pt x="1" y="2"/>
                      <a:pt x="5" y="0"/>
                      <a:pt x="10" y="0"/>
                    </a:cubicBezTo>
                    <a:cubicBezTo>
                      <a:pt x="14" y="0"/>
                      <a:pt x="18" y="1"/>
                      <a:pt x="18" y="6"/>
                    </a:cubicBezTo>
                    <a:cubicBezTo>
                      <a:pt x="18" y="16"/>
                      <a:pt x="18" y="16"/>
                      <a:pt x="18" y="16"/>
                    </a:cubicBezTo>
                    <a:cubicBezTo>
                      <a:pt x="18" y="18"/>
                      <a:pt x="19" y="20"/>
                      <a:pt x="19" y="21"/>
                    </a:cubicBezTo>
                    <a:cubicBezTo>
                      <a:pt x="14" y="21"/>
                      <a:pt x="14" y="21"/>
                      <a:pt x="14" y="21"/>
                    </a:cubicBezTo>
                    <a:cubicBezTo>
                      <a:pt x="13" y="20"/>
                      <a:pt x="13" y="19"/>
                      <a:pt x="13" y="19"/>
                    </a:cubicBezTo>
                    <a:cubicBezTo>
                      <a:pt x="11" y="20"/>
                      <a:pt x="9" y="21"/>
                      <a:pt x="6" y="21"/>
                    </a:cubicBezTo>
                    <a:cubicBezTo>
                      <a:pt x="3" y="21"/>
                      <a:pt x="0" y="19"/>
                      <a:pt x="0" y="15"/>
                    </a:cubicBezTo>
                    <a:cubicBezTo>
                      <a:pt x="0" y="11"/>
                      <a:pt x="3" y="9"/>
                      <a:pt x="6" y="9"/>
                    </a:cubicBezTo>
                    <a:cubicBezTo>
                      <a:pt x="10" y="8"/>
                      <a:pt x="13" y="9"/>
                      <a:pt x="13" y="6"/>
                    </a:cubicBezTo>
                    <a:cubicBezTo>
                      <a:pt x="13" y="4"/>
                      <a:pt x="11" y="4"/>
                      <a:pt x="9" y="4"/>
                    </a:cubicBezTo>
                    <a:cubicBezTo>
                      <a:pt x="7" y="4"/>
                      <a:pt x="6" y="5"/>
                      <a:pt x="6" y="7"/>
                    </a:cubicBezTo>
                    <a:lnTo>
                      <a:pt x="0" y="7"/>
                    </a:lnTo>
                    <a:close/>
                    <a:moveTo>
                      <a:pt x="13" y="11"/>
                    </a:moveTo>
                    <a:cubicBezTo>
                      <a:pt x="12" y="12"/>
                      <a:pt x="10" y="12"/>
                      <a:pt x="8" y="12"/>
                    </a:cubicBezTo>
                    <a:cubicBezTo>
                      <a:pt x="7" y="12"/>
                      <a:pt x="5" y="13"/>
                      <a:pt x="5" y="15"/>
                    </a:cubicBezTo>
                    <a:cubicBezTo>
                      <a:pt x="5" y="17"/>
                      <a:pt x="7" y="17"/>
                      <a:pt x="9" y="17"/>
                    </a:cubicBezTo>
                    <a:cubicBezTo>
                      <a:pt x="13" y="17"/>
                      <a:pt x="13" y="14"/>
                      <a:pt x="13" y="13"/>
                    </a:cubicBezTo>
                    <a:lnTo>
                      <a:pt x="13"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3" name="Google Shape;1407;p66">
                <a:extLst>
                  <a:ext uri="{FF2B5EF4-FFF2-40B4-BE49-F238E27FC236}">
                    <a16:creationId xmlns:a16="http://schemas.microsoft.com/office/drawing/2014/main" id="{A84901C5-980D-A0C9-442A-B035B93A4A37}"/>
                  </a:ext>
                </a:extLst>
              </p:cNvPr>
              <p:cNvSpPr/>
              <p:nvPr/>
            </p:nvSpPr>
            <p:spPr>
              <a:xfrm>
                <a:off x="3294063" y="2106613"/>
                <a:ext cx="74612" cy="104775"/>
              </a:xfrm>
              <a:custGeom>
                <a:avLst/>
                <a:gdLst/>
                <a:ahLst/>
                <a:cxnLst/>
                <a:rect l="l" t="t" r="r" b="b"/>
                <a:pathLst>
                  <a:path w="20" h="28" extrusionOk="0">
                    <a:moveTo>
                      <a:pt x="0" y="0"/>
                    </a:moveTo>
                    <a:cubicBezTo>
                      <a:pt x="5" y="0"/>
                      <a:pt x="5" y="0"/>
                      <a:pt x="5" y="0"/>
                    </a:cubicBezTo>
                    <a:cubicBezTo>
                      <a:pt x="5" y="10"/>
                      <a:pt x="5" y="10"/>
                      <a:pt x="5" y="10"/>
                    </a:cubicBezTo>
                    <a:cubicBezTo>
                      <a:pt x="5" y="10"/>
                      <a:pt x="5" y="10"/>
                      <a:pt x="5" y="10"/>
                    </a:cubicBezTo>
                    <a:cubicBezTo>
                      <a:pt x="7" y="8"/>
                      <a:pt x="9" y="7"/>
                      <a:pt x="12" y="7"/>
                    </a:cubicBezTo>
                    <a:cubicBezTo>
                      <a:pt x="16" y="7"/>
                      <a:pt x="20" y="10"/>
                      <a:pt x="20" y="18"/>
                    </a:cubicBezTo>
                    <a:cubicBezTo>
                      <a:pt x="20" y="25"/>
                      <a:pt x="16" y="28"/>
                      <a:pt x="12" y="28"/>
                    </a:cubicBezTo>
                    <a:cubicBezTo>
                      <a:pt x="9" y="28"/>
                      <a:pt x="6" y="27"/>
                      <a:pt x="5" y="25"/>
                    </a:cubicBezTo>
                    <a:cubicBezTo>
                      <a:pt x="5" y="25"/>
                      <a:pt x="5" y="25"/>
                      <a:pt x="5" y="25"/>
                    </a:cubicBezTo>
                    <a:cubicBezTo>
                      <a:pt x="5" y="28"/>
                      <a:pt x="5" y="28"/>
                      <a:pt x="5" y="28"/>
                    </a:cubicBezTo>
                    <a:cubicBezTo>
                      <a:pt x="0" y="28"/>
                      <a:pt x="0" y="28"/>
                      <a:pt x="0" y="28"/>
                    </a:cubicBezTo>
                    <a:lnTo>
                      <a:pt x="0" y="0"/>
                    </a:lnTo>
                    <a:close/>
                    <a:moveTo>
                      <a:pt x="10" y="11"/>
                    </a:moveTo>
                    <a:cubicBezTo>
                      <a:pt x="6" y="11"/>
                      <a:pt x="5" y="14"/>
                      <a:pt x="5" y="18"/>
                    </a:cubicBezTo>
                    <a:cubicBezTo>
                      <a:pt x="5" y="21"/>
                      <a:pt x="6" y="24"/>
                      <a:pt x="10" y="24"/>
                    </a:cubicBezTo>
                    <a:cubicBezTo>
                      <a:pt x="13" y="24"/>
                      <a:pt x="14" y="21"/>
                      <a:pt x="14" y="18"/>
                    </a:cubicBezTo>
                    <a:cubicBezTo>
                      <a:pt x="14"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4" name="Google Shape;1408;p66">
                <a:extLst>
                  <a:ext uri="{FF2B5EF4-FFF2-40B4-BE49-F238E27FC236}">
                    <a16:creationId xmlns:a16="http://schemas.microsoft.com/office/drawing/2014/main" id="{6B39B0A0-2475-040C-440A-C2B4CE22A6E9}"/>
                  </a:ext>
                </a:extLst>
              </p:cNvPr>
              <p:cNvSpPr/>
              <p:nvPr/>
            </p:nvSpPr>
            <p:spPr>
              <a:xfrm>
                <a:off x="3381375" y="2106613"/>
                <a:ext cx="22225" cy="104775"/>
              </a:xfrm>
              <a:custGeom>
                <a:avLst/>
                <a:gdLst/>
                <a:ahLst/>
                <a:cxnLst/>
                <a:rect l="l" t="t" r="r" b="b"/>
                <a:pathLst>
                  <a:path w="14" h="66" extrusionOk="0">
                    <a:moveTo>
                      <a:pt x="14" y="9"/>
                    </a:moveTo>
                    <a:lnTo>
                      <a:pt x="0" y="9"/>
                    </a:lnTo>
                    <a:lnTo>
                      <a:pt x="0" y="0"/>
                    </a:lnTo>
                    <a:lnTo>
                      <a:pt x="14" y="0"/>
                    </a:lnTo>
                    <a:lnTo>
                      <a:pt x="14" y="9"/>
                    </a:lnTo>
                    <a:close/>
                    <a:moveTo>
                      <a:pt x="0" y="19"/>
                    </a:moveTo>
                    <a:lnTo>
                      <a:pt x="14" y="19"/>
                    </a:lnTo>
                    <a:lnTo>
                      <a:pt x="14"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5" name="Google Shape;1409;p66">
                <a:extLst>
                  <a:ext uri="{FF2B5EF4-FFF2-40B4-BE49-F238E27FC236}">
                    <a16:creationId xmlns:a16="http://schemas.microsoft.com/office/drawing/2014/main" id="{D343A00D-6809-99D9-61BC-ACD1211F29CB}"/>
                  </a:ext>
                </a:extLst>
              </p:cNvPr>
              <p:cNvSpPr/>
              <p:nvPr/>
            </p:nvSpPr>
            <p:spPr>
              <a:xfrm>
                <a:off x="3409950" y="2114550"/>
                <a:ext cx="49212" cy="96837"/>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10" y="21"/>
                      <a:pt x="12" y="21"/>
                    </a:cubicBezTo>
                    <a:cubicBezTo>
                      <a:pt x="12" y="21"/>
                      <a:pt x="13" y="21"/>
                      <a:pt x="13" y="21"/>
                    </a:cubicBezTo>
                    <a:cubicBezTo>
                      <a:pt x="13" y="26"/>
                      <a:pt x="13" y="26"/>
                      <a:pt x="13" y="26"/>
                    </a:cubicBezTo>
                    <a:cubicBezTo>
                      <a:pt x="12" y="26"/>
                      <a:pt x="11" y="26"/>
                      <a:pt x="10" y="26"/>
                    </a:cubicBezTo>
                    <a:cubicBezTo>
                      <a:pt x="7" y="26"/>
                      <a:pt x="4" y="25"/>
                      <a:pt x="4" y="21"/>
                    </a:cubicBezTo>
                    <a:cubicBezTo>
                      <a:pt x="4" y="9"/>
                      <a:pt x="4" y="9"/>
                      <a:pt x="4" y="9"/>
                    </a:cubicBezTo>
                    <a:cubicBezTo>
                      <a:pt x="0" y="9"/>
                      <a:pt x="0" y="9"/>
                      <a:pt x="0" y="9"/>
                    </a:cubicBezTo>
                    <a:cubicBezTo>
                      <a:pt x="0" y="6"/>
                      <a:pt x="0" y="6"/>
                      <a:pt x="0" y="6"/>
                    </a:cubicBezTo>
                    <a:cubicBezTo>
                      <a:pt x="4" y="6"/>
                      <a:pt x="4" y="6"/>
                      <a:pt x="4" y="6"/>
                    </a:cubicBezTo>
                    <a:cubicBezTo>
                      <a:pt x="4" y="0"/>
                      <a:pt x="4" y="0"/>
                      <a:pt x="4"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6" name="Google Shape;1410;p66">
                <a:extLst>
                  <a:ext uri="{FF2B5EF4-FFF2-40B4-BE49-F238E27FC236}">
                    <a16:creationId xmlns:a16="http://schemas.microsoft.com/office/drawing/2014/main" id="{F7E48B9A-451E-5E0B-5828-EBED55F9F310}"/>
                  </a:ext>
                </a:extLst>
              </p:cNvPr>
              <p:cNvSpPr/>
              <p:nvPr/>
            </p:nvSpPr>
            <p:spPr>
              <a:xfrm>
                <a:off x="3503613" y="2106613"/>
                <a:ext cx="76200" cy="104775"/>
              </a:xfrm>
              <a:custGeom>
                <a:avLst/>
                <a:gdLst/>
                <a:ahLst/>
                <a:cxnLst/>
                <a:rect l="l" t="t" r="r" b="b"/>
                <a:pathLst>
                  <a:path w="20" h="28" extrusionOk="0">
                    <a:moveTo>
                      <a:pt x="19" y="5"/>
                    </a:moveTo>
                    <a:cubicBezTo>
                      <a:pt x="8" y="5"/>
                      <a:pt x="8" y="5"/>
                      <a:pt x="8" y="5"/>
                    </a:cubicBezTo>
                    <a:cubicBezTo>
                      <a:pt x="7" y="11"/>
                      <a:pt x="7" y="11"/>
                      <a:pt x="7" y="11"/>
                    </a:cubicBezTo>
                    <a:cubicBezTo>
                      <a:pt x="7" y="11"/>
                      <a:pt x="7" y="11"/>
                      <a:pt x="7" y="11"/>
                    </a:cubicBezTo>
                    <a:cubicBezTo>
                      <a:pt x="8" y="10"/>
                      <a:pt x="10" y="9"/>
                      <a:pt x="12" y="9"/>
                    </a:cubicBezTo>
                    <a:cubicBezTo>
                      <a:pt x="17" y="9"/>
                      <a:pt x="20" y="13"/>
                      <a:pt x="20" y="18"/>
                    </a:cubicBezTo>
                    <a:cubicBezTo>
                      <a:pt x="20" y="24"/>
                      <a:pt x="16" y="28"/>
                      <a:pt x="10" y="28"/>
                    </a:cubicBezTo>
                    <a:cubicBezTo>
                      <a:pt x="5" y="28"/>
                      <a:pt x="0" y="25"/>
                      <a:pt x="0" y="19"/>
                    </a:cubicBezTo>
                    <a:cubicBezTo>
                      <a:pt x="6" y="19"/>
                      <a:pt x="6" y="19"/>
                      <a:pt x="6" y="19"/>
                    </a:cubicBezTo>
                    <a:cubicBezTo>
                      <a:pt x="6" y="22"/>
                      <a:pt x="8" y="24"/>
                      <a:pt x="10" y="24"/>
                    </a:cubicBezTo>
                    <a:cubicBezTo>
                      <a:pt x="13" y="24"/>
                      <a:pt x="15" y="21"/>
                      <a:pt x="15" y="18"/>
                    </a:cubicBezTo>
                    <a:cubicBezTo>
                      <a:pt x="15" y="15"/>
                      <a:pt x="13" y="13"/>
                      <a:pt x="10" y="13"/>
                    </a:cubicBezTo>
                    <a:cubicBezTo>
                      <a:pt x="8" y="13"/>
                      <a:pt x="7" y="14"/>
                      <a:pt x="6" y="15"/>
                    </a:cubicBezTo>
                    <a:cubicBezTo>
                      <a:pt x="1" y="15"/>
                      <a:pt x="1" y="15"/>
                      <a:pt x="1" y="15"/>
                    </a:cubicBezTo>
                    <a:cubicBezTo>
                      <a:pt x="4" y="0"/>
                      <a:pt x="4" y="0"/>
                      <a:pt x="4" y="0"/>
                    </a:cubicBezTo>
                    <a:cubicBezTo>
                      <a:pt x="19" y="0"/>
                      <a:pt x="19" y="0"/>
                      <a:pt x="19" y="0"/>
                    </a:cubicBezTo>
                    <a:lnTo>
                      <a:pt x="19" y="5"/>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7" name="Google Shape;1411;p66">
                <a:extLst>
                  <a:ext uri="{FF2B5EF4-FFF2-40B4-BE49-F238E27FC236}">
                    <a16:creationId xmlns:a16="http://schemas.microsoft.com/office/drawing/2014/main" id="{0D34CCF3-D23D-A764-A40C-E670037FF366}"/>
                  </a:ext>
                </a:extLst>
              </p:cNvPr>
              <p:cNvSpPr/>
              <p:nvPr/>
            </p:nvSpPr>
            <p:spPr>
              <a:xfrm>
                <a:off x="3005138" y="2255838"/>
                <a:ext cx="57150" cy="71437"/>
              </a:xfrm>
              <a:custGeom>
                <a:avLst/>
                <a:gdLst/>
                <a:ahLst/>
                <a:cxnLst/>
                <a:rect l="l" t="t" r="r" b="b"/>
                <a:pathLst>
                  <a:path w="15" h="19" extrusionOk="0">
                    <a:moveTo>
                      <a:pt x="3" y="12"/>
                    </a:moveTo>
                    <a:cubicBezTo>
                      <a:pt x="3" y="15"/>
                      <a:pt x="6" y="16"/>
                      <a:pt x="8" y="16"/>
                    </a:cubicBezTo>
                    <a:cubicBezTo>
                      <a:pt x="11" y="16"/>
                      <a:pt x="12" y="15"/>
                      <a:pt x="12" y="13"/>
                    </a:cubicBezTo>
                    <a:cubicBezTo>
                      <a:pt x="12" y="12"/>
                      <a:pt x="11" y="11"/>
                      <a:pt x="10" y="11"/>
                    </a:cubicBezTo>
                    <a:cubicBezTo>
                      <a:pt x="9" y="11"/>
                      <a:pt x="7" y="10"/>
                      <a:pt x="5" y="10"/>
                    </a:cubicBezTo>
                    <a:cubicBezTo>
                      <a:pt x="2" y="9"/>
                      <a:pt x="1" y="7"/>
                      <a:pt x="1" y="5"/>
                    </a:cubicBezTo>
                    <a:cubicBezTo>
                      <a:pt x="1" y="1"/>
                      <a:pt x="4" y="0"/>
                      <a:pt x="8" y="0"/>
                    </a:cubicBezTo>
                    <a:cubicBezTo>
                      <a:pt x="11" y="0"/>
                      <a:pt x="15" y="2"/>
                      <a:pt x="15" y="5"/>
                    </a:cubicBezTo>
                    <a:cubicBezTo>
                      <a:pt x="11" y="5"/>
                      <a:pt x="11" y="5"/>
                      <a:pt x="11" y="5"/>
                    </a:cubicBezTo>
                    <a:cubicBezTo>
                      <a:pt x="11" y="3"/>
                      <a:pt x="10" y="2"/>
                      <a:pt x="7" y="2"/>
                    </a:cubicBezTo>
                    <a:cubicBezTo>
                      <a:pt x="6" y="2"/>
                      <a:pt x="4" y="3"/>
                      <a:pt x="4" y="5"/>
                    </a:cubicBezTo>
                    <a:cubicBezTo>
                      <a:pt x="4" y="6"/>
                      <a:pt x="5" y="7"/>
                      <a:pt x="6" y="7"/>
                    </a:cubicBezTo>
                    <a:cubicBezTo>
                      <a:pt x="7" y="7"/>
                      <a:pt x="11" y="8"/>
                      <a:pt x="12" y="8"/>
                    </a:cubicBezTo>
                    <a:cubicBezTo>
                      <a:pt x="14" y="9"/>
                      <a:pt x="15" y="11"/>
                      <a:pt x="15" y="13"/>
                    </a:cubicBezTo>
                    <a:cubicBezTo>
                      <a:pt x="15" y="17"/>
                      <a:pt x="12" y="19"/>
                      <a:pt x="8" y="19"/>
                    </a:cubicBezTo>
                    <a:cubicBezTo>
                      <a:pt x="4" y="19"/>
                      <a:pt x="0" y="17"/>
                      <a:pt x="0" y="12"/>
                    </a:cubicBezTo>
                    <a:lnTo>
                      <a:pt x="3"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8" name="Google Shape;1412;p66">
                <a:extLst>
                  <a:ext uri="{FF2B5EF4-FFF2-40B4-BE49-F238E27FC236}">
                    <a16:creationId xmlns:a16="http://schemas.microsoft.com/office/drawing/2014/main" id="{5EADBDF5-EF50-D2DA-6213-0B69BE998854}"/>
                  </a:ext>
                </a:extLst>
              </p:cNvPr>
              <p:cNvSpPr/>
              <p:nvPr/>
            </p:nvSpPr>
            <p:spPr>
              <a:xfrm>
                <a:off x="3068638" y="2255838"/>
                <a:ext cx="53975" cy="68262"/>
              </a:xfrm>
              <a:custGeom>
                <a:avLst/>
                <a:gdLst/>
                <a:ahLst/>
                <a:cxnLst/>
                <a:rect l="l" t="t" r="r" b="b"/>
                <a:pathLst>
                  <a:path w="34" h="43" extrusionOk="0">
                    <a:moveTo>
                      <a:pt x="0" y="0"/>
                    </a:moveTo>
                    <a:lnTo>
                      <a:pt x="31" y="0"/>
                    </a:lnTo>
                    <a:lnTo>
                      <a:pt x="31" y="7"/>
                    </a:lnTo>
                    <a:lnTo>
                      <a:pt x="8" y="7"/>
                    </a:lnTo>
                    <a:lnTo>
                      <a:pt x="8" y="19"/>
                    </a:lnTo>
                    <a:lnTo>
                      <a:pt x="31" y="19"/>
                    </a:lnTo>
                    <a:lnTo>
                      <a:pt x="31" y="24"/>
                    </a:lnTo>
                    <a:lnTo>
                      <a:pt x="8" y="24"/>
                    </a:lnTo>
                    <a:lnTo>
                      <a:pt x="8" y="38"/>
                    </a:lnTo>
                    <a:lnTo>
                      <a:pt x="34" y="38"/>
                    </a:lnTo>
                    <a:lnTo>
                      <a:pt x="34"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9" name="Google Shape;1413;p66">
                <a:extLst>
                  <a:ext uri="{FF2B5EF4-FFF2-40B4-BE49-F238E27FC236}">
                    <a16:creationId xmlns:a16="http://schemas.microsoft.com/office/drawing/2014/main" id="{3CFC6A2C-0FB3-1EF4-AF6E-2F10EB61643C}"/>
                  </a:ext>
                </a:extLst>
              </p:cNvPr>
              <p:cNvSpPr/>
              <p:nvPr/>
            </p:nvSpPr>
            <p:spPr>
              <a:xfrm>
                <a:off x="3128963" y="2255838"/>
                <a:ext cx="49212" cy="68262"/>
              </a:xfrm>
              <a:custGeom>
                <a:avLst/>
                <a:gdLst/>
                <a:ahLst/>
                <a:cxnLst/>
                <a:rect l="l" t="t" r="r" b="b"/>
                <a:pathLst>
                  <a:path w="31" h="43" extrusionOk="0">
                    <a:moveTo>
                      <a:pt x="0" y="0"/>
                    </a:moveTo>
                    <a:lnTo>
                      <a:pt x="31" y="0"/>
                    </a:lnTo>
                    <a:lnTo>
                      <a:pt x="31" y="7"/>
                    </a:lnTo>
                    <a:lnTo>
                      <a:pt x="7" y="7"/>
                    </a:lnTo>
                    <a:lnTo>
                      <a:pt x="7" y="19"/>
                    </a:lnTo>
                    <a:lnTo>
                      <a:pt x="29" y="19"/>
                    </a:lnTo>
                    <a:lnTo>
                      <a:pt x="29" y="24"/>
                    </a:lnTo>
                    <a:lnTo>
                      <a:pt x="7" y="24"/>
                    </a:lnTo>
                    <a:lnTo>
                      <a:pt x="7" y="38"/>
                    </a:lnTo>
                    <a:lnTo>
                      <a:pt x="31" y="38"/>
                    </a:lnTo>
                    <a:lnTo>
                      <a:pt x="31"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0" name="Google Shape;1414;p66">
                <a:extLst>
                  <a:ext uri="{FF2B5EF4-FFF2-40B4-BE49-F238E27FC236}">
                    <a16:creationId xmlns:a16="http://schemas.microsoft.com/office/drawing/2014/main" id="{DEC4045D-5DA9-7394-9EBA-D3970E8515FB}"/>
                  </a:ext>
                </a:extLst>
              </p:cNvPr>
              <p:cNvSpPr/>
              <p:nvPr/>
            </p:nvSpPr>
            <p:spPr>
              <a:xfrm>
                <a:off x="3186113" y="2255838"/>
                <a:ext cx="58737" cy="68262"/>
              </a:xfrm>
              <a:custGeom>
                <a:avLst/>
                <a:gdLst/>
                <a:ahLst/>
                <a:cxnLst/>
                <a:rect l="l" t="t" r="r" b="b"/>
                <a:pathLst>
                  <a:path w="37" h="43" extrusionOk="0">
                    <a:moveTo>
                      <a:pt x="0" y="0"/>
                    </a:moveTo>
                    <a:lnTo>
                      <a:pt x="7" y="0"/>
                    </a:lnTo>
                    <a:lnTo>
                      <a:pt x="7" y="19"/>
                    </a:lnTo>
                    <a:lnTo>
                      <a:pt x="28" y="0"/>
                    </a:lnTo>
                    <a:lnTo>
                      <a:pt x="35" y="0"/>
                    </a:lnTo>
                    <a:lnTo>
                      <a:pt x="19" y="17"/>
                    </a:lnTo>
                    <a:lnTo>
                      <a:pt x="37" y="43"/>
                    </a:lnTo>
                    <a:lnTo>
                      <a:pt x="28" y="43"/>
                    </a:lnTo>
                    <a:lnTo>
                      <a:pt x="14" y="24"/>
                    </a:lnTo>
                    <a:lnTo>
                      <a:pt x="7" y="29"/>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1" name="Google Shape;1415;p66">
                <a:extLst>
                  <a:ext uri="{FF2B5EF4-FFF2-40B4-BE49-F238E27FC236}">
                    <a16:creationId xmlns:a16="http://schemas.microsoft.com/office/drawing/2014/main" id="{11705CE7-8066-8BD2-08F6-86FC2BBCCB06}"/>
                  </a:ext>
                </a:extLst>
              </p:cNvPr>
              <p:cNvSpPr/>
              <p:nvPr/>
            </p:nvSpPr>
            <p:spPr>
              <a:xfrm>
                <a:off x="3271838" y="2255838"/>
                <a:ext cx="49212" cy="68262"/>
              </a:xfrm>
              <a:custGeom>
                <a:avLst/>
                <a:gdLst/>
                <a:ahLst/>
                <a:cxnLst/>
                <a:rect l="l" t="t" r="r" b="b"/>
                <a:pathLst>
                  <a:path w="31" h="43" extrusionOk="0">
                    <a:moveTo>
                      <a:pt x="0" y="0"/>
                    </a:moveTo>
                    <a:lnTo>
                      <a:pt x="31" y="0"/>
                    </a:lnTo>
                    <a:lnTo>
                      <a:pt x="31" y="7"/>
                    </a:lnTo>
                    <a:lnTo>
                      <a:pt x="9" y="7"/>
                    </a:lnTo>
                    <a:lnTo>
                      <a:pt x="9" y="19"/>
                    </a:lnTo>
                    <a:lnTo>
                      <a:pt x="28" y="19"/>
                    </a:lnTo>
                    <a:lnTo>
                      <a:pt x="28" y="24"/>
                    </a:lnTo>
                    <a:lnTo>
                      <a:pt x="9" y="24"/>
                    </a:lnTo>
                    <a:lnTo>
                      <a:pt x="9"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2" name="Google Shape;1416;p66">
                <a:extLst>
                  <a:ext uri="{FF2B5EF4-FFF2-40B4-BE49-F238E27FC236}">
                    <a16:creationId xmlns:a16="http://schemas.microsoft.com/office/drawing/2014/main" id="{19E3DAFC-7F56-5A17-E5E8-E05716EF7687}"/>
                  </a:ext>
                </a:extLst>
              </p:cNvPr>
              <p:cNvSpPr/>
              <p:nvPr/>
            </p:nvSpPr>
            <p:spPr>
              <a:xfrm>
                <a:off x="3327400" y="2255838"/>
                <a:ext cx="126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3" name="Google Shape;1417;p66">
                <a:extLst>
                  <a:ext uri="{FF2B5EF4-FFF2-40B4-BE49-F238E27FC236}">
                    <a16:creationId xmlns:a16="http://schemas.microsoft.com/office/drawing/2014/main" id="{55AEBB57-DE44-D2C6-ABD0-DD8C1A498DFE}"/>
                  </a:ext>
                </a:extLst>
              </p:cNvPr>
              <p:cNvSpPr/>
              <p:nvPr/>
            </p:nvSpPr>
            <p:spPr>
              <a:xfrm>
                <a:off x="3351213" y="2255838"/>
                <a:ext cx="58737" cy="68262"/>
              </a:xfrm>
              <a:custGeom>
                <a:avLst/>
                <a:gdLst/>
                <a:ahLst/>
                <a:cxnLst/>
                <a:rect l="l" t="t" r="r" b="b"/>
                <a:pathLst>
                  <a:path w="16" h="18" extrusionOk="0">
                    <a:moveTo>
                      <a:pt x="0" y="0"/>
                    </a:moveTo>
                    <a:cubicBezTo>
                      <a:pt x="9" y="0"/>
                      <a:pt x="9" y="0"/>
                      <a:pt x="9" y="0"/>
                    </a:cubicBezTo>
                    <a:cubicBezTo>
                      <a:pt x="13" y="0"/>
                      <a:pt x="15" y="2"/>
                      <a:pt x="15" y="5"/>
                    </a:cubicBezTo>
                    <a:cubicBezTo>
                      <a:pt x="15" y="9"/>
                      <a:pt x="13" y="9"/>
                      <a:pt x="12" y="10"/>
                    </a:cubicBezTo>
                    <a:cubicBezTo>
                      <a:pt x="12" y="10"/>
                      <a:pt x="12" y="10"/>
                      <a:pt x="12" y="10"/>
                    </a:cubicBezTo>
                    <a:cubicBezTo>
                      <a:pt x="13" y="10"/>
                      <a:pt x="15" y="11"/>
                      <a:pt x="15" y="14"/>
                    </a:cubicBezTo>
                    <a:cubicBezTo>
                      <a:pt x="15" y="16"/>
                      <a:pt x="15" y="18"/>
                      <a:pt x="16" y="18"/>
                    </a:cubicBezTo>
                    <a:cubicBezTo>
                      <a:pt x="12" y="18"/>
                      <a:pt x="12" y="18"/>
                      <a:pt x="12" y="18"/>
                    </a:cubicBezTo>
                    <a:cubicBezTo>
                      <a:pt x="12" y="18"/>
                      <a:pt x="12" y="17"/>
                      <a:pt x="12" y="16"/>
                    </a:cubicBezTo>
                    <a:cubicBezTo>
                      <a:pt x="12" y="12"/>
                      <a:pt x="11" y="11"/>
                      <a:pt x="8" y="11"/>
                    </a:cubicBezTo>
                    <a:cubicBezTo>
                      <a:pt x="3" y="11"/>
                      <a:pt x="3" y="11"/>
                      <a:pt x="3" y="11"/>
                    </a:cubicBezTo>
                    <a:cubicBezTo>
                      <a:pt x="3" y="18"/>
                      <a:pt x="3" y="18"/>
                      <a:pt x="3" y="18"/>
                    </a:cubicBezTo>
                    <a:cubicBezTo>
                      <a:pt x="0" y="18"/>
                      <a:pt x="0" y="18"/>
                      <a:pt x="0" y="18"/>
                    </a:cubicBezTo>
                    <a:lnTo>
                      <a:pt x="0" y="0"/>
                    </a:lnTo>
                    <a:close/>
                    <a:moveTo>
                      <a:pt x="3" y="8"/>
                    </a:moveTo>
                    <a:cubicBezTo>
                      <a:pt x="9" y="8"/>
                      <a:pt x="9" y="8"/>
                      <a:pt x="9" y="8"/>
                    </a:cubicBezTo>
                    <a:cubicBezTo>
                      <a:pt x="11" y="8"/>
                      <a:pt x="12" y="7"/>
                      <a:pt x="12" y="5"/>
                    </a:cubicBezTo>
                    <a:cubicBezTo>
                      <a:pt x="12" y="3"/>
                      <a:pt x="10" y="3"/>
                      <a:pt x="9" y="3"/>
                    </a:cubicBezTo>
                    <a:cubicBezTo>
                      <a:pt x="3" y="3"/>
                      <a:pt x="3" y="3"/>
                      <a:pt x="3" y="3"/>
                    </a:cubicBezTo>
                    <a:lnTo>
                      <a:pt x="3" y="8"/>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4" name="Google Shape;1418;p66">
                <a:extLst>
                  <a:ext uri="{FF2B5EF4-FFF2-40B4-BE49-F238E27FC236}">
                    <a16:creationId xmlns:a16="http://schemas.microsoft.com/office/drawing/2014/main" id="{CDCFCE20-BF08-F8BF-B226-F03FC56FE094}"/>
                  </a:ext>
                </a:extLst>
              </p:cNvPr>
              <p:cNvSpPr/>
              <p:nvPr/>
            </p:nvSpPr>
            <p:spPr>
              <a:xfrm>
                <a:off x="3409950" y="2255838"/>
                <a:ext cx="57150" cy="71437"/>
              </a:xfrm>
              <a:custGeom>
                <a:avLst/>
                <a:gdLst/>
                <a:ahLst/>
                <a:cxnLst/>
                <a:rect l="l" t="t" r="r" b="b"/>
                <a:pathLst>
                  <a:path w="15" h="19" extrusionOk="0">
                    <a:moveTo>
                      <a:pt x="4" y="12"/>
                    </a:moveTo>
                    <a:cubicBezTo>
                      <a:pt x="4" y="15"/>
                      <a:pt x="6" y="16"/>
                      <a:pt x="8" y="16"/>
                    </a:cubicBezTo>
                    <a:cubicBezTo>
                      <a:pt x="11" y="16"/>
                      <a:pt x="12" y="15"/>
                      <a:pt x="12" y="13"/>
                    </a:cubicBezTo>
                    <a:cubicBezTo>
                      <a:pt x="12" y="12"/>
                      <a:pt x="11" y="11"/>
                      <a:pt x="11" y="11"/>
                    </a:cubicBezTo>
                    <a:cubicBezTo>
                      <a:pt x="9" y="11"/>
                      <a:pt x="8" y="10"/>
                      <a:pt x="5" y="10"/>
                    </a:cubicBezTo>
                    <a:cubicBezTo>
                      <a:pt x="2" y="9"/>
                      <a:pt x="1" y="7"/>
                      <a:pt x="1" y="5"/>
                    </a:cubicBezTo>
                    <a:cubicBezTo>
                      <a:pt x="1" y="1"/>
                      <a:pt x="5" y="0"/>
                      <a:pt x="8" y="0"/>
                    </a:cubicBezTo>
                    <a:cubicBezTo>
                      <a:pt x="12" y="0"/>
                      <a:pt x="15" y="2"/>
                      <a:pt x="15" y="5"/>
                    </a:cubicBezTo>
                    <a:cubicBezTo>
                      <a:pt x="12" y="5"/>
                      <a:pt x="12" y="5"/>
                      <a:pt x="12" y="5"/>
                    </a:cubicBezTo>
                    <a:cubicBezTo>
                      <a:pt x="12" y="3"/>
                      <a:pt x="10" y="2"/>
                      <a:pt x="8" y="2"/>
                    </a:cubicBezTo>
                    <a:cubicBezTo>
                      <a:pt x="6" y="2"/>
                      <a:pt x="4" y="3"/>
                      <a:pt x="4" y="5"/>
                    </a:cubicBezTo>
                    <a:cubicBezTo>
                      <a:pt x="4" y="6"/>
                      <a:pt x="5" y="7"/>
                      <a:pt x="7" y="7"/>
                    </a:cubicBezTo>
                    <a:cubicBezTo>
                      <a:pt x="7" y="7"/>
                      <a:pt x="11" y="8"/>
                      <a:pt x="12" y="8"/>
                    </a:cubicBezTo>
                    <a:cubicBezTo>
                      <a:pt x="14" y="9"/>
                      <a:pt x="15" y="11"/>
                      <a:pt x="15" y="13"/>
                    </a:cubicBezTo>
                    <a:cubicBezTo>
                      <a:pt x="15" y="17"/>
                      <a:pt x="12" y="19"/>
                      <a:pt x="8" y="19"/>
                    </a:cubicBezTo>
                    <a:cubicBezTo>
                      <a:pt x="4" y="19"/>
                      <a:pt x="1" y="17"/>
                      <a:pt x="0" y="12"/>
                    </a:cubicBezTo>
                    <a:lnTo>
                      <a:pt x="4"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5" name="Google Shape;1419;p66">
                <a:extLst>
                  <a:ext uri="{FF2B5EF4-FFF2-40B4-BE49-F238E27FC236}">
                    <a16:creationId xmlns:a16="http://schemas.microsoft.com/office/drawing/2014/main" id="{E932482B-1387-F452-A414-C2FC11D3DFF0}"/>
                  </a:ext>
                </a:extLst>
              </p:cNvPr>
              <p:cNvSpPr/>
              <p:nvPr/>
            </p:nvSpPr>
            <p:spPr>
              <a:xfrm>
                <a:off x="3470275" y="2255838"/>
                <a:ext cx="57150" cy="68262"/>
              </a:xfrm>
              <a:custGeom>
                <a:avLst/>
                <a:gdLst/>
                <a:ahLst/>
                <a:cxnLst/>
                <a:rect l="l" t="t" r="r" b="b"/>
                <a:pathLst>
                  <a:path w="36" h="43" extrusionOk="0">
                    <a:moveTo>
                      <a:pt x="0" y="0"/>
                    </a:moveTo>
                    <a:lnTo>
                      <a:pt x="36" y="0"/>
                    </a:lnTo>
                    <a:lnTo>
                      <a:pt x="36" y="7"/>
                    </a:lnTo>
                    <a:lnTo>
                      <a:pt x="21" y="7"/>
                    </a:lnTo>
                    <a:lnTo>
                      <a:pt x="21" y="43"/>
                    </a:lnTo>
                    <a:lnTo>
                      <a:pt x="14" y="43"/>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6" name="Google Shape;1420;p66">
                <a:extLst>
                  <a:ext uri="{FF2B5EF4-FFF2-40B4-BE49-F238E27FC236}">
                    <a16:creationId xmlns:a16="http://schemas.microsoft.com/office/drawing/2014/main" id="{5BBF60A4-84B7-B3FA-9925-17A6C3F4D819}"/>
                  </a:ext>
                </a:extLst>
              </p:cNvPr>
              <p:cNvSpPr/>
              <p:nvPr/>
            </p:nvSpPr>
            <p:spPr>
              <a:xfrm>
                <a:off x="3549650" y="2255838"/>
                <a:ext cx="52387" cy="68262"/>
              </a:xfrm>
              <a:custGeom>
                <a:avLst/>
                <a:gdLst/>
                <a:ahLst/>
                <a:cxnLst/>
                <a:rect l="l" t="t" r="r" b="b"/>
                <a:pathLst>
                  <a:path w="33" h="43" extrusionOk="0">
                    <a:moveTo>
                      <a:pt x="0" y="0"/>
                    </a:moveTo>
                    <a:lnTo>
                      <a:pt x="33" y="0"/>
                    </a:lnTo>
                    <a:lnTo>
                      <a:pt x="33" y="7"/>
                    </a:lnTo>
                    <a:lnTo>
                      <a:pt x="21" y="7"/>
                    </a:lnTo>
                    <a:lnTo>
                      <a:pt x="21" y="43"/>
                    </a:lnTo>
                    <a:lnTo>
                      <a:pt x="12" y="43"/>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7" name="Google Shape;1421;p66">
                <a:extLst>
                  <a:ext uri="{FF2B5EF4-FFF2-40B4-BE49-F238E27FC236}">
                    <a16:creationId xmlns:a16="http://schemas.microsoft.com/office/drawing/2014/main" id="{F4CB806C-A67A-A423-A8E7-15AF1BBA9716}"/>
                  </a:ext>
                </a:extLst>
              </p:cNvPr>
              <p:cNvSpPr/>
              <p:nvPr/>
            </p:nvSpPr>
            <p:spPr>
              <a:xfrm>
                <a:off x="3605213" y="2255838"/>
                <a:ext cx="63500" cy="71437"/>
              </a:xfrm>
              <a:custGeom>
                <a:avLst/>
                <a:gdLst/>
                <a:ahLst/>
                <a:cxnLst/>
                <a:rect l="l" t="t" r="r" b="b"/>
                <a:pathLst>
                  <a:path w="17" h="19" extrusionOk="0">
                    <a:moveTo>
                      <a:pt x="17" y="9"/>
                    </a:moveTo>
                    <a:cubicBezTo>
                      <a:pt x="17" y="14"/>
                      <a:pt x="14" y="19"/>
                      <a:pt x="9" y="19"/>
                    </a:cubicBezTo>
                    <a:cubicBezTo>
                      <a:pt x="3" y="19"/>
                      <a:pt x="0" y="14"/>
                      <a:pt x="0" y="9"/>
                    </a:cubicBezTo>
                    <a:cubicBezTo>
                      <a:pt x="0" y="4"/>
                      <a:pt x="3" y="0"/>
                      <a:pt x="9" y="0"/>
                    </a:cubicBezTo>
                    <a:cubicBezTo>
                      <a:pt x="14" y="0"/>
                      <a:pt x="17" y="4"/>
                      <a:pt x="17" y="9"/>
                    </a:cubicBezTo>
                    <a:close/>
                    <a:moveTo>
                      <a:pt x="3" y="9"/>
                    </a:moveTo>
                    <a:cubicBezTo>
                      <a:pt x="3" y="13"/>
                      <a:pt x="5" y="16"/>
                      <a:pt x="9" y="16"/>
                    </a:cubicBezTo>
                    <a:cubicBezTo>
                      <a:pt x="13" y="16"/>
                      <a:pt x="14" y="13"/>
                      <a:pt x="14" y="9"/>
                    </a:cubicBezTo>
                    <a:cubicBezTo>
                      <a:pt x="14" y="6"/>
                      <a:pt x="13" y="2"/>
                      <a:pt x="9" y="2"/>
                    </a:cubicBezTo>
                    <a:cubicBezTo>
                      <a:pt x="5" y="2"/>
                      <a:pt x="3" y="6"/>
                      <a:pt x="3" y="9"/>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8" name="Google Shape;1422;p66">
                <a:extLst>
                  <a:ext uri="{FF2B5EF4-FFF2-40B4-BE49-F238E27FC236}">
                    <a16:creationId xmlns:a16="http://schemas.microsoft.com/office/drawing/2014/main" id="{6331247F-31A2-388A-B4A1-4D9505012159}"/>
                  </a:ext>
                </a:extLst>
              </p:cNvPr>
              <p:cNvSpPr/>
              <p:nvPr/>
            </p:nvSpPr>
            <p:spPr>
              <a:xfrm>
                <a:off x="2809875" y="2354263"/>
                <a:ext cx="57150" cy="71437"/>
              </a:xfrm>
              <a:custGeom>
                <a:avLst/>
                <a:gdLst/>
                <a:ahLst/>
                <a:cxnLst/>
                <a:rect l="l" t="t" r="r" b="b"/>
                <a:pathLst>
                  <a:path w="15" h="19" extrusionOk="0">
                    <a:moveTo>
                      <a:pt x="0" y="0"/>
                    </a:moveTo>
                    <a:cubicBezTo>
                      <a:pt x="3" y="0"/>
                      <a:pt x="3" y="0"/>
                      <a:pt x="3" y="0"/>
                    </a:cubicBezTo>
                    <a:cubicBezTo>
                      <a:pt x="3" y="10"/>
                      <a:pt x="3" y="10"/>
                      <a:pt x="3" y="10"/>
                    </a:cubicBezTo>
                    <a:cubicBezTo>
                      <a:pt x="3" y="13"/>
                      <a:pt x="4" y="16"/>
                      <a:pt x="8" y="16"/>
                    </a:cubicBezTo>
                    <a:cubicBezTo>
                      <a:pt x="12" y="16"/>
                      <a:pt x="12" y="13"/>
                      <a:pt x="12" y="10"/>
                    </a:cubicBezTo>
                    <a:cubicBezTo>
                      <a:pt x="12" y="0"/>
                      <a:pt x="12" y="0"/>
                      <a:pt x="12" y="0"/>
                    </a:cubicBezTo>
                    <a:cubicBezTo>
                      <a:pt x="15" y="0"/>
                      <a:pt x="15" y="0"/>
                      <a:pt x="15" y="0"/>
                    </a:cubicBezTo>
                    <a:cubicBezTo>
                      <a:pt x="15" y="12"/>
                      <a:pt x="15" y="12"/>
                      <a:pt x="15" y="12"/>
                    </a:cubicBezTo>
                    <a:cubicBezTo>
                      <a:pt x="15" y="16"/>
                      <a:pt x="12" y="19"/>
                      <a:pt x="8" y="19"/>
                    </a:cubicBezTo>
                    <a:cubicBezTo>
                      <a:pt x="3" y="19"/>
                      <a:pt x="0" y="16"/>
                      <a:pt x="0" y="12"/>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9" name="Google Shape;1423;p66">
                <a:extLst>
                  <a:ext uri="{FF2B5EF4-FFF2-40B4-BE49-F238E27FC236}">
                    <a16:creationId xmlns:a16="http://schemas.microsoft.com/office/drawing/2014/main" id="{36A5A757-D812-E034-7E6E-8836FF895AA1}"/>
                  </a:ext>
                </a:extLst>
              </p:cNvPr>
              <p:cNvSpPr/>
              <p:nvPr/>
            </p:nvSpPr>
            <p:spPr>
              <a:xfrm>
                <a:off x="2878138" y="2354263"/>
                <a:ext cx="55562" cy="66675"/>
              </a:xfrm>
              <a:custGeom>
                <a:avLst/>
                <a:gdLst/>
                <a:ahLst/>
                <a:cxnLst/>
                <a:rect l="l" t="t" r="r" b="b"/>
                <a:pathLst>
                  <a:path w="35" h="42" extrusionOk="0">
                    <a:moveTo>
                      <a:pt x="0" y="0"/>
                    </a:moveTo>
                    <a:lnTo>
                      <a:pt x="7" y="0"/>
                    </a:lnTo>
                    <a:lnTo>
                      <a:pt x="28" y="30"/>
                    </a:lnTo>
                    <a:lnTo>
                      <a:pt x="28" y="30"/>
                    </a:lnTo>
                    <a:lnTo>
                      <a:pt x="28" y="0"/>
                    </a:lnTo>
                    <a:lnTo>
                      <a:pt x="35" y="0"/>
                    </a:lnTo>
                    <a:lnTo>
                      <a:pt x="35" y="42"/>
                    </a:lnTo>
                    <a:lnTo>
                      <a:pt x="28"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0" name="Google Shape;1424;p66">
                <a:extLst>
                  <a:ext uri="{FF2B5EF4-FFF2-40B4-BE49-F238E27FC236}">
                    <a16:creationId xmlns:a16="http://schemas.microsoft.com/office/drawing/2014/main" id="{E659E3B5-069D-A999-6AFB-24C937C0D8CB}"/>
                  </a:ext>
                </a:extLst>
              </p:cNvPr>
              <p:cNvSpPr/>
              <p:nvPr/>
            </p:nvSpPr>
            <p:spPr>
              <a:xfrm>
                <a:off x="2944813" y="2354263"/>
                <a:ext cx="60325" cy="66675"/>
              </a:xfrm>
              <a:custGeom>
                <a:avLst/>
                <a:gdLst/>
                <a:ahLst/>
                <a:cxnLst/>
                <a:rect l="l" t="t" r="r" b="b"/>
                <a:pathLst>
                  <a:path w="16" h="18" extrusionOk="0">
                    <a:moveTo>
                      <a:pt x="0" y="0"/>
                    </a:moveTo>
                    <a:cubicBezTo>
                      <a:pt x="8" y="0"/>
                      <a:pt x="8" y="0"/>
                      <a:pt x="8" y="0"/>
                    </a:cubicBezTo>
                    <a:cubicBezTo>
                      <a:pt x="13" y="0"/>
                      <a:pt x="16" y="4"/>
                      <a:pt x="16" y="9"/>
                    </a:cubicBezTo>
                    <a:cubicBezTo>
                      <a:pt x="16" y="14"/>
                      <a:pt x="13" y="18"/>
                      <a:pt x="8" y="18"/>
                    </a:cubicBezTo>
                    <a:cubicBezTo>
                      <a:pt x="0" y="18"/>
                      <a:pt x="0" y="18"/>
                      <a:pt x="0" y="18"/>
                    </a:cubicBezTo>
                    <a:lnTo>
                      <a:pt x="0" y="0"/>
                    </a:lnTo>
                    <a:close/>
                    <a:moveTo>
                      <a:pt x="3" y="16"/>
                    </a:moveTo>
                    <a:cubicBezTo>
                      <a:pt x="6" y="16"/>
                      <a:pt x="6" y="16"/>
                      <a:pt x="6" y="16"/>
                    </a:cubicBezTo>
                    <a:cubicBezTo>
                      <a:pt x="11" y="16"/>
                      <a:pt x="12" y="13"/>
                      <a:pt x="12" y="9"/>
                    </a:cubicBezTo>
                    <a:cubicBezTo>
                      <a:pt x="12" y="5"/>
                      <a:pt x="11" y="2"/>
                      <a:pt x="6" y="2"/>
                    </a:cubicBezTo>
                    <a:cubicBezTo>
                      <a:pt x="3" y="2"/>
                      <a:pt x="3" y="2"/>
                      <a:pt x="3" y="2"/>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1" name="Google Shape;1425;p66">
                <a:extLst>
                  <a:ext uri="{FF2B5EF4-FFF2-40B4-BE49-F238E27FC236}">
                    <a16:creationId xmlns:a16="http://schemas.microsoft.com/office/drawing/2014/main" id="{CC8E7167-742A-D633-DE8B-AF60119866C7}"/>
                  </a:ext>
                </a:extLst>
              </p:cNvPr>
              <p:cNvSpPr/>
              <p:nvPr/>
            </p:nvSpPr>
            <p:spPr>
              <a:xfrm>
                <a:off x="3013075" y="2354263"/>
                <a:ext cx="49212" cy="66675"/>
              </a:xfrm>
              <a:custGeom>
                <a:avLst/>
                <a:gdLst/>
                <a:ahLst/>
                <a:cxnLst/>
                <a:rect l="l" t="t" r="r" b="b"/>
                <a:pathLst>
                  <a:path w="31" h="42" extrusionOk="0">
                    <a:moveTo>
                      <a:pt x="0" y="0"/>
                    </a:moveTo>
                    <a:lnTo>
                      <a:pt x="31" y="0"/>
                    </a:lnTo>
                    <a:lnTo>
                      <a:pt x="31" y="7"/>
                    </a:lnTo>
                    <a:lnTo>
                      <a:pt x="7" y="7"/>
                    </a:lnTo>
                    <a:lnTo>
                      <a:pt x="7" y="16"/>
                    </a:lnTo>
                    <a:lnTo>
                      <a:pt x="28" y="16"/>
                    </a:lnTo>
                    <a:lnTo>
                      <a:pt x="28" y="23"/>
                    </a:lnTo>
                    <a:lnTo>
                      <a:pt x="7" y="23"/>
                    </a:lnTo>
                    <a:lnTo>
                      <a:pt x="7" y="35"/>
                    </a:lnTo>
                    <a:lnTo>
                      <a:pt x="31" y="35"/>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2" name="Google Shape;1426;p66">
                <a:extLst>
                  <a:ext uri="{FF2B5EF4-FFF2-40B4-BE49-F238E27FC236}">
                    <a16:creationId xmlns:a16="http://schemas.microsoft.com/office/drawing/2014/main" id="{5819C5DC-71CE-A16F-B4D9-4E79682F8AE8}"/>
                  </a:ext>
                </a:extLst>
              </p:cNvPr>
              <p:cNvSpPr/>
              <p:nvPr/>
            </p:nvSpPr>
            <p:spPr>
              <a:xfrm>
                <a:off x="3068638" y="2354263"/>
                <a:ext cx="60325" cy="66675"/>
              </a:xfrm>
              <a:custGeom>
                <a:avLst/>
                <a:gdLst/>
                <a:ahLst/>
                <a:cxnLst/>
                <a:rect l="l" t="t" r="r" b="b"/>
                <a:pathLst>
                  <a:path w="16" h="18" extrusionOk="0">
                    <a:moveTo>
                      <a:pt x="0" y="0"/>
                    </a:moveTo>
                    <a:cubicBezTo>
                      <a:pt x="9" y="0"/>
                      <a:pt x="9" y="0"/>
                      <a:pt x="9" y="0"/>
                    </a:cubicBezTo>
                    <a:cubicBezTo>
                      <a:pt x="13" y="0"/>
                      <a:pt x="15" y="2"/>
                      <a:pt x="15" y="5"/>
                    </a:cubicBezTo>
                    <a:cubicBezTo>
                      <a:pt x="15" y="8"/>
                      <a:pt x="13" y="9"/>
                      <a:pt x="12" y="9"/>
                    </a:cubicBezTo>
                    <a:cubicBezTo>
                      <a:pt x="12" y="9"/>
                      <a:pt x="12" y="9"/>
                      <a:pt x="12" y="9"/>
                    </a:cubicBezTo>
                    <a:cubicBezTo>
                      <a:pt x="13" y="10"/>
                      <a:pt x="15" y="10"/>
                      <a:pt x="15" y="13"/>
                    </a:cubicBezTo>
                    <a:cubicBezTo>
                      <a:pt x="15" y="15"/>
                      <a:pt x="15" y="17"/>
                      <a:pt x="16" y="18"/>
                    </a:cubicBezTo>
                    <a:cubicBezTo>
                      <a:pt x="12" y="18"/>
                      <a:pt x="12" y="18"/>
                      <a:pt x="12" y="18"/>
                    </a:cubicBezTo>
                    <a:cubicBezTo>
                      <a:pt x="12" y="17"/>
                      <a:pt x="12" y="16"/>
                      <a:pt x="12" y="15"/>
                    </a:cubicBezTo>
                    <a:cubicBezTo>
                      <a:pt x="12" y="12"/>
                      <a:pt x="11" y="11"/>
                      <a:pt x="8" y="11"/>
                    </a:cubicBezTo>
                    <a:cubicBezTo>
                      <a:pt x="3" y="11"/>
                      <a:pt x="3" y="11"/>
                      <a:pt x="3" y="11"/>
                    </a:cubicBezTo>
                    <a:cubicBezTo>
                      <a:pt x="3" y="18"/>
                      <a:pt x="3" y="18"/>
                      <a:pt x="3" y="18"/>
                    </a:cubicBezTo>
                    <a:cubicBezTo>
                      <a:pt x="0" y="18"/>
                      <a:pt x="0" y="18"/>
                      <a:pt x="0" y="18"/>
                    </a:cubicBezTo>
                    <a:lnTo>
                      <a:pt x="0" y="0"/>
                    </a:lnTo>
                    <a:close/>
                    <a:moveTo>
                      <a:pt x="3" y="8"/>
                    </a:moveTo>
                    <a:cubicBezTo>
                      <a:pt x="9" y="8"/>
                      <a:pt x="9" y="8"/>
                      <a:pt x="9" y="8"/>
                    </a:cubicBezTo>
                    <a:cubicBezTo>
                      <a:pt x="11" y="8"/>
                      <a:pt x="12" y="7"/>
                      <a:pt x="12" y="5"/>
                    </a:cubicBezTo>
                    <a:cubicBezTo>
                      <a:pt x="12" y="3"/>
                      <a:pt x="10" y="2"/>
                      <a:pt x="9" y="2"/>
                    </a:cubicBezTo>
                    <a:cubicBezTo>
                      <a:pt x="3" y="2"/>
                      <a:pt x="3" y="2"/>
                      <a:pt x="3" y="2"/>
                    </a:cubicBezTo>
                    <a:lnTo>
                      <a:pt x="3" y="8"/>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3" name="Google Shape;1427;p66">
                <a:extLst>
                  <a:ext uri="{FF2B5EF4-FFF2-40B4-BE49-F238E27FC236}">
                    <a16:creationId xmlns:a16="http://schemas.microsoft.com/office/drawing/2014/main" id="{7FA64077-98B6-114F-5113-3FA48E1DB2A9}"/>
                  </a:ext>
                </a:extLst>
              </p:cNvPr>
              <p:cNvSpPr/>
              <p:nvPr/>
            </p:nvSpPr>
            <p:spPr>
              <a:xfrm>
                <a:off x="3128963" y="2349500"/>
                <a:ext cx="57150" cy="76200"/>
              </a:xfrm>
              <a:custGeom>
                <a:avLst/>
                <a:gdLst/>
                <a:ahLst/>
                <a:cxnLst/>
                <a:rect l="l" t="t" r="r" b="b"/>
                <a:pathLst>
                  <a:path w="15" h="20" extrusionOk="0">
                    <a:moveTo>
                      <a:pt x="4" y="13"/>
                    </a:moveTo>
                    <a:cubicBezTo>
                      <a:pt x="4" y="16"/>
                      <a:pt x="6" y="17"/>
                      <a:pt x="8" y="17"/>
                    </a:cubicBezTo>
                    <a:cubicBezTo>
                      <a:pt x="11" y="17"/>
                      <a:pt x="12" y="16"/>
                      <a:pt x="12" y="14"/>
                    </a:cubicBezTo>
                    <a:cubicBezTo>
                      <a:pt x="12" y="13"/>
                      <a:pt x="11" y="12"/>
                      <a:pt x="11" y="12"/>
                    </a:cubicBezTo>
                    <a:cubicBezTo>
                      <a:pt x="9" y="11"/>
                      <a:pt x="8" y="11"/>
                      <a:pt x="5" y="10"/>
                    </a:cubicBezTo>
                    <a:cubicBezTo>
                      <a:pt x="2" y="10"/>
                      <a:pt x="1" y="8"/>
                      <a:pt x="1" y="6"/>
                    </a:cubicBezTo>
                    <a:cubicBezTo>
                      <a:pt x="1" y="2"/>
                      <a:pt x="5" y="0"/>
                      <a:pt x="8" y="0"/>
                    </a:cubicBezTo>
                    <a:cubicBezTo>
                      <a:pt x="12" y="0"/>
                      <a:pt x="15" y="2"/>
                      <a:pt x="15" y="6"/>
                    </a:cubicBezTo>
                    <a:cubicBezTo>
                      <a:pt x="12" y="6"/>
                      <a:pt x="12" y="6"/>
                      <a:pt x="12" y="6"/>
                    </a:cubicBezTo>
                    <a:cubicBezTo>
                      <a:pt x="12" y="4"/>
                      <a:pt x="10" y="3"/>
                      <a:pt x="8" y="3"/>
                    </a:cubicBezTo>
                    <a:cubicBezTo>
                      <a:pt x="6" y="3"/>
                      <a:pt x="4" y="3"/>
                      <a:pt x="4" y="5"/>
                    </a:cubicBezTo>
                    <a:cubicBezTo>
                      <a:pt x="4" y="7"/>
                      <a:pt x="5" y="7"/>
                      <a:pt x="7" y="8"/>
                    </a:cubicBezTo>
                    <a:cubicBezTo>
                      <a:pt x="7" y="8"/>
                      <a:pt x="11" y="9"/>
                      <a:pt x="12" y="9"/>
                    </a:cubicBezTo>
                    <a:cubicBezTo>
                      <a:pt x="14" y="10"/>
                      <a:pt x="15" y="12"/>
                      <a:pt x="15" y="14"/>
                    </a:cubicBezTo>
                    <a:cubicBezTo>
                      <a:pt x="15" y="18"/>
                      <a:pt x="12" y="20"/>
                      <a:pt x="8" y="20"/>
                    </a:cubicBezTo>
                    <a:cubicBezTo>
                      <a:pt x="4" y="20"/>
                      <a:pt x="1" y="18"/>
                      <a:pt x="0" y="13"/>
                    </a:cubicBezTo>
                    <a:lnTo>
                      <a:pt x="4" y="13"/>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4" name="Google Shape;1428;p66">
                <a:extLst>
                  <a:ext uri="{FF2B5EF4-FFF2-40B4-BE49-F238E27FC236}">
                    <a16:creationId xmlns:a16="http://schemas.microsoft.com/office/drawing/2014/main" id="{3F7508E2-99B1-3C64-F391-F25BB5B0BA80}"/>
                  </a:ext>
                </a:extLst>
              </p:cNvPr>
              <p:cNvSpPr/>
              <p:nvPr/>
            </p:nvSpPr>
            <p:spPr>
              <a:xfrm>
                <a:off x="3189288" y="2354263"/>
                <a:ext cx="55562" cy="66675"/>
              </a:xfrm>
              <a:custGeom>
                <a:avLst/>
                <a:gdLst/>
                <a:ahLst/>
                <a:cxnLst/>
                <a:rect l="l" t="t" r="r" b="b"/>
                <a:pathLst>
                  <a:path w="35" h="42" extrusionOk="0">
                    <a:moveTo>
                      <a:pt x="0" y="0"/>
                    </a:moveTo>
                    <a:lnTo>
                      <a:pt x="35" y="0"/>
                    </a:lnTo>
                    <a:lnTo>
                      <a:pt x="35" y="7"/>
                    </a:lnTo>
                    <a:lnTo>
                      <a:pt x="21" y="7"/>
                    </a:lnTo>
                    <a:lnTo>
                      <a:pt x="21" y="42"/>
                    </a:lnTo>
                    <a:lnTo>
                      <a:pt x="14" y="42"/>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5" name="Google Shape;1429;p66">
                <a:extLst>
                  <a:ext uri="{FF2B5EF4-FFF2-40B4-BE49-F238E27FC236}">
                    <a16:creationId xmlns:a16="http://schemas.microsoft.com/office/drawing/2014/main" id="{7E2DFEE0-DFA9-1841-5BA6-43AE35F15612}"/>
                  </a:ext>
                </a:extLst>
              </p:cNvPr>
              <p:cNvSpPr/>
              <p:nvPr/>
            </p:nvSpPr>
            <p:spPr>
              <a:xfrm>
                <a:off x="3230563" y="2354263"/>
                <a:ext cx="68262" cy="66675"/>
              </a:xfrm>
              <a:custGeom>
                <a:avLst/>
                <a:gdLst/>
                <a:ahLst/>
                <a:cxnLst/>
                <a:rect l="l" t="t" r="r" b="b"/>
                <a:pathLst>
                  <a:path w="43" h="42" extrusionOk="0">
                    <a:moveTo>
                      <a:pt x="19" y="0"/>
                    </a:moveTo>
                    <a:lnTo>
                      <a:pt x="26" y="0"/>
                    </a:lnTo>
                    <a:lnTo>
                      <a:pt x="43" y="42"/>
                    </a:lnTo>
                    <a:lnTo>
                      <a:pt x="35" y="42"/>
                    </a:lnTo>
                    <a:lnTo>
                      <a:pt x="31" y="30"/>
                    </a:lnTo>
                    <a:lnTo>
                      <a:pt x="14" y="30"/>
                    </a:lnTo>
                    <a:lnTo>
                      <a:pt x="9" y="42"/>
                    </a:lnTo>
                    <a:lnTo>
                      <a:pt x="0" y="42"/>
                    </a:lnTo>
                    <a:lnTo>
                      <a:pt x="19" y="0"/>
                    </a:lnTo>
                    <a:close/>
                    <a:moveTo>
                      <a:pt x="14" y="26"/>
                    </a:moveTo>
                    <a:lnTo>
                      <a:pt x="28" y="26"/>
                    </a:lnTo>
                    <a:lnTo>
                      <a:pt x="21" y="7"/>
                    </a:lnTo>
                    <a:lnTo>
                      <a:pt x="21" y="7"/>
                    </a:lnTo>
                    <a:lnTo>
                      <a:pt x="14" y="2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6" name="Google Shape;1430;p66">
                <a:extLst>
                  <a:ext uri="{FF2B5EF4-FFF2-40B4-BE49-F238E27FC236}">
                    <a16:creationId xmlns:a16="http://schemas.microsoft.com/office/drawing/2014/main" id="{F2E3518F-BA7D-B97F-ED5F-B9EB260A02CD}"/>
                  </a:ext>
                </a:extLst>
              </p:cNvPr>
              <p:cNvSpPr/>
              <p:nvPr/>
            </p:nvSpPr>
            <p:spPr>
              <a:xfrm>
                <a:off x="3302000" y="2354263"/>
                <a:ext cx="55562" cy="66675"/>
              </a:xfrm>
              <a:custGeom>
                <a:avLst/>
                <a:gdLst/>
                <a:ahLst/>
                <a:cxnLst/>
                <a:rect l="l" t="t" r="r" b="b"/>
                <a:pathLst>
                  <a:path w="35" h="42" extrusionOk="0">
                    <a:moveTo>
                      <a:pt x="0" y="0"/>
                    </a:moveTo>
                    <a:lnTo>
                      <a:pt x="7" y="0"/>
                    </a:lnTo>
                    <a:lnTo>
                      <a:pt x="28" y="30"/>
                    </a:lnTo>
                    <a:lnTo>
                      <a:pt x="28" y="30"/>
                    </a:lnTo>
                    <a:lnTo>
                      <a:pt x="28" y="0"/>
                    </a:lnTo>
                    <a:lnTo>
                      <a:pt x="35" y="0"/>
                    </a:lnTo>
                    <a:lnTo>
                      <a:pt x="35" y="42"/>
                    </a:lnTo>
                    <a:lnTo>
                      <a:pt x="26"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7" name="Google Shape;1431;p66">
                <a:extLst>
                  <a:ext uri="{FF2B5EF4-FFF2-40B4-BE49-F238E27FC236}">
                    <a16:creationId xmlns:a16="http://schemas.microsoft.com/office/drawing/2014/main" id="{120A71A4-C42E-8024-BF71-E9150F98016D}"/>
                  </a:ext>
                </a:extLst>
              </p:cNvPr>
              <p:cNvSpPr/>
              <p:nvPr/>
            </p:nvSpPr>
            <p:spPr>
              <a:xfrm>
                <a:off x="3368675" y="2354263"/>
                <a:ext cx="60325" cy="66675"/>
              </a:xfrm>
              <a:custGeom>
                <a:avLst/>
                <a:gdLst/>
                <a:ahLst/>
                <a:cxnLst/>
                <a:rect l="l" t="t" r="r" b="b"/>
                <a:pathLst>
                  <a:path w="16" h="18" extrusionOk="0">
                    <a:moveTo>
                      <a:pt x="0" y="0"/>
                    </a:moveTo>
                    <a:cubicBezTo>
                      <a:pt x="7" y="0"/>
                      <a:pt x="7" y="0"/>
                      <a:pt x="7" y="0"/>
                    </a:cubicBezTo>
                    <a:cubicBezTo>
                      <a:pt x="13" y="0"/>
                      <a:pt x="16" y="4"/>
                      <a:pt x="16" y="9"/>
                    </a:cubicBezTo>
                    <a:cubicBezTo>
                      <a:pt x="16" y="14"/>
                      <a:pt x="13" y="18"/>
                      <a:pt x="7" y="18"/>
                    </a:cubicBezTo>
                    <a:cubicBezTo>
                      <a:pt x="0" y="18"/>
                      <a:pt x="0" y="18"/>
                      <a:pt x="0" y="18"/>
                    </a:cubicBezTo>
                    <a:lnTo>
                      <a:pt x="0" y="0"/>
                    </a:lnTo>
                    <a:close/>
                    <a:moveTo>
                      <a:pt x="3" y="16"/>
                    </a:moveTo>
                    <a:cubicBezTo>
                      <a:pt x="6" y="16"/>
                      <a:pt x="6" y="16"/>
                      <a:pt x="6" y="16"/>
                    </a:cubicBezTo>
                    <a:cubicBezTo>
                      <a:pt x="11" y="16"/>
                      <a:pt x="12" y="13"/>
                      <a:pt x="12" y="9"/>
                    </a:cubicBezTo>
                    <a:cubicBezTo>
                      <a:pt x="12" y="5"/>
                      <a:pt x="11" y="2"/>
                      <a:pt x="6" y="2"/>
                    </a:cubicBezTo>
                    <a:cubicBezTo>
                      <a:pt x="3" y="2"/>
                      <a:pt x="3" y="2"/>
                      <a:pt x="3" y="2"/>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8" name="Google Shape;1432;p66">
                <a:extLst>
                  <a:ext uri="{FF2B5EF4-FFF2-40B4-BE49-F238E27FC236}">
                    <a16:creationId xmlns:a16="http://schemas.microsoft.com/office/drawing/2014/main" id="{115BE2DD-8DE3-AF01-1D65-CFFB3940E4B6}"/>
                  </a:ext>
                </a:extLst>
              </p:cNvPr>
              <p:cNvSpPr/>
              <p:nvPr/>
            </p:nvSpPr>
            <p:spPr>
              <a:xfrm>
                <a:off x="3433763" y="2409825"/>
                <a:ext cx="14287" cy="26987"/>
              </a:xfrm>
              <a:custGeom>
                <a:avLst/>
                <a:gdLst/>
                <a:ahLst/>
                <a:cxnLst/>
                <a:rect l="l" t="t" r="r" b="b"/>
                <a:pathLst>
                  <a:path w="4" h="7" extrusionOk="0">
                    <a:moveTo>
                      <a:pt x="0" y="0"/>
                    </a:moveTo>
                    <a:cubicBezTo>
                      <a:pt x="4" y="0"/>
                      <a:pt x="4" y="0"/>
                      <a:pt x="4" y="0"/>
                    </a:cubicBezTo>
                    <a:cubicBezTo>
                      <a:pt x="4" y="3"/>
                      <a:pt x="4" y="3"/>
                      <a:pt x="4" y="3"/>
                    </a:cubicBezTo>
                    <a:cubicBezTo>
                      <a:pt x="4" y="5"/>
                      <a:pt x="3" y="7"/>
                      <a:pt x="1" y="7"/>
                    </a:cubicBezTo>
                    <a:cubicBezTo>
                      <a:pt x="1" y="6"/>
                      <a:pt x="1" y="6"/>
                      <a:pt x="1" y="6"/>
                    </a:cubicBezTo>
                    <a:cubicBezTo>
                      <a:pt x="2" y="5"/>
                      <a:pt x="2" y="4"/>
                      <a:pt x="2" y="3"/>
                    </a:cubicBezTo>
                    <a:cubicBezTo>
                      <a:pt x="0" y="3"/>
                      <a:pt x="0" y="3"/>
                      <a:pt x="0" y="3"/>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9" name="Google Shape;1433;p66">
                <a:extLst>
                  <a:ext uri="{FF2B5EF4-FFF2-40B4-BE49-F238E27FC236}">
                    <a16:creationId xmlns:a16="http://schemas.microsoft.com/office/drawing/2014/main" id="{F2714D5F-A2E1-871E-73BC-E0871CAD3FD0}"/>
                  </a:ext>
                </a:extLst>
              </p:cNvPr>
              <p:cNvSpPr/>
              <p:nvPr/>
            </p:nvSpPr>
            <p:spPr>
              <a:xfrm>
                <a:off x="3478213" y="2354263"/>
                <a:ext cx="55562" cy="66675"/>
              </a:xfrm>
              <a:custGeom>
                <a:avLst/>
                <a:gdLst/>
                <a:ahLst/>
                <a:cxnLst/>
                <a:rect l="l" t="t" r="r" b="b"/>
                <a:pathLst>
                  <a:path w="35" h="42" extrusionOk="0">
                    <a:moveTo>
                      <a:pt x="0" y="0"/>
                    </a:moveTo>
                    <a:lnTo>
                      <a:pt x="35" y="0"/>
                    </a:lnTo>
                    <a:lnTo>
                      <a:pt x="35" y="7"/>
                    </a:lnTo>
                    <a:lnTo>
                      <a:pt x="21" y="7"/>
                    </a:lnTo>
                    <a:lnTo>
                      <a:pt x="21" y="42"/>
                    </a:lnTo>
                    <a:lnTo>
                      <a:pt x="12" y="42"/>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0" name="Google Shape;1434;p66">
                <a:extLst>
                  <a:ext uri="{FF2B5EF4-FFF2-40B4-BE49-F238E27FC236}">
                    <a16:creationId xmlns:a16="http://schemas.microsoft.com/office/drawing/2014/main" id="{DB42C576-75E8-B1BD-1F91-5B4746C5C1F9}"/>
                  </a:ext>
                </a:extLst>
              </p:cNvPr>
              <p:cNvSpPr/>
              <p:nvPr/>
            </p:nvSpPr>
            <p:spPr>
              <a:xfrm>
                <a:off x="3538538" y="2354263"/>
                <a:ext cx="55562" cy="66675"/>
              </a:xfrm>
              <a:custGeom>
                <a:avLst/>
                <a:gdLst/>
                <a:ahLst/>
                <a:cxnLst/>
                <a:rect l="l" t="t" r="r" b="b"/>
                <a:pathLst>
                  <a:path w="35" h="42" extrusionOk="0">
                    <a:moveTo>
                      <a:pt x="0" y="0"/>
                    </a:moveTo>
                    <a:lnTo>
                      <a:pt x="7" y="0"/>
                    </a:lnTo>
                    <a:lnTo>
                      <a:pt x="7" y="16"/>
                    </a:lnTo>
                    <a:lnTo>
                      <a:pt x="26" y="16"/>
                    </a:lnTo>
                    <a:lnTo>
                      <a:pt x="26" y="0"/>
                    </a:lnTo>
                    <a:lnTo>
                      <a:pt x="35" y="0"/>
                    </a:lnTo>
                    <a:lnTo>
                      <a:pt x="35" y="42"/>
                    </a:lnTo>
                    <a:lnTo>
                      <a:pt x="26" y="42"/>
                    </a:lnTo>
                    <a:lnTo>
                      <a:pt x="26" y="23"/>
                    </a:lnTo>
                    <a:lnTo>
                      <a:pt x="7" y="23"/>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1" name="Google Shape;1435;p66">
                <a:extLst>
                  <a:ext uri="{FF2B5EF4-FFF2-40B4-BE49-F238E27FC236}">
                    <a16:creationId xmlns:a16="http://schemas.microsoft.com/office/drawing/2014/main" id="{72DCF532-D49B-8420-A1DF-B40E6991C69E}"/>
                  </a:ext>
                </a:extLst>
              </p:cNvPr>
              <p:cNvSpPr/>
              <p:nvPr/>
            </p:nvSpPr>
            <p:spPr>
              <a:xfrm>
                <a:off x="3605213" y="2354263"/>
                <a:ext cx="49212" cy="66675"/>
              </a:xfrm>
              <a:custGeom>
                <a:avLst/>
                <a:gdLst/>
                <a:ahLst/>
                <a:cxnLst/>
                <a:rect l="l" t="t" r="r" b="b"/>
                <a:pathLst>
                  <a:path w="31" h="42" extrusionOk="0">
                    <a:moveTo>
                      <a:pt x="0" y="0"/>
                    </a:moveTo>
                    <a:lnTo>
                      <a:pt x="31" y="0"/>
                    </a:lnTo>
                    <a:lnTo>
                      <a:pt x="31" y="7"/>
                    </a:lnTo>
                    <a:lnTo>
                      <a:pt x="7" y="7"/>
                    </a:lnTo>
                    <a:lnTo>
                      <a:pt x="7" y="16"/>
                    </a:lnTo>
                    <a:lnTo>
                      <a:pt x="29" y="16"/>
                    </a:lnTo>
                    <a:lnTo>
                      <a:pt x="29" y="23"/>
                    </a:lnTo>
                    <a:lnTo>
                      <a:pt x="7" y="23"/>
                    </a:lnTo>
                    <a:lnTo>
                      <a:pt x="7" y="35"/>
                    </a:lnTo>
                    <a:lnTo>
                      <a:pt x="31" y="35"/>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2" name="Google Shape;1436;p66">
                <a:extLst>
                  <a:ext uri="{FF2B5EF4-FFF2-40B4-BE49-F238E27FC236}">
                    <a16:creationId xmlns:a16="http://schemas.microsoft.com/office/drawing/2014/main" id="{36EC82B7-26A4-FBA7-DD17-3F2FB4AA6E67}"/>
                  </a:ext>
                </a:extLst>
              </p:cNvPr>
              <p:cNvSpPr/>
              <p:nvPr/>
            </p:nvSpPr>
            <p:spPr>
              <a:xfrm>
                <a:off x="3662363" y="2354263"/>
                <a:ext cx="55562" cy="66675"/>
              </a:xfrm>
              <a:custGeom>
                <a:avLst/>
                <a:gdLst/>
                <a:ahLst/>
                <a:cxnLst/>
                <a:rect l="l" t="t" r="r" b="b"/>
                <a:pathLst>
                  <a:path w="35" h="42" extrusionOk="0">
                    <a:moveTo>
                      <a:pt x="0" y="0"/>
                    </a:moveTo>
                    <a:lnTo>
                      <a:pt x="7" y="0"/>
                    </a:lnTo>
                    <a:lnTo>
                      <a:pt x="28" y="30"/>
                    </a:lnTo>
                    <a:lnTo>
                      <a:pt x="28" y="30"/>
                    </a:lnTo>
                    <a:lnTo>
                      <a:pt x="28" y="0"/>
                    </a:lnTo>
                    <a:lnTo>
                      <a:pt x="35" y="0"/>
                    </a:lnTo>
                    <a:lnTo>
                      <a:pt x="35" y="42"/>
                    </a:lnTo>
                    <a:lnTo>
                      <a:pt x="26"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3" name="Google Shape;1437;p66">
                <a:extLst>
                  <a:ext uri="{FF2B5EF4-FFF2-40B4-BE49-F238E27FC236}">
                    <a16:creationId xmlns:a16="http://schemas.microsoft.com/office/drawing/2014/main" id="{E141FC20-70F5-477D-4C17-F33E182CB8F2}"/>
                  </a:ext>
                </a:extLst>
              </p:cNvPr>
              <p:cNvSpPr/>
              <p:nvPr/>
            </p:nvSpPr>
            <p:spPr>
              <a:xfrm>
                <a:off x="3748088" y="2354263"/>
                <a:ext cx="52387" cy="66675"/>
              </a:xfrm>
              <a:custGeom>
                <a:avLst/>
                <a:gdLst/>
                <a:ahLst/>
                <a:cxnLst/>
                <a:rect l="l" t="t" r="r" b="b"/>
                <a:pathLst>
                  <a:path w="33" h="42" extrusionOk="0">
                    <a:moveTo>
                      <a:pt x="0" y="0"/>
                    </a:moveTo>
                    <a:lnTo>
                      <a:pt x="33" y="0"/>
                    </a:lnTo>
                    <a:lnTo>
                      <a:pt x="33" y="7"/>
                    </a:lnTo>
                    <a:lnTo>
                      <a:pt x="21" y="7"/>
                    </a:lnTo>
                    <a:lnTo>
                      <a:pt x="21" y="42"/>
                    </a:lnTo>
                    <a:lnTo>
                      <a:pt x="12" y="42"/>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4" name="Google Shape;1438;p66">
                <a:extLst>
                  <a:ext uri="{FF2B5EF4-FFF2-40B4-BE49-F238E27FC236}">
                    <a16:creationId xmlns:a16="http://schemas.microsoft.com/office/drawing/2014/main" id="{7298141E-24DE-CA2E-EDC8-5C20B6E71B30}"/>
                  </a:ext>
                </a:extLst>
              </p:cNvPr>
              <p:cNvSpPr/>
              <p:nvPr/>
            </p:nvSpPr>
            <p:spPr>
              <a:xfrm>
                <a:off x="3803650" y="2349500"/>
                <a:ext cx="65087" cy="76200"/>
              </a:xfrm>
              <a:custGeom>
                <a:avLst/>
                <a:gdLst/>
                <a:ahLst/>
                <a:cxnLst/>
                <a:rect l="l" t="t" r="r" b="b"/>
                <a:pathLst>
                  <a:path w="17" h="20" extrusionOk="0">
                    <a:moveTo>
                      <a:pt x="17" y="10"/>
                    </a:moveTo>
                    <a:cubicBezTo>
                      <a:pt x="17" y="15"/>
                      <a:pt x="14" y="20"/>
                      <a:pt x="9" y="20"/>
                    </a:cubicBezTo>
                    <a:cubicBezTo>
                      <a:pt x="3" y="20"/>
                      <a:pt x="0" y="15"/>
                      <a:pt x="0" y="10"/>
                    </a:cubicBezTo>
                    <a:cubicBezTo>
                      <a:pt x="0" y="5"/>
                      <a:pt x="3" y="0"/>
                      <a:pt x="9" y="0"/>
                    </a:cubicBezTo>
                    <a:cubicBezTo>
                      <a:pt x="14" y="0"/>
                      <a:pt x="17" y="5"/>
                      <a:pt x="17" y="10"/>
                    </a:cubicBezTo>
                    <a:close/>
                    <a:moveTo>
                      <a:pt x="3" y="10"/>
                    </a:moveTo>
                    <a:cubicBezTo>
                      <a:pt x="3" y="13"/>
                      <a:pt x="5" y="17"/>
                      <a:pt x="9" y="17"/>
                    </a:cubicBezTo>
                    <a:cubicBezTo>
                      <a:pt x="13" y="17"/>
                      <a:pt x="14" y="13"/>
                      <a:pt x="14" y="10"/>
                    </a:cubicBezTo>
                    <a:cubicBezTo>
                      <a:pt x="14" y="6"/>
                      <a:pt x="13" y="3"/>
                      <a:pt x="9" y="3"/>
                    </a:cubicBezTo>
                    <a:cubicBezTo>
                      <a:pt x="5" y="3"/>
                      <a:pt x="3" y="6"/>
                      <a:pt x="3" y="10"/>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5" name="Google Shape;1439;p66">
                <a:extLst>
                  <a:ext uri="{FF2B5EF4-FFF2-40B4-BE49-F238E27FC236}">
                    <a16:creationId xmlns:a16="http://schemas.microsoft.com/office/drawing/2014/main" id="{869CC923-FF42-9E55-54F3-0FFAFB21603B}"/>
                  </a:ext>
                </a:extLst>
              </p:cNvPr>
              <p:cNvSpPr/>
              <p:nvPr/>
            </p:nvSpPr>
            <p:spPr>
              <a:xfrm>
                <a:off x="2938463" y="2447925"/>
                <a:ext cx="55562" cy="71437"/>
              </a:xfrm>
              <a:custGeom>
                <a:avLst/>
                <a:gdLst/>
                <a:ahLst/>
                <a:cxnLst/>
                <a:rect l="l" t="t" r="r" b="b"/>
                <a:pathLst>
                  <a:path w="15" h="19" extrusionOk="0">
                    <a:moveTo>
                      <a:pt x="0" y="0"/>
                    </a:moveTo>
                    <a:cubicBezTo>
                      <a:pt x="9" y="0"/>
                      <a:pt x="9" y="0"/>
                      <a:pt x="9" y="0"/>
                    </a:cubicBezTo>
                    <a:cubicBezTo>
                      <a:pt x="12" y="0"/>
                      <a:pt x="14" y="2"/>
                      <a:pt x="14" y="5"/>
                    </a:cubicBezTo>
                    <a:cubicBezTo>
                      <a:pt x="14" y="7"/>
                      <a:pt x="13" y="8"/>
                      <a:pt x="11" y="9"/>
                    </a:cubicBezTo>
                    <a:cubicBezTo>
                      <a:pt x="11" y="9"/>
                      <a:pt x="11" y="9"/>
                      <a:pt x="11" y="9"/>
                    </a:cubicBezTo>
                    <a:cubicBezTo>
                      <a:pt x="14" y="9"/>
                      <a:pt x="15" y="11"/>
                      <a:pt x="15" y="14"/>
                    </a:cubicBezTo>
                    <a:cubicBezTo>
                      <a:pt x="15" y="17"/>
                      <a:pt x="13" y="19"/>
                      <a:pt x="8" y="19"/>
                    </a:cubicBezTo>
                    <a:cubicBezTo>
                      <a:pt x="0" y="19"/>
                      <a:pt x="0" y="19"/>
                      <a:pt x="0" y="19"/>
                    </a:cubicBezTo>
                    <a:lnTo>
                      <a:pt x="0" y="0"/>
                    </a:lnTo>
                    <a:close/>
                    <a:moveTo>
                      <a:pt x="3" y="8"/>
                    </a:moveTo>
                    <a:cubicBezTo>
                      <a:pt x="8" y="8"/>
                      <a:pt x="8" y="8"/>
                      <a:pt x="8" y="8"/>
                    </a:cubicBezTo>
                    <a:cubicBezTo>
                      <a:pt x="10" y="8"/>
                      <a:pt x="11" y="7"/>
                      <a:pt x="11" y="6"/>
                    </a:cubicBezTo>
                    <a:cubicBezTo>
                      <a:pt x="11" y="4"/>
                      <a:pt x="10" y="3"/>
                      <a:pt x="8" y="3"/>
                    </a:cubicBezTo>
                    <a:cubicBezTo>
                      <a:pt x="3" y="3"/>
                      <a:pt x="3" y="3"/>
                      <a:pt x="3" y="3"/>
                    </a:cubicBezTo>
                    <a:lnTo>
                      <a:pt x="3" y="8"/>
                    </a:lnTo>
                    <a:close/>
                    <a:moveTo>
                      <a:pt x="3" y="16"/>
                    </a:moveTo>
                    <a:cubicBezTo>
                      <a:pt x="9" y="16"/>
                      <a:pt x="9" y="16"/>
                      <a:pt x="9" y="16"/>
                    </a:cubicBezTo>
                    <a:cubicBezTo>
                      <a:pt x="11" y="16"/>
                      <a:pt x="12" y="15"/>
                      <a:pt x="12" y="13"/>
                    </a:cubicBezTo>
                    <a:cubicBezTo>
                      <a:pt x="12" y="12"/>
                      <a:pt x="11" y="11"/>
                      <a:pt x="9" y="11"/>
                    </a:cubicBezTo>
                    <a:cubicBezTo>
                      <a:pt x="3" y="11"/>
                      <a:pt x="3" y="11"/>
                      <a:pt x="3" y="11"/>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6" name="Google Shape;1440;p66">
                <a:extLst>
                  <a:ext uri="{FF2B5EF4-FFF2-40B4-BE49-F238E27FC236}">
                    <a16:creationId xmlns:a16="http://schemas.microsoft.com/office/drawing/2014/main" id="{5BD20E18-70A1-A10C-A9EC-26AA75E31029}"/>
                  </a:ext>
                </a:extLst>
              </p:cNvPr>
              <p:cNvSpPr/>
              <p:nvPr/>
            </p:nvSpPr>
            <p:spPr>
              <a:xfrm>
                <a:off x="3001963" y="2447925"/>
                <a:ext cx="49212" cy="71437"/>
              </a:xfrm>
              <a:custGeom>
                <a:avLst/>
                <a:gdLst/>
                <a:ahLst/>
                <a:cxnLst/>
                <a:rect l="l" t="t" r="r" b="b"/>
                <a:pathLst>
                  <a:path w="31" h="45" extrusionOk="0">
                    <a:moveTo>
                      <a:pt x="0" y="0"/>
                    </a:moveTo>
                    <a:lnTo>
                      <a:pt x="31" y="0"/>
                    </a:lnTo>
                    <a:lnTo>
                      <a:pt x="31" y="7"/>
                    </a:lnTo>
                    <a:lnTo>
                      <a:pt x="7" y="7"/>
                    </a:lnTo>
                    <a:lnTo>
                      <a:pt x="7" y="19"/>
                    </a:lnTo>
                    <a:lnTo>
                      <a:pt x="31" y="19"/>
                    </a:lnTo>
                    <a:lnTo>
                      <a:pt x="31" y="26"/>
                    </a:lnTo>
                    <a:lnTo>
                      <a:pt x="7" y="26"/>
                    </a:lnTo>
                    <a:lnTo>
                      <a:pt x="7" y="38"/>
                    </a:lnTo>
                    <a:lnTo>
                      <a:pt x="31" y="38"/>
                    </a:lnTo>
                    <a:lnTo>
                      <a:pt x="31"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7" name="Google Shape;1441;p66">
                <a:extLst>
                  <a:ext uri="{FF2B5EF4-FFF2-40B4-BE49-F238E27FC236}">
                    <a16:creationId xmlns:a16="http://schemas.microsoft.com/office/drawing/2014/main" id="{216A5DFA-CB0D-C769-242D-0C4F0FD9512E}"/>
                  </a:ext>
                </a:extLst>
              </p:cNvPr>
              <p:cNvSpPr/>
              <p:nvPr/>
            </p:nvSpPr>
            <p:spPr>
              <a:xfrm>
                <a:off x="3084513" y="2447925"/>
                <a:ext cx="55562" cy="71437"/>
              </a:xfrm>
              <a:custGeom>
                <a:avLst/>
                <a:gdLst/>
                <a:ahLst/>
                <a:cxnLst/>
                <a:rect l="l" t="t" r="r" b="b"/>
                <a:pathLst>
                  <a:path w="15" h="19" extrusionOk="0">
                    <a:moveTo>
                      <a:pt x="0" y="0"/>
                    </a:moveTo>
                    <a:cubicBezTo>
                      <a:pt x="3" y="0"/>
                      <a:pt x="3" y="0"/>
                      <a:pt x="3" y="0"/>
                    </a:cubicBezTo>
                    <a:cubicBezTo>
                      <a:pt x="3" y="11"/>
                      <a:pt x="3" y="11"/>
                      <a:pt x="3" y="11"/>
                    </a:cubicBezTo>
                    <a:cubicBezTo>
                      <a:pt x="3" y="14"/>
                      <a:pt x="3" y="17"/>
                      <a:pt x="7" y="17"/>
                    </a:cubicBezTo>
                    <a:cubicBezTo>
                      <a:pt x="11" y="17"/>
                      <a:pt x="12" y="14"/>
                      <a:pt x="12" y="11"/>
                    </a:cubicBezTo>
                    <a:cubicBezTo>
                      <a:pt x="12" y="0"/>
                      <a:pt x="12" y="0"/>
                      <a:pt x="12" y="0"/>
                    </a:cubicBezTo>
                    <a:cubicBezTo>
                      <a:pt x="15" y="0"/>
                      <a:pt x="15" y="0"/>
                      <a:pt x="15" y="0"/>
                    </a:cubicBezTo>
                    <a:cubicBezTo>
                      <a:pt x="15" y="12"/>
                      <a:pt x="15" y="12"/>
                      <a:pt x="15" y="12"/>
                    </a:cubicBezTo>
                    <a:cubicBezTo>
                      <a:pt x="15" y="17"/>
                      <a:pt x="12" y="19"/>
                      <a:pt x="7" y="19"/>
                    </a:cubicBezTo>
                    <a:cubicBezTo>
                      <a:pt x="3" y="19"/>
                      <a:pt x="0" y="17"/>
                      <a:pt x="0" y="12"/>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8" name="Google Shape;1442;p66">
                <a:extLst>
                  <a:ext uri="{FF2B5EF4-FFF2-40B4-BE49-F238E27FC236}">
                    <a16:creationId xmlns:a16="http://schemas.microsoft.com/office/drawing/2014/main" id="{435FC1EB-915E-9CB0-7D9F-93FFED95EFB5}"/>
                  </a:ext>
                </a:extLst>
              </p:cNvPr>
              <p:cNvSpPr/>
              <p:nvPr/>
            </p:nvSpPr>
            <p:spPr>
              <a:xfrm>
                <a:off x="3151188" y="2447925"/>
                <a:ext cx="52387" cy="71437"/>
              </a:xfrm>
              <a:custGeom>
                <a:avLst/>
                <a:gdLst/>
                <a:ahLst/>
                <a:cxnLst/>
                <a:rect l="l" t="t" r="r" b="b"/>
                <a:pathLst>
                  <a:path w="33" h="45" extrusionOk="0">
                    <a:moveTo>
                      <a:pt x="0" y="0"/>
                    </a:moveTo>
                    <a:lnTo>
                      <a:pt x="7" y="0"/>
                    </a:lnTo>
                    <a:lnTo>
                      <a:pt x="26" y="33"/>
                    </a:lnTo>
                    <a:lnTo>
                      <a:pt x="26" y="33"/>
                    </a:lnTo>
                    <a:lnTo>
                      <a:pt x="26" y="0"/>
                    </a:lnTo>
                    <a:lnTo>
                      <a:pt x="33" y="0"/>
                    </a:lnTo>
                    <a:lnTo>
                      <a:pt x="33" y="45"/>
                    </a:lnTo>
                    <a:lnTo>
                      <a:pt x="26" y="45"/>
                    </a:lnTo>
                    <a:lnTo>
                      <a:pt x="7" y="12"/>
                    </a:lnTo>
                    <a:lnTo>
                      <a:pt x="7" y="12"/>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9" name="Google Shape;1443;p66">
                <a:extLst>
                  <a:ext uri="{FF2B5EF4-FFF2-40B4-BE49-F238E27FC236}">
                    <a16:creationId xmlns:a16="http://schemas.microsoft.com/office/drawing/2014/main" id="{4B79EFE3-E790-D0F5-B73E-18A7997C9075}"/>
                  </a:ext>
                </a:extLst>
              </p:cNvPr>
              <p:cNvSpPr/>
              <p:nvPr/>
            </p:nvSpPr>
            <p:spPr>
              <a:xfrm>
                <a:off x="3216275" y="2447925"/>
                <a:ext cx="58737" cy="71437"/>
              </a:xfrm>
              <a:custGeom>
                <a:avLst/>
                <a:gdLst/>
                <a:ahLst/>
                <a:cxnLst/>
                <a:rect l="l" t="t" r="r" b="b"/>
                <a:pathLst>
                  <a:path w="16" h="19" extrusionOk="0">
                    <a:moveTo>
                      <a:pt x="0" y="0"/>
                    </a:moveTo>
                    <a:cubicBezTo>
                      <a:pt x="8" y="0"/>
                      <a:pt x="8" y="0"/>
                      <a:pt x="8" y="0"/>
                    </a:cubicBezTo>
                    <a:cubicBezTo>
                      <a:pt x="14" y="0"/>
                      <a:pt x="16" y="5"/>
                      <a:pt x="16" y="10"/>
                    </a:cubicBezTo>
                    <a:cubicBezTo>
                      <a:pt x="16" y="15"/>
                      <a:pt x="14" y="19"/>
                      <a:pt x="8" y="19"/>
                    </a:cubicBezTo>
                    <a:cubicBezTo>
                      <a:pt x="0" y="19"/>
                      <a:pt x="0" y="19"/>
                      <a:pt x="0" y="19"/>
                    </a:cubicBezTo>
                    <a:lnTo>
                      <a:pt x="0" y="0"/>
                    </a:lnTo>
                    <a:close/>
                    <a:moveTo>
                      <a:pt x="4" y="16"/>
                    </a:moveTo>
                    <a:cubicBezTo>
                      <a:pt x="7" y="16"/>
                      <a:pt x="7" y="16"/>
                      <a:pt x="7" y="16"/>
                    </a:cubicBezTo>
                    <a:cubicBezTo>
                      <a:pt x="12" y="16"/>
                      <a:pt x="13" y="13"/>
                      <a:pt x="13" y="10"/>
                    </a:cubicBezTo>
                    <a:cubicBezTo>
                      <a:pt x="13" y="6"/>
                      <a:pt x="12" y="3"/>
                      <a:pt x="7" y="3"/>
                    </a:cubicBezTo>
                    <a:cubicBezTo>
                      <a:pt x="4" y="3"/>
                      <a:pt x="4" y="3"/>
                      <a:pt x="4" y="3"/>
                    </a:cubicBezTo>
                    <a:lnTo>
                      <a:pt x="4"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0" name="Google Shape;1444;p66">
                <a:extLst>
                  <a:ext uri="{FF2B5EF4-FFF2-40B4-BE49-F238E27FC236}">
                    <a16:creationId xmlns:a16="http://schemas.microsoft.com/office/drawing/2014/main" id="{D023654A-A4D8-784F-E1AB-61C7B38CA0CA}"/>
                  </a:ext>
                </a:extLst>
              </p:cNvPr>
              <p:cNvSpPr/>
              <p:nvPr/>
            </p:nvSpPr>
            <p:spPr>
              <a:xfrm>
                <a:off x="3282950" y="2447925"/>
                <a:ext cx="52387" cy="71437"/>
              </a:xfrm>
              <a:custGeom>
                <a:avLst/>
                <a:gdLst/>
                <a:ahLst/>
                <a:cxnLst/>
                <a:rect l="l" t="t" r="r" b="b"/>
                <a:pathLst>
                  <a:path w="33" h="45" extrusionOk="0">
                    <a:moveTo>
                      <a:pt x="0" y="0"/>
                    </a:moveTo>
                    <a:lnTo>
                      <a:pt x="33" y="0"/>
                    </a:lnTo>
                    <a:lnTo>
                      <a:pt x="33" y="7"/>
                    </a:lnTo>
                    <a:lnTo>
                      <a:pt x="10" y="7"/>
                    </a:lnTo>
                    <a:lnTo>
                      <a:pt x="10" y="19"/>
                    </a:lnTo>
                    <a:lnTo>
                      <a:pt x="31" y="19"/>
                    </a:lnTo>
                    <a:lnTo>
                      <a:pt x="31" y="26"/>
                    </a:lnTo>
                    <a:lnTo>
                      <a:pt x="10" y="26"/>
                    </a:lnTo>
                    <a:lnTo>
                      <a:pt x="10" y="38"/>
                    </a:lnTo>
                    <a:lnTo>
                      <a:pt x="33" y="38"/>
                    </a:lnTo>
                    <a:lnTo>
                      <a:pt x="33"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1" name="Google Shape;1445;p66">
                <a:extLst>
                  <a:ext uri="{FF2B5EF4-FFF2-40B4-BE49-F238E27FC236}">
                    <a16:creationId xmlns:a16="http://schemas.microsoft.com/office/drawing/2014/main" id="{C48718BF-065F-4E55-418E-682099847E8E}"/>
                  </a:ext>
                </a:extLst>
              </p:cNvPr>
              <p:cNvSpPr/>
              <p:nvPr/>
            </p:nvSpPr>
            <p:spPr>
              <a:xfrm>
                <a:off x="3343275" y="2447925"/>
                <a:ext cx="55562" cy="71437"/>
              </a:xfrm>
              <a:custGeom>
                <a:avLst/>
                <a:gdLst/>
                <a:ahLst/>
                <a:cxnLst/>
                <a:rect l="l" t="t" r="r" b="b"/>
                <a:pathLst>
                  <a:path w="15" h="19" extrusionOk="0">
                    <a:moveTo>
                      <a:pt x="0" y="0"/>
                    </a:moveTo>
                    <a:cubicBezTo>
                      <a:pt x="9" y="0"/>
                      <a:pt x="9" y="0"/>
                      <a:pt x="9" y="0"/>
                    </a:cubicBezTo>
                    <a:cubicBezTo>
                      <a:pt x="13" y="0"/>
                      <a:pt x="15" y="2"/>
                      <a:pt x="15" y="5"/>
                    </a:cubicBezTo>
                    <a:cubicBezTo>
                      <a:pt x="15" y="9"/>
                      <a:pt x="12" y="10"/>
                      <a:pt x="12" y="10"/>
                    </a:cubicBezTo>
                    <a:cubicBezTo>
                      <a:pt x="12" y="10"/>
                      <a:pt x="12" y="10"/>
                      <a:pt x="12" y="10"/>
                    </a:cubicBezTo>
                    <a:cubicBezTo>
                      <a:pt x="13" y="10"/>
                      <a:pt x="14" y="11"/>
                      <a:pt x="14" y="14"/>
                    </a:cubicBezTo>
                    <a:cubicBezTo>
                      <a:pt x="14" y="16"/>
                      <a:pt x="15" y="18"/>
                      <a:pt x="15" y="19"/>
                    </a:cubicBezTo>
                    <a:cubicBezTo>
                      <a:pt x="12" y="19"/>
                      <a:pt x="12" y="19"/>
                      <a:pt x="12" y="19"/>
                    </a:cubicBezTo>
                    <a:cubicBezTo>
                      <a:pt x="11" y="18"/>
                      <a:pt x="11" y="17"/>
                      <a:pt x="11" y="16"/>
                    </a:cubicBezTo>
                    <a:cubicBezTo>
                      <a:pt x="11" y="13"/>
                      <a:pt x="11"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10" y="9"/>
                      <a:pt x="11" y="8"/>
                      <a:pt x="11" y="6"/>
                    </a:cubicBezTo>
                    <a:cubicBezTo>
                      <a:pt x="11" y="4"/>
                      <a:pt x="10"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2" name="Google Shape;1446;p66">
                <a:extLst>
                  <a:ext uri="{FF2B5EF4-FFF2-40B4-BE49-F238E27FC236}">
                    <a16:creationId xmlns:a16="http://schemas.microsoft.com/office/drawing/2014/main" id="{50F2815A-3153-7122-2E71-1DA375E8AA32}"/>
                  </a:ext>
                </a:extLst>
              </p:cNvPr>
              <p:cNvSpPr/>
              <p:nvPr/>
            </p:nvSpPr>
            <p:spPr>
              <a:xfrm>
                <a:off x="3403600" y="2447925"/>
                <a:ext cx="55562" cy="71437"/>
              </a:xfrm>
              <a:custGeom>
                <a:avLst/>
                <a:gdLst/>
                <a:ahLst/>
                <a:cxnLst/>
                <a:rect l="l" t="t" r="r" b="b"/>
                <a:pathLst>
                  <a:path w="15" h="19" extrusionOk="0">
                    <a:moveTo>
                      <a:pt x="3" y="13"/>
                    </a:moveTo>
                    <a:cubicBezTo>
                      <a:pt x="3" y="16"/>
                      <a:pt x="5" y="17"/>
                      <a:pt x="8" y="17"/>
                    </a:cubicBezTo>
                    <a:cubicBezTo>
                      <a:pt x="11" y="17"/>
                      <a:pt x="12" y="15"/>
                      <a:pt x="12" y="14"/>
                    </a:cubicBezTo>
                    <a:cubicBezTo>
                      <a:pt x="12" y="12"/>
                      <a:pt x="11" y="12"/>
                      <a:pt x="10" y="12"/>
                    </a:cubicBezTo>
                    <a:cubicBezTo>
                      <a:pt x="9" y="11"/>
                      <a:pt x="7" y="11"/>
                      <a:pt x="5" y="10"/>
                    </a:cubicBezTo>
                    <a:cubicBezTo>
                      <a:pt x="2" y="9"/>
                      <a:pt x="1" y="7"/>
                      <a:pt x="1" y="5"/>
                    </a:cubicBezTo>
                    <a:cubicBezTo>
                      <a:pt x="1" y="2"/>
                      <a:pt x="4" y="0"/>
                      <a:pt x="7" y="0"/>
                    </a:cubicBezTo>
                    <a:cubicBezTo>
                      <a:pt x="11" y="0"/>
                      <a:pt x="14" y="2"/>
                      <a:pt x="14" y="6"/>
                    </a:cubicBezTo>
                    <a:cubicBezTo>
                      <a:pt x="11" y="6"/>
                      <a:pt x="11" y="6"/>
                      <a:pt x="11" y="6"/>
                    </a:cubicBezTo>
                    <a:cubicBezTo>
                      <a:pt x="11" y="4"/>
                      <a:pt x="9" y="3"/>
                      <a:pt x="7" y="3"/>
                    </a:cubicBezTo>
                    <a:cubicBezTo>
                      <a:pt x="6" y="3"/>
                      <a:pt x="4" y="3"/>
                      <a:pt x="4" y="5"/>
                    </a:cubicBezTo>
                    <a:cubicBezTo>
                      <a:pt x="4" y="6"/>
                      <a:pt x="5" y="7"/>
                      <a:pt x="6" y="7"/>
                    </a:cubicBezTo>
                    <a:cubicBezTo>
                      <a:pt x="6" y="8"/>
                      <a:pt x="10" y="9"/>
                      <a:pt x="11" y="9"/>
                    </a:cubicBezTo>
                    <a:cubicBezTo>
                      <a:pt x="14" y="10"/>
                      <a:pt x="15" y="12"/>
                      <a:pt x="15" y="14"/>
                    </a:cubicBezTo>
                    <a:cubicBezTo>
                      <a:pt x="15" y="18"/>
                      <a:pt x="11" y="19"/>
                      <a:pt x="8" y="19"/>
                    </a:cubicBezTo>
                    <a:cubicBezTo>
                      <a:pt x="3" y="19"/>
                      <a:pt x="0" y="17"/>
                      <a:pt x="0" y="13"/>
                    </a:cubicBezTo>
                    <a:lnTo>
                      <a:pt x="3" y="13"/>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3" name="Google Shape;1447;p66">
                <a:extLst>
                  <a:ext uri="{FF2B5EF4-FFF2-40B4-BE49-F238E27FC236}">
                    <a16:creationId xmlns:a16="http://schemas.microsoft.com/office/drawing/2014/main" id="{357BE99D-82B4-4763-9A47-96B0656A6AF6}"/>
                  </a:ext>
                </a:extLst>
              </p:cNvPr>
              <p:cNvSpPr/>
              <p:nvPr/>
            </p:nvSpPr>
            <p:spPr>
              <a:xfrm>
                <a:off x="3459163" y="2447925"/>
                <a:ext cx="57150" cy="71437"/>
              </a:xfrm>
              <a:custGeom>
                <a:avLst/>
                <a:gdLst/>
                <a:ahLst/>
                <a:cxnLst/>
                <a:rect l="l" t="t" r="r" b="b"/>
                <a:pathLst>
                  <a:path w="36" h="45" extrusionOk="0">
                    <a:moveTo>
                      <a:pt x="0" y="0"/>
                    </a:moveTo>
                    <a:lnTo>
                      <a:pt x="36" y="0"/>
                    </a:lnTo>
                    <a:lnTo>
                      <a:pt x="36" y="7"/>
                    </a:lnTo>
                    <a:lnTo>
                      <a:pt x="21" y="7"/>
                    </a:lnTo>
                    <a:lnTo>
                      <a:pt x="21" y="45"/>
                    </a:lnTo>
                    <a:lnTo>
                      <a:pt x="14" y="45"/>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4" name="Google Shape;1448;p66">
                <a:extLst>
                  <a:ext uri="{FF2B5EF4-FFF2-40B4-BE49-F238E27FC236}">
                    <a16:creationId xmlns:a16="http://schemas.microsoft.com/office/drawing/2014/main" id="{987E3022-8896-6E8C-C150-18104A97703C}"/>
                  </a:ext>
                </a:extLst>
              </p:cNvPr>
              <p:cNvSpPr/>
              <p:nvPr/>
            </p:nvSpPr>
            <p:spPr>
              <a:xfrm>
                <a:off x="3516313" y="2447925"/>
                <a:ext cx="66675" cy="71437"/>
              </a:xfrm>
              <a:custGeom>
                <a:avLst/>
                <a:gdLst/>
                <a:ahLst/>
                <a:cxnLst/>
                <a:rect l="l" t="t" r="r" b="b"/>
                <a:pathLst>
                  <a:path w="18" h="19" extrusionOk="0">
                    <a:moveTo>
                      <a:pt x="18" y="10"/>
                    </a:moveTo>
                    <a:cubicBezTo>
                      <a:pt x="18" y="15"/>
                      <a:pt x="15" y="19"/>
                      <a:pt x="9" y="19"/>
                    </a:cubicBezTo>
                    <a:cubicBezTo>
                      <a:pt x="4" y="19"/>
                      <a:pt x="0" y="15"/>
                      <a:pt x="0" y="10"/>
                    </a:cubicBezTo>
                    <a:cubicBezTo>
                      <a:pt x="0" y="4"/>
                      <a:pt x="4" y="0"/>
                      <a:pt x="9" y="0"/>
                    </a:cubicBezTo>
                    <a:cubicBezTo>
                      <a:pt x="15" y="0"/>
                      <a:pt x="18" y="4"/>
                      <a:pt x="18" y="10"/>
                    </a:cubicBezTo>
                    <a:close/>
                    <a:moveTo>
                      <a:pt x="4" y="10"/>
                    </a:moveTo>
                    <a:cubicBezTo>
                      <a:pt x="4" y="13"/>
                      <a:pt x="5" y="17"/>
                      <a:pt x="9" y="17"/>
                    </a:cubicBezTo>
                    <a:cubicBezTo>
                      <a:pt x="13" y="17"/>
                      <a:pt x="15" y="13"/>
                      <a:pt x="15" y="10"/>
                    </a:cubicBezTo>
                    <a:cubicBezTo>
                      <a:pt x="15" y="6"/>
                      <a:pt x="13" y="3"/>
                      <a:pt x="9" y="3"/>
                    </a:cubicBezTo>
                    <a:cubicBezTo>
                      <a:pt x="5" y="3"/>
                      <a:pt x="4" y="6"/>
                      <a:pt x="4" y="10"/>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5" name="Google Shape;1449;p66">
                <a:extLst>
                  <a:ext uri="{FF2B5EF4-FFF2-40B4-BE49-F238E27FC236}">
                    <a16:creationId xmlns:a16="http://schemas.microsoft.com/office/drawing/2014/main" id="{36543911-0D06-624B-7EB6-70BCFFF7ECBE}"/>
                  </a:ext>
                </a:extLst>
              </p:cNvPr>
              <p:cNvSpPr/>
              <p:nvPr/>
            </p:nvSpPr>
            <p:spPr>
              <a:xfrm>
                <a:off x="3586163" y="2447925"/>
                <a:ext cx="68262" cy="71437"/>
              </a:xfrm>
              <a:custGeom>
                <a:avLst/>
                <a:gdLst/>
                <a:ahLst/>
                <a:cxnLst/>
                <a:rect l="l" t="t" r="r" b="b"/>
                <a:pathLst>
                  <a:path w="18" h="19" extrusionOk="0">
                    <a:moveTo>
                      <a:pt x="18" y="10"/>
                    </a:moveTo>
                    <a:cubicBezTo>
                      <a:pt x="18" y="15"/>
                      <a:pt x="15" y="19"/>
                      <a:pt x="9" y="19"/>
                    </a:cubicBezTo>
                    <a:cubicBezTo>
                      <a:pt x="4" y="19"/>
                      <a:pt x="0" y="15"/>
                      <a:pt x="0" y="10"/>
                    </a:cubicBezTo>
                    <a:cubicBezTo>
                      <a:pt x="0" y="4"/>
                      <a:pt x="4" y="0"/>
                      <a:pt x="9" y="0"/>
                    </a:cubicBezTo>
                    <a:cubicBezTo>
                      <a:pt x="15" y="0"/>
                      <a:pt x="18" y="4"/>
                      <a:pt x="18" y="10"/>
                    </a:cubicBezTo>
                    <a:close/>
                    <a:moveTo>
                      <a:pt x="4" y="10"/>
                    </a:moveTo>
                    <a:cubicBezTo>
                      <a:pt x="4" y="13"/>
                      <a:pt x="5" y="17"/>
                      <a:pt x="9" y="17"/>
                    </a:cubicBezTo>
                    <a:cubicBezTo>
                      <a:pt x="13" y="17"/>
                      <a:pt x="15" y="13"/>
                      <a:pt x="15" y="10"/>
                    </a:cubicBezTo>
                    <a:cubicBezTo>
                      <a:pt x="15" y="6"/>
                      <a:pt x="13" y="3"/>
                      <a:pt x="9" y="3"/>
                    </a:cubicBezTo>
                    <a:cubicBezTo>
                      <a:pt x="5" y="3"/>
                      <a:pt x="4" y="6"/>
                      <a:pt x="4" y="10"/>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6" name="Google Shape;1450;p66">
                <a:extLst>
                  <a:ext uri="{FF2B5EF4-FFF2-40B4-BE49-F238E27FC236}">
                    <a16:creationId xmlns:a16="http://schemas.microsoft.com/office/drawing/2014/main" id="{34A3CE90-5B82-3DEB-02A5-B1303BF73B00}"/>
                  </a:ext>
                </a:extLst>
              </p:cNvPr>
              <p:cNvSpPr/>
              <p:nvPr/>
            </p:nvSpPr>
            <p:spPr>
              <a:xfrm>
                <a:off x="3662363" y="2447925"/>
                <a:ext cx="58737" cy="71437"/>
              </a:xfrm>
              <a:custGeom>
                <a:avLst/>
                <a:gdLst/>
                <a:ahLst/>
                <a:cxnLst/>
                <a:rect l="l" t="t" r="r" b="b"/>
                <a:pathLst>
                  <a:path w="16" h="19" extrusionOk="0">
                    <a:moveTo>
                      <a:pt x="0" y="0"/>
                    </a:moveTo>
                    <a:cubicBezTo>
                      <a:pt x="8" y="0"/>
                      <a:pt x="8" y="0"/>
                      <a:pt x="8" y="0"/>
                    </a:cubicBezTo>
                    <a:cubicBezTo>
                      <a:pt x="13" y="0"/>
                      <a:pt x="16" y="5"/>
                      <a:pt x="16" y="10"/>
                    </a:cubicBezTo>
                    <a:cubicBezTo>
                      <a:pt x="16" y="15"/>
                      <a:pt x="13" y="19"/>
                      <a:pt x="8" y="19"/>
                    </a:cubicBezTo>
                    <a:cubicBezTo>
                      <a:pt x="0" y="19"/>
                      <a:pt x="0" y="19"/>
                      <a:pt x="0" y="19"/>
                    </a:cubicBezTo>
                    <a:lnTo>
                      <a:pt x="0" y="0"/>
                    </a:lnTo>
                    <a:close/>
                    <a:moveTo>
                      <a:pt x="3" y="16"/>
                    </a:moveTo>
                    <a:cubicBezTo>
                      <a:pt x="6" y="16"/>
                      <a:pt x="6" y="16"/>
                      <a:pt x="6" y="16"/>
                    </a:cubicBezTo>
                    <a:cubicBezTo>
                      <a:pt x="11" y="16"/>
                      <a:pt x="13" y="13"/>
                      <a:pt x="13" y="10"/>
                    </a:cubicBezTo>
                    <a:cubicBezTo>
                      <a:pt x="13" y="6"/>
                      <a:pt x="11" y="3"/>
                      <a:pt x="6" y="3"/>
                    </a:cubicBezTo>
                    <a:cubicBezTo>
                      <a:pt x="3" y="3"/>
                      <a:pt x="3" y="3"/>
                      <a:pt x="3" y="3"/>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
          <p:nvSpPr>
            <p:cNvPr id="13" name="Google Shape;1451;p66">
              <a:extLst>
                <a:ext uri="{FF2B5EF4-FFF2-40B4-BE49-F238E27FC236}">
                  <a16:creationId xmlns:a16="http://schemas.microsoft.com/office/drawing/2014/main" id="{9B9900F9-C82A-6597-6C05-CD2F12BA8DA6}"/>
                </a:ext>
              </a:extLst>
            </p:cNvPr>
            <p:cNvSpPr/>
            <p:nvPr/>
          </p:nvSpPr>
          <p:spPr>
            <a:xfrm>
              <a:off x="1310629" y="3236359"/>
              <a:ext cx="4397700" cy="325500"/>
            </a:xfrm>
            <a:prstGeom prst="rect">
              <a:avLst/>
            </a:prstGeom>
            <a:solidFill>
              <a:srgbClr val="97B0BE"/>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nvGrpSpPr>
            <p:cNvPr id="14" name="Google Shape;1452;p66">
              <a:extLst>
                <a:ext uri="{FF2B5EF4-FFF2-40B4-BE49-F238E27FC236}">
                  <a16:creationId xmlns:a16="http://schemas.microsoft.com/office/drawing/2014/main" id="{3C013438-1BC9-7057-8B4E-64A59154232D}"/>
                </a:ext>
              </a:extLst>
            </p:cNvPr>
            <p:cNvGrpSpPr/>
            <p:nvPr/>
          </p:nvGrpSpPr>
          <p:grpSpPr>
            <a:xfrm>
              <a:off x="3526021" y="2014220"/>
              <a:ext cx="1931408" cy="745901"/>
              <a:chOff x="4568825" y="2054225"/>
              <a:chExt cx="1931988" cy="746125"/>
            </a:xfrm>
          </p:grpSpPr>
          <p:sp>
            <p:nvSpPr>
              <p:cNvPr id="204" name="Google Shape;1453;p66">
                <a:extLst>
                  <a:ext uri="{FF2B5EF4-FFF2-40B4-BE49-F238E27FC236}">
                    <a16:creationId xmlns:a16="http://schemas.microsoft.com/office/drawing/2014/main" id="{A04FF34B-D96E-AE77-041A-812EF9539FC6}"/>
                  </a:ext>
                </a:extLst>
              </p:cNvPr>
              <p:cNvSpPr/>
              <p:nvPr/>
            </p:nvSpPr>
            <p:spPr>
              <a:xfrm>
                <a:off x="4568825" y="2054225"/>
                <a:ext cx="1931988" cy="746125"/>
              </a:xfrm>
              <a:custGeom>
                <a:avLst/>
                <a:gdLst/>
                <a:ahLst/>
                <a:cxnLst/>
                <a:rect l="l" t="t" r="r" b="b"/>
                <a:pathLst>
                  <a:path w="1217" h="470" extrusionOk="0">
                    <a:moveTo>
                      <a:pt x="789" y="470"/>
                    </a:moveTo>
                    <a:lnTo>
                      <a:pt x="1217" y="243"/>
                    </a:lnTo>
                    <a:lnTo>
                      <a:pt x="1073" y="0"/>
                    </a:lnTo>
                    <a:lnTo>
                      <a:pt x="0" y="0"/>
                    </a:lnTo>
                    <a:lnTo>
                      <a:pt x="789" y="47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5" name="Google Shape;1454;p66">
                <a:extLst>
                  <a:ext uri="{FF2B5EF4-FFF2-40B4-BE49-F238E27FC236}">
                    <a16:creationId xmlns:a16="http://schemas.microsoft.com/office/drawing/2014/main" id="{9F206978-0C1B-0325-714A-87B632C85000}"/>
                  </a:ext>
                </a:extLst>
              </p:cNvPr>
              <p:cNvSpPr/>
              <p:nvPr/>
            </p:nvSpPr>
            <p:spPr>
              <a:xfrm>
                <a:off x="5592763" y="2263775"/>
                <a:ext cx="90487" cy="101600"/>
              </a:xfrm>
              <a:custGeom>
                <a:avLst/>
                <a:gdLst/>
                <a:ahLst/>
                <a:cxnLst/>
                <a:rect l="l" t="t" r="r" b="b"/>
                <a:pathLst>
                  <a:path w="57" h="64" extrusionOk="0">
                    <a:moveTo>
                      <a:pt x="0" y="0"/>
                    </a:moveTo>
                    <a:lnTo>
                      <a:pt x="14" y="0"/>
                    </a:lnTo>
                    <a:lnTo>
                      <a:pt x="14" y="24"/>
                    </a:lnTo>
                    <a:lnTo>
                      <a:pt x="43" y="24"/>
                    </a:lnTo>
                    <a:lnTo>
                      <a:pt x="43" y="0"/>
                    </a:lnTo>
                    <a:lnTo>
                      <a:pt x="57" y="0"/>
                    </a:lnTo>
                    <a:lnTo>
                      <a:pt x="57" y="64"/>
                    </a:lnTo>
                    <a:lnTo>
                      <a:pt x="43" y="64"/>
                    </a:lnTo>
                    <a:lnTo>
                      <a:pt x="43" y="35"/>
                    </a:lnTo>
                    <a:lnTo>
                      <a:pt x="14" y="35"/>
                    </a:lnTo>
                    <a:lnTo>
                      <a:pt x="14" y="64"/>
                    </a:lnTo>
                    <a:lnTo>
                      <a:pt x="0" y="6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6" name="Google Shape;1455;p66">
                <a:extLst>
                  <a:ext uri="{FF2B5EF4-FFF2-40B4-BE49-F238E27FC236}">
                    <a16:creationId xmlns:a16="http://schemas.microsoft.com/office/drawing/2014/main" id="{F0CA87F8-4139-DF77-808C-B042648563CE}"/>
                  </a:ext>
                </a:extLst>
              </p:cNvPr>
              <p:cNvSpPr/>
              <p:nvPr/>
            </p:nvSpPr>
            <p:spPr>
              <a:xfrm>
                <a:off x="5697538" y="2290763"/>
                <a:ext cx="71437" cy="77787"/>
              </a:xfrm>
              <a:custGeom>
                <a:avLst/>
                <a:gdLst/>
                <a:ahLst/>
                <a:cxnLst/>
                <a:rect l="l" t="t" r="r" b="b"/>
                <a:pathLst>
                  <a:path w="19" h="21" extrusionOk="0">
                    <a:moveTo>
                      <a:pt x="0" y="6"/>
                    </a:moveTo>
                    <a:cubicBezTo>
                      <a:pt x="0" y="1"/>
                      <a:pt x="5" y="0"/>
                      <a:pt x="10" y="0"/>
                    </a:cubicBezTo>
                    <a:cubicBezTo>
                      <a:pt x="14" y="0"/>
                      <a:pt x="18" y="1"/>
                      <a:pt x="18" y="5"/>
                    </a:cubicBezTo>
                    <a:cubicBezTo>
                      <a:pt x="18" y="16"/>
                      <a:pt x="18" y="16"/>
                      <a:pt x="18" y="16"/>
                    </a:cubicBezTo>
                    <a:cubicBezTo>
                      <a:pt x="18" y="18"/>
                      <a:pt x="19" y="19"/>
                      <a:pt x="19" y="20"/>
                    </a:cubicBezTo>
                    <a:cubicBezTo>
                      <a:pt x="13" y="20"/>
                      <a:pt x="13" y="20"/>
                      <a:pt x="13" y="20"/>
                    </a:cubicBezTo>
                    <a:cubicBezTo>
                      <a:pt x="13" y="20"/>
                      <a:pt x="13" y="19"/>
                      <a:pt x="13" y="18"/>
                    </a:cubicBezTo>
                    <a:cubicBezTo>
                      <a:pt x="11" y="20"/>
                      <a:pt x="9" y="21"/>
                      <a:pt x="6" y="21"/>
                    </a:cubicBezTo>
                    <a:cubicBezTo>
                      <a:pt x="3" y="21"/>
                      <a:pt x="0" y="19"/>
                      <a:pt x="0" y="15"/>
                    </a:cubicBezTo>
                    <a:cubicBezTo>
                      <a:pt x="0" y="10"/>
                      <a:pt x="3" y="9"/>
                      <a:pt x="6" y="9"/>
                    </a:cubicBezTo>
                    <a:cubicBezTo>
                      <a:pt x="10" y="8"/>
                      <a:pt x="13" y="8"/>
                      <a:pt x="13" y="6"/>
                    </a:cubicBezTo>
                    <a:cubicBezTo>
                      <a:pt x="13" y="4"/>
                      <a:pt x="11" y="3"/>
                      <a:pt x="9" y="3"/>
                    </a:cubicBezTo>
                    <a:cubicBezTo>
                      <a:pt x="7" y="3"/>
                      <a:pt x="6" y="4"/>
                      <a:pt x="6" y="6"/>
                    </a:cubicBezTo>
                    <a:lnTo>
                      <a:pt x="0" y="6"/>
                    </a:lnTo>
                    <a:close/>
                    <a:moveTo>
                      <a:pt x="13" y="10"/>
                    </a:moveTo>
                    <a:cubicBezTo>
                      <a:pt x="12" y="11"/>
                      <a:pt x="10" y="11"/>
                      <a:pt x="8" y="12"/>
                    </a:cubicBezTo>
                    <a:cubicBezTo>
                      <a:pt x="7" y="12"/>
                      <a:pt x="5" y="12"/>
                      <a:pt x="5" y="14"/>
                    </a:cubicBezTo>
                    <a:cubicBezTo>
                      <a:pt x="5" y="17"/>
                      <a:pt x="7" y="17"/>
                      <a:pt x="8" y="17"/>
                    </a:cubicBezTo>
                    <a:cubicBezTo>
                      <a:pt x="13" y="17"/>
                      <a:pt x="13" y="14"/>
                      <a:pt x="13" y="12"/>
                    </a:cubicBezTo>
                    <a:lnTo>
                      <a:pt x="13" y="1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7" name="Google Shape;1456;p66">
                <a:extLst>
                  <a:ext uri="{FF2B5EF4-FFF2-40B4-BE49-F238E27FC236}">
                    <a16:creationId xmlns:a16="http://schemas.microsoft.com/office/drawing/2014/main" id="{2DD7479D-7D6F-27BF-D9AB-DC910BEDA236}"/>
                  </a:ext>
                </a:extLst>
              </p:cNvPr>
              <p:cNvSpPr/>
              <p:nvPr/>
            </p:nvSpPr>
            <p:spPr>
              <a:xfrm>
                <a:off x="5784850" y="2263775"/>
                <a:ext cx="74612" cy="104775"/>
              </a:xfrm>
              <a:custGeom>
                <a:avLst/>
                <a:gdLst/>
                <a:ahLst/>
                <a:cxnLst/>
                <a:rect l="l" t="t" r="r" b="b"/>
                <a:pathLst>
                  <a:path w="20" h="28" extrusionOk="0">
                    <a:moveTo>
                      <a:pt x="0" y="0"/>
                    </a:moveTo>
                    <a:cubicBezTo>
                      <a:pt x="5" y="0"/>
                      <a:pt x="5" y="0"/>
                      <a:pt x="5" y="0"/>
                    </a:cubicBezTo>
                    <a:cubicBezTo>
                      <a:pt x="5" y="10"/>
                      <a:pt x="5" y="10"/>
                      <a:pt x="5" y="10"/>
                    </a:cubicBezTo>
                    <a:cubicBezTo>
                      <a:pt x="5" y="10"/>
                      <a:pt x="5" y="10"/>
                      <a:pt x="5" y="10"/>
                    </a:cubicBezTo>
                    <a:cubicBezTo>
                      <a:pt x="6" y="8"/>
                      <a:pt x="9" y="7"/>
                      <a:pt x="11" y="7"/>
                    </a:cubicBezTo>
                    <a:cubicBezTo>
                      <a:pt x="15" y="7"/>
                      <a:pt x="20" y="10"/>
                      <a:pt x="20" y="17"/>
                    </a:cubicBezTo>
                    <a:cubicBezTo>
                      <a:pt x="20" y="24"/>
                      <a:pt x="15" y="28"/>
                      <a:pt x="11" y="28"/>
                    </a:cubicBezTo>
                    <a:cubicBezTo>
                      <a:pt x="8" y="28"/>
                      <a:pt x="6" y="27"/>
                      <a:pt x="5" y="25"/>
                    </a:cubicBezTo>
                    <a:cubicBezTo>
                      <a:pt x="5" y="25"/>
                      <a:pt x="5" y="25"/>
                      <a:pt x="5" y="25"/>
                    </a:cubicBezTo>
                    <a:cubicBezTo>
                      <a:pt x="5" y="27"/>
                      <a:pt x="5" y="27"/>
                      <a:pt x="5" y="27"/>
                    </a:cubicBezTo>
                    <a:cubicBezTo>
                      <a:pt x="0" y="27"/>
                      <a:pt x="0" y="27"/>
                      <a:pt x="0" y="27"/>
                    </a:cubicBezTo>
                    <a:lnTo>
                      <a:pt x="0" y="0"/>
                    </a:lnTo>
                    <a:close/>
                    <a:moveTo>
                      <a:pt x="10" y="11"/>
                    </a:moveTo>
                    <a:cubicBezTo>
                      <a:pt x="6" y="11"/>
                      <a:pt x="5" y="14"/>
                      <a:pt x="5" y="17"/>
                    </a:cubicBezTo>
                    <a:cubicBezTo>
                      <a:pt x="5" y="21"/>
                      <a:pt x="6" y="24"/>
                      <a:pt x="10" y="24"/>
                    </a:cubicBezTo>
                    <a:cubicBezTo>
                      <a:pt x="13" y="24"/>
                      <a:pt x="14" y="21"/>
                      <a:pt x="14" y="17"/>
                    </a:cubicBezTo>
                    <a:cubicBezTo>
                      <a:pt x="14"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8" name="Google Shape;1457;p66">
                <a:extLst>
                  <a:ext uri="{FF2B5EF4-FFF2-40B4-BE49-F238E27FC236}">
                    <a16:creationId xmlns:a16="http://schemas.microsoft.com/office/drawing/2014/main" id="{53F3DE4C-6A76-C6B4-6C45-8604B9D2C39F}"/>
                  </a:ext>
                </a:extLst>
              </p:cNvPr>
              <p:cNvSpPr/>
              <p:nvPr/>
            </p:nvSpPr>
            <p:spPr>
              <a:xfrm>
                <a:off x="5870575" y="2263775"/>
                <a:ext cx="22225" cy="101600"/>
              </a:xfrm>
              <a:custGeom>
                <a:avLst/>
                <a:gdLst/>
                <a:ahLst/>
                <a:cxnLst/>
                <a:rect l="l" t="t" r="r" b="b"/>
                <a:pathLst>
                  <a:path w="14" h="64" extrusionOk="0">
                    <a:moveTo>
                      <a:pt x="14" y="10"/>
                    </a:moveTo>
                    <a:lnTo>
                      <a:pt x="0" y="10"/>
                    </a:lnTo>
                    <a:lnTo>
                      <a:pt x="0" y="0"/>
                    </a:lnTo>
                    <a:lnTo>
                      <a:pt x="14" y="0"/>
                    </a:lnTo>
                    <a:lnTo>
                      <a:pt x="14" y="10"/>
                    </a:lnTo>
                    <a:close/>
                    <a:moveTo>
                      <a:pt x="0" y="17"/>
                    </a:moveTo>
                    <a:lnTo>
                      <a:pt x="14" y="17"/>
                    </a:lnTo>
                    <a:lnTo>
                      <a:pt x="14" y="64"/>
                    </a:lnTo>
                    <a:lnTo>
                      <a:pt x="0" y="64"/>
                    </a:lnTo>
                    <a:lnTo>
                      <a:pt x="0" y="17"/>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9" name="Google Shape;1458;p66">
                <a:extLst>
                  <a:ext uri="{FF2B5EF4-FFF2-40B4-BE49-F238E27FC236}">
                    <a16:creationId xmlns:a16="http://schemas.microsoft.com/office/drawing/2014/main" id="{00CAD124-AC9F-8A6C-386C-9C6DBFBB0D22}"/>
                  </a:ext>
                </a:extLst>
              </p:cNvPr>
              <p:cNvSpPr/>
              <p:nvPr/>
            </p:nvSpPr>
            <p:spPr>
              <a:xfrm>
                <a:off x="5900738" y="2266950"/>
                <a:ext cx="49212" cy="98425"/>
              </a:xfrm>
              <a:custGeom>
                <a:avLst/>
                <a:gdLst/>
                <a:ahLst/>
                <a:cxnLst/>
                <a:rect l="l" t="t" r="r" b="b"/>
                <a:pathLst>
                  <a:path w="13" h="26" extrusionOk="0">
                    <a:moveTo>
                      <a:pt x="9" y="6"/>
                    </a:moveTo>
                    <a:cubicBezTo>
                      <a:pt x="13" y="6"/>
                      <a:pt x="13" y="6"/>
                      <a:pt x="13" y="6"/>
                    </a:cubicBezTo>
                    <a:cubicBezTo>
                      <a:pt x="13" y="10"/>
                      <a:pt x="13" y="10"/>
                      <a:pt x="13" y="10"/>
                    </a:cubicBezTo>
                    <a:cubicBezTo>
                      <a:pt x="9" y="10"/>
                      <a:pt x="9" y="10"/>
                      <a:pt x="9" y="10"/>
                    </a:cubicBezTo>
                    <a:cubicBezTo>
                      <a:pt x="9" y="20"/>
                      <a:pt x="9" y="20"/>
                      <a:pt x="9" y="20"/>
                    </a:cubicBezTo>
                    <a:cubicBezTo>
                      <a:pt x="9" y="22"/>
                      <a:pt x="10" y="22"/>
                      <a:pt x="11" y="22"/>
                    </a:cubicBezTo>
                    <a:cubicBezTo>
                      <a:pt x="12" y="22"/>
                      <a:pt x="13" y="22"/>
                      <a:pt x="13" y="22"/>
                    </a:cubicBezTo>
                    <a:cubicBezTo>
                      <a:pt x="13" y="26"/>
                      <a:pt x="13" y="26"/>
                      <a:pt x="13" y="26"/>
                    </a:cubicBezTo>
                    <a:cubicBezTo>
                      <a:pt x="12" y="26"/>
                      <a:pt x="11" y="26"/>
                      <a:pt x="10" y="26"/>
                    </a:cubicBezTo>
                    <a:cubicBezTo>
                      <a:pt x="7" y="26"/>
                      <a:pt x="4" y="26"/>
                      <a:pt x="4" y="22"/>
                    </a:cubicBezTo>
                    <a:cubicBezTo>
                      <a:pt x="4" y="10"/>
                      <a:pt x="4" y="10"/>
                      <a:pt x="4" y="10"/>
                    </a:cubicBezTo>
                    <a:cubicBezTo>
                      <a:pt x="0" y="10"/>
                      <a:pt x="0" y="10"/>
                      <a:pt x="0" y="10"/>
                    </a:cubicBezTo>
                    <a:cubicBezTo>
                      <a:pt x="0" y="6"/>
                      <a:pt x="0" y="6"/>
                      <a:pt x="0" y="6"/>
                    </a:cubicBezTo>
                    <a:cubicBezTo>
                      <a:pt x="4" y="6"/>
                      <a:pt x="4" y="6"/>
                      <a:pt x="4" y="6"/>
                    </a:cubicBezTo>
                    <a:cubicBezTo>
                      <a:pt x="4" y="0"/>
                      <a:pt x="4" y="0"/>
                      <a:pt x="4"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0" name="Google Shape;1459;p66">
                <a:extLst>
                  <a:ext uri="{FF2B5EF4-FFF2-40B4-BE49-F238E27FC236}">
                    <a16:creationId xmlns:a16="http://schemas.microsoft.com/office/drawing/2014/main" id="{8AC225A7-4934-591A-7E60-BC123B976F69}"/>
                  </a:ext>
                </a:extLst>
              </p:cNvPr>
              <p:cNvSpPr/>
              <p:nvPr/>
            </p:nvSpPr>
            <p:spPr>
              <a:xfrm>
                <a:off x="5994400" y="2263775"/>
                <a:ext cx="74612" cy="104775"/>
              </a:xfrm>
              <a:custGeom>
                <a:avLst/>
                <a:gdLst/>
                <a:ahLst/>
                <a:cxnLst/>
                <a:rect l="l" t="t" r="r" b="b"/>
                <a:pathLst>
                  <a:path w="20" h="28" extrusionOk="0">
                    <a:moveTo>
                      <a:pt x="14" y="7"/>
                    </a:moveTo>
                    <a:cubicBezTo>
                      <a:pt x="14" y="5"/>
                      <a:pt x="13" y="4"/>
                      <a:pt x="11" y="4"/>
                    </a:cubicBezTo>
                    <a:cubicBezTo>
                      <a:pt x="7" y="4"/>
                      <a:pt x="6" y="9"/>
                      <a:pt x="6" y="12"/>
                    </a:cubicBezTo>
                    <a:cubicBezTo>
                      <a:pt x="6" y="12"/>
                      <a:pt x="6" y="12"/>
                      <a:pt x="6" y="12"/>
                    </a:cubicBezTo>
                    <a:cubicBezTo>
                      <a:pt x="7" y="10"/>
                      <a:pt x="9" y="9"/>
                      <a:pt x="12" y="9"/>
                    </a:cubicBezTo>
                    <a:cubicBezTo>
                      <a:pt x="14" y="9"/>
                      <a:pt x="16" y="10"/>
                      <a:pt x="18" y="12"/>
                    </a:cubicBezTo>
                    <a:cubicBezTo>
                      <a:pt x="19" y="13"/>
                      <a:pt x="20" y="16"/>
                      <a:pt x="20" y="18"/>
                    </a:cubicBezTo>
                    <a:cubicBezTo>
                      <a:pt x="20" y="23"/>
                      <a:pt x="16" y="28"/>
                      <a:pt x="11" y="28"/>
                    </a:cubicBezTo>
                    <a:cubicBezTo>
                      <a:pt x="2" y="28"/>
                      <a:pt x="0" y="21"/>
                      <a:pt x="0" y="14"/>
                    </a:cubicBezTo>
                    <a:cubicBezTo>
                      <a:pt x="0" y="7"/>
                      <a:pt x="3" y="0"/>
                      <a:pt x="11" y="0"/>
                    </a:cubicBezTo>
                    <a:cubicBezTo>
                      <a:pt x="15" y="0"/>
                      <a:pt x="19" y="2"/>
                      <a:pt x="20" y="7"/>
                    </a:cubicBezTo>
                    <a:lnTo>
                      <a:pt x="14" y="7"/>
                    </a:lnTo>
                    <a:close/>
                    <a:moveTo>
                      <a:pt x="6" y="18"/>
                    </a:moveTo>
                    <a:cubicBezTo>
                      <a:pt x="6" y="21"/>
                      <a:pt x="8" y="23"/>
                      <a:pt x="10" y="23"/>
                    </a:cubicBezTo>
                    <a:cubicBezTo>
                      <a:pt x="13" y="23"/>
                      <a:pt x="15" y="21"/>
                      <a:pt x="15" y="18"/>
                    </a:cubicBezTo>
                    <a:cubicBezTo>
                      <a:pt x="15" y="16"/>
                      <a:pt x="13" y="13"/>
                      <a:pt x="10" y="13"/>
                    </a:cubicBezTo>
                    <a:cubicBezTo>
                      <a:pt x="7" y="13"/>
                      <a:pt x="6" y="15"/>
                      <a:pt x="6" y="18"/>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1" name="Google Shape;1460;p66">
                <a:extLst>
                  <a:ext uri="{FF2B5EF4-FFF2-40B4-BE49-F238E27FC236}">
                    <a16:creationId xmlns:a16="http://schemas.microsoft.com/office/drawing/2014/main" id="{F0131B6B-EC38-1879-C43B-B1D0E24FA64F}"/>
                  </a:ext>
                </a:extLst>
              </p:cNvPr>
              <p:cNvSpPr/>
              <p:nvPr/>
            </p:nvSpPr>
            <p:spPr>
              <a:xfrm>
                <a:off x="5559425" y="2409825"/>
                <a:ext cx="55562" cy="71437"/>
              </a:xfrm>
              <a:custGeom>
                <a:avLst/>
                <a:gdLst/>
                <a:ahLst/>
                <a:cxnLst/>
                <a:rect l="l" t="t" r="r" b="b"/>
                <a:pathLst>
                  <a:path w="15" h="19" extrusionOk="0">
                    <a:moveTo>
                      <a:pt x="3" y="13"/>
                    </a:moveTo>
                    <a:cubicBezTo>
                      <a:pt x="3" y="16"/>
                      <a:pt x="5" y="17"/>
                      <a:pt x="8" y="17"/>
                    </a:cubicBezTo>
                    <a:cubicBezTo>
                      <a:pt x="11" y="17"/>
                      <a:pt x="12" y="15"/>
                      <a:pt x="12" y="14"/>
                    </a:cubicBezTo>
                    <a:cubicBezTo>
                      <a:pt x="12" y="13"/>
                      <a:pt x="11" y="12"/>
                      <a:pt x="10" y="12"/>
                    </a:cubicBezTo>
                    <a:cubicBezTo>
                      <a:pt x="9" y="11"/>
                      <a:pt x="7" y="11"/>
                      <a:pt x="5" y="10"/>
                    </a:cubicBezTo>
                    <a:cubicBezTo>
                      <a:pt x="2" y="9"/>
                      <a:pt x="1" y="8"/>
                      <a:pt x="1" y="6"/>
                    </a:cubicBezTo>
                    <a:cubicBezTo>
                      <a:pt x="1" y="2"/>
                      <a:pt x="4" y="0"/>
                      <a:pt x="7" y="0"/>
                    </a:cubicBezTo>
                    <a:cubicBezTo>
                      <a:pt x="11" y="0"/>
                      <a:pt x="14" y="2"/>
                      <a:pt x="14" y="6"/>
                    </a:cubicBezTo>
                    <a:cubicBezTo>
                      <a:pt x="11" y="6"/>
                      <a:pt x="11" y="6"/>
                      <a:pt x="11" y="6"/>
                    </a:cubicBezTo>
                    <a:cubicBezTo>
                      <a:pt x="11" y="4"/>
                      <a:pt x="9" y="3"/>
                      <a:pt x="7" y="3"/>
                    </a:cubicBezTo>
                    <a:cubicBezTo>
                      <a:pt x="6" y="3"/>
                      <a:pt x="4" y="3"/>
                      <a:pt x="4" y="5"/>
                    </a:cubicBezTo>
                    <a:cubicBezTo>
                      <a:pt x="4" y="7"/>
                      <a:pt x="5" y="7"/>
                      <a:pt x="6" y="8"/>
                    </a:cubicBezTo>
                    <a:cubicBezTo>
                      <a:pt x="6" y="8"/>
                      <a:pt x="10" y="9"/>
                      <a:pt x="11" y="9"/>
                    </a:cubicBezTo>
                    <a:cubicBezTo>
                      <a:pt x="14" y="10"/>
                      <a:pt x="15" y="12"/>
                      <a:pt x="15" y="14"/>
                    </a:cubicBezTo>
                    <a:cubicBezTo>
                      <a:pt x="15" y="18"/>
                      <a:pt x="11" y="19"/>
                      <a:pt x="8" y="19"/>
                    </a:cubicBezTo>
                    <a:cubicBezTo>
                      <a:pt x="3" y="19"/>
                      <a:pt x="0" y="17"/>
                      <a:pt x="0" y="13"/>
                    </a:cubicBezTo>
                    <a:lnTo>
                      <a:pt x="3" y="13"/>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2" name="Google Shape;1461;p66">
                <a:extLst>
                  <a:ext uri="{FF2B5EF4-FFF2-40B4-BE49-F238E27FC236}">
                    <a16:creationId xmlns:a16="http://schemas.microsoft.com/office/drawing/2014/main" id="{04B52666-4E62-C192-EA0B-96320C63AEC2}"/>
                  </a:ext>
                </a:extLst>
              </p:cNvPr>
              <p:cNvSpPr/>
              <p:nvPr/>
            </p:nvSpPr>
            <p:spPr>
              <a:xfrm>
                <a:off x="5619750" y="2414588"/>
                <a:ext cx="63500" cy="66675"/>
              </a:xfrm>
              <a:custGeom>
                <a:avLst/>
                <a:gdLst/>
                <a:ahLst/>
                <a:cxnLst/>
                <a:rect l="l" t="t" r="r" b="b"/>
                <a:pathLst>
                  <a:path w="40" h="42" extrusionOk="0">
                    <a:moveTo>
                      <a:pt x="14" y="26"/>
                    </a:moveTo>
                    <a:lnTo>
                      <a:pt x="0" y="0"/>
                    </a:lnTo>
                    <a:lnTo>
                      <a:pt x="7" y="0"/>
                    </a:lnTo>
                    <a:lnTo>
                      <a:pt x="19" y="18"/>
                    </a:lnTo>
                    <a:lnTo>
                      <a:pt x="30" y="0"/>
                    </a:lnTo>
                    <a:lnTo>
                      <a:pt x="40" y="0"/>
                    </a:lnTo>
                    <a:lnTo>
                      <a:pt x="23" y="26"/>
                    </a:lnTo>
                    <a:lnTo>
                      <a:pt x="23" y="42"/>
                    </a:lnTo>
                    <a:lnTo>
                      <a:pt x="14" y="42"/>
                    </a:lnTo>
                    <a:lnTo>
                      <a:pt x="14" y="2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3" name="Google Shape;1462;p66">
                <a:extLst>
                  <a:ext uri="{FF2B5EF4-FFF2-40B4-BE49-F238E27FC236}">
                    <a16:creationId xmlns:a16="http://schemas.microsoft.com/office/drawing/2014/main" id="{9F2441A2-F002-872A-2E50-0BD7710F30C1}"/>
                  </a:ext>
                </a:extLst>
              </p:cNvPr>
              <p:cNvSpPr/>
              <p:nvPr/>
            </p:nvSpPr>
            <p:spPr>
              <a:xfrm>
                <a:off x="5686425" y="2414588"/>
                <a:ext cx="57150" cy="66675"/>
              </a:xfrm>
              <a:custGeom>
                <a:avLst/>
                <a:gdLst/>
                <a:ahLst/>
                <a:cxnLst/>
                <a:rect l="l" t="t" r="r" b="b"/>
                <a:pathLst>
                  <a:path w="36" h="42" extrusionOk="0">
                    <a:moveTo>
                      <a:pt x="0" y="0"/>
                    </a:moveTo>
                    <a:lnTo>
                      <a:pt x="10" y="0"/>
                    </a:lnTo>
                    <a:lnTo>
                      <a:pt x="29" y="30"/>
                    </a:lnTo>
                    <a:lnTo>
                      <a:pt x="29" y="30"/>
                    </a:lnTo>
                    <a:lnTo>
                      <a:pt x="29" y="0"/>
                    </a:lnTo>
                    <a:lnTo>
                      <a:pt x="36" y="0"/>
                    </a:lnTo>
                    <a:lnTo>
                      <a:pt x="36" y="42"/>
                    </a:lnTo>
                    <a:lnTo>
                      <a:pt x="29" y="42"/>
                    </a:lnTo>
                    <a:lnTo>
                      <a:pt x="7" y="11"/>
                    </a:lnTo>
                    <a:lnTo>
                      <a:pt x="7" y="11"/>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4" name="Google Shape;1463;p66">
                <a:extLst>
                  <a:ext uri="{FF2B5EF4-FFF2-40B4-BE49-F238E27FC236}">
                    <a16:creationId xmlns:a16="http://schemas.microsoft.com/office/drawing/2014/main" id="{3789DC8E-B912-7B87-AB20-9CF270E406E5}"/>
                  </a:ext>
                </a:extLst>
              </p:cNvPr>
              <p:cNvSpPr/>
              <p:nvPr/>
            </p:nvSpPr>
            <p:spPr>
              <a:xfrm>
                <a:off x="5757863" y="2414588"/>
                <a:ext cx="49212" cy="66675"/>
              </a:xfrm>
              <a:custGeom>
                <a:avLst/>
                <a:gdLst/>
                <a:ahLst/>
                <a:cxnLst/>
                <a:rect l="l" t="t" r="r" b="b"/>
                <a:pathLst>
                  <a:path w="31" h="42" extrusionOk="0">
                    <a:moveTo>
                      <a:pt x="0" y="0"/>
                    </a:moveTo>
                    <a:lnTo>
                      <a:pt x="31" y="0"/>
                    </a:lnTo>
                    <a:lnTo>
                      <a:pt x="31" y="4"/>
                    </a:lnTo>
                    <a:lnTo>
                      <a:pt x="7" y="4"/>
                    </a:lnTo>
                    <a:lnTo>
                      <a:pt x="7" y="16"/>
                    </a:lnTo>
                    <a:lnTo>
                      <a:pt x="29" y="16"/>
                    </a:lnTo>
                    <a:lnTo>
                      <a:pt x="29" y="23"/>
                    </a:lnTo>
                    <a:lnTo>
                      <a:pt x="7" y="23"/>
                    </a:lnTo>
                    <a:lnTo>
                      <a:pt x="7" y="35"/>
                    </a:lnTo>
                    <a:lnTo>
                      <a:pt x="31" y="35"/>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5" name="Google Shape;1464;p66">
                <a:extLst>
                  <a:ext uri="{FF2B5EF4-FFF2-40B4-BE49-F238E27FC236}">
                    <a16:creationId xmlns:a16="http://schemas.microsoft.com/office/drawing/2014/main" id="{21822DBF-44FE-DD50-9C85-E9DF13B309C7}"/>
                  </a:ext>
                </a:extLst>
              </p:cNvPr>
              <p:cNvSpPr/>
              <p:nvPr/>
            </p:nvSpPr>
            <p:spPr>
              <a:xfrm>
                <a:off x="5818188" y="2414588"/>
                <a:ext cx="60325" cy="66675"/>
              </a:xfrm>
              <a:custGeom>
                <a:avLst/>
                <a:gdLst/>
                <a:ahLst/>
                <a:cxnLst/>
                <a:rect l="l" t="t" r="r" b="b"/>
                <a:pathLst>
                  <a:path w="16" h="18" extrusionOk="0">
                    <a:moveTo>
                      <a:pt x="0" y="0"/>
                    </a:moveTo>
                    <a:cubicBezTo>
                      <a:pt x="9" y="0"/>
                      <a:pt x="9" y="0"/>
                      <a:pt x="9" y="0"/>
                    </a:cubicBezTo>
                    <a:cubicBezTo>
                      <a:pt x="13" y="0"/>
                      <a:pt x="15" y="2"/>
                      <a:pt x="15" y="5"/>
                    </a:cubicBezTo>
                    <a:cubicBezTo>
                      <a:pt x="15" y="8"/>
                      <a:pt x="13" y="9"/>
                      <a:pt x="12" y="9"/>
                    </a:cubicBezTo>
                    <a:cubicBezTo>
                      <a:pt x="12" y="9"/>
                      <a:pt x="12" y="9"/>
                      <a:pt x="12" y="9"/>
                    </a:cubicBezTo>
                    <a:cubicBezTo>
                      <a:pt x="13" y="9"/>
                      <a:pt x="15" y="10"/>
                      <a:pt x="15" y="13"/>
                    </a:cubicBezTo>
                    <a:cubicBezTo>
                      <a:pt x="15" y="15"/>
                      <a:pt x="15" y="17"/>
                      <a:pt x="16" y="18"/>
                    </a:cubicBezTo>
                    <a:cubicBezTo>
                      <a:pt x="12" y="18"/>
                      <a:pt x="12" y="18"/>
                      <a:pt x="12" y="18"/>
                    </a:cubicBezTo>
                    <a:cubicBezTo>
                      <a:pt x="12" y="17"/>
                      <a:pt x="12" y="16"/>
                      <a:pt x="12" y="15"/>
                    </a:cubicBezTo>
                    <a:cubicBezTo>
                      <a:pt x="12" y="12"/>
                      <a:pt x="11" y="10"/>
                      <a:pt x="8" y="10"/>
                    </a:cubicBezTo>
                    <a:cubicBezTo>
                      <a:pt x="3" y="10"/>
                      <a:pt x="3" y="10"/>
                      <a:pt x="3" y="10"/>
                    </a:cubicBezTo>
                    <a:cubicBezTo>
                      <a:pt x="3" y="18"/>
                      <a:pt x="3" y="18"/>
                      <a:pt x="3" y="18"/>
                    </a:cubicBezTo>
                    <a:cubicBezTo>
                      <a:pt x="0" y="18"/>
                      <a:pt x="0" y="18"/>
                      <a:pt x="0" y="18"/>
                    </a:cubicBezTo>
                    <a:lnTo>
                      <a:pt x="0" y="0"/>
                    </a:lnTo>
                    <a:close/>
                    <a:moveTo>
                      <a:pt x="3" y="8"/>
                    </a:moveTo>
                    <a:cubicBezTo>
                      <a:pt x="9" y="8"/>
                      <a:pt x="9" y="8"/>
                      <a:pt x="9" y="8"/>
                    </a:cubicBezTo>
                    <a:cubicBezTo>
                      <a:pt x="11" y="8"/>
                      <a:pt x="12" y="7"/>
                      <a:pt x="12" y="5"/>
                    </a:cubicBezTo>
                    <a:cubicBezTo>
                      <a:pt x="12" y="3"/>
                      <a:pt x="10" y="2"/>
                      <a:pt x="9" y="2"/>
                    </a:cubicBezTo>
                    <a:cubicBezTo>
                      <a:pt x="3" y="2"/>
                      <a:pt x="3" y="2"/>
                      <a:pt x="3" y="2"/>
                    </a:cubicBezTo>
                    <a:lnTo>
                      <a:pt x="3" y="8"/>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6" name="Google Shape;1465;p66">
                <a:extLst>
                  <a:ext uri="{FF2B5EF4-FFF2-40B4-BE49-F238E27FC236}">
                    <a16:creationId xmlns:a16="http://schemas.microsoft.com/office/drawing/2014/main" id="{6E39CD6E-981E-8750-BC4F-01F06C4491DC}"/>
                  </a:ext>
                </a:extLst>
              </p:cNvPr>
              <p:cNvSpPr/>
              <p:nvPr/>
            </p:nvSpPr>
            <p:spPr>
              <a:xfrm>
                <a:off x="5881688" y="2409825"/>
                <a:ext cx="63500" cy="71437"/>
              </a:xfrm>
              <a:custGeom>
                <a:avLst/>
                <a:gdLst/>
                <a:ahLst/>
                <a:cxnLst/>
                <a:rect l="l" t="t" r="r" b="b"/>
                <a:pathLst>
                  <a:path w="17" h="19" extrusionOk="0">
                    <a:moveTo>
                      <a:pt x="17" y="19"/>
                    </a:moveTo>
                    <a:cubicBezTo>
                      <a:pt x="15" y="19"/>
                      <a:pt x="15" y="19"/>
                      <a:pt x="15" y="19"/>
                    </a:cubicBezTo>
                    <a:cubicBezTo>
                      <a:pt x="15" y="17"/>
                      <a:pt x="15" y="17"/>
                      <a:pt x="15" y="17"/>
                    </a:cubicBezTo>
                    <a:cubicBezTo>
                      <a:pt x="13" y="19"/>
                      <a:pt x="11" y="19"/>
                      <a:pt x="9" y="19"/>
                    </a:cubicBezTo>
                    <a:cubicBezTo>
                      <a:pt x="4" y="19"/>
                      <a:pt x="0" y="15"/>
                      <a:pt x="0" y="10"/>
                    </a:cubicBezTo>
                    <a:cubicBezTo>
                      <a:pt x="0" y="5"/>
                      <a:pt x="4" y="0"/>
                      <a:pt x="9" y="0"/>
                    </a:cubicBezTo>
                    <a:cubicBezTo>
                      <a:pt x="13" y="0"/>
                      <a:pt x="17" y="2"/>
                      <a:pt x="17" y="7"/>
                    </a:cubicBezTo>
                    <a:cubicBezTo>
                      <a:pt x="14" y="7"/>
                      <a:pt x="14" y="7"/>
                      <a:pt x="14" y="7"/>
                    </a:cubicBezTo>
                    <a:cubicBezTo>
                      <a:pt x="14" y="4"/>
                      <a:pt x="12" y="3"/>
                      <a:pt x="9" y="3"/>
                    </a:cubicBezTo>
                    <a:cubicBezTo>
                      <a:pt x="5" y="3"/>
                      <a:pt x="4" y="6"/>
                      <a:pt x="4" y="10"/>
                    </a:cubicBezTo>
                    <a:cubicBezTo>
                      <a:pt x="4" y="13"/>
                      <a:pt x="5" y="17"/>
                      <a:pt x="9" y="17"/>
                    </a:cubicBezTo>
                    <a:cubicBezTo>
                      <a:pt x="13" y="17"/>
                      <a:pt x="14" y="15"/>
                      <a:pt x="14" y="12"/>
                    </a:cubicBezTo>
                    <a:cubicBezTo>
                      <a:pt x="10" y="12"/>
                      <a:pt x="10" y="12"/>
                      <a:pt x="10" y="12"/>
                    </a:cubicBezTo>
                    <a:cubicBezTo>
                      <a:pt x="10" y="9"/>
                      <a:pt x="10" y="9"/>
                      <a:pt x="10" y="9"/>
                    </a:cubicBezTo>
                    <a:cubicBezTo>
                      <a:pt x="17" y="9"/>
                      <a:pt x="17" y="9"/>
                      <a:pt x="17" y="9"/>
                    </a:cubicBezTo>
                    <a:lnTo>
                      <a:pt x="17"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7" name="Google Shape;1466;p66">
                <a:extLst>
                  <a:ext uri="{FF2B5EF4-FFF2-40B4-BE49-F238E27FC236}">
                    <a16:creationId xmlns:a16="http://schemas.microsoft.com/office/drawing/2014/main" id="{482A49BA-4B24-B25D-CABD-18468ADF74FF}"/>
                  </a:ext>
                </a:extLst>
              </p:cNvPr>
              <p:cNvSpPr/>
              <p:nvPr/>
            </p:nvSpPr>
            <p:spPr>
              <a:xfrm>
                <a:off x="5961063" y="2414588"/>
                <a:ext cx="11100" cy="666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8" name="Google Shape;1467;p66">
                <a:extLst>
                  <a:ext uri="{FF2B5EF4-FFF2-40B4-BE49-F238E27FC236}">
                    <a16:creationId xmlns:a16="http://schemas.microsoft.com/office/drawing/2014/main" id="{339BC449-BB69-E711-CAE0-A12BDB2848FB}"/>
                  </a:ext>
                </a:extLst>
              </p:cNvPr>
              <p:cNvSpPr/>
              <p:nvPr/>
            </p:nvSpPr>
            <p:spPr>
              <a:xfrm>
                <a:off x="5983288" y="2414588"/>
                <a:ext cx="55562" cy="66675"/>
              </a:xfrm>
              <a:custGeom>
                <a:avLst/>
                <a:gdLst/>
                <a:ahLst/>
                <a:cxnLst/>
                <a:rect l="l" t="t" r="r" b="b"/>
                <a:pathLst>
                  <a:path w="35" h="42" extrusionOk="0">
                    <a:moveTo>
                      <a:pt x="0" y="0"/>
                    </a:moveTo>
                    <a:lnTo>
                      <a:pt x="33" y="0"/>
                    </a:lnTo>
                    <a:lnTo>
                      <a:pt x="33" y="4"/>
                    </a:lnTo>
                    <a:lnTo>
                      <a:pt x="9" y="35"/>
                    </a:lnTo>
                    <a:lnTo>
                      <a:pt x="35" y="35"/>
                    </a:lnTo>
                    <a:lnTo>
                      <a:pt x="35" y="42"/>
                    </a:lnTo>
                    <a:lnTo>
                      <a:pt x="0" y="42"/>
                    </a:lnTo>
                    <a:lnTo>
                      <a:pt x="0" y="35"/>
                    </a:lnTo>
                    <a:lnTo>
                      <a:pt x="24" y="4"/>
                    </a:lnTo>
                    <a:lnTo>
                      <a:pt x="0" y="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19" name="Google Shape;1468;p66">
                <a:extLst>
                  <a:ext uri="{FF2B5EF4-FFF2-40B4-BE49-F238E27FC236}">
                    <a16:creationId xmlns:a16="http://schemas.microsoft.com/office/drawing/2014/main" id="{8F5D9C76-195D-463F-72D0-6629D15FA605}"/>
                  </a:ext>
                </a:extLst>
              </p:cNvPr>
              <p:cNvSpPr/>
              <p:nvPr/>
            </p:nvSpPr>
            <p:spPr>
              <a:xfrm>
                <a:off x="6046788" y="2414588"/>
                <a:ext cx="52387" cy="66675"/>
              </a:xfrm>
              <a:custGeom>
                <a:avLst/>
                <a:gdLst/>
                <a:ahLst/>
                <a:cxnLst/>
                <a:rect l="l" t="t" r="r" b="b"/>
                <a:pathLst>
                  <a:path w="33" h="42" extrusionOk="0">
                    <a:moveTo>
                      <a:pt x="0" y="0"/>
                    </a:moveTo>
                    <a:lnTo>
                      <a:pt x="31" y="0"/>
                    </a:lnTo>
                    <a:lnTo>
                      <a:pt x="31" y="4"/>
                    </a:lnTo>
                    <a:lnTo>
                      <a:pt x="7" y="4"/>
                    </a:lnTo>
                    <a:lnTo>
                      <a:pt x="7" y="16"/>
                    </a:lnTo>
                    <a:lnTo>
                      <a:pt x="31" y="16"/>
                    </a:lnTo>
                    <a:lnTo>
                      <a:pt x="31" y="23"/>
                    </a:lnTo>
                    <a:lnTo>
                      <a:pt x="7" y="23"/>
                    </a:lnTo>
                    <a:lnTo>
                      <a:pt x="7" y="35"/>
                    </a:lnTo>
                    <a:lnTo>
                      <a:pt x="33" y="35"/>
                    </a:lnTo>
                    <a:lnTo>
                      <a:pt x="33"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5" name="Google Shape;1469;p66">
              <a:extLst>
                <a:ext uri="{FF2B5EF4-FFF2-40B4-BE49-F238E27FC236}">
                  <a16:creationId xmlns:a16="http://schemas.microsoft.com/office/drawing/2014/main" id="{B4472CB8-1CDC-CE3E-7F3D-B7F1AEE86718}"/>
                </a:ext>
              </a:extLst>
            </p:cNvPr>
            <p:cNvGrpSpPr/>
            <p:nvPr/>
          </p:nvGrpSpPr>
          <p:grpSpPr>
            <a:xfrm>
              <a:off x="2394474" y="2804561"/>
              <a:ext cx="2294836" cy="382472"/>
              <a:chOff x="3436938" y="2844800"/>
              <a:chExt cx="2295525" cy="382587"/>
            </a:xfrm>
          </p:grpSpPr>
          <p:sp>
            <p:nvSpPr>
              <p:cNvPr id="185" name="Google Shape;1470;p66">
                <a:extLst>
                  <a:ext uri="{FF2B5EF4-FFF2-40B4-BE49-F238E27FC236}">
                    <a16:creationId xmlns:a16="http://schemas.microsoft.com/office/drawing/2014/main" id="{FB4ED712-FB13-8497-112A-0D6B03A77C90}"/>
                  </a:ext>
                </a:extLst>
              </p:cNvPr>
              <p:cNvSpPr/>
              <p:nvPr/>
            </p:nvSpPr>
            <p:spPr>
              <a:xfrm>
                <a:off x="3436938" y="2844800"/>
                <a:ext cx="2295525" cy="382587"/>
              </a:xfrm>
              <a:custGeom>
                <a:avLst/>
                <a:gdLst/>
                <a:ahLst/>
                <a:cxnLst/>
                <a:rect l="l" t="t" r="r" b="b"/>
                <a:pathLst>
                  <a:path w="1446" h="241" extrusionOk="0">
                    <a:moveTo>
                      <a:pt x="990" y="241"/>
                    </a:moveTo>
                    <a:lnTo>
                      <a:pt x="1446" y="0"/>
                    </a:lnTo>
                    <a:lnTo>
                      <a:pt x="0" y="0"/>
                    </a:lnTo>
                    <a:lnTo>
                      <a:pt x="442" y="241"/>
                    </a:lnTo>
                    <a:lnTo>
                      <a:pt x="990" y="241"/>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6" name="Google Shape;1471;p66">
                <a:extLst>
                  <a:ext uri="{FF2B5EF4-FFF2-40B4-BE49-F238E27FC236}">
                    <a16:creationId xmlns:a16="http://schemas.microsoft.com/office/drawing/2014/main" id="{FF3CC30E-D59D-3762-AC78-07F6D0D03E82}"/>
                  </a:ext>
                </a:extLst>
              </p:cNvPr>
              <p:cNvSpPr/>
              <p:nvPr/>
            </p:nvSpPr>
            <p:spPr>
              <a:xfrm>
                <a:off x="4344988" y="2935288"/>
                <a:ext cx="85725" cy="101600"/>
              </a:xfrm>
              <a:custGeom>
                <a:avLst/>
                <a:gdLst/>
                <a:ahLst/>
                <a:cxnLst/>
                <a:rect l="l" t="t" r="r" b="b"/>
                <a:pathLst>
                  <a:path w="54" h="64" extrusionOk="0">
                    <a:moveTo>
                      <a:pt x="0" y="0"/>
                    </a:moveTo>
                    <a:lnTo>
                      <a:pt x="14" y="0"/>
                    </a:lnTo>
                    <a:lnTo>
                      <a:pt x="14" y="24"/>
                    </a:lnTo>
                    <a:lnTo>
                      <a:pt x="40" y="24"/>
                    </a:lnTo>
                    <a:lnTo>
                      <a:pt x="40" y="0"/>
                    </a:lnTo>
                    <a:lnTo>
                      <a:pt x="54" y="0"/>
                    </a:lnTo>
                    <a:lnTo>
                      <a:pt x="54" y="64"/>
                    </a:lnTo>
                    <a:lnTo>
                      <a:pt x="40" y="64"/>
                    </a:lnTo>
                    <a:lnTo>
                      <a:pt x="40" y="35"/>
                    </a:lnTo>
                    <a:lnTo>
                      <a:pt x="14" y="35"/>
                    </a:lnTo>
                    <a:lnTo>
                      <a:pt x="14" y="64"/>
                    </a:lnTo>
                    <a:lnTo>
                      <a:pt x="0" y="6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7" name="Google Shape;1472;p66">
                <a:extLst>
                  <a:ext uri="{FF2B5EF4-FFF2-40B4-BE49-F238E27FC236}">
                    <a16:creationId xmlns:a16="http://schemas.microsoft.com/office/drawing/2014/main" id="{5CE1ECA9-61D6-FCB6-C0C6-B8B3F5A18586}"/>
                  </a:ext>
                </a:extLst>
              </p:cNvPr>
              <p:cNvSpPr/>
              <p:nvPr/>
            </p:nvSpPr>
            <p:spPr>
              <a:xfrm>
                <a:off x="4445000" y="2960688"/>
                <a:ext cx="76200" cy="79375"/>
              </a:xfrm>
              <a:custGeom>
                <a:avLst/>
                <a:gdLst/>
                <a:ahLst/>
                <a:cxnLst/>
                <a:rect l="l" t="t" r="r" b="b"/>
                <a:pathLst>
                  <a:path w="20" h="21" extrusionOk="0">
                    <a:moveTo>
                      <a:pt x="1" y="6"/>
                    </a:moveTo>
                    <a:cubicBezTo>
                      <a:pt x="1" y="1"/>
                      <a:pt x="6" y="0"/>
                      <a:pt x="10" y="0"/>
                    </a:cubicBezTo>
                    <a:cubicBezTo>
                      <a:pt x="14" y="0"/>
                      <a:pt x="19" y="1"/>
                      <a:pt x="19" y="5"/>
                    </a:cubicBezTo>
                    <a:cubicBezTo>
                      <a:pt x="19" y="16"/>
                      <a:pt x="19" y="16"/>
                      <a:pt x="19" y="16"/>
                    </a:cubicBezTo>
                    <a:cubicBezTo>
                      <a:pt x="19" y="18"/>
                      <a:pt x="19" y="19"/>
                      <a:pt x="20" y="20"/>
                    </a:cubicBezTo>
                    <a:cubicBezTo>
                      <a:pt x="14" y="20"/>
                      <a:pt x="14" y="20"/>
                      <a:pt x="14" y="20"/>
                    </a:cubicBezTo>
                    <a:cubicBezTo>
                      <a:pt x="14" y="20"/>
                      <a:pt x="14" y="19"/>
                      <a:pt x="14" y="18"/>
                    </a:cubicBezTo>
                    <a:cubicBezTo>
                      <a:pt x="12" y="20"/>
                      <a:pt x="9" y="21"/>
                      <a:pt x="7" y="21"/>
                    </a:cubicBezTo>
                    <a:cubicBezTo>
                      <a:pt x="3" y="21"/>
                      <a:pt x="0" y="19"/>
                      <a:pt x="0" y="15"/>
                    </a:cubicBezTo>
                    <a:cubicBezTo>
                      <a:pt x="0" y="10"/>
                      <a:pt x="3" y="9"/>
                      <a:pt x="7" y="9"/>
                    </a:cubicBezTo>
                    <a:cubicBezTo>
                      <a:pt x="10" y="8"/>
                      <a:pt x="13" y="8"/>
                      <a:pt x="13" y="6"/>
                    </a:cubicBezTo>
                    <a:cubicBezTo>
                      <a:pt x="13" y="4"/>
                      <a:pt x="12" y="3"/>
                      <a:pt x="10" y="3"/>
                    </a:cubicBezTo>
                    <a:cubicBezTo>
                      <a:pt x="8" y="3"/>
                      <a:pt x="6" y="4"/>
                      <a:pt x="6" y="6"/>
                    </a:cubicBezTo>
                    <a:lnTo>
                      <a:pt x="1" y="6"/>
                    </a:lnTo>
                    <a:close/>
                    <a:moveTo>
                      <a:pt x="13" y="10"/>
                    </a:moveTo>
                    <a:cubicBezTo>
                      <a:pt x="12" y="11"/>
                      <a:pt x="11" y="11"/>
                      <a:pt x="9" y="12"/>
                    </a:cubicBezTo>
                    <a:cubicBezTo>
                      <a:pt x="7" y="12"/>
                      <a:pt x="6" y="12"/>
                      <a:pt x="6" y="15"/>
                    </a:cubicBezTo>
                    <a:cubicBezTo>
                      <a:pt x="6" y="17"/>
                      <a:pt x="7" y="17"/>
                      <a:pt x="9" y="17"/>
                    </a:cubicBezTo>
                    <a:cubicBezTo>
                      <a:pt x="13" y="17"/>
                      <a:pt x="13" y="14"/>
                      <a:pt x="13" y="12"/>
                    </a:cubicBezTo>
                    <a:lnTo>
                      <a:pt x="13" y="1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8" name="Google Shape;1473;p66">
                <a:extLst>
                  <a:ext uri="{FF2B5EF4-FFF2-40B4-BE49-F238E27FC236}">
                    <a16:creationId xmlns:a16="http://schemas.microsoft.com/office/drawing/2014/main" id="{1E2576C5-3F90-9806-E00F-2F623B625153}"/>
                  </a:ext>
                </a:extLst>
              </p:cNvPr>
              <p:cNvSpPr/>
              <p:nvPr/>
            </p:nvSpPr>
            <p:spPr>
              <a:xfrm>
                <a:off x="4532313" y="2935288"/>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9" y="7"/>
                      <a:pt x="12" y="7"/>
                    </a:cubicBezTo>
                    <a:cubicBezTo>
                      <a:pt x="16" y="7"/>
                      <a:pt x="20" y="10"/>
                      <a:pt x="20" y="17"/>
                    </a:cubicBezTo>
                    <a:cubicBezTo>
                      <a:pt x="20" y="25"/>
                      <a:pt x="16" y="28"/>
                      <a:pt x="12" y="28"/>
                    </a:cubicBezTo>
                    <a:cubicBezTo>
                      <a:pt x="9" y="28"/>
                      <a:pt x="7" y="27"/>
                      <a:pt x="5" y="25"/>
                    </a:cubicBezTo>
                    <a:cubicBezTo>
                      <a:pt x="5" y="25"/>
                      <a:pt x="5" y="25"/>
                      <a:pt x="5" y="25"/>
                    </a:cubicBezTo>
                    <a:cubicBezTo>
                      <a:pt x="5" y="27"/>
                      <a:pt x="5" y="27"/>
                      <a:pt x="5" y="27"/>
                    </a:cubicBezTo>
                    <a:cubicBezTo>
                      <a:pt x="0" y="27"/>
                      <a:pt x="0" y="27"/>
                      <a:pt x="0" y="27"/>
                    </a:cubicBezTo>
                    <a:lnTo>
                      <a:pt x="0" y="0"/>
                    </a:lnTo>
                    <a:close/>
                    <a:moveTo>
                      <a:pt x="10" y="11"/>
                    </a:moveTo>
                    <a:cubicBezTo>
                      <a:pt x="7" y="11"/>
                      <a:pt x="5" y="14"/>
                      <a:pt x="5" y="17"/>
                    </a:cubicBezTo>
                    <a:cubicBezTo>
                      <a:pt x="5" y="21"/>
                      <a:pt x="7" y="24"/>
                      <a:pt x="10" y="24"/>
                    </a:cubicBezTo>
                    <a:cubicBezTo>
                      <a:pt x="13" y="24"/>
                      <a:pt x="15" y="21"/>
                      <a:pt x="15" y="17"/>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9" name="Google Shape;1474;p66">
                <a:extLst>
                  <a:ext uri="{FF2B5EF4-FFF2-40B4-BE49-F238E27FC236}">
                    <a16:creationId xmlns:a16="http://schemas.microsoft.com/office/drawing/2014/main" id="{3E1BDBF4-EDA6-9E9E-0F60-4B9599495D01}"/>
                  </a:ext>
                </a:extLst>
              </p:cNvPr>
              <p:cNvSpPr/>
              <p:nvPr/>
            </p:nvSpPr>
            <p:spPr>
              <a:xfrm>
                <a:off x="4621213" y="2935288"/>
                <a:ext cx="19050" cy="101600"/>
              </a:xfrm>
              <a:custGeom>
                <a:avLst/>
                <a:gdLst/>
                <a:ahLst/>
                <a:cxnLst/>
                <a:rect l="l" t="t" r="r" b="b"/>
                <a:pathLst>
                  <a:path w="12" h="64" extrusionOk="0">
                    <a:moveTo>
                      <a:pt x="12" y="9"/>
                    </a:moveTo>
                    <a:lnTo>
                      <a:pt x="0" y="9"/>
                    </a:lnTo>
                    <a:lnTo>
                      <a:pt x="0" y="0"/>
                    </a:lnTo>
                    <a:lnTo>
                      <a:pt x="12" y="0"/>
                    </a:lnTo>
                    <a:lnTo>
                      <a:pt x="12" y="9"/>
                    </a:lnTo>
                    <a:close/>
                    <a:moveTo>
                      <a:pt x="0" y="16"/>
                    </a:moveTo>
                    <a:lnTo>
                      <a:pt x="12" y="16"/>
                    </a:lnTo>
                    <a:lnTo>
                      <a:pt x="12" y="64"/>
                    </a:lnTo>
                    <a:lnTo>
                      <a:pt x="0" y="64"/>
                    </a:lnTo>
                    <a:lnTo>
                      <a:pt x="0"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0" name="Google Shape;1475;p66">
                <a:extLst>
                  <a:ext uri="{FF2B5EF4-FFF2-40B4-BE49-F238E27FC236}">
                    <a16:creationId xmlns:a16="http://schemas.microsoft.com/office/drawing/2014/main" id="{31C95426-324F-C54A-22EC-6B6047030B9D}"/>
                  </a:ext>
                </a:extLst>
              </p:cNvPr>
              <p:cNvSpPr/>
              <p:nvPr/>
            </p:nvSpPr>
            <p:spPr>
              <a:xfrm>
                <a:off x="4651375" y="2938463"/>
                <a:ext cx="49212" cy="98425"/>
              </a:xfrm>
              <a:custGeom>
                <a:avLst/>
                <a:gdLst/>
                <a:ahLst/>
                <a:cxnLst/>
                <a:rect l="l" t="t" r="r" b="b"/>
                <a:pathLst>
                  <a:path w="13" h="26" extrusionOk="0">
                    <a:moveTo>
                      <a:pt x="9" y="6"/>
                    </a:moveTo>
                    <a:cubicBezTo>
                      <a:pt x="13" y="6"/>
                      <a:pt x="13" y="6"/>
                      <a:pt x="13" y="6"/>
                    </a:cubicBezTo>
                    <a:cubicBezTo>
                      <a:pt x="13" y="10"/>
                      <a:pt x="13" y="10"/>
                      <a:pt x="13" y="10"/>
                    </a:cubicBezTo>
                    <a:cubicBezTo>
                      <a:pt x="9" y="10"/>
                      <a:pt x="9" y="10"/>
                      <a:pt x="9" y="10"/>
                    </a:cubicBezTo>
                    <a:cubicBezTo>
                      <a:pt x="9" y="20"/>
                      <a:pt x="9" y="20"/>
                      <a:pt x="9" y="20"/>
                    </a:cubicBezTo>
                    <a:cubicBezTo>
                      <a:pt x="9" y="22"/>
                      <a:pt x="9" y="22"/>
                      <a:pt x="11" y="22"/>
                    </a:cubicBezTo>
                    <a:cubicBezTo>
                      <a:pt x="11" y="22"/>
                      <a:pt x="12" y="22"/>
                      <a:pt x="13" y="22"/>
                    </a:cubicBezTo>
                    <a:cubicBezTo>
                      <a:pt x="13" y="26"/>
                      <a:pt x="13" y="26"/>
                      <a:pt x="13" y="26"/>
                    </a:cubicBezTo>
                    <a:cubicBezTo>
                      <a:pt x="12" y="26"/>
                      <a:pt x="10" y="26"/>
                      <a:pt x="9" y="26"/>
                    </a:cubicBezTo>
                    <a:cubicBezTo>
                      <a:pt x="6" y="26"/>
                      <a:pt x="3" y="26"/>
                      <a:pt x="3" y="22"/>
                    </a:cubicBezTo>
                    <a:cubicBezTo>
                      <a:pt x="3" y="10"/>
                      <a:pt x="3" y="10"/>
                      <a:pt x="3" y="10"/>
                    </a:cubicBezTo>
                    <a:cubicBezTo>
                      <a:pt x="0" y="10"/>
                      <a:pt x="0" y="10"/>
                      <a:pt x="0" y="10"/>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1" name="Google Shape;1476;p66">
                <a:extLst>
                  <a:ext uri="{FF2B5EF4-FFF2-40B4-BE49-F238E27FC236}">
                    <a16:creationId xmlns:a16="http://schemas.microsoft.com/office/drawing/2014/main" id="{10E4233F-14F3-8920-281B-5DEF8BF2128E}"/>
                  </a:ext>
                </a:extLst>
              </p:cNvPr>
              <p:cNvSpPr/>
              <p:nvPr/>
            </p:nvSpPr>
            <p:spPr>
              <a:xfrm>
                <a:off x="4741863" y="2935288"/>
                <a:ext cx="79375" cy="101600"/>
              </a:xfrm>
              <a:custGeom>
                <a:avLst/>
                <a:gdLst/>
                <a:ahLst/>
                <a:cxnLst/>
                <a:rect l="l" t="t" r="r" b="b"/>
                <a:pathLst>
                  <a:path w="50" h="64" extrusionOk="0">
                    <a:moveTo>
                      <a:pt x="28" y="49"/>
                    </a:moveTo>
                    <a:lnTo>
                      <a:pt x="0" y="49"/>
                    </a:lnTo>
                    <a:lnTo>
                      <a:pt x="0" y="38"/>
                    </a:lnTo>
                    <a:lnTo>
                      <a:pt x="28" y="0"/>
                    </a:lnTo>
                    <a:lnTo>
                      <a:pt x="40" y="0"/>
                    </a:lnTo>
                    <a:lnTo>
                      <a:pt x="40" y="38"/>
                    </a:lnTo>
                    <a:lnTo>
                      <a:pt x="50" y="38"/>
                    </a:lnTo>
                    <a:lnTo>
                      <a:pt x="50" y="49"/>
                    </a:lnTo>
                    <a:lnTo>
                      <a:pt x="40" y="49"/>
                    </a:lnTo>
                    <a:lnTo>
                      <a:pt x="40" y="64"/>
                    </a:lnTo>
                    <a:lnTo>
                      <a:pt x="28" y="64"/>
                    </a:lnTo>
                    <a:lnTo>
                      <a:pt x="28" y="49"/>
                    </a:lnTo>
                    <a:close/>
                    <a:moveTo>
                      <a:pt x="28" y="16"/>
                    </a:moveTo>
                    <a:lnTo>
                      <a:pt x="28" y="16"/>
                    </a:lnTo>
                    <a:lnTo>
                      <a:pt x="12" y="38"/>
                    </a:lnTo>
                    <a:lnTo>
                      <a:pt x="28" y="38"/>
                    </a:lnTo>
                    <a:lnTo>
                      <a:pt x="28"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2" name="Google Shape;1477;p66">
                <a:extLst>
                  <a:ext uri="{FF2B5EF4-FFF2-40B4-BE49-F238E27FC236}">
                    <a16:creationId xmlns:a16="http://schemas.microsoft.com/office/drawing/2014/main" id="{FE611DBA-0387-F0E4-2296-4F432BE7804F}"/>
                  </a:ext>
                </a:extLst>
              </p:cNvPr>
              <p:cNvSpPr/>
              <p:nvPr/>
            </p:nvSpPr>
            <p:spPr>
              <a:xfrm>
                <a:off x="4213225" y="3084513"/>
                <a:ext cx="55562" cy="68262"/>
              </a:xfrm>
              <a:custGeom>
                <a:avLst/>
                <a:gdLst/>
                <a:ahLst/>
                <a:cxnLst/>
                <a:rect l="l" t="t" r="r" b="b"/>
                <a:pathLst>
                  <a:path w="35" h="43" extrusionOk="0">
                    <a:moveTo>
                      <a:pt x="0" y="0"/>
                    </a:moveTo>
                    <a:lnTo>
                      <a:pt x="35" y="0"/>
                    </a:lnTo>
                    <a:lnTo>
                      <a:pt x="35" y="5"/>
                    </a:lnTo>
                    <a:lnTo>
                      <a:pt x="21" y="5"/>
                    </a:lnTo>
                    <a:lnTo>
                      <a:pt x="21" y="43"/>
                    </a:lnTo>
                    <a:lnTo>
                      <a:pt x="14" y="43"/>
                    </a:lnTo>
                    <a:lnTo>
                      <a:pt x="14" y="5"/>
                    </a:lnTo>
                    <a:lnTo>
                      <a:pt x="0" y="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3" name="Google Shape;1478;p66">
                <a:extLst>
                  <a:ext uri="{FF2B5EF4-FFF2-40B4-BE49-F238E27FC236}">
                    <a16:creationId xmlns:a16="http://schemas.microsoft.com/office/drawing/2014/main" id="{9A6A3688-0723-A6CB-D77F-D47A6FDDF8DE}"/>
                  </a:ext>
                </a:extLst>
              </p:cNvPr>
              <p:cNvSpPr/>
              <p:nvPr/>
            </p:nvSpPr>
            <p:spPr>
              <a:xfrm>
                <a:off x="4276725" y="3084513"/>
                <a:ext cx="57150" cy="68262"/>
              </a:xfrm>
              <a:custGeom>
                <a:avLst/>
                <a:gdLst/>
                <a:ahLst/>
                <a:cxnLst/>
                <a:rect l="l" t="t" r="r" b="b"/>
                <a:pathLst>
                  <a:path w="36" h="43" extrusionOk="0">
                    <a:moveTo>
                      <a:pt x="0" y="0"/>
                    </a:moveTo>
                    <a:lnTo>
                      <a:pt x="7" y="0"/>
                    </a:lnTo>
                    <a:lnTo>
                      <a:pt x="7" y="17"/>
                    </a:lnTo>
                    <a:lnTo>
                      <a:pt x="28" y="17"/>
                    </a:lnTo>
                    <a:lnTo>
                      <a:pt x="28" y="0"/>
                    </a:lnTo>
                    <a:lnTo>
                      <a:pt x="36" y="0"/>
                    </a:lnTo>
                    <a:lnTo>
                      <a:pt x="36" y="43"/>
                    </a:lnTo>
                    <a:lnTo>
                      <a:pt x="28" y="43"/>
                    </a:lnTo>
                    <a:lnTo>
                      <a:pt x="28" y="24"/>
                    </a:lnTo>
                    <a:lnTo>
                      <a:pt x="7" y="24"/>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4" name="Google Shape;1479;p66">
                <a:extLst>
                  <a:ext uri="{FF2B5EF4-FFF2-40B4-BE49-F238E27FC236}">
                    <a16:creationId xmlns:a16="http://schemas.microsoft.com/office/drawing/2014/main" id="{614BE14D-8B39-A7A0-57CC-7951E818D708}"/>
                  </a:ext>
                </a:extLst>
              </p:cNvPr>
              <p:cNvSpPr/>
              <p:nvPr/>
            </p:nvSpPr>
            <p:spPr>
              <a:xfrm>
                <a:off x="4348163" y="3084513"/>
                <a:ext cx="111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5" name="Google Shape;1480;p66">
                <a:extLst>
                  <a:ext uri="{FF2B5EF4-FFF2-40B4-BE49-F238E27FC236}">
                    <a16:creationId xmlns:a16="http://schemas.microsoft.com/office/drawing/2014/main" id="{6D7E2BA1-5AB7-6942-E745-C68DE1C7975D}"/>
                  </a:ext>
                </a:extLst>
              </p:cNvPr>
              <p:cNvSpPr/>
              <p:nvPr/>
            </p:nvSpPr>
            <p:spPr>
              <a:xfrm>
                <a:off x="4373563" y="3084513"/>
                <a:ext cx="57150" cy="68262"/>
              </a:xfrm>
              <a:custGeom>
                <a:avLst/>
                <a:gdLst/>
                <a:ahLst/>
                <a:cxnLst/>
                <a:rect l="l" t="t" r="r" b="b"/>
                <a:pathLst>
                  <a:path w="36" h="43" extrusionOk="0">
                    <a:moveTo>
                      <a:pt x="0" y="0"/>
                    </a:moveTo>
                    <a:lnTo>
                      <a:pt x="8" y="0"/>
                    </a:lnTo>
                    <a:lnTo>
                      <a:pt x="29" y="31"/>
                    </a:lnTo>
                    <a:lnTo>
                      <a:pt x="29" y="31"/>
                    </a:lnTo>
                    <a:lnTo>
                      <a:pt x="29" y="0"/>
                    </a:lnTo>
                    <a:lnTo>
                      <a:pt x="36" y="0"/>
                    </a:lnTo>
                    <a:lnTo>
                      <a:pt x="36" y="43"/>
                    </a:lnTo>
                    <a:lnTo>
                      <a:pt x="26" y="43"/>
                    </a:lnTo>
                    <a:lnTo>
                      <a:pt x="8" y="12"/>
                    </a:lnTo>
                    <a:lnTo>
                      <a:pt x="8" y="12"/>
                    </a:lnTo>
                    <a:lnTo>
                      <a:pt x="8"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6" name="Google Shape;1481;p66">
                <a:extLst>
                  <a:ext uri="{FF2B5EF4-FFF2-40B4-BE49-F238E27FC236}">
                    <a16:creationId xmlns:a16="http://schemas.microsoft.com/office/drawing/2014/main" id="{4611EF16-6E5F-5CAC-1567-DA79320FA0C8}"/>
                  </a:ext>
                </a:extLst>
              </p:cNvPr>
              <p:cNvSpPr/>
              <p:nvPr/>
            </p:nvSpPr>
            <p:spPr>
              <a:xfrm>
                <a:off x="4445000" y="3084513"/>
                <a:ext cx="57150" cy="68262"/>
              </a:xfrm>
              <a:custGeom>
                <a:avLst/>
                <a:gdLst/>
                <a:ahLst/>
                <a:cxnLst/>
                <a:rect l="l" t="t" r="r" b="b"/>
                <a:pathLst>
                  <a:path w="36" h="43" extrusionOk="0">
                    <a:moveTo>
                      <a:pt x="0" y="0"/>
                    </a:moveTo>
                    <a:lnTo>
                      <a:pt x="7" y="0"/>
                    </a:lnTo>
                    <a:lnTo>
                      <a:pt x="7" y="19"/>
                    </a:lnTo>
                    <a:lnTo>
                      <a:pt x="26" y="0"/>
                    </a:lnTo>
                    <a:lnTo>
                      <a:pt x="36" y="0"/>
                    </a:lnTo>
                    <a:lnTo>
                      <a:pt x="19" y="17"/>
                    </a:lnTo>
                    <a:lnTo>
                      <a:pt x="36" y="43"/>
                    </a:lnTo>
                    <a:lnTo>
                      <a:pt x="26" y="43"/>
                    </a:lnTo>
                    <a:lnTo>
                      <a:pt x="12" y="22"/>
                    </a:lnTo>
                    <a:lnTo>
                      <a:pt x="7" y="29"/>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7" name="Google Shape;1482;p66">
                <a:extLst>
                  <a:ext uri="{FF2B5EF4-FFF2-40B4-BE49-F238E27FC236}">
                    <a16:creationId xmlns:a16="http://schemas.microsoft.com/office/drawing/2014/main" id="{2697EDFE-BAEC-5DF7-74C0-CBA73A13B102}"/>
                  </a:ext>
                </a:extLst>
              </p:cNvPr>
              <p:cNvSpPr/>
              <p:nvPr/>
            </p:nvSpPr>
            <p:spPr>
              <a:xfrm>
                <a:off x="4532313" y="3084513"/>
                <a:ext cx="88900" cy="68262"/>
              </a:xfrm>
              <a:custGeom>
                <a:avLst/>
                <a:gdLst/>
                <a:ahLst/>
                <a:cxnLst/>
                <a:rect l="l" t="t" r="r" b="b"/>
                <a:pathLst>
                  <a:path w="56" h="43" extrusionOk="0">
                    <a:moveTo>
                      <a:pt x="0" y="0"/>
                    </a:moveTo>
                    <a:lnTo>
                      <a:pt x="7" y="0"/>
                    </a:lnTo>
                    <a:lnTo>
                      <a:pt x="14" y="33"/>
                    </a:lnTo>
                    <a:lnTo>
                      <a:pt x="14" y="33"/>
                    </a:lnTo>
                    <a:lnTo>
                      <a:pt x="23" y="0"/>
                    </a:lnTo>
                    <a:lnTo>
                      <a:pt x="30" y="0"/>
                    </a:lnTo>
                    <a:lnTo>
                      <a:pt x="40" y="33"/>
                    </a:lnTo>
                    <a:lnTo>
                      <a:pt x="40" y="33"/>
                    </a:lnTo>
                    <a:lnTo>
                      <a:pt x="47" y="0"/>
                    </a:lnTo>
                    <a:lnTo>
                      <a:pt x="56" y="0"/>
                    </a:lnTo>
                    <a:lnTo>
                      <a:pt x="45" y="43"/>
                    </a:lnTo>
                    <a:lnTo>
                      <a:pt x="35" y="43"/>
                    </a:lnTo>
                    <a:lnTo>
                      <a:pt x="28" y="10"/>
                    </a:lnTo>
                    <a:lnTo>
                      <a:pt x="28" y="10"/>
                    </a:lnTo>
                    <a:lnTo>
                      <a:pt x="19" y="43"/>
                    </a:lnTo>
                    <a:lnTo>
                      <a:pt x="9"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8" name="Google Shape;1483;p66">
                <a:extLst>
                  <a:ext uri="{FF2B5EF4-FFF2-40B4-BE49-F238E27FC236}">
                    <a16:creationId xmlns:a16="http://schemas.microsoft.com/office/drawing/2014/main" id="{01EBBB17-5C1C-E132-E419-6BB56D7183FF}"/>
                  </a:ext>
                </a:extLst>
              </p:cNvPr>
              <p:cNvSpPr/>
              <p:nvPr/>
            </p:nvSpPr>
            <p:spPr>
              <a:xfrm>
                <a:off x="4629150" y="3084513"/>
                <a:ext cx="111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99" name="Google Shape;1484;p66">
                <a:extLst>
                  <a:ext uri="{FF2B5EF4-FFF2-40B4-BE49-F238E27FC236}">
                    <a16:creationId xmlns:a16="http://schemas.microsoft.com/office/drawing/2014/main" id="{B103AF64-93A0-BAD5-B1AD-64836B9CC391}"/>
                  </a:ext>
                </a:extLst>
              </p:cNvPr>
              <p:cNvSpPr/>
              <p:nvPr/>
            </p:nvSpPr>
            <p:spPr>
              <a:xfrm>
                <a:off x="4656138" y="3084513"/>
                <a:ext cx="55562" cy="68262"/>
              </a:xfrm>
              <a:custGeom>
                <a:avLst/>
                <a:gdLst/>
                <a:ahLst/>
                <a:cxnLst/>
                <a:rect l="l" t="t" r="r" b="b"/>
                <a:pathLst>
                  <a:path w="35" h="43" extrusionOk="0">
                    <a:moveTo>
                      <a:pt x="0" y="0"/>
                    </a:moveTo>
                    <a:lnTo>
                      <a:pt x="7" y="0"/>
                    </a:lnTo>
                    <a:lnTo>
                      <a:pt x="28" y="31"/>
                    </a:lnTo>
                    <a:lnTo>
                      <a:pt x="28" y="31"/>
                    </a:lnTo>
                    <a:lnTo>
                      <a:pt x="28" y="0"/>
                    </a:lnTo>
                    <a:lnTo>
                      <a:pt x="35" y="0"/>
                    </a:lnTo>
                    <a:lnTo>
                      <a:pt x="35" y="43"/>
                    </a:lnTo>
                    <a:lnTo>
                      <a:pt x="26" y="43"/>
                    </a:lnTo>
                    <a:lnTo>
                      <a:pt x="7" y="12"/>
                    </a:lnTo>
                    <a:lnTo>
                      <a:pt x="7" y="12"/>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0" name="Google Shape;1485;p66">
                <a:extLst>
                  <a:ext uri="{FF2B5EF4-FFF2-40B4-BE49-F238E27FC236}">
                    <a16:creationId xmlns:a16="http://schemas.microsoft.com/office/drawing/2014/main" id="{8AA0C904-43BE-6E55-B95C-4C764451B81F}"/>
                  </a:ext>
                </a:extLst>
              </p:cNvPr>
              <p:cNvSpPr/>
              <p:nvPr/>
            </p:nvSpPr>
            <p:spPr>
              <a:xfrm>
                <a:off x="4722813" y="3122613"/>
                <a:ext cx="27000" cy="78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1" name="Google Shape;1486;p66">
                <a:extLst>
                  <a:ext uri="{FF2B5EF4-FFF2-40B4-BE49-F238E27FC236}">
                    <a16:creationId xmlns:a16="http://schemas.microsoft.com/office/drawing/2014/main" id="{07B5F8A7-2400-3F3A-87C2-1ECBD97F321B}"/>
                  </a:ext>
                </a:extLst>
              </p:cNvPr>
              <p:cNvSpPr/>
              <p:nvPr/>
            </p:nvSpPr>
            <p:spPr>
              <a:xfrm>
                <a:off x="4756150" y="3084513"/>
                <a:ext cx="90487" cy="68262"/>
              </a:xfrm>
              <a:custGeom>
                <a:avLst/>
                <a:gdLst/>
                <a:ahLst/>
                <a:cxnLst/>
                <a:rect l="l" t="t" r="r" b="b"/>
                <a:pathLst>
                  <a:path w="57" h="43" extrusionOk="0">
                    <a:moveTo>
                      <a:pt x="0" y="0"/>
                    </a:moveTo>
                    <a:lnTo>
                      <a:pt x="8" y="0"/>
                    </a:lnTo>
                    <a:lnTo>
                      <a:pt x="15" y="33"/>
                    </a:lnTo>
                    <a:lnTo>
                      <a:pt x="15" y="33"/>
                    </a:lnTo>
                    <a:lnTo>
                      <a:pt x="24" y="0"/>
                    </a:lnTo>
                    <a:lnTo>
                      <a:pt x="31" y="0"/>
                    </a:lnTo>
                    <a:lnTo>
                      <a:pt x="41" y="33"/>
                    </a:lnTo>
                    <a:lnTo>
                      <a:pt x="41" y="33"/>
                    </a:lnTo>
                    <a:lnTo>
                      <a:pt x="48" y="0"/>
                    </a:lnTo>
                    <a:lnTo>
                      <a:pt x="57" y="0"/>
                    </a:lnTo>
                    <a:lnTo>
                      <a:pt x="45" y="43"/>
                    </a:lnTo>
                    <a:lnTo>
                      <a:pt x="36" y="43"/>
                    </a:lnTo>
                    <a:lnTo>
                      <a:pt x="29" y="10"/>
                    </a:lnTo>
                    <a:lnTo>
                      <a:pt x="29" y="10"/>
                    </a:lnTo>
                    <a:lnTo>
                      <a:pt x="19" y="43"/>
                    </a:lnTo>
                    <a:lnTo>
                      <a:pt x="1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2" name="Google Shape;1487;p66">
                <a:extLst>
                  <a:ext uri="{FF2B5EF4-FFF2-40B4-BE49-F238E27FC236}">
                    <a16:creationId xmlns:a16="http://schemas.microsoft.com/office/drawing/2014/main" id="{14DF487A-2C5F-3ECF-4138-1EEFF10D623D}"/>
                  </a:ext>
                </a:extLst>
              </p:cNvPr>
              <p:cNvSpPr/>
              <p:nvPr/>
            </p:nvSpPr>
            <p:spPr>
              <a:xfrm>
                <a:off x="4854575" y="3084513"/>
                <a:ext cx="111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03" name="Google Shape;1488;p66">
                <a:extLst>
                  <a:ext uri="{FF2B5EF4-FFF2-40B4-BE49-F238E27FC236}">
                    <a16:creationId xmlns:a16="http://schemas.microsoft.com/office/drawing/2014/main" id="{4F037D85-79A9-B209-1FCB-83B553464905}"/>
                  </a:ext>
                </a:extLst>
              </p:cNvPr>
              <p:cNvSpPr/>
              <p:nvPr/>
            </p:nvSpPr>
            <p:spPr>
              <a:xfrm>
                <a:off x="4879975" y="3084513"/>
                <a:ext cx="57150" cy="68262"/>
              </a:xfrm>
              <a:custGeom>
                <a:avLst/>
                <a:gdLst/>
                <a:ahLst/>
                <a:cxnLst/>
                <a:rect l="l" t="t" r="r" b="b"/>
                <a:pathLst>
                  <a:path w="36" h="43" extrusionOk="0">
                    <a:moveTo>
                      <a:pt x="0" y="0"/>
                    </a:moveTo>
                    <a:lnTo>
                      <a:pt x="7" y="0"/>
                    </a:lnTo>
                    <a:lnTo>
                      <a:pt x="29" y="31"/>
                    </a:lnTo>
                    <a:lnTo>
                      <a:pt x="29" y="31"/>
                    </a:lnTo>
                    <a:lnTo>
                      <a:pt x="29" y="0"/>
                    </a:lnTo>
                    <a:lnTo>
                      <a:pt x="36" y="0"/>
                    </a:lnTo>
                    <a:lnTo>
                      <a:pt x="36" y="43"/>
                    </a:lnTo>
                    <a:lnTo>
                      <a:pt x="26" y="43"/>
                    </a:lnTo>
                    <a:lnTo>
                      <a:pt x="7" y="12"/>
                    </a:lnTo>
                    <a:lnTo>
                      <a:pt x="7" y="12"/>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6" name="Google Shape;1489;p66">
              <a:extLst>
                <a:ext uri="{FF2B5EF4-FFF2-40B4-BE49-F238E27FC236}">
                  <a16:creationId xmlns:a16="http://schemas.microsoft.com/office/drawing/2014/main" id="{21E4C074-F90F-E654-E7FA-9CAB3BE7FE6F}"/>
                </a:ext>
              </a:extLst>
            </p:cNvPr>
            <p:cNvGrpSpPr/>
            <p:nvPr/>
          </p:nvGrpSpPr>
          <p:grpSpPr>
            <a:xfrm>
              <a:off x="2375430" y="3613943"/>
              <a:ext cx="2290075" cy="371364"/>
              <a:chOff x="3417888" y="3654425"/>
              <a:chExt cx="2290763" cy="371475"/>
            </a:xfrm>
          </p:grpSpPr>
          <p:sp>
            <p:nvSpPr>
              <p:cNvPr id="159" name="Google Shape;1490;p66">
                <a:extLst>
                  <a:ext uri="{FF2B5EF4-FFF2-40B4-BE49-F238E27FC236}">
                    <a16:creationId xmlns:a16="http://schemas.microsoft.com/office/drawing/2014/main" id="{6D389596-D437-6D71-BB03-24100143CD6A}"/>
                  </a:ext>
                </a:extLst>
              </p:cNvPr>
              <p:cNvSpPr/>
              <p:nvPr/>
            </p:nvSpPr>
            <p:spPr>
              <a:xfrm>
                <a:off x="3417888" y="3654425"/>
                <a:ext cx="2290763" cy="371475"/>
              </a:xfrm>
              <a:custGeom>
                <a:avLst/>
                <a:gdLst/>
                <a:ahLst/>
                <a:cxnLst/>
                <a:rect l="l" t="t" r="r" b="b"/>
                <a:pathLst>
                  <a:path w="1443" h="234" extrusionOk="0">
                    <a:moveTo>
                      <a:pt x="430" y="0"/>
                    </a:moveTo>
                    <a:lnTo>
                      <a:pt x="0" y="234"/>
                    </a:lnTo>
                    <a:lnTo>
                      <a:pt x="1443" y="234"/>
                    </a:lnTo>
                    <a:lnTo>
                      <a:pt x="1023" y="0"/>
                    </a:lnTo>
                    <a:lnTo>
                      <a:pt x="430"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 name="Google Shape;1491;p66">
                <a:extLst>
                  <a:ext uri="{FF2B5EF4-FFF2-40B4-BE49-F238E27FC236}">
                    <a16:creationId xmlns:a16="http://schemas.microsoft.com/office/drawing/2014/main" id="{110F5ABC-B0A7-C6FA-20C4-E855AD0D48BA}"/>
                  </a:ext>
                </a:extLst>
              </p:cNvPr>
              <p:cNvSpPr/>
              <p:nvPr/>
            </p:nvSpPr>
            <p:spPr>
              <a:xfrm>
                <a:off x="4344988" y="3730625"/>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7"/>
                    </a:lnTo>
                    <a:lnTo>
                      <a:pt x="14" y="37"/>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 name="Google Shape;1492;p66">
                <a:extLst>
                  <a:ext uri="{FF2B5EF4-FFF2-40B4-BE49-F238E27FC236}">
                    <a16:creationId xmlns:a16="http://schemas.microsoft.com/office/drawing/2014/main" id="{DCE05150-BABB-9609-4397-9EBF3EB2CA1E}"/>
                  </a:ext>
                </a:extLst>
              </p:cNvPr>
              <p:cNvSpPr/>
              <p:nvPr/>
            </p:nvSpPr>
            <p:spPr>
              <a:xfrm>
                <a:off x="4445000" y="3756025"/>
                <a:ext cx="76200" cy="79375"/>
              </a:xfrm>
              <a:custGeom>
                <a:avLst/>
                <a:gdLst/>
                <a:ahLst/>
                <a:cxnLst/>
                <a:rect l="l" t="t" r="r" b="b"/>
                <a:pathLst>
                  <a:path w="20" h="21" extrusionOk="0">
                    <a:moveTo>
                      <a:pt x="1" y="7"/>
                    </a:moveTo>
                    <a:cubicBezTo>
                      <a:pt x="1" y="2"/>
                      <a:pt x="6" y="0"/>
                      <a:pt x="10" y="0"/>
                    </a:cubicBezTo>
                    <a:cubicBezTo>
                      <a:pt x="14" y="0"/>
                      <a:pt x="19" y="1"/>
                      <a:pt x="19" y="6"/>
                    </a:cubicBezTo>
                    <a:cubicBezTo>
                      <a:pt x="19" y="16"/>
                      <a:pt x="19" y="16"/>
                      <a:pt x="19" y="16"/>
                    </a:cubicBezTo>
                    <a:cubicBezTo>
                      <a:pt x="19" y="18"/>
                      <a:pt x="19" y="20"/>
                      <a:pt x="20" y="21"/>
                    </a:cubicBezTo>
                    <a:cubicBezTo>
                      <a:pt x="14" y="21"/>
                      <a:pt x="14" y="21"/>
                      <a:pt x="14" y="21"/>
                    </a:cubicBezTo>
                    <a:cubicBezTo>
                      <a:pt x="14" y="20"/>
                      <a:pt x="14" y="19"/>
                      <a:pt x="14" y="19"/>
                    </a:cubicBezTo>
                    <a:cubicBezTo>
                      <a:pt x="12" y="21"/>
                      <a:pt x="9" y="21"/>
                      <a:pt x="7" y="21"/>
                    </a:cubicBezTo>
                    <a:cubicBezTo>
                      <a:pt x="3" y="21"/>
                      <a:pt x="0" y="19"/>
                      <a:pt x="0" y="15"/>
                    </a:cubicBezTo>
                    <a:cubicBezTo>
                      <a:pt x="0" y="11"/>
                      <a:pt x="3" y="10"/>
                      <a:pt x="7" y="9"/>
                    </a:cubicBezTo>
                    <a:cubicBezTo>
                      <a:pt x="10" y="9"/>
                      <a:pt x="13" y="9"/>
                      <a:pt x="13" y="6"/>
                    </a:cubicBezTo>
                    <a:cubicBezTo>
                      <a:pt x="13" y="4"/>
                      <a:pt x="12" y="4"/>
                      <a:pt x="10" y="4"/>
                    </a:cubicBezTo>
                    <a:cubicBezTo>
                      <a:pt x="8" y="4"/>
                      <a:pt x="6" y="5"/>
                      <a:pt x="6" y="7"/>
                    </a:cubicBezTo>
                    <a:lnTo>
                      <a:pt x="1" y="7"/>
                    </a:lnTo>
                    <a:close/>
                    <a:moveTo>
                      <a:pt x="13" y="11"/>
                    </a:moveTo>
                    <a:cubicBezTo>
                      <a:pt x="12" y="12"/>
                      <a:pt x="11" y="12"/>
                      <a:pt x="9" y="12"/>
                    </a:cubicBezTo>
                    <a:cubicBezTo>
                      <a:pt x="7" y="12"/>
                      <a:pt x="6" y="13"/>
                      <a:pt x="6" y="15"/>
                    </a:cubicBezTo>
                    <a:cubicBezTo>
                      <a:pt x="6" y="17"/>
                      <a:pt x="7" y="18"/>
                      <a:pt x="9" y="18"/>
                    </a:cubicBezTo>
                    <a:cubicBezTo>
                      <a:pt x="13" y="18"/>
                      <a:pt x="13" y="14"/>
                      <a:pt x="13" y="13"/>
                    </a:cubicBezTo>
                    <a:lnTo>
                      <a:pt x="13"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 name="Google Shape;1493;p66">
                <a:extLst>
                  <a:ext uri="{FF2B5EF4-FFF2-40B4-BE49-F238E27FC236}">
                    <a16:creationId xmlns:a16="http://schemas.microsoft.com/office/drawing/2014/main" id="{63214671-2026-2564-A01F-537A553FA6CF}"/>
                  </a:ext>
                </a:extLst>
              </p:cNvPr>
              <p:cNvSpPr/>
              <p:nvPr/>
            </p:nvSpPr>
            <p:spPr>
              <a:xfrm>
                <a:off x="4532313" y="3730625"/>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9" y="7"/>
                      <a:pt x="12" y="7"/>
                    </a:cubicBezTo>
                    <a:cubicBezTo>
                      <a:pt x="16" y="7"/>
                      <a:pt x="20" y="10"/>
                      <a:pt x="20" y="18"/>
                    </a:cubicBezTo>
                    <a:cubicBezTo>
                      <a:pt x="20" y="25"/>
                      <a:pt x="16" y="28"/>
                      <a:pt x="12" y="28"/>
                    </a:cubicBezTo>
                    <a:cubicBezTo>
                      <a:pt x="9" y="28"/>
                      <a:pt x="7" y="27"/>
                      <a:pt x="5" y="25"/>
                    </a:cubicBezTo>
                    <a:cubicBezTo>
                      <a:pt x="5" y="25"/>
                      <a:pt x="5" y="25"/>
                      <a:pt x="5" y="25"/>
                    </a:cubicBezTo>
                    <a:cubicBezTo>
                      <a:pt x="5" y="28"/>
                      <a:pt x="5" y="28"/>
                      <a:pt x="5" y="28"/>
                    </a:cubicBezTo>
                    <a:cubicBezTo>
                      <a:pt x="0" y="28"/>
                      <a:pt x="0" y="28"/>
                      <a:pt x="0" y="28"/>
                    </a:cubicBezTo>
                    <a:lnTo>
                      <a:pt x="0" y="0"/>
                    </a:lnTo>
                    <a:close/>
                    <a:moveTo>
                      <a:pt x="10" y="11"/>
                    </a:moveTo>
                    <a:cubicBezTo>
                      <a:pt x="7" y="11"/>
                      <a:pt x="5" y="14"/>
                      <a:pt x="5" y="18"/>
                    </a:cubicBezTo>
                    <a:cubicBezTo>
                      <a:pt x="5" y="21"/>
                      <a:pt x="7" y="24"/>
                      <a:pt x="10" y="24"/>
                    </a:cubicBezTo>
                    <a:cubicBezTo>
                      <a:pt x="13" y="24"/>
                      <a:pt x="15" y="21"/>
                      <a:pt x="15" y="18"/>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 name="Google Shape;1494;p66">
                <a:extLst>
                  <a:ext uri="{FF2B5EF4-FFF2-40B4-BE49-F238E27FC236}">
                    <a16:creationId xmlns:a16="http://schemas.microsoft.com/office/drawing/2014/main" id="{27023A3A-7070-3FA0-9489-DE3424F5B1D6}"/>
                  </a:ext>
                </a:extLst>
              </p:cNvPr>
              <p:cNvSpPr/>
              <p:nvPr/>
            </p:nvSpPr>
            <p:spPr>
              <a:xfrm>
                <a:off x="4621213" y="3730625"/>
                <a:ext cx="19050" cy="104775"/>
              </a:xfrm>
              <a:custGeom>
                <a:avLst/>
                <a:gdLst/>
                <a:ahLst/>
                <a:cxnLst/>
                <a:rect l="l" t="t" r="r" b="b"/>
                <a:pathLst>
                  <a:path w="12" h="66" extrusionOk="0">
                    <a:moveTo>
                      <a:pt x="12" y="11"/>
                    </a:moveTo>
                    <a:lnTo>
                      <a:pt x="0" y="11"/>
                    </a:lnTo>
                    <a:lnTo>
                      <a:pt x="0" y="0"/>
                    </a:lnTo>
                    <a:lnTo>
                      <a:pt x="12" y="0"/>
                    </a:lnTo>
                    <a:lnTo>
                      <a:pt x="12" y="11"/>
                    </a:lnTo>
                    <a:close/>
                    <a:moveTo>
                      <a:pt x="0" y="19"/>
                    </a:moveTo>
                    <a:lnTo>
                      <a:pt x="12" y="19"/>
                    </a:lnTo>
                    <a:lnTo>
                      <a:pt x="12"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 name="Google Shape;1495;p66">
                <a:extLst>
                  <a:ext uri="{FF2B5EF4-FFF2-40B4-BE49-F238E27FC236}">
                    <a16:creationId xmlns:a16="http://schemas.microsoft.com/office/drawing/2014/main" id="{46DF3907-2DC9-7592-643D-78A7FE7AD58B}"/>
                  </a:ext>
                </a:extLst>
              </p:cNvPr>
              <p:cNvSpPr/>
              <p:nvPr/>
            </p:nvSpPr>
            <p:spPr>
              <a:xfrm>
                <a:off x="4651375" y="3736975"/>
                <a:ext cx="49212" cy="98425"/>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9" y="22"/>
                      <a:pt x="11" y="22"/>
                    </a:cubicBezTo>
                    <a:cubicBezTo>
                      <a:pt x="11" y="22"/>
                      <a:pt x="12" y="22"/>
                      <a:pt x="13" y="21"/>
                    </a:cubicBezTo>
                    <a:cubicBezTo>
                      <a:pt x="13" y="26"/>
                      <a:pt x="13" y="26"/>
                      <a:pt x="13" y="26"/>
                    </a:cubicBezTo>
                    <a:cubicBezTo>
                      <a:pt x="12" y="26"/>
                      <a:pt x="10" y="26"/>
                      <a:pt x="9" y="26"/>
                    </a:cubicBezTo>
                    <a:cubicBezTo>
                      <a:pt x="6" y="26"/>
                      <a:pt x="3" y="25"/>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 name="Google Shape;1496;p66">
                <a:extLst>
                  <a:ext uri="{FF2B5EF4-FFF2-40B4-BE49-F238E27FC236}">
                    <a16:creationId xmlns:a16="http://schemas.microsoft.com/office/drawing/2014/main" id="{8AE76F3E-6815-582E-5E36-AB9F37695BD6}"/>
                  </a:ext>
                </a:extLst>
              </p:cNvPr>
              <p:cNvSpPr/>
              <p:nvPr/>
            </p:nvSpPr>
            <p:spPr>
              <a:xfrm>
                <a:off x="4741863" y="3730625"/>
                <a:ext cx="79375" cy="104775"/>
              </a:xfrm>
              <a:custGeom>
                <a:avLst/>
                <a:gdLst/>
                <a:ahLst/>
                <a:cxnLst/>
                <a:rect l="l" t="t" r="r" b="b"/>
                <a:pathLst>
                  <a:path w="21" h="28" extrusionOk="0">
                    <a:moveTo>
                      <a:pt x="9" y="12"/>
                    </a:moveTo>
                    <a:cubicBezTo>
                      <a:pt x="11" y="12"/>
                      <a:pt x="14" y="11"/>
                      <a:pt x="14" y="8"/>
                    </a:cubicBezTo>
                    <a:cubicBezTo>
                      <a:pt x="14" y="6"/>
                      <a:pt x="13" y="5"/>
                      <a:pt x="11" y="5"/>
                    </a:cubicBezTo>
                    <a:cubicBezTo>
                      <a:pt x="8" y="5"/>
                      <a:pt x="6" y="7"/>
                      <a:pt x="6" y="9"/>
                    </a:cubicBezTo>
                    <a:cubicBezTo>
                      <a:pt x="1" y="9"/>
                      <a:pt x="1" y="9"/>
                      <a:pt x="1" y="9"/>
                    </a:cubicBezTo>
                    <a:cubicBezTo>
                      <a:pt x="1" y="4"/>
                      <a:pt x="5" y="0"/>
                      <a:pt x="11" y="0"/>
                    </a:cubicBezTo>
                    <a:cubicBezTo>
                      <a:pt x="15" y="0"/>
                      <a:pt x="20" y="3"/>
                      <a:pt x="20" y="8"/>
                    </a:cubicBezTo>
                    <a:cubicBezTo>
                      <a:pt x="20" y="10"/>
                      <a:pt x="18" y="12"/>
                      <a:pt x="16" y="13"/>
                    </a:cubicBezTo>
                    <a:cubicBezTo>
                      <a:pt x="16" y="13"/>
                      <a:pt x="16" y="13"/>
                      <a:pt x="16" y="13"/>
                    </a:cubicBezTo>
                    <a:cubicBezTo>
                      <a:pt x="19" y="14"/>
                      <a:pt x="21" y="16"/>
                      <a:pt x="21" y="19"/>
                    </a:cubicBezTo>
                    <a:cubicBezTo>
                      <a:pt x="21" y="25"/>
                      <a:pt x="16" y="28"/>
                      <a:pt x="11" y="28"/>
                    </a:cubicBezTo>
                    <a:cubicBezTo>
                      <a:pt x="5" y="28"/>
                      <a:pt x="0" y="25"/>
                      <a:pt x="1" y="18"/>
                    </a:cubicBezTo>
                    <a:cubicBezTo>
                      <a:pt x="6" y="18"/>
                      <a:pt x="6" y="18"/>
                      <a:pt x="6" y="18"/>
                    </a:cubicBezTo>
                    <a:cubicBezTo>
                      <a:pt x="6" y="21"/>
                      <a:pt x="7" y="24"/>
                      <a:pt x="11" y="24"/>
                    </a:cubicBezTo>
                    <a:cubicBezTo>
                      <a:pt x="13" y="24"/>
                      <a:pt x="15" y="22"/>
                      <a:pt x="15" y="19"/>
                    </a:cubicBezTo>
                    <a:cubicBezTo>
                      <a:pt x="15" y="15"/>
                      <a:pt x="11" y="15"/>
                      <a:pt x="9" y="15"/>
                    </a:cubicBezTo>
                    <a:lnTo>
                      <a:pt x="9"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6" name="Google Shape;1497;p66">
                <a:extLst>
                  <a:ext uri="{FF2B5EF4-FFF2-40B4-BE49-F238E27FC236}">
                    <a16:creationId xmlns:a16="http://schemas.microsoft.com/office/drawing/2014/main" id="{38256E35-6B02-B6A7-5204-F9132759BDB1}"/>
                  </a:ext>
                </a:extLst>
              </p:cNvPr>
              <p:cNvSpPr/>
              <p:nvPr/>
            </p:nvSpPr>
            <p:spPr>
              <a:xfrm>
                <a:off x="3998913" y="3879850"/>
                <a:ext cx="52387" cy="71437"/>
              </a:xfrm>
              <a:custGeom>
                <a:avLst/>
                <a:gdLst/>
                <a:ahLst/>
                <a:cxnLst/>
                <a:rect l="l" t="t" r="r" b="b"/>
                <a:pathLst>
                  <a:path w="14" h="19" extrusionOk="0">
                    <a:moveTo>
                      <a:pt x="0" y="0"/>
                    </a:moveTo>
                    <a:cubicBezTo>
                      <a:pt x="8" y="0"/>
                      <a:pt x="8" y="0"/>
                      <a:pt x="8" y="0"/>
                    </a:cubicBezTo>
                    <a:cubicBezTo>
                      <a:pt x="13" y="0"/>
                      <a:pt x="14" y="4"/>
                      <a:pt x="14" y="6"/>
                    </a:cubicBezTo>
                    <a:cubicBezTo>
                      <a:pt x="14" y="8"/>
                      <a:pt x="13"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9" y="9"/>
                      <a:pt x="11" y="8"/>
                      <a:pt x="11" y="6"/>
                    </a:cubicBezTo>
                    <a:cubicBezTo>
                      <a:pt x="11" y="3"/>
                      <a:pt x="9"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7" name="Google Shape;1498;p66">
                <a:extLst>
                  <a:ext uri="{FF2B5EF4-FFF2-40B4-BE49-F238E27FC236}">
                    <a16:creationId xmlns:a16="http://schemas.microsoft.com/office/drawing/2014/main" id="{802EDA9A-F791-7A74-3DA4-CAA67C217146}"/>
                  </a:ext>
                </a:extLst>
              </p:cNvPr>
              <p:cNvSpPr/>
              <p:nvPr/>
            </p:nvSpPr>
            <p:spPr>
              <a:xfrm>
                <a:off x="4062413" y="3879850"/>
                <a:ext cx="57150" cy="71437"/>
              </a:xfrm>
              <a:custGeom>
                <a:avLst/>
                <a:gdLst/>
                <a:ahLst/>
                <a:cxnLst/>
                <a:rect l="l" t="t" r="r" b="b"/>
                <a:pathLst>
                  <a:path w="15" h="19" extrusionOk="0">
                    <a:moveTo>
                      <a:pt x="0" y="0"/>
                    </a:moveTo>
                    <a:cubicBezTo>
                      <a:pt x="3" y="0"/>
                      <a:pt x="3" y="0"/>
                      <a:pt x="3" y="0"/>
                    </a:cubicBezTo>
                    <a:cubicBezTo>
                      <a:pt x="3" y="11"/>
                      <a:pt x="3" y="11"/>
                      <a:pt x="3" y="11"/>
                    </a:cubicBezTo>
                    <a:cubicBezTo>
                      <a:pt x="3" y="13"/>
                      <a:pt x="3" y="16"/>
                      <a:pt x="7" y="16"/>
                    </a:cubicBezTo>
                    <a:cubicBezTo>
                      <a:pt x="11" y="16"/>
                      <a:pt x="11" y="13"/>
                      <a:pt x="11" y="11"/>
                    </a:cubicBezTo>
                    <a:cubicBezTo>
                      <a:pt x="11" y="0"/>
                      <a:pt x="11" y="0"/>
                      <a:pt x="11" y="0"/>
                    </a:cubicBezTo>
                    <a:cubicBezTo>
                      <a:pt x="15" y="0"/>
                      <a:pt x="15" y="0"/>
                      <a:pt x="15" y="0"/>
                    </a:cubicBezTo>
                    <a:cubicBezTo>
                      <a:pt x="15" y="12"/>
                      <a:pt x="15" y="12"/>
                      <a:pt x="15" y="12"/>
                    </a:cubicBezTo>
                    <a:cubicBezTo>
                      <a:pt x="15" y="17"/>
                      <a:pt x="12" y="19"/>
                      <a:pt x="7" y="19"/>
                    </a:cubicBezTo>
                    <a:cubicBezTo>
                      <a:pt x="3" y="19"/>
                      <a:pt x="0" y="17"/>
                      <a:pt x="0" y="12"/>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8" name="Google Shape;1499;p66">
                <a:extLst>
                  <a:ext uri="{FF2B5EF4-FFF2-40B4-BE49-F238E27FC236}">
                    <a16:creationId xmlns:a16="http://schemas.microsoft.com/office/drawing/2014/main" id="{4534AB93-1A73-FBAC-8FF8-469B991C519C}"/>
                  </a:ext>
                </a:extLst>
              </p:cNvPr>
              <p:cNvSpPr/>
              <p:nvPr/>
            </p:nvSpPr>
            <p:spPr>
              <a:xfrm>
                <a:off x="4127500" y="3879850"/>
                <a:ext cx="55562" cy="71437"/>
              </a:xfrm>
              <a:custGeom>
                <a:avLst/>
                <a:gdLst/>
                <a:ahLst/>
                <a:cxnLst/>
                <a:rect l="l" t="t" r="r" b="b"/>
                <a:pathLst>
                  <a:path w="35" h="45" extrusionOk="0">
                    <a:moveTo>
                      <a:pt x="0" y="0"/>
                    </a:moveTo>
                    <a:lnTo>
                      <a:pt x="35" y="0"/>
                    </a:lnTo>
                    <a:lnTo>
                      <a:pt x="35" y="7"/>
                    </a:lnTo>
                    <a:lnTo>
                      <a:pt x="21" y="7"/>
                    </a:lnTo>
                    <a:lnTo>
                      <a:pt x="21" y="45"/>
                    </a:lnTo>
                    <a:lnTo>
                      <a:pt x="11" y="45"/>
                    </a:lnTo>
                    <a:lnTo>
                      <a:pt x="11"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9" name="Google Shape;1500;p66">
                <a:extLst>
                  <a:ext uri="{FF2B5EF4-FFF2-40B4-BE49-F238E27FC236}">
                    <a16:creationId xmlns:a16="http://schemas.microsoft.com/office/drawing/2014/main" id="{D2E5B1CD-ADFF-F16C-BE41-CC29294F5556}"/>
                  </a:ext>
                </a:extLst>
              </p:cNvPr>
              <p:cNvSpPr/>
              <p:nvPr/>
            </p:nvSpPr>
            <p:spPr>
              <a:xfrm>
                <a:off x="4216400" y="3879850"/>
                <a:ext cx="46037" cy="71437"/>
              </a:xfrm>
              <a:custGeom>
                <a:avLst/>
                <a:gdLst/>
                <a:ahLst/>
                <a:cxnLst/>
                <a:rect l="l" t="t" r="r" b="b"/>
                <a:pathLst>
                  <a:path w="29" h="45" extrusionOk="0">
                    <a:moveTo>
                      <a:pt x="0" y="0"/>
                    </a:moveTo>
                    <a:lnTo>
                      <a:pt x="29" y="0"/>
                    </a:lnTo>
                    <a:lnTo>
                      <a:pt x="29" y="7"/>
                    </a:lnTo>
                    <a:lnTo>
                      <a:pt x="7" y="7"/>
                    </a:lnTo>
                    <a:lnTo>
                      <a:pt x="7" y="19"/>
                    </a:lnTo>
                    <a:lnTo>
                      <a:pt x="26" y="19"/>
                    </a:lnTo>
                    <a:lnTo>
                      <a:pt x="26" y="24"/>
                    </a:lnTo>
                    <a:lnTo>
                      <a:pt x="7" y="24"/>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0" name="Google Shape;1501;p66">
                <a:extLst>
                  <a:ext uri="{FF2B5EF4-FFF2-40B4-BE49-F238E27FC236}">
                    <a16:creationId xmlns:a16="http://schemas.microsoft.com/office/drawing/2014/main" id="{EC982618-E699-F363-E7F4-AD1AF6ACC4F5}"/>
                  </a:ext>
                </a:extLst>
              </p:cNvPr>
              <p:cNvSpPr/>
              <p:nvPr/>
            </p:nvSpPr>
            <p:spPr>
              <a:xfrm>
                <a:off x="4273550" y="3879850"/>
                <a:ext cx="11100" cy="71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1" name="Google Shape;1502;p66">
                <a:extLst>
                  <a:ext uri="{FF2B5EF4-FFF2-40B4-BE49-F238E27FC236}">
                    <a16:creationId xmlns:a16="http://schemas.microsoft.com/office/drawing/2014/main" id="{FB6CD606-E732-F0EF-7CC6-FF1DDDDE5C62}"/>
                  </a:ext>
                </a:extLst>
              </p:cNvPr>
              <p:cNvSpPr/>
              <p:nvPr/>
            </p:nvSpPr>
            <p:spPr>
              <a:xfrm>
                <a:off x="4298950" y="3879850"/>
                <a:ext cx="60325" cy="71437"/>
              </a:xfrm>
              <a:custGeom>
                <a:avLst/>
                <a:gdLst/>
                <a:ahLst/>
                <a:cxnLst/>
                <a:rect l="l" t="t" r="r" b="b"/>
                <a:pathLst>
                  <a:path w="16" h="19" extrusionOk="0">
                    <a:moveTo>
                      <a:pt x="0" y="0"/>
                    </a:moveTo>
                    <a:cubicBezTo>
                      <a:pt x="9" y="0"/>
                      <a:pt x="9" y="0"/>
                      <a:pt x="9" y="0"/>
                    </a:cubicBezTo>
                    <a:cubicBezTo>
                      <a:pt x="13" y="0"/>
                      <a:pt x="15" y="2"/>
                      <a:pt x="15" y="5"/>
                    </a:cubicBezTo>
                    <a:cubicBezTo>
                      <a:pt x="15" y="9"/>
                      <a:pt x="13" y="10"/>
                      <a:pt x="12" y="10"/>
                    </a:cubicBezTo>
                    <a:cubicBezTo>
                      <a:pt x="12" y="10"/>
                      <a:pt x="12" y="10"/>
                      <a:pt x="12" y="10"/>
                    </a:cubicBezTo>
                    <a:cubicBezTo>
                      <a:pt x="13" y="10"/>
                      <a:pt x="15" y="11"/>
                      <a:pt x="15" y="14"/>
                    </a:cubicBezTo>
                    <a:cubicBezTo>
                      <a:pt x="15" y="16"/>
                      <a:pt x="15" y="18"/>
                      <a:pt x="16" y="19"/>
                    </a:cubicBezTo>
                    <a:cubicBezTo>
                      <a:pt x="12" y="19"/>
                      <a:pt x="12" y="19"/>
                      <a:pt x="12" y="19"/>
                    </a:cubicBezTo>
                    <a:cubicBezTo>
                      <a:pt x="12" y="18"/>
                      <a:pt x="12" y="17"/>
                      <a:pt x="12" y="16"/>
                    </a:cubicBezTo>
                    <a:cubicBezTo>
                      <a:pt x="12" y="12"/>
                      <a:pt x="11" y="11"/>
                      <a:pt x="8" y="11"/>
                    </a:cubicBezTo>
                    <a:cubicBezTo>
                      <a:pt x="3" y="11"/>
                      <a:pt x="3" y="11"/>
                      <a:pt x="3" y="11"/>
                    </a:cubicBezTo>
                    <a:cubicBezTo>
                      <a:pt x="3" y="19"/>
                      <a:pt x="3" y="19"/>
                      <a:pt x="3" y="19"/>
                    </a:cubicBezTo>
                    <a:cubicBezTo>
                      <a:pt x="0" y="19"/>
                      <a:pt x="0" y="19"/>
                      <a:pt x="0" y="19"/>
                    </a:cubicBezTo>
                    <a:lnTo>
                      <a:pt x="0" y="0"/>
                    </a:lnTo>
                    <a:close/>
                    <a:moveTo>
                      <a:pt x="3" y="9"/>
                    </a:moveTo>
                    <a:cubicBezTo>
                      <a:pt x="9" y="9"/>
                      <a:pt x="9" y="9"/>
                      <a:pt x="9" y="9"/>
                    </a:cubicBezTo>
                    <a:cubicBezTo>
                      <a:pt x="11" y="9"/>
                      <a:pt x="12" y="8"/>
                      <a:pt x="12" y="6"/>
                    </a:cubicBezTo>
                    <a:cubicBezTo>
                      <a:pt x="12" y="3"/>
                      <a:pt x="10" y="3"/>
                      <a:pt x="9"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2" name="Google Shape;1503;p66">
                <a:extLst>
                  <a:ext uri="{FF2B5EF4-FFF2-40B4-BE49-F238E27FC236}">
                    <a16:creationId xmlns:a16="http://schemas.microsoft.com/office/drawing/2014/main" id="{A06AD68C-C323-2F28-99B6-7C69A89433D8}"/>
                  </a:ext>
                </a:extLst>
              </p:cNvPr>
              <p:cNvSpPr/>
              <p:nvPr/>
            </p:nvSpPr>
            <p:spPr>
              <a:xfrm>
                <a:off x="4362450" y="3879850"/>
                <a:ext cx="57150" cy="71437"/>
              </a:xfrm>
              <a:custGeom>
                <a:avLst/>
                <a:gdLst/>
                <a:ahLst/>
                <a:cxnLst/>
                <a:rect l="l" t="t" r="r" b="b"/>
                <a:pathLst>
                  <a:path w="15" h="19" extrusionOk="0">
                    <a:moveTo>
                      <a:pt x="3" y="12"/>
                    </a:moveTo>
                    <a:cubicBezTo>
                      <a:pt x="3" y="15"/>
                      <a:pt x="6" y="16"/>
                      <a:pt x="8" y="16"/>
                    </a:cubicBezTo>
                    <a:cubicBezTo>
                      <a:pt x="11" y="16"/>
                      <a:pt x="12" y="15"/>
                      <a:pt x="12" y="14"/>
                    </a:cubicBezTo>
                    <a:cubicBezTo>
                      <a:pt x="12" y="12"/>
                      <a:pt x="11" y="12"/>
                      <a:pt x="10" y="11"/>
                    </a:cubicBezTo>
                    <a:cubicBezTo>
                      <a:pt x="9" y="11"/>
                      <a:pt x="8" y="10"/>
                      <a:pt x="5" y="10"/>
                    </a:cubicBezTo>
                    <a:cubicBezTo>
                      <a:pt x="2" y="9"/>
                      <a:pt x="1" y="7"/>
                      <a:pt x="1" y="5"/>
                    </a:cubicBezTo>
                    <a:cubicBezTo>
                      <a:pt x="1" y="1"/>
                      <a:pt x="4" y="0"/>
                      <a:pt x="8" y="0"/>
                    </a:cubicBezTo>
                    <a:cubicBezTo>
                      <a:pt x="11" y="0"/>
                      <a:pt x="15" y="2"/>
                      <a:pt x="15" y="6"/>
                    </a:cubicBezTo>
                    <a:cubicBezTo>
                      <a:pt x="11" y="6"/>
                      <a:pt x="11" y="6"/>
                      <a:pt x="11" y="6"/>
                    </a:cubicBezTo>
                    <a:cubicBezTo>
                      <a:pt x="11" y="3"/>
                      <a:pt x="10" y="2"/>
                      <a:pt x="8" y="2"/>
                    </a:cubicBezTo>
                    <a:cubicBezTo>
                      <a:pt x="6" y="2"/>
                      <a:pt x="4" y="3"/>
                      <a:pt x="4" y="5"/>
                    </a:cubicBezTo>
                    <a:cubicBezTo>
                      <a:pt x="4" y="6"/>
                      <a:pt x="5" y="7"/>
                      <a:pt x="6" y="7"/>
                    </a:cubicBezTo>
                    <a:cubicBezTo>
                      <a:pt x="7" y="7"/>
                      <a:pt x="11" y="8"/>
                      <a:pt x="12" y="9"/>
                    </a:cubicBezTo>
                    <a:cubicBezTo>
                      <a:pt x="14" y="9"/>
                      <a:pt x="15" y="11"/>
                      <a:pt x="15" y="13"/>
                    </a:cubicBezTo>
                    <a:cubicBezTo>
                      <a:pt x="15" y="17"/>
                      <a:pt x="12" y="19"/>
                      <a:pt x="8" y="19"/>
                    </a:cubicBezTo>
                    <a:cubicBezTo>
                      <a:pt x="4" y="19"/>
                      <a:pt x="0" y="17"/>
                      <a:pt x="0" y="12"/>
                    </a:cubicBezTo>
                    <a:lnTo>
                      <a:pt x="3"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3" name="Google Shape;1504;p66">
                <a:extLst>
                  <a:ext uri="{FF2B5EF4-FFF2-40B4-BE49-F238E27FC236}">
                    <a16:creationId xmlns:a16="http://schemas.microsoft.com/office/drawing/2014/main" id="{A1DA615C-F1F0-F6B1-A398-104A18FDA60A}"/>
                  </a:ext>
                </a:extLst>
              </p:cNvPr>
              <p:cNvSpPr/>
              <p:nvPr/>
            </p:nvSpPr>
            <p:spPr>
              <a:xfrm>
                <a:off x="4422775" y="3879850"/>
                <a:ext cx="57150" cy="71437"/>
              </a:xfrm>
              <a:custGeom>
                <a:avLst/>
                <a:gdLst/>
                <a:ahLst/>
                <a:cxnLst/>
                <a:rect l="l" t="t" r="r" b="b"/>
                <a:pathLst>
                  <a:path w="36" h="45" extrusionOk="0">
                    <a:moveTo>
                      <a:pt x="0" y="0"/>
                    </a:moveTo>
                    <a:lnTo>
                      <a:pt x="36" y="0"/>
                    </a:lnTo>
                    <a:lnTo>
                      <a:pt x="36" y="7"/>
                    </a:lnTo>
                    <a:lnTo>
                      <a:pt x="21" y="7"/>
                    </a:lnTo>
                    <a:lnTo>
                      <a:pt x="21" y="45"/>
                    </a:lnTo>
                    <a:lnTo>
                      <a:pt x="14" y="45"/>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4" name="Google Shape;1505;p66">
                <a:extLst>
                  <a:ext uri="{FF2B5EF4-FFF2-40B4-BE49-F238E27FC236}">
                    <a16:creationId xmlns:a16="http://schemas.microsoft.com/office/drawing/2014/main" id="{69C06573-03A2-069D-A8E6-5886FA98D43B}"/>
                  </a:ext>
                </a:extLst>
              </p:cNvPr>
              <p:cNvSpPr/>
              <p:nvPr/>
            </p:nvSpPr>
            <p:spPr>
              <a:xfrm>
                <a:off x="4510088" y="3879850"/>
                <a:ext cx="55562" cy="71437"/>
              </a:xfrm>
              <a:custGeom>
                <a:avLst/>
                <a:gdLst/>
                <a:ahLst/>
                <a:cxnLst/>
                <a:rect l="l" t="t" r="r" b="b"/>
                <a:pathLst>
                  <a:path w="35" h="45" extrusionOk="0">
                    <a:moveTo>
                      <a:pt x="0" y="0"/>
                    </a:moveTo>
                    <a:lnTo>
                      <a:pt x="35" y="0"/>
                    </a:lnTo>
                    <a:lnTo>
                      <a:pt x="35" y="7"/>
                    </a:lnTo>
                    <a:lnTo>
                      <a:pt x="21" y="7"/>
                    </a:lnTo>
                    <a:lnTo>
                      <a:pt x="21" y="45"/>
                    </a:lnTo>
                    <a:lnTo>
                      <a:pt x="11" y="45"/>
                    </a:lnTo>
                    <a:lnTo>
                      <a:pt x="11"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5" name="Google Shape;1506;p66">
                <a:extLst>
                  <a:ext uri="{FF2B5EF4-FFF2-40B4-BE49-F238E27FC236}">
                    <a16:creationId xmlns:a16="http://schemas.microsoft.com/office/drawing/2014/main" id="{A4956488-A456-DD18-F311-B067A733C99B}"/>
                  </a:ext>
                </a:extLst>
              </p:cNvPr>
              <p:cNvSpPr/>
              <p:nvPr/>
            </p:nvSpPr>
            <p:spPr>
              <a:xfrm>
                <a:off x="4573588" y="3879850"/>
                <a:ext cx="52387" cy="71437"/>
              </a:xfrm>
              <a:custGeom>
                <a:avLst/>
                <a:gdLst/>
                <a:ahLst/>
                <a:cxnLst/>
                <a:rect l="l" t="t" r="r" b="b"/>
                <a:pathLst>
                  <a:path w="33" h="45" extrusionOk="0">
                    <a:moveTo>
                      <a:pt x="0" y="0"/>
                    </a:moveTo>
                    <a:lnTo>
                      <a:pt x="7" y="0"/>
                    </a:lnTo>
                    <a:lnTo>
                      <a:pt x="7" y="17"/>
                    </a:lnTo>
                    <a:lnTo>
                      <a:pt x="26" y="17"/>
                    </a:lnTo>
                    <a:lnTo>
                      <a:pt x="26" y="0"/>
                    </a:lnTo>
                    <a:lnTo>
                      <a:pt x="33" y="0"/>
                    </a:lnTo>
                    <a:lnTo>
                      <a:pt x="33" y="45"/>
                    </a:lnTo>
                    <a:lnTo>
                      <a:pt x="26" y="45"/>
                    </a:lnTo>
                    <a:lnTo>
                      <a:pt x="26" y="24"/>
                    </a:lnTo>
                    <a:lnTo>
                      <a:pt x="7" y="24"/>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6" name="Google Shape;1507;p66">
                <a:extLst>
                  <a:ext uri="{FF2B5EF4-FFF2-40B4-BE49-F238E27FC236}">
                    <a16:creationId xmlns:a16="http://schemas.microsoft.com/office/drawing/2014/main" id="{511B263A-5A6B-38D7-6419-06FAD6547CD8}"/>
                  </a:ext>
                </a:extLst>
              </p:cNvPr>
              <p:cNvSpPr/>
              <p:nvPr/>
            </p:nvSpPr>
            <p:spPr>
              <a:xfrm>
                <a:off x="4640263" y="3879850"/>
                <a:ext cx="11100" cy="71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7" name="Google Shape;1508;p66">
                <a:extLst>
                  <a:ext uri="{FF2B5EF4-FFF2-40B4-BE49-F238E27FC236}">
                    <a16:creationId xmlns:a16="http://schemas.microsoft.com/office/drawing/2014/main" id="{246EDAB9-4072-A339-BFAD-C235F1684368}"/>
                  </a:ext>
                </a:extLst>
              </p:cNvPr>
              <p:cNvSpPr/>
              <p:nvPr/>
            </p:nvSpPr>
            <p:spPr>
              <a:xfrm>
                <a:off x="4667250" y="3879850"/>
                <a:ext cx="55562" cy="71437"/>
              </a:xfrm>
              <a:custGeom>
                <a:avLst/>
                <a:gdLst/>
                <a:ahLst/>
                <a:cxnLst/>
                <a:rect l="l" t="t" r="r" b="b"/>
                <a:pathLst>
                  <a:path w="35" h="45" extrusionOk="0">
                    <a:moveTo>
                      <a:pt x="0" y="0"/>
                    </a:moveTo>
                    <a:lnTo>
                      <a:pt x="9" y="0"/>
                    </a:lnTo>
                    <a:lnTo>
                      <a:pt x="28" y="33"/>
                    </a:lnTo>
                    <a:lnTo>
                      <a:pt x="28" y="33"/>
                    </a:lnTo>
                    <a:lnTo>
                      <a:pt x="28" y="0"/>
                    </a:lnTo>
                    <a:lnTo>
                      <a:pt x="35" y="0"/>
                    </a:lnTo>
                    <a:lnTo>
                      <a:pt x="35" y="45"/>
                    </a:lnTo>
                    <a:lnTo>
                      <a:pt x="28" y="45"/>
                    </a:lnTo>
                    <a:lnTo>
                      <a:pt x="7" y="12"/>
                    </a:lnTo>
                    <a:lnTo>
                      <a:pt x="7" y="12"/>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8" name="Google Shape;1509;p66">
                <a:extLst>
                  <a:ext uri="{FF2B5EF4-FFF2-40B4-BE49-F238E27FC236}">
                    <a16:creationId xmlns:a16="http://schemas.microsoft.com/office/drawing/2014/main" id="{FA8AB4A9-F9A3-6EC7-A5A2-0F57C8DC1DB7}"/>
                  </a:ext>
                </a:extLst>
              </p:cNvPr>
              <p:cNvSpPr/>
              <p:nvPr/>
            </p:nvSpPr>
            <p:spPr>
              <a:xfrm>
                <a:off x="4733925" y="3879850"/>
                <a:ext cx="63500" cy="71437"/>
              </a:xfrm>
              <a:custGeom>
                <a:avLst/>
                <a:gdLst/>
                <a:ahLst/>
                <a:cxnLst/>
                <a:rect l="l" t="t" r="r" b="b"/>
                <a:pathLst>
                  <a:path w="17" h="19" extrusionOk="0">
                    <a:moveTo>
                      <a:pt x="17" y="19"/>
                    </a:moveTo>
                    <a:cubicBezTo>
                      <a:pt x="15" y="19"/>
                      <a:pt x="15" y="19"/>
                      <a:pt x="15" y="19"/>
                    </a:cubicBezTo>
                    <a:cubicBezTo>
                      <a:pt x="15" y="16"/>
                      <a:pt x="15" y="16"/>
                      <a:pt x="15" y="16"/>
                    </a:cubicBezTo>
                    <a:cubicBezTo>
                      <a:pt x="13" y="18"/>
                      <a:pt x="11" y="19"/>
                      <a:pt x="9" y="19"/>
                    </a:cubicBezTo>
                    <a:cubicBezTo>
                      <a:pt x="3" y="19"/>
                      <a:pt x="0" y="15"/>
                      <a:pt x="0" y="9"/>
                    </a:cubicBezTo>
                    <a:cubicBezTo>
                      <a:pt x="0" y="4"/>
                      <a:pt x="3" y="0"/>
                      <a:pt x="9" y="0"/>
                    </a:cubicBezTo>
                    <a:cubicBezTo>
                      <a:pt x="13" y="0"/>
                      <a:pt x="16" y="2"/>
                      <a:pt x="17" y="6"/>
                    </a:cubicBezTo>
                    <a:cubicBezTo>
                      <a:pt x="14" y="6"/>
                      <a:pt x="14" y="6"/>
                      <a:pt x="14" y="6"/>
                    </a:cubicBezTo>
                    <a:cubicBezTo>
                      <a:pt x="13" y="4"/>
                      <a:pt x="11" y="2"/>
                      <a:pt x="9" y="2"/>
                    </a:cubicBezTo>
                    <a:cubicBezTo>
                      <a:pt x="5" y="2"/>
                      <a:pt x="3" y="6"/>
                      <a:pt x="3" y="9"/>
                    </a:cubicBezTo>
                    <a:cubicBezTo>
                      <a:pt x="3" y="13"/>
                      <a:pt x="5" y="16"/>
                      <a:pt x="9" y="16"/>
                    </a:cubicBezTo>
                    <a:cubicBezTo>
                      <a:pt x="12" y="16"/>
                      <a:pt x="14" y="14"/>
                      <a:pt x="14" y="11"/>
                    </a:cubicBezTo>
                    <a:cubicBezTo>
                      <a:pt x="9" y="11"/>
                      <a:pt x="9" y="11"/>
                      <a:pt x="9" y="11"/>
                    </a:cubicBezTo>
                    <a:cubicBezTo>
                      <a:pt x="9" y="9"/>
                      <a:pt x="9" y="9"/>
                      <a:pt x="9" y="9"/>
                    </a:cubicBezTo>
                    <a:cubicBezTo>
                      <a:pt x="17" y="9"/>
                      <a:pt x="17" y="9"/>
                      <a:pt x="17" y="9"/>
                    </a:cubicBezTo>
                    <a:lnTo>
                      <a:pt x="17"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79" name="Google Shape;1510;p66">
                <a:extLst>
                  <a:ext uri="{FF2B5EF4-FFF2-40B4-BE49-F238E27FC236}">
                    <a16:creationId xmlns:a16="http://schemas.microsoft.com/office/drawing/2014/main" id="{BEE486C6-33D3-5EF4-542E-3B18C80600F2}"/>
                  </a:ext>
                </a:extLst>
              </p:cNvPr>
              <p:cNvSpPr/>
              <p:nvPr/>
            </p:nvSpPr>
            <p:spPr>
              <a:xfrm>
                <a:off x="4805363" y="3879850"/>
                <a:ext cx="57150" cy="71437"/>
              </a:xfrm>
              <a:custGeom>
                <a:avLst/>
                <a:gdLst/>
                <a:ahLst/>
                <a:cxnLst/>
                <a:rect l="l" t="t" r="r" b="b"/>
                <a:pathLst>
                  <a:path w="15" h="19" extrusionOk="0">
                    <a:moveTo>
                      <a:pt x="4" y="12"/>
                    </a:moveTo>
                    <a:cubicBezTo>
                      <a:pt x="4" y="15"/>
                      <a:pt x="6" y="16"/>
                      <a:pt x="8" y="16"/>
                    </a:cubicBezTo>
                    <a:cubicBezTo>
                      <a:pt x="11" y="16"/>
                      <a:pt x="12" y="15"/>
                      <a:pt x="12" y="14"/>
                    </a:cubicBezTo>
                    <a:cubicBezTo>
                      <a:pt x="12" y="12"/>
                      <a:pt x="11" y="12"/>
                      <a:pt x="11" y="11"/>
                    </a:cubicBezTo>
                    <a:cubicBezTo>
                      <a:pt x="9" y="11"/>
                      <a:pt x="8" y="10"/>
                      <a:pt x="5" y="10"/>
                    </a:cubicBezTo>
                    <a:cubicBezTo>
                      <a:pt x="2" y="9"/>
                      <a:pt x="1" y="7"/>
                      <a:pt x="1" y="5"/>
                    </a:cubicBezTo>
                    <a:cubicBezTo>
                      <a:pt x="1" y="1"/>
                      <a:pt x="5" y="0"/>
                      <a:pt x="8" y="0"/>
                    </a:cubicBezTo>
                    <a:cubicBezTo>
                      <a:pt x="12" y="0"/>
                      <a:pt x="15" y="2"/>
                      <a:pt x="15" y="6"/>
                    </a:cubicBezTo>
                    <a:cubicBezTo>
                      <a:pt x="12" y="6"/>
                      <a:pt x="12" y="6"/>
                      <a:pt x="12" y="6"/>
                    </a:cubicBezTo>
                    <a:cubicBezTo>
                      <a:pt x="12" y="3"/>
                      <a:pt x="10" y="2"/>
                      <a:pt x="8" y="2"/>
                    </a:cubicBezTo>
                    <a:cubicBezTo>
                      <a:pt x="6" y="2"/>
                      <a:pt x="4" y="3"/>
                      <a:pt x="4" y="5"/>
                    </a:cubicBezTo>
                    <a:cubicBezTo>
                      <a:pt x="4" y="6"/>
                      <a:pt x="5" y="7"/>
                      <a:pt x="7" y="7"/>
                    </a:cubicBezTo>
                    <a:cubicBezTo>
                      <a:pt x="7" y="7"/>
                      <a:pt x="11" y="8"/>
                      <a:pt x="12" y="9"/>
                    </a:cubicBezTo>
                    <a:cubicBezTo>
                      <a:pt x="14" y="9"/>
                      <a:pt x="15" y="11"/>
                      <a:pt x="15" y="13"/>
                    </a:cubicBezTo>
                    <a:cubicBezTo>
                      <a:pt x="15" y="17"/>
                      <a:pt x="12" y="19"/>
                      <a:pt x="8" y="19"/>
                    </a:cubicBezTo>
                    <a:cubicBezTo>
                      <a:pt x="4" y="19"/>
                      <a:pt x="1" y="17"/>
                      <a:pt x="0" y="12"/>
                    </a:cubicBezTo>
                    <a:lnTo>
                      <a:pt x="4"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0" name="Google Shape;1511;p66">
                <a:extLst>
                  <a:ext uri="{FF2B5EF4-FFF2-40B4-BE49-F238E27FC236}">
                    <a16:creationId xmlns:a16="http://schemas.microsoft.com/office/drawing/2014/main" id="{FF2C54A6-A78F-78BB-C1EC-9F665DCC8A90}"/>
                  </a:ext>
                </a:extLst>
              </p:cNvPr>
              <p:cNvSpPr/>
              <p:nvPr/>
            </p:nvSpPr>
            <p:spPr>
              <a:xfrm>
                <a:off x="4899025" y="3879850"/>
                <a:ext cx="49212" cy="71437"/>
              </a:xfrm>
              <a:custGeom>
                <a:avLst/>
                <a:gdLst/>
                <a:ahLst/>
                <a:cxnLst/>
                <a:rect l="l" t="t" r="r" b="b"/>
                <a:pathLst>
                  <a:path w="31" h="45" extrusionOk="0">
                    <a:moveTo>
                      <a:pt x="0" y="0"/>
                    </a:moveTo>
                    <a:lnTo>
                      <a:pt x="31" y="0"/>
                    </a:lnTo>
                    <a:lnTo>
                      <a:pt x="31" y="7"/>
                    </a:lnTo>
                    <a:lnTo>
                      <a:pt x="10" y="7"/>
                    </a:lnTo>
                    <a:lnTo>
                      <a:pt x="10" y="19"/>
                    </a:lnTo>
                    <a:lnTo>
                      <a:pt x="29" y="19"/>
                    </a:lnTo>
                    <a:lnTo>
                      <a:pt x="29" y="24"/>
                    </a:lnTo>
                    <a:lnTo>
                      <a:pt x="10" y="24"/>
                    </a:lnTo>
                    <a:lnTo>
                      <a:pt x="10"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1" name="Google Shape;1512;p66">
                <a:extLst>
                  <a:ext uri="{FF2B5EF4-FFF2-40B4-BE49-F238E27FC236}">
                    <a16:creationId xmlns:a16="http://schemas.microsoft.com/office/drawing/2014/main" id="{64FC525E-9350-94FA-A133-C61DA481F4C1}"/>
                  </a:ext>
                </a:extLst>
              </p:cNvPr>
              <p:cNvSpPr/>
              <p:nvPr/>
            </p:nvSpPr>
            <p:spPr>
              <a:xfrm>
                <a:off x="4959350" y="3879850"/>
                <a:ext cx="11100" cy="71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2" name="Google Shape;1513;p66">
                <a:extLst>
                  <a:ext uri="{FF2B5EF4-FFF2-40B4-BE49-F238E27FC236}">
                    <a16:creationId xmlns:a16="http://schemas.microsoft.com/office/drawing/2014/main" id="{4BA97678-8E11-F57D-0335-550E91133BBD}"/>
                  </a:ext>
                </a:extLst>
              </p:cNvPr>
              <p:cNvSpPr/>
              <p:nvPr/>
            </p:nvSpPr>
            <p:spPr>
              <a:xfrm>
                <a:off x="4986338" y="3879850"/>
                <a:ext cx="55562" cy="71437"/>
              </a:xfrm>
              <a:custGeom>
                <a:avLst/>
                <a:gdLst/>
                <a:ahLst/>
                <a:cxnLst/>
                <a:rect l="l" t="t" r="r" b="b"/>
                <a:pathLst>
                  <a:path w="15" h="19" extrusionOk="0">
                    <a:moveTo>
                      <a:pt x="0" y="0"/>
                    </a:moveTo>
                    <a:cubicBezTo>
                      <a:pt x="9" y="0"/>
                      <a:pt x="9" y="0"/>
                      <a:pt x="9" y="0"/>
                    </a:cubicBezTo>
                    <a:cubicBezTo>
                      <a:pt x="13" y="0"/>
                      <a:pt x="15" y="2"/>
                      <a:pt x="15" y="5"/>
                    </a:cubicBezTo>
                    <a:cubicBezTo>
                      <a:pt x="15" y="9"/>
                      <a:pt x="12" y="10"/>
                      <a:pt x="12" y="10"/>
                    </a:cubicBezTo>
                    <a:cubicBezTo>
                      <a:pt x="12" y="10"/>
                      <a:pt x="12" y="10"/>
                      <a:pt x="12" y="10"/>
                    </a:cubicBezTo>
                    <a:cubicBezTo>
                      <a:pt x="13" y="10"/>
                      <a:pt x="14" y="11"/>
                      <a:pt x="14" y="14"/>
                    </a:cubicBezTo>
                    <a:cubicBezTo>
                      <a:pt x="14" y="16"/>
                      <a:pt x="15" y="18"/>
                      <a:pt x="15" y="19"/>
                    </a:cubicBezTo>
                    <a:cubicBezTo>
                      <a:pt x="12" y="19"/>
                      <a:pt x="12" y="19"/>
                      <a:pt x="12" y="19"/>
                    </a:cubicBezTo>
                    <a:cubicBezTo>
                      <a:pt x="11" y="18"/>
                      <a:pt x="11" y="17"/>
                      <a:pt x="11" y="16"/>
                    </a:cubicBezTo>
                    <a:cubicBezTo>
                      <a:pt x="11" y="12"/>
                      <a:pt x="11"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10" y="9"/>
                      <a:pt x="11" y="8"/>
                      <a:pt x="11" y="6"/>
                    </a:cubicBezTo>
                    <a:cubicBezTo>
                      <a:pt x="11" y="3"/>
                      <a:pt x="10"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3" name="Google Shape;1514;p66">
                <a:extLst>
                  <a:ext uri="{FF2B5EF4-FFF2-40B4-BE49-F238E27FC236}">
                    <a16:creationId xmlns:a16="http://schemas.microsoft.com/office/drawing/2014/main" id="{FB819A6D-1E19-8229-355D-96131CFD2D53}"/>
                  </a:ext>
                </a:extLst>
              </p:cNvPr>
              <p:cNvSpPr/>
              <p:nvPr/>
            </p:nvSpPr>
            <p:spPr>
              <a:xfrm>
                <a:off x="5049838" y="3879850"/>
                <a:ext cx="55562" cy="71437"/>
              </a:xfrm>
              <a:custGeom>
                <a:avLst/>
                <a:gdLst/>
                <a:ahLst/>
                <a:cxnLst/>
                <a:rect l="l" t="t" r="r" b="b"/>
                <a:pathLst>
                  <a:path w="15" h="19" extrusionOk="0">
                    <a:moveTo>
                      <a:pt x="3" y="12"/>
                    </a:moveTo>
                    <a:cubicBezTo>
                      <a:pt x="3" y="15"/>
                      <a:pt x="5" y="16"/>
                      <a:pt x="8" y="16"/>
                    </a:cubicBezTo>
                    <a:cubicBezTo>
                      <a:pt x="11" y="16"/>
                      <a:pt x="12" y="15"/>
                      <a:pt x="12" y="14"/>
                    </a:cubicBezTo>
                    <a:cubicBezTo>
                      <a:pt x="12" y="12"/>
                      <a:pt x="11" y="12"/>
                      <a:pt x="10" y="11"/>
                    </a:cubicBezTo>
                    <a:cubicBezTo>
                      <a:pt x="9" y="11"/>
                      <a:pt x="7" y="10"/>
                      <a:pt x="5" y="10"/>
                    </a:cubicBezTo>
                    <a:cubicBezTo>
                      <a:pt x="1" y="9"/>
                      <a:pt x="0" y="7"/>
                      <a:pt x="0" y="5"/>
                    </a:cubicBezTo>
                    <a:cubicBezTo>
                      <a:pt x="0" y="1"/>
                      <a:pt x="4" y="0"/>
                      <a:pt x="7" y="0"/>
                    </a:cubicBezTo>
                    <a:cubicBezTo>
                      <a:pt x="11" y="0"/>
                      <a:pt x="14" y="2"/>
                      <a:pt x="14" y="6"/>
                    </a:cubicBezTo>
                    <a:cubicBezTo>
                      <a:pt x="11" y="6"/>
                      <a:pt x="11" y="6"/>
                      <a:pt x="11" y="6"/>
                    </a:cubicBezTo>
                    <a:cubicBezTo>
                      <a:pt x="11" y="3"/>
                      <a:pt x="9" y="2"/>
                      <a:pt x="7" y="2"/>
                    </a:cubicBezTo>
                    <a:cubicBezTo>
                      <a:pt x="6" y="2"/>
                      <a:pt x="4" y="3"/>
                      <a:pt x="4" y="5"/>
                    </a:cubicBezTo>
                    <a:cubicBezTo>
                      <a:pt x="4" y="6"/>
                      <a:pt x="5" y="7"/>
                      <a:pt x="6" y="7"/>
                    </a:cubicBezTo>
                    <a:cubicBezTo>
                      <a:pt x="6" y="7"/>
                      <a:pt x="10" y="8"/>
                      <a:pt x="11" y="9"/>
                    </a:cubicBezTo>
                    <a:cubicBezTo>
                      <a:pt x="14" y="9"/>
                      <a:pt x="15" y="11"/>
                      <a:pt x="15" y="13"/>
                    </a:cubicBezTo>
                    <a:cubicBezTo>
                      <a:pt x="15" y="17"/>
                      <a:pt x="11" y="19"/>
                      <a:pt x="7" y="19"/>
                    </a:cubicBezTo>
                    <a:cubicBezTo>
                      <a:pt x="3" y="19"/>
                      <a:pt x="0" y="17"/>
                      <a:pt x="0" y="12"/>
                    </a:cubicBezTo>
                    <a:lnTo>
                      <a:pt x="3"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84" name="Google Shape;1515;p66">
                <a:extLst>
                  <a:ext uri="{FF2B5EF4-FFF2-40B4-BE49-F238E27FC236}">
                    <a16:creationId xmlns:a16="http://schemas.microsoft.com/office/drawing/2014/main" id="{BF6363CB-13C8-074C-D95A-B449788475CF}"/>
                  </a:ext>
                </a:extLst>
              </p:cNvPr>
              <p:cNvSpPr/>
              <p:nvPr/>
            </p:nvSpPr>
            <p:spPr>
              <a:xfrm>
                <a:off x="5108575" y="3879850"/>
                <a:ext cx="57150" cy="71437"/>
              </a:xfrm>
              <a:custGeom>
                <a:avLst/>
                <a:gdLst/>
                <a:ahLst/>
                <a:cxnLst/>
                <a:rect l="l" t="t" r="r" b="b"/>
                <a:pathLst>
                  <a:path w="36" h="45" extrusionOk="0">
                    <a:moveTo>
                      <a:pt x="0" y="0"/>
                    </a:moveTo>
                    <a:lnTo>
                      <a:pt x="36" y="0"/>
                    </a:lnTo>
                    <a:lnTo>
                      <a:pt x="36" y="7"/>
                    </a:lnTo>
                    <a:lnTo>
                      <a:pt x="22" y="7"/>
                    </a:lnTo>
                    <a:lnTo>
                      <a:pt x="22" y="45"/>
                    </a:lnTo>
                    <a:lnTo>
                      <a:pt x="15" y="45"/>
                    </a:lnTo>
                    <a:lnTo>
                      <a:pt x="15"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7" name="Google Shape;1516;p66">
              <a:extLst>
                <a:ext uri="{FF2B5EF4-FFF2-40B4-BE49-F238E27FC236}">
                  <a16:creationId xmlns:a16="http://schemas.microsoft.com/office/drawing/2014/main" id="{585E700E-D657-3A78-E76B-E4FA90752767}"/>
                </a:ext>
              </a:extLst>
            </p:cNvPr>
            <p:cNvGrpSpPr/>
            <p:nvPr/>
          </p:nvGrpSpPr>
          <p:grpSpPr>
            <a:xfrm>
              <a:off x="1547004" y="4037675"/>
              <a:ext cx="1961561" cy="745901"/>
              <a:chOff x="2589213" y="4078288"/>
              <a:chExt cx="1962150" cy="746125"/>
            </a:xfrm>
          </p:grpSpPr>
          <p:sp>
            <p:nvSpPr>
              <p:cNvPr id="141" name="Google Shape;1517;p66">
                <a:extLst>
                  <a:ext uri="{FF2B5EF4-FFF2-40B4-BE49-F238E27FC236}">
                    <a16:creationId xmlns:a16="http://schemas.microsoft.com/office/drawing/2014/main" id="{6C6D832C-AAC7-D494-DB80-15A1BA9CAB30}"/>
                  </a:ext>
                </a:extLst>
              </p:cNvPr>
              <p:cNvSpPr/>
              <p:nvPr/>
            </p:nvSpPr>
            <p:spPr>
              <a:xfrm>
                <a:off x="2589213" y="4078288"/>
                <a:ext cx="1962150" cy="746125"/>
              </a:xfrm>
              <a:custGeom>
                <a:avLst/>
                <a:gdLst/>
                <a:ahLst/>
                <a:cxnLst/>
                <a:rect l="l" t="t" r="r" b="b"/>
                <a:pathLst>
                  <a:path w="1236" h="470" extrusionOk="0">
                    <a:moveTo>
                      <a:pt x="449" y="0"/>
                    </a:moveTo>
                    <a:lnTo>
                      <a:pt x="0" y="246"/>
                    </a:lnTo>
                    <a:lnTo>
                      <a:pt x="139" y="470"/>
                    </a:lnTo>
                    <a:lnTo>
                      <a:pt x="1236" y="470"/>
                    </a:lnTo>
                    <a:lnTo>
                      <a:pt x="449"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 name="Google Shape;1518;p66">
                <a:extLst>
                  <a:ext uri="{FF2B5EF4-FFF2-40B4-BE49-F238E27FC236}">
                    <a16:creationId xmlns:a16="http://schemas.microsoft.com/office/drawing/2014/main" id="{81C9E82B-AE95-7939-135A-25B9A556EA67}"/>
                  </a:ext>
                </a:extLst>
              </p:cNvPr>
              <p:cNvSpPr/>
              <p:nvPr/>
            </p:nvSpPr>
            <p:spPr>
              <a:xfrm>
                <a:off x="3081338" y="4356100"/>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8"/>
                    </a:lnTo>
                    <a:lnTo>
                      <a:pt x="14" y="38"/>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 name="Google Shape;1519;p66">
                <a:extLst>
                  <a:ext uri="{FF2B5EF4-FFF2-40B4-BE49-F238E27FC236}">
                    <a16:creationId xmlns:a16="http://schemas.microsoft.com/office/drawing/2014/main" id="{3C5022D1-829F-E323-43F0-1B282A336E4E}"/>
                  </a:ext>
                </a:extLst>
              </p:cNvPr>
              <p:cNvSpPr/>
              <p:nvPr/>
            </p:nvSpPr>
            <p:spPr>
              <a:xfrm>
                <a:off x="3181350" y="4383088"/>
                <a:ext cx="76200" cy="77787"/>
              </a:xfrm>
              <a:custGeom>
                <a:avLst/>
                <a:gdLst/>
                <a:ahLst/>
                <a:cxnLst/>
                <a:rect l="l" t="t" r="r" b="b"/>
                <a:pathLst>
                  <a:path w="20" h="21" extrusionOk="0">
                    <a:moveTo>
                      <a:pt x="1" y="7"/>
                    </a:moveTo>
                    <a:cubicBezTo>
                      <a:pt x="1" y="2"/>
                      <a:pt x="6" y="0"/>
                      <a:pt x="10" y="0"/>
                    </a:cubicBezTo>
                    <a:cubicBezTo>
                      <a:pt x="14" y="0"/>
                      <a:pt x="19" y="1"/>
                      <a:pt x="19" y="6"/>
                    </a:cubicBezTo>
                    <a:cubicBezTo>
                      <a:pt x="19" y="16"/>
                      <a:pt x="19" y="16"/>
                      <a:pt x="19" y="16"/>
                    </a:cubicBezTo>
                    <a:cubicBezTo>
                      <a:pt x="19" y="18"/>
                      <a:pt x="19" y="20"/>
                      <a:pt x="20" y="21"/>
                    </a:cubicBezTo>
                    <a:cubicBezTo>
                      <a:pt x="14" y="21"/>
                      <a:pt x="14" y="21"/>
                      <a:pt x="14" y="21"/>
                    </a:cubicBezTo>
                    <a:cubicBezTo>
                      <a:pt x="14" y="20"/>
                      <a:pt x="14" y="19"/>
                      <a:pt x="14" y="19"/>
                    </a:cubicBezTo>
                    <a:cubicBezTo>
                      <a:pt x="12" y="21"/>
                      <a:pt x="9" y="21"/>
                      <a:pt x="7" y="21"/>
                    </a:cubicBezTo>
                    <a:cubicBezTo>
                      <a:pt x="3" y="21"/>
                      <a:pt x="0" y="19"/>
                      <a:pt x="0" y="15"/>
                    </a:cubicBezTo>
                    <a:cubicBezTo>
                      <a:pt x="0" y="11"/>
                      <a:pt x="4" y="10"/>
                      <a:pt x="7" y="9"/>
                    </a:cubicBezTo>
                    <a:cubicBezTo>
                      <a:pt x="10" y="9"/>
                      <a:pt x="14" y="9"/>
                      <a:pt x="14" y="6"/>
                    </a:cubicBezTo>
                    <a:cubicBezTo>
                      <a:pt x="14" y="4"/>
                      <a:pt x="12" y="4"/>
                      <a:pt x="10" y="4"/>
                    </a:cubicBezTo>
                    <a:cubicBezTo>
                      <a:pt x="8" y="4"/>
                      <a:pt x="7" y="5"/>
                      <a:pt x="6" y="7"/>
                    </a:cubicBezTo>
                    <a:lnTo>
                      <a:pt x="1" y="7"/>
                    </a:lnTo>
                    <a:close/>
                    <a:moveTo>
                      <a:pt x="14" y="11"/>
                    </a:moveTo>
                    <a:cubicBezTo>
                      <a:pt x="13" y="12"/>
                      <a:pt x="11" y="12"/>
                      <a:pt x="9" y="12"/>
                    </a:cubicBezTo>
                    <a:cubicBezTo>
                      <a:pt x="7" y="12"/>
                      <a:pt x="6" y="13"/>
                      <a:pt x="6" y="15"/>
                    </a:cubicBezTo>
                    <a:cubicBezTo>
                      <a:pt x="6" y="17"/>
                      <a:pt x="7" y="18"/>
                      <a:pt x="9" y="18"/>
                    </a:cubicBezTo>
                    <a:cubicBezTo>
                      <a:pt x="13" y="18"/>
                      <a:pt x="14" y="14"/>
                      <a:pt x="14" y="13"/>
                    </a:cubicBezTo>
                    <a:lnTo>
                      <a:pt x="14"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 name="Google Shape;1520;p66">
                <a:extLst>
                  <a:ext uri="{FF2B5EF4-FFF2-40B4-BE49-F238E27FC236}">
                    <a16:creationId xmlns:a16="http://schemas.microsoft.com/office/drawing/2014/main" id="{F5B617A4-8094-0E53-B0D3-4AEC95606167}"/>
                  </a:ext>
                </a:extLst>
              </p:cNvPr>
              <p:cNvSpPr/>
              <p:nvPr/>
            </p:nvSpPr>
            <p:spPr>
              <a:xfrm>
                <a:off x="3268663" y="4356100"/>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10" y="7"/>
                      <a:pt x="12" y="7"/>
                    </a:cubicBezTo>
                    <a:cubicBezTo>
                      <a:pt x="16" y="7"/>
                      <a:pt x="20" y="10"/>
                      <a:pt x="20" y="18"/>
                    </a:cubicBezTo>
                    <a:cubicBezTo>
                      <a:pt x="20" y="25"/>
                      <a:pt x="16" y="28"/>
                      <a:pt x="12" y="28"/>
                    </a:cubicBezTo>
                    <a:cubicBezTo>
                      <a:pt x="9" y="28"/>
                      <a:pt x="7" y="27"/>
                      <a:pt x="6" y="25"/>
                    </a:cubicBezTo>
                    <a:cubicBezTo>
                      <a:pt x="5" y="25"/>
                      <a:pt x="5" y="25"/>
                      <a:pt x="5" y="25"/>
                    </a:cubicBezTo>
                    <a:cubicBezTo>
                      <a:pt x="5" y="28"/>
                      <a:pt x="5" y="28"/>
                      <a:pt x="5" y="28"/>
                    </a:cubicBezTo>
                    <a:cubicBezTo>
                      <a:pt x="0" y="28"/>
                      <a:pt x="0" y="28"/>
                      <a:pt x="0" y="28"/>
                    </a:cubicBezTo>
                    <a:lnTo>
                      <a:pt x="0" y="0"/>
                    </a:lnTo>
                    <a:close/>
                    <a:moveTo>
                      <a:pt x="10" y="11"/>
                    </a:moveTo>
                    <a:cubicBezTo>
                      <a:pt x="7" y="11"/>
                      <a:pt x="6" y="14"/>
                      <a:pt x="6" y="18"/>
                    </a:cubicBezTo>
                    <a:cubicBezTo>
                      <a:pt x="6" y="21"/>
                      <a:pt x="7" y="24"/>
                      <a:pt x="10" y="24"/>
                    </a:cubicBezTo>
                    <a:cubicBezTo>
                      <a:pt x="13" y="24"/>
                      <a:pt x="15" y="21"/>
                      <a:pt x="15" y="18"/>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 name="Google Shape;1521;p66">
                <a:extLst>
                  <a:ext uri="{FF2B5EF4-FFF2-40B4-BE49-F238E27FC236}">
                    <a16:creationId xmlns:a16="http://schemas.microsoft.com/office/drawing/2014/main" id="{6E8946BC-5B3B-41F0-EE07-5B429ECE97C1}"/>
                  </a:ext>
                </a:extLst>
              </p:cNvPr>
              <p:cNvSpPr/>
              <p:nvPr/>
            </p:nvSpPr>
            <p:spPr>
              <a:xfrm>
                <a:off x="3357563" y="4356100"/>
                <a:ext cx="19050" cy="104775"/>
              </a:xfrm>
              <a:custGeom>
                <a:avLst/>
                <a:gdLst/>
                <a:ahLst/>
                <a:cxnLst/>
                <a:rect l="l" t="t" r="r" b="b"/>
                <a:pathLst>
                  <a:path w="12" h="66" extrusionOk="0">
                    <a:moveTo>
                      <a:pt x="12" y="12"/>
                    </a:moveTo>
                    <a:lnTo>
                      <a:pt x="0" y="12"/>
                    </a:lnTo>
                    <a:lnTo>
                      <a:pt x="0" y="0"/>
                    </a:lnTo>
                    <a:lnTo>
                      <a:pt x="12" y="0"/>
                    </a:lnTo>
                    <a:lnTo>
                      <a:pt x="12" y="12"/>
                    </a:lnTo>
                    <a:close/>
                    <a:moveTo>
                      <a:pt x="0" y="19"/>
                    </a:moveTo>
                    <a:lnTo>
                      <a:pt x="12" y="19"/>
                    </a:lnTo>
                    <a:lnTo>
                      <a:pt x="12"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 name="Google Shape;1522;p66">
                <a:extLst>
                  <a:ext uri="{FF2B5EF4-FFF2-40B4-BE49-F238E27FC236}">
                    <a16:creationId xmlns:a16="http://schemas.microsoft.com/office/drawing/2014/main" id="{1CB14FD0-03D3-EA24-4F9D-45827605C04C}"/>
                  </a:ext>
                </a:extLst>
              </p:cNvPr>
              <p:cNvSpPr/>
              <p:nvPr/>
            </p:nvSpPr>
            <p:spPr>
              <a:xfrm>
                <a:off x="3387725" y="4364038"/>
                <a:ext cx="49212" cy="96837"/>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9" y="22"/>
                      <a:pt x="11" y="22"/>
                    </a:cubicBezTo>
                    <a:cubicBezTo>
                      <a:pt x="12" y="22"/>
                      <a:pt x="12" y="22"/>
                      <a:pt x="13" y="21"/>
                    </a:cubicBezTo>
                    <a:cubicBezTo>
                      <a:pt x="13" y="26"/>
                      <a:pt x="13" y="26"/>
                      <a:pt x="13" y="26"/>
                    </a:cubicBezTo>
                    <a:cubicBezTo>
                      <a:pt x="12" y="26"/>
                      <a:pt x="11" y="26"/>
                      <a:pt x="10" y="26"/>
                    </a:cubicBezTo>
                    <a:cubicBezTo>
                      <a:pt x="6" y="26"/>
                      <a:pt x="3" y="25"/>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 name="Google Shape;1523;p66">
                <a:extLst>
                  <a:ext uri="{FF2B5EF4-FFF2-40B4-BE49-F238E27FC236}">
                    <a16:creationId xmlns:a16="http://schemas.microsoft.com/office/drawing/2014/main" id="{E8974F4E-AB15-BB2D-8048-7207110FED6E}"/>
                  </a:ext>
                </a:extLst>
              </p:cNvPr>
              <p:cNvSpPr/>
              <p:nvPr/>
            </p:nvSpPr>
            <p:spPr>
              <a:xfrm>
                <a:off x="3489325" y="4359275"/>
                <a:ext cx="44450" cy="101600"/>
              </a:xfrm>
              <a:custGeom>
                <a:avLst/>
                <a:gdLst/>
                <a:ahLst/>
                <a:cxnLst/>
                <a:rect l="l" t="t" r="r" b="b"/>
                <a:pathLst>
                  <a:path w="12" h="27" extrusionOk="0">
                    <a:moveTo>
                      <a:pt x="12" y="27"/>
                    </a:moveTo>
                    <a:cubicBezTo>
                      <a:pt x="7" y="27"/>
                      <a:pt x="7" y="27"/>
                      <a:pt x="7" y="27"/>
                    </a:cubicBezTo>
                    <a:cubicBezTo>
                      <a:pt x="7" y="9"/>
                      <a:pt x="7" y="9"/>
                      <a:pt x="7" y="9"/>
                    </a:cubicBezTo>
                    <a:cubicBezTo>
                      <a:pt x="0" y="9"/>
                      <a:pt x="0" y="9"/>
                      <a:pt x="0" y="9"/>
                    </a:cubicBezTo>
                    <a:cubicBezTo>
                      <a:pt x="0" y="5"/>
                      <a:pt x="0" y="5"/>
                      <a:pt x="0" y="5"/>
                    </a:cubicBezTo>
                    <a:cubicBezTo>
                      <a:pt x="4" y="5"/>
                      <a:pt x="7" y="4"/>
                      <a:pt x="8" y="0"/>
                    </a:cubicBezTo>
                    <a:cubicBezTo>
                      <a:pt x="12" y="0"/>
                      <a:pt x="12" y="0"/>
                      <a:pt x="12" y="0"/>
                    </a:cubicBezTo>
                    <a:lnTo>
                      <a:pt x="12" y="27"/>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 name="Google Shape;1524;p66">
                <a:extLst>
                  <a:ext uri="{FF2B5EF4-FFF2-40B4-BE49-F238E27FC236}">
                    <a16:creationId xmlns:a16="http://schemas.microsoft.com/office/drawing/2014/main" id="{45CEB3E1-299B-83D8-A2E4-7D62BFAB2322}"/>
                  </a:ext>
                </a:extLst>
              </p:cNvPr>
              <p:cNvSpPr/>
              <p:nvPr/>
            </p:nvSpPr>
            <p:spPr>
              <a:xfrm>
                <a:off x="2971800" y="4506913"/>
                <a:ext cx="55562" cy="69850"/>
              </a:xfrm>
              <a:custGeom>
                <a:avLst/>
                <a:gdLst/>
                <a:ahLst/>
                <a:cxnLst/>
                <a:rect l="l" t="t" r="r" b="b"/>
                <a:pathLst>
                  <a:path w="15" h="19" extrusionOk="0">
                    <a:moveTo>
                      <a:pt x="0" y="0"/>
                    </a:moveTo>
                    <a:cubicBezTo>
                      <a:pt x="9" y="0"/>
                      <a:pt x="9" y="0"/>
                      <a:pt x="9" y="0"/>
                    </a:cubicBezTo>
                    <a:cubicBezTo>
                      <a:pt x="12" y="0"/>
                      <a:pt x="15" y="2"/>
                      <a:pt x="15" y="5"/>
                    </a:cubicBezTo>
                    <a:cubicBezTo>
                      <a:pt x="15" y="7"/>
                      <a:pt x="14" y="8"/>
                      <a:pt x="12" y="9"/>
                    </a:cubicBezTo>
                    <a:cubicBezTo>
                      <a:pt x="12" y="9"/>
                      <a:pt x="12" y="9"/>
                      <a:pt x="12" y="9"/>
                    </a:cubicBezTo>
                    <a:cubicBezTo>
                      <a:pt x="14" y="9"/>
                      <a:pt x="15" y="11"/>
                      <a:pt x="15" y="13"/>
                    </a:cubicBezTo>
                    <a:cubicBezTo>
                      <a:pt x="15" y="16"/>
                      <a:pt x="13" y="19"/>
                      <a:pt x="9" y="19"/>
                    </a:cubicBezTo>
                    <a:cubicBezTo>
                      <a:pt x="0" y="19"/>
                      <a:pt x="0" y="19"/>
                      <a:pt x="0" y="19"/>
                    </a:cubicBezTo>
                    <a:lnTo>
                      <a:pt x="0" y="0"/>
                    </a:lnTo>
                    <a:close/>
                    <a:moveTo>
                      <a:pt x="3" y="8"/>
                    </a:moveTo>
                    <a:cubicBezTo>
                      <a:pt x="9" y="8"/>
                      <a:pt x="9" y="8"/>
                      <a:pt x="9" y="8"/>
                    </a:cubicBezTo>
                    <a:cubicBezTo>
                      <a:pt x="10" y="8"/>
                      <a:pt x="11" y="7"/>
                      <a:pt x="11" y="5"/>
                    </a:cubicBezTo>
                    <a:cubicBezTo>
                      <a:pt x="11" y="3"/>
                      <a:pt x="10" y="3"/>
                      <a:pt x="9" y="3"/>
                    </a:cubicBezTo>
                    <a:cubicBezTo>
                      <a:pt x="3" y="3"/>
                      <a:pt x="3" y="3"/>
                      <a:pt x="3" y="3"/>
                    </a:cubicBezTo>
                    <a:lnTo>
                      <a:pt x="3" y="8"/>
                    </a:lnTo>
                    <a:close/>
                    <a:moveTo>
                      <a:pt x="3" y="16"/>
                    </a:moveTo>
                    <a:cubicBezTo>
                      <a:pt x="9" y="16"/>
                      <a:pt x="9" y="16"/>
                      <a:pt x="9" y="16"/>
                    </a:cubicBezTo>
                    <a:cubicBezTo>
                      <a:pt x="11" y="16"/>
                      <a:pt x="12" y="15"/>
                      <a:pt x="12" y="13"/>
                    </a:cubicBezTo>
                    <a:cubicBezTo>
                      <a:pt x="12" y="11"/>
                      <a:pt x="11" y="10"/>
                      <a:pt x="9" y="10"/>
                    </a:cubicBezTo>
                    <a:cubicBezTo>
                      <a:pt x="3" y="10"/>
                      <a:pt x="3" y="10"/>
                      <a:pt x="3" y="10"/>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 name="Google Shape;1525;p66">
                <a:extLst>
                  <a:ext uri="{FF2B5EF4-FFF2-40B4-BE49-F238E27FC236}">
                    <a16:creationId xmlns:a16="http://schemas.microsoft.com/office/drawing/2014/main" id="{2AB9E804-6591-DD76-22D6-EBE8870EB3D4}"/>
                  </a:ext>
                </a:extLst>
              </p:cNvPr>
              <p:cNvSpPr/>
              <p:nvPr/>
            </p:nvSpPr>
            <p:spPr>
              <a:xfrm>
                <a:off x="3040063" y="4506913"/>
                <a:ext cx="52387" cy="69850"/>
              </a:xfrm>
              <a:custGeom>
                <a:avLst/>
                <a:gdLst/>
                <a:ahLst/>
                <a:cxnLst/>
                <a:rect l="l" t="t" r="r" b="b"/>
                <a:pathLst>
                  <a:path w="33" h="44" extrusionOk="0">
                    <a:moveTo>
                      <a:pt x="0" y="0"/>
                    </a:moveTo>
                    <a:lnTo>
                      <a:pt x="33" y="0"/>
                    </a:lnTo>
                    <a:lnTo>
                      <a:pt x="33" y="7"/>
                    </a:lnTo>
                    <a:lnTo>
                      <a:pt x="9" y="7"/>
                    </a:lnTo>
                    <a:lnTo>
                      <a:pt x="9" y="18"/>
                    </a:lnTo>
                    <a:lnTo>
                      <a:pt x="30" y="18"/>
                    </a:lnTo>
                    <a:lnTo>
                      <a:pt x="30" y="23"/>
                    </a:lnTo>
                    <a:lnTo>
                      <a:pt x="9" y="23"/>
                    </a:lnTo>
                    <a:lnTo>
                      <a:pt x="9" y="37"/>
                    </a:lnTo>
                    <a:lnTo>
                      <a:pt x="33" y="37"/>
                    </a:lnTo>
                    <a:lnTo>
                      <a:pt x="33"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 name="Google Shape;1526;p66">
                <a:extLst>
                  <a:ext uri="{FF2B5EF4-FFF2-40B4-BE49-F238E27FC236}">
                    <a16:creationId xmlns:a16="http://schemas.microsoft.com/office/drawing/2014/main" id="{D5D4099E-8235-AE22-49D8-E5F0BE4868A4}"/>
                  </a:ext>
                </a:extLst>
              </p:cNvPr>
              <p:cNvSpPr/>
              <p:nvPr/>
            </p:nvSpPr>
            <p:spPr>
              <a:xfrm>
                <a:off x="3128963" y="4506913"/>
                <a:ext cx="52387" cy="69850"/>
              </a:xfrm>
              <a:custGeom>
                <a:avLst/>
                <a:gdLst/>
                <a:ahLst/>
                <a:cxnLst/>
                <a:rect l="l" t="t" r="r" b="b"/>
                <a:pathLst>
                  <a:path w="14" h="19" extrusionOk="0">
                    <a:moveTo>
                      <a:pt x="0" y="0"/>
                    </a:moveTo>
                    <a:cubicBezTo>
                      <a:pt x="8" y="0"/>
                      <a:pt x="8" y="0"/>
                      <a:pt x="8" y="0"/>
                    </a:cubicBezTo>
                    <a:cubicBezTo>
                      <a:pt x="13" y="0"/>
                      <a:pt x="14" y="4"/>
                      <a:pt x="14" y="6"/>
                    </a:cubicBezTo>
                    <a:cubicBezTo>
                      <a:pt x="14" y="8"/>
                      <a:pt x="13"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9" y="9"/>
                      <a:pt x="11" y="8"/>
                      <a:pt x="11" y="6"/>
                    </a:cubicBezTo>
                    <a:cubicBezTo>
                      <a:pt x="11" y="3"/>
                      <a:pt x="9"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 name="Google Shape;1527;p66">
                <a:extLst>
                  <a:ext uri="{FF2B5EF4-FFF2-40B4-BE49-F238E27FC236}">
                    <a16:creationId xmlns:a16="http://schemas.microsoft.com/office/drawing/2014/main" id="{AFE020DC-2125-0D63-312C-FFAC1E8D08E7}"/>
                  </a:ext>
                </a:extLst>
              </p:cNvPr>
              <p:cNvSpPr/>
              <p:nvPr/>
            </p:nvSpPr>
            <p:spPr>
              <a:xfrm>
                <a:off x="3192463" y="4506913"/>
                <a:ext cx="57150" cy="69850"/>
              </a:xfrm>
              <a:custGeom>
                <a:avLst/>
                <a:gdLst/>
                <a:ahLst/>
                <a:cxnLst/>
                <a:rect l="l" t="t" r="r" b="b"/>
                <a:pathLst>
                  <a:path w="15" h="19" extrusionOk="0">
                    <a:moveTo>
                      <a:pt x="0" y="0"/>
                    </a:moveTo>
                    <a:cubicBezTo>
                      <a:pt x="9" y="0"/>
                      <a:pt x="9" y="0"/>
                      <a:pt x="9" y="0"/>
                    </a:cubicBezTo>
                    <a:cubicBezTo>
                      <a:pt x="13" y="0"/>
                      <a:pt x="15" y="2"/>
                      <a:pt x="15" y="5"/>
                    </a:cubicBezTo>
                    <a:cubicBezTo>
                      <a:pt x="15" y="9"/>
                      <a:pt x="12" y="10"/>
                      <a:pt x="12" y="10"/>
                    </a:cubicBezTo>
                    <a:cubicBezTo>
                      <a:pt x="12" y="10"/>
                      <a:pt x="12" y="10"/>
                      <a:pt x="12" y="10"/>
                    </a:cubicBezTo>
                    <a:cubicBezTo>
                      <a:pt x="13" y="10"/>
                      <a:pt x="14" y="11"/>
                      <a:pt x="14" y="14"/>
                    </a:cubicBezTo>
                    <a:cubicBezTo>
                      <a:pt x="14" y="16"/>
                      <a:pt x="15" y="18"/>
                      <a:pt x="15" y="19"/>
                    </a:cubicBezTo>
                    <a:cubicBezTo>
                      <a:pt x="12" y="19"/>
                      <a:pt x="12" y="19"/>
                      <a:pt x="12" y="19"/>
                    </a:cubicBezTo>
                    <a:cubicBezTo>
                      <a:pt x="11" y="18"/>
                      <a:pt x="11" y="17"/>
                      <a:pt x="11" y="16"/>
                    </a:cubicBezTo>
                    <a:cubicBezTo>
                      <a:pt x="11" y="12"/>
                      <a:pt x="11"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10" y="9"/>
                      <a:pt x="12" y="8"/>
                      <a:pt x="12" y="6"/>
                    </a:cubicBezTo>
                    <a:cubicBezTo>
                      <a:pt x="12" y="3"/>
                      <a:pt x="10"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 name="Google Shape;1528;p66">
                <a:extLst>
                  <a:ext uri="{FF2B5EF4-FFF2-40B4-BE49-F238E27FC236}">
                    <a16:creationId xmlns:a16="http://schemas.microsoft.com/office/drawing/2014/main" id="{F6751D51-A9D3-B613-2C07-43B9BE57A490}"/>
                  </a:ext>
                </a:extLst>
              </p:cNvPr>
              <p:cNvSpPr/>
              <p:nvPr/>
            </p:nvSpPr>
            <p:spPr>
              <a:xfrm>
                <a:off x="3257550" y="4506913"/>
                <a:ext cx="66675" cy="69850"/>
              </a:xfrm>
              <a:custGeom>
                <a:avLst/>
                <a:gdLst/>
                <a:ahLst/>
                <a:cxnLst/>
                <a:rect l="l" t="t" r="r" b="b"/>
                <a:pathLst>
                  <a:path w="18" h="19" extrusionOk="0">
                    <a:moveTo>
                      <a:pt x="18" y="9"/>
                    </a:moveTo>
                    <a:cubicBezTo>
                      <a:pt x="18" y="15"/>
                      <a:pt x="14" y="19"/>
                      <a:pt x="9" y="19"/>
                    </a:cubicBezTo>
                    <a:cubicBezTo>
                      <a:pt x="3" y="19"/>
                      <a:pt x="0" y="15"/>
                      <a:pt x="0" y="9"/>
                    </a:cubicBezTo>
                    <a:cubicBezTo>
                      <a:pt x="0" y="4"/>
                      <a:pt x="3" y="0"/>
                      <a:pt x="9" y="0"/>
                    </a:cubicBezTo>
                    <a:cubicBezTo>
                      <a:pt x="14" y="0"/>
                      <a:pt x="18" y="4"/>
                      <a:pt x="18" y="9"/>
                    </a:cubicBezTo>
                    <a:close/>
                    <a:moveTo>
                      <a:pt x="3" y="9"/>
                    </a:moveTo>
                    <a:cubicBezTo>
                      <a:pt x="3" y="13"/>
                      <a:pt x="5" y="16"/>
                      <a:pt x="9" y="16"/>
                    </a:cubicBezTo>
                    <a:cubicBezTo>
                      <a:pt x="13" y="16"/>
                      <a:pt x="14" y="13"/>
                      <a:pt x="14" y="9"/>
                    </a:cubicBezTo>
                    <a:cubicBezTo>
                      <a:pt x="14" y="6"/>
                      <a:pt x="13" y="2"/>
                      <a:pt x="9" y="2"/>
                    </a:cubicBezTo>
                    <a:cubicBezTo>
                      <a:pt x="5" y="2"/>
                      <a:pt x="3" y="6"/>
                      <a:pt x="3" y="9"/>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 name="Google Shape;1529;p66">
                <a:extLst>
                  <a:ext uri="{FF2B5EF4-FFF2-40B4-BE49-F238E27FC236}">
                    <a16:creationId xmlns:a16="http://schemas.microsoft.com/office/drawing/2014/main" id="{8CEB7CE1-C9DD-CC70-605A-1A268ADD844A}"/>
                  </a:ext>
                </a:extLst>
              </p:cNvPr>
              <p:cNvSpPr/>
              <p:nvPr/>
            </p:nvSpPr>
            <p:spPr>
              <a:xfrm>
                <a:off x="3324225" y="4506913"/>
                <a:ext cx="68262" cy="69850"/>
              </a:xfrm>
              <a:custGeom>
                <a:avLst/>
                <a:gdLst/>
                <a:ahLst/>
                <a:cxnLst/>
                <a:rect l="l" t="t" r="r" b="b"/>
                <a:pathLst>
                  <a:path w="43" h="44" extrusionOk="0">
                    <a:moveTo>
                      <a:pt x="17" y="0"/>
                    </a:moveTo>
                    <a:lnTo>
                      <a:pt x="26" y="0"/>
                    </a:lnTo>
                    <a:lnTo>
                      <a:pt x="43" y="44"/>
                    </a:lnTo>
                    <a:lnTo>
                      <a:pt x="36" y="44"/>
                    </a:lnTo>
                    <a:lnTo>
                      <a:pt x="31" y="33"/>
                    </a:lnTo>
                    <a:lnTo>
                      <a:pt x="12" y="33"/>
                    </a:lnTo>
                    <a:lnTo>
                      <a:pt x="10" y="44"/>
                    </a:lnTo>
                    <a:lnTo>
                      <a:pt x="0" y="44"/>
                    </a:lnTo>
                    <a:lnTo>
                      <a:pt x="17" y="0"/>
                    </a:lnTo>
                    <a:close/>
                    <a:moveTo>
                      <a:pt x="14" y="26"/>
                    </a:moveTo>
                    <a:lnTo>
                      <a:pt x="28" y="26"/>
                    </a:lnTo>
                    <a:lnTo>
                      <a:pt x="21" y="7"/>
                    </a:lnTo>
                    <a:lnTo>
                      <a:pt x="21" y="7"/>
                    </a:lnTo>
                    <a:lnTo>
                      <a:pt x="14" y="2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 name="Google Shape;1530;p66">
                <a:extLst>
                  <a:ext uri="{FF2B5EF4-FFF2-40B4-BE49-F238E27FC236}">
                    <a16:creationId xmlns:a16="http://schemas.microsoft.com/office/drawing/2014/main" id="{C4717FA1-B1C4-371D-2BF4-231F0B66B07E}"/>
                  </a:ext>
                </a:extLst>
              </p:cNvPr>
              <p:cNvSpPr/>
              <p:nvPr/>
            </p:nvSpPr>
            <p:spPr>
              <a:xfrm>
                <a:off x="3395663" y="4506913"/>
                <a:ext cx="60325" cy="69850"/>
              </a:xfrm>
              <a:custGeom>
                <a:avLst/>
                <a:gdLst/>
                <a:ahLst/>
                <a:cxnLst/>
                <a:rect l="l" t="t" r="r" b="b"/>
                <a:pathLst>
                  <a:path w="16" h="19" extrusionOk="0">
                    <a:moveTo>
                      <a:pt x="13" y="6"/>
                    </a:moveTo>
                    <a:cubicBezTo>
                      <a:pt x="13" y="4"/>
                      <a:pt x="11" y="2"/>
                      <a:pt x="9" y="2"/>
                    </a:cubicBezTo>
                    <a:cubicBezTo>
                      <a:pt x="5" y="2"/>
                      <a:pt x="3" y="6"/>
                      <a:pt x="3" y="9"/>
                    </a:cubicBezTo>
                    <a:cubicBezTo>
                      <a:pt x="3" y="13"/>
                      <a:pt x="5" y="16"/>
                      <a:pt x="9" y="16"/>
                    </a:cubicBezTo>
                    <a:cubicBezTo>
                      <a:pt x="11" y="16"/>
                      <a:pt x="13" y="14"/>
                      <a:pt x="13" y="12"/>
                    </a:cubicBezTo>
                    <a:cubicBezTo>
                      <a:pt x="16" y="12"/>
                      <a:pt x="16" y="12"/>
                      <a:pt x="16" y="12"/>
                    </a:cubicBezTo>
                    <a:cubicBezTo>
                      <a:pt x="16" y="16"/>
                      <a:pt x="13" y="19"/>
                      <a:pt x="9" y="19"/>
                    </a:cubicBezTo>
                    <a:cubicBezTo>
                      <a:pt x="3" y="19"/>
                      <a:pt x="0" y="15"/>
                      <a:pt x="0" y="9"/>
                    </a:cubicBezTo>
                    <a:cubicBezTo>
                      <a:pt x="0" y="4"/>
                      <a:pt x="3" y="0"/>
                      <a:pt x="9" y="0"/>
                    </a:cubicBezTo>
                    <a:cubicBezTo>
                      <a:pt x="13" y="0"/>
                      <a:pt x="16" y="2"/>
                      <a:pt x="16" y="6"/>
                    </a:cubicBezTo>
                    <a:lnTo>
                      <a:pt x="13"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 name="Google Shape;1531;p66">
                <a:extLst>
                  <a:ext uri="{FF2B5EF4-FFF2-40B4-BE49-F238E27FC236}">
                    <a16:creationId xmlns:a16="http://schemas.microsoft.com/office/drawing/2014/main" id="{376D86A7-4267-E67A-D861-8930FED76EE0}"/>
                  </a:ext>
                </a:extLst>
              </p:cNvPr>
              <p:cNvSpPr/>
              <p:nvPr/>
            </p:nvSpPr>
            <p:spPr>
              <a:xfrm>
                <a:off x="3462338" y="4506913"/>
                <a:ext cx="53975" cy="69850"/>
              </a:xfrm>
              <a:custGeom>
                <a:avLst/>
                <a:gdLst/>
                <a:ahLst/>
                <a:cxnLst/>
                <a:rect l="l" t="t" r="r" b="b"/>
                <a:pathLst>
                  <a:path w="34" h="44" extrusionOk="0">
                    <a:moveTo>
                      <a:pt x="0" y="0"/>
                    </a:moveTo>
                    <a:lnTo>
                      <a:pt x="34" y="0"/>
                    </a:lnTo>
                    <a:lnTo>
                      <a:pt x="34" y="7"/>
                    </a:lnTo>
                    <a:lnTo>
                      <a:pt x="22" y="7"/>
                    </a:lnTo>
                    <a:lnTo>
                      <a:pt x="22" y="44"/>
                    </a:lnTo>
                    <a:lnTo>
                      <a:pt x="12" y="44"/>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 name="Google Shape;1532;p66">
                <a:extLst>
                  <a:ext uri="{FF2B5EF4-FFF2-40B4-BE49-F238E27FC236}">
                    <a16:creationId xmlns:a16="http://schemas.microsoft.com/office/drawing/2014/main" id="{929B207F-4954-3984-6CDD-D8EE3110A2D8}"/>
                  </a:ext>
                </a:extLst>
              </p:cNvPr>
              <p:cNvSpPr/>
              <p:nvPr/>
            </p:nvSpPr>
            <p:spPr>
              <a:xfrm>
                <a:off x="3527425" y="4506913"/>
                <a:ext cx="11100" cy="699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 name="Google Shape;1533;p66">
                <a:extLst>
                  <a:ext uri="{FF2B5EF4-FFF2-40B4-BE49-F238E27FC236}">
                    <a16:creationId xmlns:a16="http://schemas.microsoft.com/office/drawing/2014/main" id="{C027A205-7D18-EAC5-1A8E-D9905B948A44}"/>
                  </a:ext>
                </a:extLst>
              </p:cNvPr>
              <p:cNvSpPr/>
              <p:nvPr/>
            </p:nvSpPr>
            <p:spPr>
              <a:xfrm>
                <a:off x="3544888" y="4506913"/>
                <a:ext cx="60325" cy="69850"/>
              </a:xfrm>
              <a:custGeom>
                <a:avLst/>
                <a:gdLst/>
                <a:ahLst/>
                <a:cxnLst/>
                <a:rect l="l" t="t" r="r" b="b"/>
                <a:pathLst>
                  <a:path w="38" h="44" extrusionOk="0">
                    <a:moveTo>
                      <a:pt x="0" y="0"/>
                    </a:moveTo>
                    <a:lnTo>
                      <a:pt x="8" y="0"/>
                    </a:lnTo>
                    <a:lnTo>
                      <a:pt x="19" y="35"/>
                    </a:lnTo>
                    <a:lnTo>
                      <a:pt x="19" y="35"/>
                    </a:lnTo>
                    <a:lnTo>
                      <a:pt x="29" y="0"/>
                    </a:lnTo>
                    <a:lnTo>
                      <a:pt x="38" y="0"/>
                    </a:lnTo>
                    <a:lnTo>
                      <a:pt x="22" y="44"/>
                    </a:lnTo>
                    <a:lnTo>
                      <a:pt x="15"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 name="Google Shape;1534;p66">
                <a:extLst>
                  <a:ext uri="{FF2B5EF4-FFF2-40B4-BE49-F238E27FC236}">
                    <a16:creationId xmlns:a16="http://schemas.microsoft.com/office/drawing/2014/main" id="{F5E79D86-916F-3DF9-D655-2A1A4D99024E}"/>
                  </a:ext>
                </a:extLst>
              </p:cNvPr>
              <p:cNvSpPr/>
              <p:nvPr/>
            </p:nvSpPr>
            <p:spPr>
              <a:xfrm>
                <a:off x="3609975" y="4506913"/>
                <a:ext cx="52387" cy="69850"/>
              </a:xfrm>
              <a:custGeom>
                <a:avLst/>
                <a:gdLst/>
                <a:ahLst/>
                <a:cxnLst/>
                <a:rect l="l" t="t" r="r" b="b"/>
                <a:pathLst>
                  <a:path w="33" h="44" extrusionOk="0">
                    <a:moveTo>
                      <a:pt x="0" y="0"/>
                    </a:moveTo>
                    <a:lnTo>
                      <a:pt x="33" y="0"/>
                    </a:lnTo>
                    <a:lnTo>
                      <a:pt x="33" y="7"/>
                    </a:lnTo>
                    <a:lnTo>
                      <a:pt x="9" y="7"/>
                    </a:lnTo>
                    <a:lnTo>
                      <a:pt x="9" y="18"/>
                    </a:lnTo>
                    <a:lnTo>
                      <a:pt x="30" y="18"/>
                    </a:lnTo>
                    <a:lnTo>
                      <a:pt x="30" y="23"/>
                    </a:lnTo>
                    <a:lnTo>
                      <a:pt x="9" y="23"/>
                    </a:lnTo>
                    <a:lnTo>
                      <a:pt x="9" y="37"/>
                    </a:lnTo>
                    <a:lnTo>
                      <a:pt x="33" y="37"/>
                    </a:lnTo>
                    <a:lnTo>
                      <a:pt x="33"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8" name="Google Shape;1535;p66">
              <a:extLst>
                <a:ext uri="{FF2B5EF4-FFF2-40B4-BE49-F238E27FC236}">
                  <a16:creationId xmlns:a16="http://schemas.microsoft.com/office/drawing/2014/main" id="{FE15125C-EB2A-E8FA-1B28-BF42FE256E13}"/>
                </a:ext>
              </a:extLst>
            </p:cNvPr>
            <p:cNvGrpSpPr/>
            <p:nvPr/>
          </p:nvGrpSpPr>
          <p:grpSpPr>
            <a:xfrm>
              <a:off x="3553001" y="4034501"/>
              <a:ext cx="1915538" cy="749075"/>
              <a:chOff x="4595813" y="4075113"/>
              <a:chExt cx="1916113" cy="749300"/>
            </a:xfrm>
          </p:grpSpPr>
          <p:sp>
            <p:nvSpPr>
              <p:cNvPr id="113" name="Google Shape;1536;p66">
                <a:extLst>
                  <a:ext uri="{FF2B5EF4-FFF2-40B4-BE49-F238E27FC236}">
                    <a16:creationId xmlns:a16="http://schemas.microsoft.com/office/drawing/2014/main" id="{D6CE01C0-E39D-1B31-F750-674483C19CA2}"/>
                  </a:ext>
                </a:extLst>
              </p:cNvPr>
              <p:cNvSpPr/>
              <p:nvPr/>
            </p:nvSpPr>
            <p:spPr>
              <a:xfrm>
                <a:off x="4595813" y="4075113"/>
                <a:ext cx="1916113" cy="749300"/>
              </a:xfrm>
              <a:custGeom>
                <a:avLst/>
                <a:gdLst/>
                <a:ahLst/>
                <a:cxnLst/>
                <a:rect l="l" t="t" r="r" b="b"/>
                <a:pathLst>
                  <a:path w="1207" h="472" extrusionOk="0">
                    <a:moveTo>
                      <a:pt x="768" y="0"/>
                    </a:moveTo>
                    <a:lnTo>
                      <a:pt x="0" y="472"/>
                    </a:lnTo>
                    <a:lnTo>
                      <a:pt x="1070" y="472"/>
                    </a:lnTo>
                    <a:lnTo>
                      <a:pt x="1207" y="243"/>
                    </a:lnTo>
                    <a:lnTo>
                      <a:pt x="768"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4" name="Google Shape;1537;p66">
                <a:extLst>
                  <a:ext uri="{FF2B5EF4-FFF2-40B4-BE49-F238E27FC236}">
                    <a16:creationId xmlns:a16="http://schemas.microsoft.com/office/drawing/2014/main" id="{31B8DF12-4DD2-F232-2DD5-BABAC060FA5E}"/>
                  </a:ext>
                </a:extLst>
              </p:cNvPr>
              <p:cNvSpPr/>
              <p:nvPr/>
            </p:nvSpPr>
            <p:spPr>
              <a:xfrm>
                <a:off x="5578475" y="4356100"/>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8"/>
                    </a:lnTo>
                    <a:lnTo>
                      <a:pt x="14" y="38"/>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5" name="Google Shape;1538;p66">
                <a:extLst>
                  <a:ext uri="{FF2B5EF4-FFF2-40B4-BE49-F238E27FC236}">
                    <a16:creationId xmlns:a16="http://schemas.microsoft.com/office/drawing/2014/main" id="{538C268A-B072-3006-5F66-897A40EEAE00}"/>
                  </a:ext>
                </a:extLst>
              </p:cNvPr>
              <p:cNvSpPr/>
              <p:nvPr/>
            </p:nvSpPr>
            <p:spPr>
              <a:xfrm>
                <a:off x="5680075" y="4383088"/>
                <a:ext cx="74612" cy="77787"/>
              </a:xfrm>
              <a:custGeom>
                <a:avLst/>
                <a:gdLst/>
                <a:ahLst/>
                <a:cxnLst/>
                <a:rect l="l" t="t" r="r" b="b"/>
                <a:pathLst>
                  <a:path w="20" h="21" extrusionOk="0">
                    <a:moveTo>
                      <a:pt x="1" y="7"/>
                    </a:moveTo>
                    <a:cubicBezTo>
                      <a:pt x="1" y="2"/>
                      <a:pt x="6" y="0"/>
                      <a:pt x="10" y="0"/>
                    </a:cubicBezTo>
                    <a:cubicBezTo>
                      <a:pt x="14" y="0"/>
                      <a:pt x="19" y="1"/>
                      <a:pt x="19" y="6"/>
                    </a:cubicBezTo>
                    <a:cubicBezTo>
                      <a:pt x="19" y="16"/>
                      <a:pt x="19" y="16"/>
                      <a:pt x="19" y="16"/>
                    </a:cubicBezTo>
                    <a:cubicBezTo>
                      <a:pt x="19" y="18"/>
                      <a:pt x="19" y="20"/>
                      <a:pt x="20" y="21"/>
                    </a:cubicBezTo>
                    <a:cubicBezTo>
                      <a:pt x="14" y="21"/>
                      <a:pt x="14" y="21"/>
                      <a:pt x="14" y="21"/>
                    </a:cubicBezTo>
                    <a:cubicBezTo>
                      <a:pt x="14" y="20"/>
                      <a:pt x="14" y="19"/>
                      <a:pt x="14" y="19"/>
                    </a:cubicBezTo>
                    <a:cubicBezTo>
                      <a:pt x="12" y="21"/>
                      <a:pt x="9" y="21"/>
                      <a:pt x="7" y="21"/>
                    </a:cubicBezTo>
                    <a:cubicBezTo>
                      <a:pt x="3" y="21"/>
                      <a:pt x="0" y="19"/>
                      <a:pt x="0" y="15"/>
                    </a:cubicBezTo>
                    <a:cubicBezTo>
                      <a:pt x="0" y="11"/>
                      <a:pt x="4" y="10"/>
                      <a:pt x="7" y="9"/>
                    </a:cubicBezTo>
                    <a:cubicBezTo>
                      <a:pt x="10" y="9"/>
                      <a:pt x="14" y="9"/>
                      <a:pt x="14" y="6"/>
                    </a:cubicBezTo>
                    <a:cubicBezTo>
                      <a:pt x="14" y="4"/>
                      <a:pt x="12" y="4"/>
                      <a:pt x="10" y="4"/>
                    </a:cubicBezTo>
                    <a:cubicBezTo>
                      <a:pt x="8" y="4"/>
                      <a:pt x="7" y="5"/>
                      <a:pt x="6" y="7"/>
                    </a:cubicBezTo>
                    <a:lnTo>
                      <a:pt x="1" y="7"/>
                    </a:lnTo>
                    <a:close/>
                    <a:moveTo>
                      <a:pt x="14" y="11"/>
                    </a:moveTo>
                    <a:cubicBezTo>
                      <a:pt x="13" y="12"/>
                      <a:pt x="11" y="12"/>
                      <a:pt x="9" y="12"/>
                    </a:cubicBezTo>
                    <a:cubicBezTo>
                      <a:pt x="7" y="12"/>
                      <a:pt x="6" y="13"/>
                      <a:pt x="6" y="15"/>
                    </a:cubicBezTo>
                    <a:cubicBezTo>
                      <a:pt x="6" y="17"/>
                      <a:pt x="7" y="18"/>
                      <a:pt x="9" y="18"/>
                    </a:cubicBezTo>
                    <a:cubicBezTo>
                      <a:pt x="13" y="18"/>
                      <a:pt x="14" y="14"/>
                      <a:pt x="14" y="13"/>
                    </a:cubicBezTo>
                    <a:lnTo>
                      <a:pt x="14"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6" name="Google Shape;1539;p66">
                <a:extLst>
                  <a:ext uri="{FF2B5EF4-FFF2-40B4-BE49-F238E27FC236}">
                    <a16:creationId xmlns:a16="http://schemas.microsoft.com/office/drawing/2014/main" id="{DE25D27D-DA77-36BC-23A5-09A970EEBCC8}"/>
                  </a:ext>
                </a:extLst>
              </p:cNvPr>
              <p:cNvSpPr/>
              <p:nvPr/>
            </p:nvSpPr>
            <p:spPr>
              <a:xfrm>
                <a:off x="5765800" y="4356100"/>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10" y="7"/>
                      <a:pt x="12" y="7"/>
                    </a:cubicBezTo>
                    <a:cubicBezTo>
                      <a:pt x="16" y="7"/>
                      <a:pt x="20" y="10"/>
                      <a:pt x="20" y="18"/>
                    </a:cubicBezTo>
                    <a:cubicBezTo>
                      <a:pt x="20" y="25"/>
                      <a:pt x="16" y="28"/>
                      <a:pt x="12" y="28"/>
                    </a:cubicBezTo>
                    <a:cubicBezTo>
                      <a:pt x="9" y="28"/>
                      <a:pt x="7" y="27"/>
                      <a:pt x="6" y="25"/>
                    </a:cubicBezTo>
                    <a:cubicBezTo>
                      <a:pt x="5" y="25"/>
                      <a:pt x="5" y="25"/>
                      <a:pt x="5" y="25"/>
                    </a:cubicBezTo>
                    <a:cubicBezTo>
                      <a:pt x="5" y="28"/>
                      <a:pt x="5" y="28"/>
                      <a:pt x="5" y="28"/>
                    </a:cubicBezTo>
                    <a:cubicBezTo>
                      <a:pt x="0" y="28"/>
                      <a:pt x="0" y="28"/>
                      <a:pt x="0" y="28"/>
                    </a:cubicBezTo>
                    <a:lnTo>
                      <a:pt x="0" y="0"/>
                    </a:lnTo>
                    <a:close/>
                    <a:moveTo>
                      <a:pt x="10" y="11"/>
                    </a:moveTo>
                    <a:cubicBezTo>
                      <a:pt x="7" y="11"/>
                      <a:pt x="6" y="14"/>
                      <a:pt x="6" y="18"/>
                    </a:cubicBezTo>
                    <a:cubicBezTo>
                      <a:pt x="6" y="21"/>
                      <a:pt x="7" y="24"/>
                      <a:pt x="10" y="24"/>
                    </a:cubicBezTo>
                    <a:cubicBezTo>
                      <a:pt x="13" y="24"/>
                      <a:pt x="15" y="21"/>
                      <a:pt x="15" y="18"/>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7" name="Google Shape;1540;p66">
                <a:extLst>
                  <a:ext uri="{FF2B5EF4-FFF2-40B4-BE49-F238E27FC236}">
                    <a16:creationId xmlns:a16="http://schemas.microsoft.com/office/drawing/2014/main" id="{AC646686-9D8E-7E7F-0C82-A5DDC219B2C0}"/>
                  </a:ext>
                </a:extLst>
              </p:cNvPr>
              <p:cNvSpPr/>
              <p:nvPr/>
            </p:nvSpPr>
            <p:spPr>
              <a:xfrm>
                <a:off x="5856288" y="4356100"/>
                <a:ext cx="17462" cy="104775"/>
              </a:xfrm>
              <a:custGeom>
                <a:avLst/>
                <a:gdLst/>
                <a:ahLst/>
                <a:cxnLst/>
                <a:rect l="l" t="t" r="r" b="b"/>
                <a:pathLst>
                  <a:path w="11" h="66" extrusionOk="0">
                    <a:moveTo>
                      <a:pt x="11" y="12"/>
                    </a:moveTo>
                    <a:lnTo>
                      <a:pt x="0" y="12"/>
                    </a:lnTo>
                    <a:lnTo>
                      <a:pt x="0" y="0"/>
                    </a:lnTo>
                    <a:lnTo>
                      <a:pt x="11" y="0"/>
                    </a:lnTo>
                    <a:lnTo>
                      <a:pt x="11" y="12"/>
                    </a:lnTo>
                    <a:close/>
                    <a:moveTo>
                      <a:pt x="0" y="19"/>
                    </a:moveTo>
                    <a:lnTo>
                      <a:pt x="11" y="19"/>
                    </a:lnTo>
                    <a:lnTo>
                      <a:pt x="11"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8" name="Google Shape;1541;p66">
                <a:extLst>
                  <a:ext uri="{FF2B5EF4-FFF2-40B4-BE49-F238E27FC236}">
                    <a16:creationId xmlns:a16="http://schemas.microsoft.com/office/drawing/2014/main" id="{127A6B9E-413F-F812-5318-BEF4D9B39E0F}"/>
                  </a:ext>
                </a:extLst>
              </p:cNvPr>
              <p:cNvSpPr/>
              <p:nvPr/>
            </p:nvSpPr>
            <p:spPr>
              <a:xfrm>
                <a:off x="5884863" y="4364038"/>
                <a:ext cx="49212" cy="96837"/>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9" y="22"/>
                      <a:pt x="11" y="22"/>
                    </a:cubicBezTo>
                    <a:cubicBezTo>
                      <a:pt x="12" y="22"/>
                      <a:pt x="12" y="22"/>
                      <a:pt x="13" y="21"/>
                    </a:cubicBezTo>
                    <a:cubicBezTo>
                      <a:pt x="13" y="26"/>
                      <a:pt x="13" y="26"/>
                      <a:pt x="13" y="26"/>
                    </a:cubicBezTo>
                    <a:cubicBezTo>
                      <a:pt x="12" y="26"/>
                      <a:pt x="11" y="26"/>
                      <a:pt x="10" y="26"/>
                    </a:cubicBezTo>
                    <a:cubicBezTo>
                      <a:pt x="6" y="26"/>
                      <a:pt x="3" y="25"/>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9" name="Google Shape;1542;p66">
                <a:extLst>
                  <a:ext uri="{FF2B5EF4-FFF2-40B4-BE49-F238E27FC236}">
                    <a16:creationId xmlns:a16="http://schemas.microsoft.com/office/drawing/2014/main" id="{AC3DB09D-986E-5B6D-A72C-45DB499ED301}"/>
                  </a:ext>
                </a:extLst>
              </p:cNvPr>
              <p:cNvSpPr/>
              <p:nvPr/>
            </p:nvSpPr>
            <p:spPr>
              <a:xfrm>
                <a:off x="5980113" y="4356100"/>
                <a:ext cx="74612" cy="104775"/>
              </a:xfrm>
              <a:custGeom>
                <a:avLst/>
                <a:gdLst/>
                <a:ahLst/>
                <a:cxnLst/>
                <a:rect l="l" t="t" r="r" b="b"/>
                <a:pathLst>
                  <a:path w="20" h="28" extrusionOk="0">
                    <a:moveTo>
                      <a:pt x="0" y="11"/>
                    </a:moveTo>
                    <a:cubicBezTo>
                      <a:pt x="0" y="5"/>
                      <a:pt x="4" y="0"/>
                      <a:pt x="10" y="0"/>
                    </a:cubicBezTo>
                    <a:cubicBezTo>
                      <a:pt x="15" y="0"/>
                      <a:pt x="20" y="3"/>
                      <a:pt x="20" y="9"/>
                    </a:cubicBezTo>
                    <a:cubicBezTo>
                      <a:pt x="20" y="13"/>
                      <a:pt x="17" y="15"/>
                      <a:pt x="15" y="17"/>
                    </a:cubicBezTo>
                    <a:cubicBezTo>
                      <a:pt x="12" y="19"/>
                      <a:pt x="9" y="20"/>
                      <a:pt x="7" y="23"/>
                    </a:cubicBezTo>
                    <a:cubicBezTo>
                      <a:pt x="20" y="23"/>
                      <a:pt x="20" y="23"/>
                      <a:pt x="20" y="23"/>
                    </a:cubicBezTo>
                    <a:cubicBezTo>
                      <a:pt x="20" y="28"/>
                      <a:pt x="20" y="28"/>
                      <a:pt x="20" y="28"/>
                    </a:cubicBezTo>
                    <a:cubicBezTo>
                      <a:pt x="0" y="28"/>
                      <a:pt x="0" y="28"/>
                      <a:pt x="0" y="28"/>
                    </a:cubicBezTo>
                    <a:cubicBezTo>
                      <a:pt x="0" y="21"/>
                      <a:pt x="4" y="19"/>
                      <a:pt x="8" y="16"/>
                    </a:cubicBezTo>
                    <a:cubicBezTo>
                      <a:pt x="11" y="14"/>
                      <a:pt x="14" y="12"/>
                      <a:pt x="14" y="9"/>
                    </a:cubicBezTo>
                    <a:cubicBezTo>
                      <a:pt x="14" y="6"/>
                      <a:pt x="12" y="5"/>
                      <a:pt x="10" y="5"/>
                    </a:cubicBezTo>
                    <a:cubicBezTo>
                      <a:pt x="7" y="5"/>
                      <a:pt x="6" y="8"/>
                      <a:pt x="6" y="11"/>
                    </a:cubicBezTo>
                    <a:lnTo>
                      <a:pt x="0"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0" name="Google Shape;1543;p66">
                <a:extLst>
                  <a:ext uri="{FF2B5EF4-FFF2-40B4-BE49-F238E27FC236}">
                    <a16:creationId xmlns:a16="http://schemas.microsoft.com/office/drawing/2014/main" id="{8562AF6B-999A-B9EA-1916-6FD3BC92B95E}"/>
                  </a:ext>
                </a:extLst>
              </p:cNvPr>
              <p:cNvSpPr/>
              <p:nvPr/>
            </p:nvSpPr>
            <p:spPr>
              <a:xfrm>
                <a:off x="5427663" y="4506913"/>
                <a:ext cx="57150" cy="69850"/>
              </a:xfrm>
              <a:custGeom>
                <a:avLst/>
                <a:gdLst/>
                <a:ahLst/>
                <a:cxnLst/>
                <a:rect l="l" t="t" r="r" b="b"/>
                <a:pathLst>
                  <a:path w="15" h="19" extrusionOk="0">
                    <a:moveTo>
                      <a:pt x="0" y="0"/>
                    </a:moveTo>
                    <a:cubicBezTo>
                      <a:pt x="9" y="0"/>
                      <a:pt x="9" y="0"/>
                      <a:pt x="9" y="0"/>
                    </a:cubicBezTo>
                    <a:cubicBezTo>
                      <a:pt x="12" y="0"/>
                      <a:pt x="14" y="2"/>
                      <a:pt x="14" y="5"/>
                    </a:cubicBezTo>
                    <a:cubicBezTo>
                      <a:pt x="14" y="7"/>
                      <a:pt x="13" y="8"/>
                      <a:pt x="12" y="9"/>
                    </a:cubicBezTo>
                    <a:cubicBezTo>
                      <a:pt x="12" y="9"/>
                      <a:pt x="12" y="9"/>
                      <a:pt x="12" y="9"/>
                    </a:cubicBezTo>
                    <a:cubicBezTo>
                      <a:pt x="14" y="9"/>
                      <a:pt x="15" y="11"/>
                      <a:pt x="15" y="13"/>
                    </a:cubicBezTo>
                    <a:cubicBezTo>
                      <a:pt x="15" y="16"/>
                      <a:pt x="13" y="19"/>
                      <a:pt x="8" y="19"/>
                    </a:cubicBezTo>
                    <a:cubicBezTo>
                      <a:pt x="0" y="19"/>
                      <a:pt x="0" y="19"/>
                      <a:pt x="0" y="19"/>
                    </a:cubicBezTo>
                    <a:lnTo>
                      <a:pt x="0" y="0"/>
                    </a:lnTo>
                    <a:close/>
                    <a:moveTo>
                      <a:pt x="3" y="8"/>
                    </a:moveTo>
                    <a:cubicBezTo>
                      <a:pt x="8" y="8"/>
                      <a:pt x="8" y="8"/>
                      <a:pt x="8" y="8"/>
                    </a:cubicBezTo>
                    <a:cubicBezTo>
                      <a:pt x="10" y="8"/>
                      <a:pt x="11" y="7"/>
                      <a:pt x="11" y="5"/>
                    </a:cubicBezTo>
                    <a:cubicBezTo>
                      <a:pt x="11" y="3"/>
                      <a:pt x="10" y="3"/>
                      <a:pt x="8" y="3"/>
                    </a:cubicBezTo>
                    <a:cubicBezTo>
                      <a:pt x="3" y="3"/>
                      <a:pt x="3" y="3"/>
                      <a:pt x="3" y="3"/>
                    </a:cubicBezTo>
                    <a:lnTo>
                      <a:pt x="3" y="8"/>
                    </a:lnTo>
                    <a:close/>
                    <a:moveTo>
                      <a:pt x="3" y="16"/>
                    </a:moveTo>
                    <a:cubicBezTo>
                      <a:pt x="9" y="16"/>
                      <a:pt x="9" y="16"/>
                      <a:pt x="9" y="16"/>
                    </a:cubicBezTo>
                    <a:cubicBezTo>
                      <a:pt x="11" y="16"/>
                      <a:pt x="12" y="15"/>
                      <a:pt x="12" y="13"/>
                    </a:cubicBezTo>
                    <a:cubicBezTo>
                      <a:pt x="12" y="11"/>
                      <a:pt x="11" y="10"/>
                      <a:pt x="9" y="10"/>
                    </a:cubicBezTo>
                    <a:cubicBezTo>
                      <a:pt x="3" y="10"/>
                      <a:pt x="3" y="10"/>
                      <a:pt x="3" y="10"/>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1" name="Google Shape;1544;p66">
                <a:extLst>
                  <a:ext uri="{FF2B5EF4-FFF2-40B4-BE49-F238E27FC236}">
                    <a16:creationId xmlns:a16="http://schemas.microsoft.com/office/drawing/2014/main" id="{3BC8CCEE-0F73-0936-72DF-02B85FC015E6}"/>
                  </a:ext>
                </a:extLst>
              </p:cNvPr>
              <p:cNvSpPr/>
              <p:nvPr/>
            </p:nvSpPr>
            <p:spPr>
              <a:xfrm>
                <a:off x="5495925" y="4506913"/>
                <a:ext cx="49212" cy="69850"/>
              </a:xfrm>
              <a:custGeom>
                <a:avLst/>
                <a:gdLst/>
                <a:ahLst/>
                <a:cxnLst/>
                <a:rect l="l" t="t" r="r" b="b"/>
                <a:pathLst>
                  <a:path w="31" h="44" extrusionOk="0">
                    <a:moveTo>
                      <a:pt x="0" y="0"/>
                    </a:moveTo>
                    <a:lnTo>
                      <a:pt x="31" y="0"/>
                    </a:lnTo>
                    <a:lnTo>
                      <a:pt x="31" y="7"/>
                    </a:lnTo>
                    <a:lnTo>
                      <a:pt x="7" y="7"/>
                    </a:lnTo>
                    <a:lnTo>
                      <a:pt x="7" y="18"/>
                    </a:lnTo>
                    <a:lnTo>
                      <a:pt x="28" y="18"/>
                    </a:lnTo>
                    <a:lnTo>
                      <a:pt x="28" y="23"/>
                    </a:lnTo>
                    <a:lnTo>
                      <a:pt x="7" y="23"/>
                    </a:lnTo>
                    <a:lnTo>
                      <a:pt x="7" y="37"/>
                    </a:lnTo>
                    <a:lnTo>
                      <a:pt x="31" y="37"/>
                    </a:lnTo>
                    <a:lnTo>
                      <a:pt x="31"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2" name="Google Shape;1545;p66">
                <a:extLst>
                  <a:ext uri="{FF2B5EF4-FFF2-40B4-BE49-F238E27FC236}">
                    <a16:creationId xmlns:a16="http://schemas.microsoft.com/office/drawing/2014/main" id="{ABDA5EDD-B445-6E33-F87F-E785FB89F0F4}"/>
                  </a:ext>
                </a:extLst>
              </p:cNvPr>
              <p:cNvSpPr/>
              <p:nvPr/>
            </p:nvSpPr>
            <p:spPr>
              <a:xfrm>
                <a:off x="5551488" y="4506913"/>
                <a:ext cx="63500" cy="69850"/>
              </a:xfrm>
              <a:custGeom>
                <a:avLst/>
                <a:gdLst/>
                <a:ahLst/>
                <a:cxnLst/>
                <a:rect l="l" t="t" r="r" b="b"/>
                <a:pathLst>
                  <a:path w="17" h="19" extrusionOk="0">
                    <a:moveTo>
                      <a:pt x="17" y="19"/>
                    </a:moveTo>
                    <a:cubicBezTo>
                      <a:pt x="15" y="19"/>
                      <a:pt x="15" y="19"/>
                      <a:pt x="15" y="19"/>
                    </a:cubicBezTo>
                    <a:cubicBezTo>
                      <a:pt x="15" y="16"/>
                      <a:pt x="15" y="16"/>
                      <a:pt x="15" y="16"/>
                    </a:cubicBezTo>
                    <a:cubicBezTo>
                      <a:pt x="13" y="18"/>
                      <a:pt x="11" y="19"/>
                      <a:pt x="9" y="19"/>
                    </a:cubicBezTo>
                    <a:cubicBezTo>
                      <a:pt x="4" y="19"/>
                      <a:pt x="0" y="15"/>
                      <a:pt x="0" y="9"/>
                    </a:cubicBezTo>
                    <a:cubicBezTo>
                      <a:pt x="0" y="4"/>
                      <a:pt x="4" y="0"/>
                      <a:pt x="9" y="0"/>
                    </a:cubicBezTo>
                    <a:cubicBezTo>
                      <a:pt x="13" y="0"/>
                      <a:pt x="16" y="2"/>
                      <a:pt x="17" y="6"/>
                    </a:cubicBezTo>
                    <a:cubicBezTo>
                      <a:pt x="14" y="6"/>
                      <a:pt x="14" y="6"/>
                      <a:pt x="14" y="6"/>
                    </a:cubicBezTo>
                    <a:cubicBezTo>
                      <a:pt x="14" y="4"/>
                      <a:pt x="11" y="2"/>
                      <a:pt x="9" y="2"/>
                    </a:cubicBezTo>
                    <a:cubicBezTo>
                      <a:pt x="5" y="2"/>
                      <a:pt x="3" y="6"/>
                      <a:pt x="3" y="9"/>
                    </a:cubicBezTo>
                    <a:cubicBezTo>
                      <a:pt x="3" y="13"/>
                      <a:pt x="5" y="16"/>
                      <a:pt x="9" y="16"/>
                    </a:cubicBezTo>
                    <a:cubicBezTo>
                      <a:pt x="12" y="16"/>
                      <a:pt x="14" y="14"/>
                      <a:pt x="14" y="11"/>
                    </a:cubicBezTo>
                    <a:cubicBezTo>
                      <a:pt x="9" y="11"/>
                      <a:pt x="9" y="11"/>
                      <a:pt x="9" y="11"/>
                    </a:cubicBezTo>
                    <a:cubicBezTo>
                      <a:pt x="9" y="9"/>
                      <a:pt x="9" y="9"/>
                      <a:pt x="9" y="9"/>
                    </a:cubicBezTo>
                    <a:cubicBezTo>
                      <a:pt x="17" y="9"/>
                      <a:pt x="17" y="9"/>
                      <a:pt x="17" y="9"/>
                    </a:cubicBezTo>
                    <a:lnTo>
                      <a:pt x="17"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3" name="Google Shape;1546;p66">
                <a:extLst>
                  <a:ext uri="{FF2B5EF4-FFF2-40B4-BE49-F238E27FC236}">
                    <a16:creationId xmlns:a16="http://schemas.microsoft.com/office/drawing/2014/main" id="{B7C15515-FAB9-E62F-9274-4E8BE9BE20FC}"/>
                  </a:ext>
                </a:extLst>
              </p:cNvPr>
              <p:cNvSpPr/>
              <p:nvPr/>
            </p:nvSpPr>
            <p:spPr>
              <a:xfrm>
                <a:off x="5630863" y="4506913"/>
                <a:ext cx="11100" cy="699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4" name="Google Shape;1547;p66">
                <a:extLst>
                  <a:ext uri="{FF2B5EF4-FFF2-40B4-BE49-F238E27FC236}">
                    <a16:creationId xmlns:a16="http://schemas.microsoft.com/office/drawing/2014/main" id="{BAF4C815-1DD9-9A2B-FC77-E5B11855486F}"/>
                  </a:ext>
                </a:extLst>
              </p:cNvPr>
              <p:cNvSpPr/>
              <p:nvPr/>
            </p:nvSpPr>
            <p:spPr>
              <a:xfrm>
                <a:off x="5656263" y="4506913"/>
                <a:ext cx="57150" cy="69850"/>
              </a:xfrm>
              <a:custGeom>
                <a:avLst/>
                <a:gdLst/>
                <a:ahLst/>
                <a:cxnLst/>
                <a:rect l="l" t="t" r="r" b="b"/>
                <a:pathLst>
                  <a:path w="36" h="44" extrusionOk="0">
                    <a:moveTo>
                      <a:pt x="0" y="0"/>
                    </a:moveTo>
                    <a:lnTo>
                      <a:pt x="7" y="0"/>
                    </a:lnTo>
                    <a:lnTo>
                      <a:pt x="26" y="33"/>
                    </a:lnTo>
                    <a:lnTo>
                      <a:pt x="29" y="33"/>
                    </a:lnTo>
                    <a:lnTo>
                      <a:pt x="29" y="0"/>
                    </a:lnTo>
                    <a:lnTo>
                      <a:pt x="36" y="0"/>
                    </a:lnTo>
                    <a:lnTo>
                      <a:pt x="36" y="44"/>
                    </a:lnTo>
                    <a:lnTo>
                      <a:pt x="26" y="44"/>
                    </a:lnTo>
                    <a:lnTo>
                      <a:pt x="7" y="11"/>
                    </a:lnTo>
                    <a:lnTo>
                      <a:pt x="7" y="11"/>
                    </a:lnTo>
                    <a:lnTo>
                      <a:pt x="7"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5" name="Google Shape;1548;p66">
                <a:extLst>
                  <a:ext uri="{FF2B5EF4-FFF2-40B4-BE49-F238E27FC236}">
                    <a16:creationId xmlns:a16="http://schemas.microsoft.com/office/drawing/2014/main" id="{E2A57800-5D7F-513B-2484-D4D9BD3D8C5D}"/>
                  </a:ext>
                </a:extLst>
              </p:cNvPr>
              <p:cNvSpPr/>
              <p:nvPr/>
            </p:nvSpPr>
            <p:spPr>
              <a:xfrm>
                <a:off x="5746750" y="4506913"/>
                <a:ext cx="90487" cy="69850"/>
              </a:xfrm>
              <a:custGeom>
                <a:avLst/>
                <a:gdLst/>
                <a:ahLst/>
                <a:cxnLst/>
                <a:rect l="l" t="t" r="r" b="b"/>
                <a:pathLst>
                  <a:path w="57" h="44" extrusionOk="0">
                    <a:moveTo>
                      <a:pt x="0" y="0"/>
                    </a:moveTo>
                    <a:lnTo>
                      <a:pt x="7" y="0"/>
                    </a:lnTo>
                    <a:lnTo>
                      <a:pt x="14" y="33"/>
                    </a:lnTo>
                    <a:lnTo>
                      <a:pt x="14" y="33"/>
                    </a:lnTo>
                    <a:lnTo>
                      <a:pt x="24" y="0"/>
                    </a:lnTo>
                    <a:lnTo>
                      <a:pt x="31" y="0"/>
                    </a:lnTo>
                    <a:lnTo>
                      <a:pt x="40" y="33"/>
                    </a:lnTo>
                    <a:lnTo>
                      <a:pt x="40" y="33"/>
                    </a:lnTo>
                    <a:lnTo>
                      <a:pt x="47" y="0"/>
                    </a:lnTo>
                    <a:lnTo>
                      <a:pt x="57" y="0"/>
                    </a:lnTo>
                    <a:lnTo>
                      <a:pt x="45" y="44"/>
                    </a:lnTo>
                    <a:lnTo>
                      <a:pt x="36" y="44"/>
                    </a:lnTo>
                    <a:lnTo>
                      <a:pt x="28" y="9"/>
                    </a:lnTo>
                    <a:lnTo>
                      <a:pt x="28" y="9"/>
                    </a:lnTo>
                    <a:lnTo>
                      <a:pt x="19" y="44"/>
                    </a:lnTo>
                    <a:lnTo>
                      <a:pt x="12"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6" name="Google Shape;1549;p66">
                <a:extLst>
                  <a:ext uri="{FF2B5EF4-FFF2-40B4-BE49-F238E27FC236}">
                    <a16:creationId xmlns:a16="http://schemas.microsoft.com/office/drawing/2014/main" id="{D0393639-C333-BF6C-78E0-A73854F44A6D}"/>
                  </a:ext>
                </a:extLst>
              </p:cNvPr>
              <p:cNvSpPr/>
              <p:nvPr/>
            </p:nvSpPr>
            <p:spPr>
              <a:xfrm>
                <a:off x="5843588" y="4506913"/>
                <a:ext cx="12600" cy="699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7" name="Google Shape;1550;p66">
                <a:extLst>
                  <a:ext uri="{FF2B5EF4-FFF2-40B4-BE49-F238E27FC236}">
                    <a16:creationId xmlns:a16="http://schemas.microsoft.com/office/drawing/2014/main" id="{1FC024DE-F878-4F76-DAD6-5B4CA5EB347F}"/>
                  </a:ext>
                </a:extLst>
              </p:cNvPr>
              <p:cNvSpPr/>
              <p:nvPr/>
            </p:nvSpPr>
            <p:spPr>
              <a:xfrm>
                <a:off x="5862638" y="4506913"/>
                <a:ext cx="57150" cy="69850"/>
              </a:xfrm>
              <a:custGeom>
                <a:avLst/>
                <a:gdLst/>
                <a:ahLst/>
                <a:cxnLst/>
                <a:rect l="l" t="t" r="r" b="b"/>
                <a:pathLst>
                  <a:path w="36" h="44" extrusionOk="0">
                    <a:moveTo>
                      <a:pt x="0" y="0"/>
                    </a:moveTo>
                    <a:lnTo>
                      <a:pt x="36" y="0"/>
                    </a:lnTo>
                    <a:lnTo>
                      <a:pt x="36" y="7"/>
                    </a:lnTo>
                    <a:lnTo>
                      <a:pt x="22" y="7"/>
                    </a:lnTo>
                    <a:lnTo>
                      <a:pt x="22" y="44"/>
                    </a:lnTo>
                    <a:lnTo>
                      <a:pt x="14" y="44"/>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8" name="Google Shape;1551;p66">
                <a:extLst>
                  <a:ext uri="{FF2B5EF4-FFF2-40B4-BE49-F238E27FC236}">
                    <a16:creationId xmlns:a16="http://schemas.microsoft.com/office/drawing/2014/main" id="{887FD522-0AE9-141C-ED0A-D87717F8B7F7}"/>
                  </a:ext>
                </a:extLst>
              </p:cNvPr>
              <p:cNvSpPr/>
              <p:nvPr/>
            </p:nvSpPr>
            <p:spPr>
              <a:xfrm>
                <a:off x="5926138" y="4506913"/>
                <a:ext cx="57150" cy="69850"/>
              </a:xfrm>
              <a:custGeom>
                <a:avLst/>
                <a:gdLst/>
                <a:ahLst/>
                <a:cxnLst/>
                <a:rect l="l" t="t" r="r" b="b"/>
                <a:pathLst>
                  <a:path w="36" h="44" extrusionOk="0">
                    <a:moveTo>
                      <a:pt x="0" y="0"/>
                    </a:moveTo>
                    <a:lnTo>
                      <a:pt x="8" y="0"/>
                    </a:lnTo>
                    <a:lnTo>
                      <a:pt x="8" y="16"/>
                    </a:lnTo>
                    <a:lnTo>
                      <a:pt x="29" y="16"/>
                    </a:lnTo>
                    <a:lnTo>
                      <a:pt x="29" y="0"/>
                    </a:lnTo>
                    <a:lnTo>
                      <a:pt x="36" y="0"/>
                    </a:lnTo>
                    <a:lnTo>
                      <a:pt x="36" y="44"/>
                    </a:lnTo>
                    <a:lnTo>
                      <a:pt x="29" y="44"/>
                    </a:lnTo>
                    <a:lnTo>
                      <a:pt x="29" y="23"/>
                    </a:lnTo>
                    <a:lnTo>
                      <a:pt x="8" y="23"/>
                    </a:lnTo>
                    <a:lnTo>
                      <a:pt x="8"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29" name="Google Shape;1552;p66">
                <a:extLst>
                  <a:ext uri="{FF2B5EF4-FFF2-40B4-BE49-F238E27FC236}">
                    <a16:creationId xmlns:a16="http://schemas.microsoft.com/office/drawing/2014/main" id="{6CE9D06F-11C6-4012-4CEA-35871B5DB7E1}"/>
                  </a:ext>
                </a:extLst>
              </p:cNvPr>
              <p:cNvSpPr/>
              <p:nvPr/>
            </p:nvSpPr>
            <p:spPr>
              <a:xfrm>
                <a:off x="6016625" y="4506913"/>
                <a:ext cx="57150" cy="69850"/>
              </a:xfrm>
              <a:custGeom>
                <a:avLst/>
                <a:gdLst/>
                <a:ahLst/>
                <a:cxnLst/>
                <a:rect l="l" t="t" r="r" b="b"/>
                <a:pathLst>
                  <a:path w="36" h="44" extrusionOk="0">
                    <a:moveTo>
                      <a:pt x="0" y="0"/>
                    </a:moveTo>
                    <a:lnTo>
                      <a:pt x="36" y="0"/>
                    </a:lnTo>
                    <a:lnTo>
                      <a:pt x="36" y="7"/>
                    </a:lnTo>
                    <a:lnTo>
                      <a:pt x="21" y="7"/>
                    </a:lnTo>
                    <a:lnTo>
                      <a:pt x="21" y="44"/>
                    </a:lnTo>
                    <a:lnTo>
                      <a:pt x="14" y="44"/>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0" name="Google Shape;1553;p66">
                <a:extLst>
                  <a:ext uri="{FF2B5EF4-FFF2-40B4-BE49-F238E27FC236}">
                    <a16:creationId xmlns:a16="http://schemas.microsoft.com/office/drawing/2014/main" id="{21D97AAC-5008-092A-2C94-711C91E7268F}"/>
                  </a:ext>
                </a:extLst>
              </p:cNvPr>
              <p:cNvSpPr/>
              <p:nvPr/>
            </p:nvSpPr>
            <p:spPr>
              <a:xfrm>
                <a:off x="6080125" y="4506913"/>
                <a:ext cx="57150" cy="69850"/>
              </a:xfrm>
              <a:custGeom>
                <a:avLst/>
                <a:gdLst/>
                <a:ahLst/>
                <a:cxnLst/>
                <a:rect l="l" t="t" r="r" b="b"/>
                <a:pathLst>
                  <a:path w="36" h="44" extrusionOk="0">
                    <a:moveTo>
                      <a:pt x="0" y="0"/>
                    </a:moveTo>
                    <a:lnTo>
                      <a:pt x="7" y="0"/>
                    </a:lnTo>
                    <a:lnTo>
                      <a:pt x="7" y="16"/>
                    </a:lnTo>
                    <a:lnTo>
                      <a:pt x="29" y="16"/>
                    </a:lnTo>
                    <a:lnTo>
                      <a:pt x="29" y="0"/>
                    </a:lnTo>
                    <a:lnTo>
                      <a:pt x="36" y="0"/>
                    </a:lnTo>
                    <a:lnTo>
                      <a:pt x="36" y="44"/>
                    </a:lnTo>
                    <a:lnTo>
                      <a:pt x="29" y="44"/>
                    </a:lnTo>
                    <a:lnTo>
                      <a:pt x="29" y="23"/>
                    </a:lnTo>
                    <a:lnTo>
                      <a:pt x="7" y="23"/>
                    </a:lnTo>
                    <a:lnTo>
                      <a:pt x="7"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1" name="Google Shape;1554;p66">
                <a:extLst>
                  <a:ext uri="{FF2B5EF4-FFF2-40B4-BE49-F238E27FC236}">
                    <a16:creationId xmlns:a16="http://schemas.microsoft.com/office/drawing/2014/main" id="{5D83B959-68BC-1E34-EF37-DC28234BF36C}"/>
                  </a:ext>
                </a:extLst>
              </p:cNvPr>
              <p:cNvSpPr/>
              <p:nvPr/>
            </p:nvSpPr>
            <p:spPr>
              <a:xfrm>
                <a:off x="6151563" y="4506913"/>
                <a:ext cx="49212" cy="69850"/>
              </a:xfrm>
              <a:custGeom>
                <a:avLst/>
                <a:gdLst/>
                <a:ahLst/>
                <a:cxnLst/>
                <a:rect l="l" t="t" r="r" b="b"/>
                <a:pathLst>
                  <a:path w="31" h="44" extrusionOk="0">
                    <a:moveTo>
                      <a:pt x="0" y="0"/>
                    </a:moveTo>
                    <a:lnTo>
                      <a:pt x="31" y="0"/>
                    </a:lnTo>
                    <a:lnTo>
                      <a:pt x="31" y="7"/>
                    </a:lnTo>
                    <a:lnTo>
                      <a:pt x="7" y="7"/>
                    </a:lnTo>
                    <a:lnTo>
                      <a:pt x="7" y="18"/>
                    </a:lnTo>
                    <a:lnTo>
                      <a:pt x="29" y="18"/>
                    </a:lnTo>
                    <a:lnTo>
                      <a:pt x="29" y="23"/>
                    </a:lnTo>
                    <a:lnTo>
                      <a:pt x="7" y="23"/>
                    </a:lnTo>
                    <a:lnTo>
                      <a:pt x="7" y="37"/>
                    </a:lnTo>
                    <a:lnTo>
                      <a:pt x="31" y="37"/>
                    </a:lnTo>
                    <a:lnTo>
                      <a:pt x="31"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2" name="Google Shape;1555;p66">
                <a:extLst>
                  <a:ext uri="{FF2B5EF4-FFF2-40B4-BE49-F238E27FC236}">
                    <a16:creationId xmlns:a16="http://schemas.microsoft.com/office/drawing/2014/main" id="{9F4F9689-1E8C-BA9C-A7F8-976CC41B69D6}"/>
                  </a:ext>
                </a:extLst>
              </p:cNvPr>
              <p:cNvSpPr/>
              <p:nvPr/>
            </p:nvSpPr>
            <p:spPr>
              <a:xfrm>
                <a:off x="5532438" y="4622800"/>
                <a:ext cx="49212" cy="66675"/>
              </a:xfrm>
              <a:custGeom>
                <a:avLst/>
                <a:gdLst/>
                <a:ahLst/>
                <a:cxnLst/>
                <a:rect l="l" t="t" r="r" b="b"/>
                <a:pathLst>
                  <a:path w="31" h="42" extrusionOk="0">
                    <a:moveTo>
                      <a:pt x="0" y="0"/>
                    </a:moveTo>
                    <a:lnTo>
                      <a:pt x="31" y="0"/>
                    </a:lnTo>
                    <a:lnTo>
                      <a:pt x="31" y="7"/>
                    </a:lnTo>
                    <a:lnTo>
                      <a:pt x="8" y="7"/>
                    </a:lnTo>
                    <a:lnTo>
                      <a:pt x="8" y="19"/>
                    </a:lnTo>
                    <a:lnTo>
                      <a:pt x="29" y="19"/>
                    </a:lnTo>
                    <a:lnTo>
                      <a:pt x="29" y="23"/>
                    </a:lnTo>
                    <a:lnTo>
                      <a:pt x="8" y="23"/>
                    </a:lnTo>
                    <a:lnTo>
                      <a:pt x="8" y="38"/>
                    </a:lnTo>
                    <a:lnTo>
                      <a:pt x="31" y="38"/>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3" name="Google Shape;1556;p66">
                <a:extLst>
                  <a:ext uri="{FF2B5EF4-FFF2-40B4-BE49-F238E27FC236}">
                    <a16:creationId xmlns:a16="http://schemas.microsoft.com/office/drawing/2014/main" id="{3716E92B-9466-8F1D-ABD3-8ABD41D1A13A}"/>
                  </a:ext>
                </a:extLst>
              </p:cNvPr>
              <p:cNvSpPr/>
              <p:nvPr/>
            </p:nvSpPr>
            <p:spPr>
              <a:xfrm>
                <a:off x="5592763" y="4622800"/>
                <a:ext cx="57150" cy="66675"/>
              </a:xfrm>
              <a:custGeom>
                <a:avLst/>
                <a:gdLst/>
                <a:ahLst/>
                <a:cxnLst/>
                <a:rect l="l" t="t" r="r" b="b"/>
                <a:pathLst>
                  <a:path w="36" h="42" extrusionOk="0">
                    <a:moveTo>
                      <a:pt x="0" y="0"/>
                    </a:moveTo>
                    <a:lnTo>
                      <a:pt x="7" y="0"/>
                    </a:lnTo>
                    <a:lnTo>
                      <a:pt x="29" y="33"/>
                    </a:lnTo>
                    <a:lnTo>
                      <a:pt x="29" y="33"/>
                    </a:lnTo>
                    <a:lnTo>
                      <a:pt x="29" y="0"/>
                    </a:lnTo>
                    <a:lnTo>
                      <a:pt x="36" y="0"/>
                    </a:lnTo>
                    <a:lnTo>
                      <a:pt x="36" y="42"/>
                    </a:lnTo>
                    <a:lnTo>
                      <a:pt x="26"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4" name="Google Shape;1557;p66">
                <a:extLst>
                  <a:ext uri="{FF2B5EF4-FFF2-40B4-BE49-F238E27FC236}">
                    <a16:creationId xmlns:a16="http://schemas.microsoft.com/office/drawing/2014/main" id="{30B80CB0-B8D9-294D-715C-F7B9008FDBE2}"/>
                  </a:ext>
                </a:extLst>
              </p:cNvPr>
              <p:cNvSpPr/>
              <p:nvPr/>
            </p:nvSpPr>
            <p:spPr>
              <a:xfrm>
                <a:off x="5661025" y="4622800"/>
                <a:ext cx="60325" cy="66675"/>
              </a:xfrm>
              <a:custGeom>
                <a:avLst/>
                <a:gdLst/>
                <a:ahLst/>
                <a:cxnLst/>
                <a:rect l="l" t="t" r="r" b="b"/>
                <a:pathLst>
                  <a:path w="16" h="18" extrusionOk="0">
                    <a:moveTo>
                      <a:pt x="0" y="0"/>
                    </a:moveTo>
                    <a:cubicBezTo>
                      <a:pt x="8" y="0"/>
                      <a:pt x="8" y="0"/>
                      <a:pt x="8" y="0"/>
                    </a:cubicBezTo>
                    <a:cubicBezTo>
                      <a:pt x="14" y="0"/>
                      <a:pt x="16" y="4"/>
                      <a:pt x="16" y="9"/>
                    </a:cubicBezTo>
                    <a:cubicBezTo>
                      <a:pt x="16" y="14"/>
                      <a:pt x="14" y="18"/>
                      <a:pt x="8" y="18"/>
                    </a:cubicBezTo>
                    <a:cubicBezTo>
                      <a:pt x="0" y="18"/>
                      <a:pt x="0" y="18"/>
                      <a:pt x="0" y="18"/>
                    </a:cubicBezTo>
                    <a:lnTo>
                      <a:pt x="0" y="0"/>
                    </a:lnTo>
                    <a:close/>
                    <a:moveTo>
                      <a:pt x="4" y="16"/>
                    </a:moveTo>
                    <a:cubicBezTo>
                      <a:pt x="7" y="16"/>
                      <a:pt x="7" y="16"/>
                      <a:pt x="7" y="16"/>
                    </a:cubicBezTo>
                    <a:cubicBezTo>
                      <a:pt x="12" y="16"/>
                      <a:pt x="13" y="13"/>
                      <a:pt x="13" y="9"/>
                    </a:cubicBezTo>
                    <a:cubicBezTo>
                      <a:pt x="13" y="6"/>
                      <a:pt x="12" y="3"/>
                      <a:pt x="7" y="3"/>
                    </a:cubicBezTo>
                    <a:cubicBezTo>
                      <a:pt x="4" y="3"/>
                      <a:pt x="4" y="3"/>
                      <a:pt x="4" y="3"/>
                    </a:cubicBezTo>
                    <a:lnTo>
                      <a:pt x="4"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5" name="Google Shape;1558;p66">
                <a:extLst>
                  <a:ext uri="{FF2B5EF4-FFF2-40B4-BE49-F238E27FC236}">
                    <a16:creationId xmlns:a16="http://schemas.microsoft.com/office/drawing/2014/main" id="{069CF8FE-8DAA-6132-1630-187BD5AAF28A}"/>
                  </a:ext>
                </a:extLst>
              </p:cNvPr>
              <p:cNvSpPr/>
              <p:nvPr/>
            </p:nvSpPr>
            <p:spPr>
              <a:xfrm>
                <a:off x="5757863" y="4622800"/>
                <a:ext cx="11100" cy="666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6" name="Google Shape;1559;p66">
                <a:extLst>
                  <a:ext uri="{FF2B5EF4-FFF2-40B4-BE49-F238E27FC236}">
                    <a16:creationId xmlns:a16="http://schemas.microsoft.com/office/drawing/2014/main" id="{1A86915B-83E1-6C3C-D4B6-36E6C65C9456}"/>
                  </a:ext>
                </a:extLst>
              </p:cNvPr>
              <p:cNvSpPr/>
              <p:nvPr/>
            </p:nvSpPr>
            <p:spPr>
              <a:xfrm>
                <a:off x="5784850" y="4622800"/>
                <a:ext cx="55562" cy="66675"/>
              </a:xfrm>
              <a:custGeom>
                <a:avLst/>
                <a:gdLst/>
                <a:ahLst/>
                <a:cxnLst/>
                <a:rect l="l" t="t" r="r" b="b"/>
                <a:pathLst>
                  <a:path w="35" h="42" extrusionOk="0">
                    <a:moveTo>
                      <a:pt x="0" y="0"/>
                    </a:moveTo>
                    <a:lnTo>
                      <a:pt x="9" y="0"/>
                    </a:lnTo>
                    <a:lnTo>
                      <a:pt x="28" y="33"/>
                    </a:lnTo>
                    <a:lnTo>
                      <a:pt x="28" y="33"/>
                    </a:lnTo>
                    <a:lnTo>
                      <a:pt x="28" y="0"/>
                    </a:lnTo>
                    <a:lnTo>
                      <a:pt x="35" y="0"/>
                    </a:lnTo>
                    <a:lnTo>
                      <a:pt x="35" y="42"/>
                    </a:lnTo>
                    <a:lnTo>
                      <a:pt x="28"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7" name="Google Shape;1560;p66">
                <a:extLst>
                  <a:ext uri="{FF2B5EF4-FFF2-40B4-BE49-F238E27FC236}">
                    <a16:creationId xmlns:a16="http://schemas.microsoft.com/office/drawing/2014/main" id="{7E3DAC05-963C-2887-5F5F-50EAFEC17E78}"/>
                  </a:ext>
                </a:extLst>
              </p:cNvPr>
              <p:cNvSpPr/>
              <p:nvPr/>
            </p:nvSpPr>
            <p:spPr>
              <a:xfrm>
                <a:off x="5881688" y="4622800"/>
                <a:ext cx="71437" cy="66675"/>
              </a:xfrm>
              <a:custGeom>
                <a:avLst/>
                <a:gdLst/>
                <a:ahLst/>
                <a:cxnLst/>
                <a:rect l="l" t="t" r="r" b="b"/>
                <a:pathLst>
                  <a:path w="45" h="42" extrusionOk="0">
                    <a:moveTo>
                      <a:pt x="0" y="0"/>
                    </a:moveTo>
                    <a:lnTo>
                      <a:pt x="12" y="0"/>
                    </a:lnTo>
                    <a:lnTo>
                      <a:pt x="24" y="33"/>
                    </a:lnTo>
                    <a:lnTo>
                      <a:pt x="24" y="33"/>
                    </a:lnTo>
                    <a:lnTo>
                      <a:pt x="36" y="0"/>
                    </a:lnTo>
                    <a:lnTo>
                      <a:pt x="45" y="0"/>
                    </a:lnTo>
                    <a:lnTo>
                      <a:pt x="45" y="42"/>
                    </a:lnTo>
                    <a:lnTo>
                      <a:pt x="38" y="42"/>
                    </a:lnTo>
                    <a:lnTo>
                      <a:pt x="38" y="9"/>
                    </a:lnTo>
                    <a:lnTo>
                      <a:pt x="38" y="9"/>
                    </a:lnTo>
                    <a:lnTo>
                      <a:pt x="26" y="42"/>
                    </a:lnTo>
                    <a:lnTo>
                      <a:pt x="19" y="42"/>
                    </a:lnTo>
                    <a:lnTo>
                      <a:pt x="7" y="9"/>
                    </a:lnTo>
                    <a:lnTo>
                      <a:pt x="7" y="9"/>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8" name="Google Shape;1561;p66">
                <a:extLst>
                  <a:ext uri="{FF2B5EF4-FFF2-40B4-BE49-F238E27FC236}">
                    <a16:creationId xmlns:a16="http://schemas.microsoft.com/office/drawing/2014/main" id="{5CDFBF4B-49CF-DC07-C91D-EA8AD57EF247}"/>
                  </a:ext>
                </a:extLst>
              </p:cNvPr>
              <p:cNvSpPr/>
              <p:nvPr/>
            </p:nvSpPr>
            <p:spPr>
              <a:xfrm>
                <a:off x="5967413" y="4622800"/>
                <a:ext cx="12600" cy="666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39" name="Google Shape;1562;p66">
                <a:extLst>
                  <a:ext uri="{FF2B5EF4-FFF2-40B4-BE49-F238E27FC236}">
                    <a16:creationId xmlns:a16="http://schemas.microsoft.com/office/drawing/2014/main" id="{EC649764-48F0-FB84-BA72-665906296D46}"/>
                  </a:ext>
                </a:extLst>
              </p:cNvPr>
              <p:cNvSpPr/>
              <p:nvPr/>
            </p:nvSpPr>
            <p:spPr>
              <a:xfrm>
                <a:off x="5994400" y="4622800"/>
                <a:ext cx="55562" cy="66675"/>
              </a:xfrm>
              <a:custGeom>
                <a:avLst/>
                <a:gdLst/>
                <a:ahLst/>
                <a:cxnLst/>
                <a:rect l="l" t="t" r="r" b="b"/>
                <a:pathLst>
                  <a:path w="35" h="42" extrusionOk="0">
                    <a:moveTo>
                      <a:pt x="0" y="0"/>
                    </a:moveTo>
                    <a:lnTo>
                      <a:pt x="7" y="0"/>
                    </a:lnTo>
                    <a:lnTo>
                      <a:pt x="28" y="33"/>
                    </a:lnTo>
                    <a:lnTo>
                      <a:pt x="28" y="33"/>
                    </a:lnTo>
                    <a:lnTo>
                      <a:pt x="28" y="0"/>
                    </a:lnTo>
                    <a:lnTo>
                      <a:pt x="35" y="0"/>
                    </a:lnTo>
                    <a:lnTo>
                      <a:pt x="35" y="42"/>
                    </a:lnTo>
                    <a:lnTo>
                      <a:pt x="28"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0" name="Google Shape;1563;p66">
                <a:extLst>
                  <a:ext uri="{FF2B5EF4-FFF2-40B4-BE49-F238E27FC236}">
                    <a16:creationId xmlns:a16="http://schemas.microsoft.com/office/drawing/2014/main" id="{6651EAE8-724D-EC7C-1A18-A30E034EB726}"/>
                  </a:ext>
                </a:extLst>
              </p:cNvPr>
              <p:cNvSpPr/>
              <p:nvPr/>
            </p:nvSpPr>
            <p:spPr>
              <a:xfrm>
                <a:off x="6065838" y="4622800"/>
                <a:ext cx="55562" cy="66675"/>
              </a:xfrm>
              <a:custGeom>
                <a:avLst/>
                <a:gdLst/>
                <a:ahLst/>
                <a:cxnLst/>
                <a:rect l="l" t="t" r="r" b="b"/>
                <a:pathLst>
                  <a:path w="15" h="18" extrusionOk="0">
                    <a:moveTo>
                      <a:pt x="0" y="0"/>
                    </a:moveTo>
                    <a:cubicBezTo>
                      <a:pt x="7" y="0"/>
                      <a:pt x="7" y="0"/>
                      <a:pt x="7" y="0"/>
                    </a:cubicBezTo>
                    <a:cubicBezTo>
                      <a:pt x="13" y="0"/>
                      <a:pt x="15" y="4"/>
                      <a:pt x="15" y="9"/>
                    </a:cubicBezTo>
                    <a:cubicBezTo>
                      <a:pt x="15" y="14"/>
                      <a:pt x="13" y="18"/>
                      <a:pt x="7" y="18"/>
                    </a:cubicBezTo>
                    <a:cubicBezTo>
                      <a:pt x="0" y="18"/>
                      <a:pt x="0" y="18"/>
                      <a:pt x="0" y="18"/>
                    </a:cubicBezTo>
                    <a:lnTo>
                      <a:pt x="0" y="0"/>
                    </a:lnTo>
                    <a:close/>
                    <a:moveTo>
                      <a:pt x="3" y="16"/>
                    </a:moveTo>
                    <a:cubicBezTo>
                      <a:pt x="6" y="16"/>
                      <a:pt x="6" y="16"/>
                      <a:pt x="6" y="16"/>
                    </a:cubicBezTo>
                    <a:cubicBezTo>
                      <a:pt x="11" y="16"/>
                      <a:pt x="12" y="13"/>
                      <a:pt x="12" y="9"/>
                    </a:cubicBezTo>
                    <a:cubicBezTo>
                      <a:pt x="12" y="6"/>
                      <a:pt x="11" y="3"/>
                      <a:pt x="6" y="3"/>
                    </a:cubicBezTo>
                    <a:cubicBezTo>
                      <a:pt x="3" y="3"/>
                      <a:pt x="3" y="3"/>
                      <a:pt x="3" y="3"/>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9" name="Google Shape;1564;p66">
              <a:extLst>
                <a:ext uri="{FF2B5EF4-FFF2-40B4-BE49-F238E27FC236}">
                  <a16:creationId xmlns:a16="http://schemas.microsoft.com/office/drawing/2014/main" id="{F142A215-A62B-00F6-10A0-4A500B69192A}"/>
                </a:ext>
              </a:extLst>
            </p:cNvPr>
            <p:cNvGrpSpPr/>
            <p:nvPr/>
          </p:nvGrpSpPr>
          <p:grpSpPr>
            <a:xfrm>
              <a:off x="2408758" y="4042434"/>
              <a:ext cx="2198027" cy="669724"/>
              <a:chOff x="3451225" y="4083050"/>
              <a:chExt cx="2198687" cy="669925"/>
            </a:xfrm>
          </p:grpSpPr>
          <p:sp>
            <p:nvSpPr>
              <p:cNvPr id="98" name="Google Shape;1565;p66">
                <a:extLst>
                  <a:ext uri="{FF2B5EF4-FFF2-40B4-BE49-F238E27FC236}">
                    <a16:creationId xmlns:a16="http://schemas.microsoft.com/office/drawing/2014/main" id="{815B1A67-8C66-8FA0-47DE-A513E15F3FFD}"/>
                  </a:ext>
                </a:extLst>
              </p:cNvPr>
              <p:cNvSpPr/>
              <p:nvPr/>
            </p:nvSpPr>
            <p:spPr>
              <a:xfrm>
                <a:off x="3451225" y="4083050"/>
                <a:ext cx="2198687" cy="669925"/>
              </a:xfrm>
              <a:custGeom>
                <a:avLst/>
                <a:gdLst/>
                <a:ahLst/>
                <a:cxnLst/>
                <a:rect l="l" t="t" r="r" b="b"/>
                <a:pathLst>
                  <a:path w="586" h="179" extrusionOk="0">
                    <a:moveTo>
                      <a:pt x="284" y="175"/>
                    </a:moveTo>
                    <a:cubicBezTo>
                      <a:pt x="292" y="179"/>
                      <a:pt x="305" y="179"/>
                      <a:pt x="313" y="174"/>
                    </a:cubicBezTo>
                    <a:cubicBezTo>
                      <a:pt x="578" y="9"/>
                      <a:pt x="578" y="9"/>
                      <a:pt x="578" y="9"/>
                    </a:cubicBezTo>
                    <a:cubicBezTo>
                      <a:pt x="586" y="4"/>
                      <a:pt x="585" y="0"/>
                      <a:pt x="576" y="0"/>
                    </a:cubicBezTo>
                    <a:cubicBezTo>
                      <a:pt x="11" y="0"/>
                      <a:pt x="11" y="0"/>
                      <a:pt x="11" y="0"/>
                    </a:cubicBezTo>
                    <a:cubicBezTo>
                      <a:pt x="1" y="0"/>
                      <a:pt x="0" y="4"/>
                      <a:pt x="8" y="9"/>
                    </a:cubicBezTo>
                    <a:lnTo>
                      <a:pt x="284" y="175"/>
                    </a:lnTo>
                    <a:close/>
                  </a:path>
                </a:pathLst>
              </a:custGeom>
              <a:solidFill>
                <a:srgbClr val="E77C23"/>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9" name="Google Shape;1566;p66">
                <a:extLst>
                  <a:ext uri="{FF2B5EF4-FFF2-40B4-BE49-F238E27FC236}">
                    <a16:creationId xmlns:a16="http://schemas.microsoft.com/office/drawing/2014/main" id="{6BB06821-7E28-1942-4072-6A27285ED10A}"/>
                  </a:ext>
                </a:extLst>
              </p:cNvPr>
              <p:cNvSpPr/>
              <p:nvPr/>
            </p:nvSpPr>
            <p:spPr>
              <a:xfrm>
                <a:off x="3995738" y="4243388"/>
                <a:ext cx="79375" cy="104775"/>
              </a:xfrm>
              <a:custGeom>
                <a:avLst/>
                <a:gdLst/>
                <a:ahLst/>
                <a:cxnLst/>
                <a:rect l="l" t="t" r="r" b="b"/>
                <a:pathLst>
                  <a:path w="21" h="28" extrusionOk="0">
                    <a:moveTo>
                      <a:pt x="0" y="0"/>
                    </a:moveTo>
                    <a:cubicBezTo>
                      <a:pt x="12" y="0"/>
                      <a:pt x="12" y="0"/>
                      <a:pt x="12" y="0"/>
                    </a:cubicBezTo>
                    <a:cubicBezTo>
                      <a:pt x="20" y="0"/>
                      <a:pt x="21" y="5"/>
                      <a:pt x="21" y="9"/>
                    </a:cubicBezTo>
                    <a:cubicBezTo>
                      <a:pt x="21" y="12"/>
                      <a:pt x="20" y="17"/>
                      <a:pt x="12" y="17"/>
                    </a:cubicBezTo>
                    <a:cubicBezTo>
                      <a:pt x="5" y="17"/>
                      <a:pt x="5" y="17"/>
                      <a:pt x="5" y="17"/>
                    </a:cubicBezTo>
                    <a:cubicBezTo>
                      <a:pt x="5" y="28"/>
                      <a:pt x="5" y="28"/>
                      <a:pt x="5" y="28"/>
                    </a:cubicBezTo>
                    <a:cubicBezTo>
                      <a:pt x="0" y="28"/>
                      <a:pt x="0" y="28"/>
                      <a:pt x="0" y="28"/>
                    </a:cubicBezTo>
                    <a:lnTo>
                      <a:pt x="0" y="0"/>
                    </a:lnTo>
                    <a:close/>
                    <a:moveTo>
                      <a:pt x="5" y="13"/>
                    </a:moveTo>
                    <a:cubicBezTo>
                      <a:pt x="12" y="13"/>
                      <a:pt x="12" y="13"/>
                      <a:pt x="12" y="13"/>
                    </a:cubicBezTo>
                    <a:cubicBezTo>
                      <a:pt x="14" y="13"/>
                      <a:pt x="16" y="12"/>
                      <a:pt x="16" y="9"/>
                    </a:cubicBezTo>
                    <a:cubicBezTo>
                      <a:pt x="16" y="5"/>
                      <a:pt x="14" y="4"/>
                      <a:pt x="12" y="4"/>
                    </a:cubicBezTo>
                    <a:cubicBezTo>
                      <a:pt x="5" y="4"/>
                      <a:pt x="5" y="4"/>
                      <a:pt x="5" y="4"/>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0" name="Google Shape;1567;p66">
                <a:extLst>
                  <a:ext uri="{FF2B5EF4-FFF2-40B4-BE49-F238E27FC236}">
                    <a16:creationId xmlns:a16="http://schemas.microsoft.com/office/drawing/2014/main" id="{9978BF91-7D8E-7E22-67BA-929E29E112C1}"/>
                  </a:ext>
                </a:extLst>
              </p:cNvPr>
              <p:cNvSpPr/>
              <p:nvPr/>
            </p:nvSpPr>
            <p:spPr>
              <a:xfrm>
                <a:off x="4089400" y="4243388"/>
                <a:ext cx="85725" cy="104775"/>
              </a:xfrm>
              <a:custGeom>
                <a:avLst/>
                <a:gdLst/>
                <a:ahLst/>
                <a:cxnLst/>
                <a:rect l="l" t="t" r="r" b="b"/>
                <a:pathLst>
                  <a:path w="23" h="28" extrusionOk="0">
                    <a:moveTo>
                      <a:pt x="0" y="0"/>
                    </a:moveTo>
                    <a:cubicBezTo>
                      <a:pt x="13" y="0"/>
                      <a:pt x="13" y="0"/>
                      <a:pt x="13" y="0"/>
                    </a:cubicBezTo>
                    <a:cubicBezTo>
                      <a:pt x="19" y="0"/>
                      <a:pt x="22" y="3"/>
                      <a:pt x="22" y="8"/>
                    </a:cubicBezTo>
                    <a:cubicBezTo>
                      <a:pt x="22" y="13"/>
                      <a:pt x="18" y="14"/>
                      <a:pt x="17" y="14"/>
                    </a:cubicBezTo>
                    <a:cubicBezTo>
                      <a:pt x="17" y="15"/>
                      <a:pt x="17" y="15"/>
                      <a:pt x="17" y="15"/>
                    </a:cubicBezTo>
                    <a:cubicBezTo>
                      <a:pt x="19" y="15"/>
                      <a:pt x="21" y="16"/>
                      <a:pt x="21" y="20"/>
                    </a:cubicBezTo>
                    <a:cubicBezTo>
                      <a:pt x="21" y="24"/>
                      <a:pt x="22" y="27"/>
                      <a:pt x="23" y="28"/>
                    </a:cubicBezTo>
                    <a:cubicBezTo>
                      <a:pt x="18" y="28"/>
                      <a:pt x="18" y="28"/>
                      <a:pt x="18" y="28"/>
                    </a:cubicBezTo>
                    <a:cubicBezTo>
                      <a:pt x="17" y="26"/>
                      <a:pt x="17" y="25"/>
                      <a:pt x="17" y="24"/>
                    </a:cubicBezTo>
                    <a:cubicBezTo>
                      <a:pt x="17" y="19"/>
                      <a:pt x="16" y="16"/>
                      <a:pt x="11" y="16"/>
                    </a:cubicBezTo>
                    <a:cubicBezTo>
                      <a:pt x="4" y="16"/>
                      <a:pt x="4" y="16"/>
                      <a:pt x="4" y="16"/>
                    </a:cubicBezTo>
                    <a:cubicBezTo>
                      <a:pt x="4" y="28"/>
                      <a:pt x="4" y="28"/>
                      <a:pt x="4" y="28"/>
                    </a:cubicBezTo>
                    <a:cubicBezTo>
                      <a:pt x="0" y="28"/>
                      <a:pt x="0" y="28"/>
                      <a:pt x="0" y="28"/>
                    </a:cubicBezTo>
                    <a:lnTo>
                      <a:pt x="0" y="0"/>
                    </a:lnTo>
                    <a:close/>
                    <a:moveTo>
                      <a:pt x="4" y="13"/>
                    </a:moveTo>
                    <a:cubicBezTo>
                      <a:pt x="12" y="13"/>
                      <a:pt x="12" y="13"/>
                      <a:pt x="12" y="13"/>
                    </a:cubicBezTo>
                    <a:cubicBezTo>
                      <a:pt x="15" y="13"/>
                      <a:pt x="17" y="11"/>
                      <a:pt x="17" y="8"/>
                    </a:cubicBezTo>
                    <a:cubicBezTo>
                      <a:pt x="17" y="5"/>
                      <a:pt x="15" y="4"/>
                      <a:pt x="12" y="4"/>
                    </a:cubicBezTo>
                    <a:cubicBezTo>
                      <a:pt x="4" y="4"/>
                      <a:pt x="4" y="4"/>
                      <a:pt x="4" y="4"/>
                    </a:cubicBezTo>
                    <a:lnTo>
                      <a:pt x="4"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1" name="Google Shape;1568;p66">
                <a:extLst>
                  <a:ext uri="{FF2B5EF4-FFF2-40B4-BE49-F238E27FC236}">
                    <a16:creationId xmlns:a16="http://schemas.microsoft.com/office/drawing/2014/main" id="{76AB989E-4161-C150-871B-29B4DE32F745}"/>
                  </a:ext>
                </a:extLst>
              </p:cNvPr>
              <p:cNvSpPr/>
              <p:nvPr/>
            </p:nvSpPr>
            <p:spPr>
              <a:xfrm>
                <a:off x="4186238" y="4243388"/>
                <a:ext cx="192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2" name="Google Shape;1569;p66">
                <a:extLst>
                  <a:ext uri="{FF2B5EF4-FFF2-40B4-BE49-F238E27FC236}">
                    <a16:creationId xmlns:a16="http://schemas.microsoft.com/office/drawing/2014/main" id="{F7E57F60-76CC-E4FC-A062-CE7D6903F633}"/>
                  </a:ext>
                </a:extLst>
              </p:cNvPr>
              <p:cNvSpPr/>
              <p:nvPr/>
            </p:nvSpPr>
            <p:spPr>
              <a:xfrm>
                <a:off x="4210050" y="4243388"/>
                <a:ext cx="88900" cy="104775"/>
              </a:xfrm>
              <a:custGeom>
                <a:avLst/>
                <a:gdLst/>
                <a:ahLst/>
                <a:cxnLst/>
                <a:rect l="l" t="t" r="r" b="b"/>
                <a:pathLst>
                  <a:path w="56" h="66" extrusionOk="0">
                    <a:moveTo>
                      <a:pt x="0" y="0"/>
                    </a:moveTo>
                    <a:lnTo>
                      <a:pt x="11" y="0"/>
                    </a:lnTo>
                    <a:lnTo>
                      <a:pt x="28" y="52"/>
                    </a:lnTo>
                    <a:lnTo>
                      <a:pt x="28" y="52"/>
                    </a:lnTo>
                    <a:lnTo>
                      <a:pt x="44" y="0"/>
                    </a:lnTo>
                    <a:lnTo>
                      <a:pt x="56" y="0"/>
                    </a:lnTo>
                    <a:lnTo>
                      <a:pt x="35" y="66"/>
                    </a:lnTo>
                    <a:lnTo>
                      <a:pt x="23"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3" name="Google Shape;1570;p66">
                <a:extLst>
                  <a:ext uri="{FF2B5EF4-FFF2-40B4-BE49-F238E27FC236}">
                    <a16:creationId xmlns:a16="http://schemas.microsoft.com/office/drawing/2014/main" id="{3B1C5AB5-956A-1CC5-E362-241EF0ED867F}"/>
                  </a:ext>
                </a:extLst>
              </p:cNvPr>
              <p:cNvSpPr/>
              <p:nvPr/>
            </p:nvSpPr>
            <p:spPr>
              <a:xfrm>
                <a:off x="4287838" y="4243388"/>
                <a:ext cx="98425" cy="104775"/>
              </a:xfrm>
              <a:custGeom>
                <a:avLst/>
                <a:gdLst/>
                <a:ahLst/>
                <a:cxnLst/>
                <a:rect l="l" t="t" r="r" b="b"/>
                <a:pathLst>
                  <a:path w="62" h="66" extrusionOk="0">
                    <a:moveTo>
                      <a:pt x="24" y="0"/>
                    </a:moveTo>
                    <a:lnTo>
                      <a:pt x="38" y="0"/>
                    </a:lnTo>
                    <a:lnTo>
                      <a:pt x="62" y="66"/>
                    </a:lnTo>
                    <a:lnTo>
                      <a:pt x="50" y="66"/>
                    </a:lnTo>
                    <a:lnTo>
                      <a:pt x="43" y="47"/>
                    </a:lnTo>
                    <a:lnTo>
                      <a:pt x="17" y="47"/>
                    </a:lnTo>
                    <a:lnTo>
                      <a:pt x="12" y="66"/>
                    </a:lnTo>
                    <a:lnTo>
                      <a:pt x="0" y="66"/>
                    </a:lnTo>
                    <a:lnTo>
                      <a:pt x="24" y="0"/>
                    </a:lnTo>
                    <a:close/>
                    <a:moveTo>
                      <a:pt x="21" y="40"/>
                    </a:moveTo>
                    <a:lnTo>
                      <a:pt x="40" y="40"/>
                    </a:lnTo>
                    <a:lnTo>
                      <a:pt x="31" y="12"/>
                    </a:lnTo>
                    <a:lnTo>
                      <a:pt x="31" y="12"/>
                    </a:lnTo>
                    <a:lnTo>
                      <a:pt x="21" y="4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4" name="Google Shape;1571;p66">
                <a:extLst>
                  <a:ext uri="{FF2B5EF4-FFF2-40B4-BE49-F238E27FC236}">
                    <a16:creationId xmlns:a16="http://schemas.microsoft.com/office/drawing/2014/main" id="{1F699C2F-8987-3F33-3235-9C12503F6F37}"/>
                  </a:ext>
                </a:extLst>
              </p:cNvPr>
              <p:cNvSpPr/>
              <p:nvPr/>
            </p:nvSpPr>
            <p:spPr>
              <a:xfrm>
                <a:off x="4370388" y="4243388"/>
                <a:ext cx="82550" cy="104775"/>
              </a:xfrm>
              <a:custGeom>
                <a:avLst/>
                <a:gdLst/>
                <a:ahLst/>
                <a:cxnLst/>
                <a:rect l="l" t="t" r="r" b="b"/>
                <a:pathLst>
                  <a:path w="52" h="66" extrusionOk="0">
                    <a:moveTo>
                      <a:pt x="0" y="0"/>
                    </a:moveTo>
                    <a:lnTo>
                      <a:pt x="52" y="0"/>
                    </a:lnTo>
                    <a:lnTo>
                      <a:pt x="52" y="10"/>
                    </a:lnTo>
                    <a:lnTo>
                      <a:pt x="31" y="10"/>
                    </a:lnTo>
                    <a:lnTo>
                      <a:pt x="31" y="66"/>
                    </a:lnTo>
                    <a:lnTo>
                      <a:pt x="19" y="66"/>
                    </a:lnTo>
                    <a:lnTo>
                      <a:pt x="19" y="10"/>
                    </a:lnTo>
                    <a:lnTo>
                      <a:pt x="0" y="1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5" name="Google Shape;1572;p66">
                <a:extLst>
                  <a:ext uri="{FF2B5EF4-FFF2-40B4-BE49-F238E27FC236}">
                    <a16:creationId xmlns:a16="http://schemas.microsoft.com/office/drawing/2014/main" id="{FCF41543-E949-198E-4B56-4283A60F7F75}"/>
                  </a:ext>
                </a:extLst>
              </p:cNvPr>
              <p:cNvSpPr/>
              <p:nvPr/>
            </p:nvSpPr>
            <p:spPr>
              <a:xfrm>
                <a:off x="4460875" y="4243388"/>
                <a:ext cx="74612" cy="104775"/>
              </a:xfrm>
              <a:custGeom>
                <a:avLst/>
                <a:gdLst/>
                <a:ahLst/>
                <a:cxnLst/>
                <a:rect l="l" t="t" r="r" b="b"/>
                <a:pathLst>
                  <a:path w="47" h="66" extrusionOk="0">
                    <a:moveTo>
                      <a:pt x="0" y="0"/>
                    </a:moveTo>
                    <a:lnTo>
                      <a:pt x="47" y="0"/>
                    </a:lnTo>
                    <a:lnTo>
                      <a:pt x="47" y="10"/>
                    </a:lnTo>
                    <a:lnTo>
                      <a:pt x="12" y="10"/>
                    </a:lnTo>
                    <a:lnTo>
                      <a:pt x="12" y="26"/>
                    </a:lnTo>
                    <a:lnTo>
                      <a:pt x="45" y="26"/>
                    </a:lnTo>
                    <a:lnTo>
                      <a:pt x="45" y="36"/>
                    </a:lnTo>
                    <a:lnTo>
                      <a:pt x="12" y="36"/>
                    </a:lnTo>
                    <a:lnTo>
                      <a:pt x="12" y="55"/>
                    </a:lnTo>
                    <a:lnTo>
                      <a:pt x="47" y="55"/>
                    </a:lnTo>
                    <a:lnTo>
                      <a:pt x="47" y="66"/>
                    </a:lnTo>
                    <a:lnTo>
                      <a:pt x="0"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6" name="Google Shape;1573;p66">
                <a:extLst>
                  <a:ext uri="{FF2B5EF4-FFF2-40B4-BE49-F238E27FC236}">
                    <a16:creationId xmlns:a16="http://schemas.microsoft.com/office/drawing/2014/main" id="{03E558FF-9733-C364-91CC-393F8A9C294F}"/>
                  </a:ext>
                </a:extLst>
              </p:cNvPr>
              <p:cNvSpPr/>
              <p:nvPr/>
            </p:nvSpPr>
            <p:spPr>
              <a:xfrm>
                <a:off x="4573588" y="4243388"/>
                <a:ext cx="88900" cy="104775"/>
              </a:xfrm>
              <a:custGeom>
                <a:avLst/>
                <a:gdLst/>
                <a:ahLst/>
                <a:cxnLst/>
                <a:rect l="l" t="t" r="r" b="b"/>
                <a:pathLst>
                  <a:path w="56" h="66" extrusionOk="0">
                    <a:moveTo>
                      <a:pt x="0" y="0"/>
                    </a:moveTo>
                    <a:lnTo>
                      <a:pt x="12" y="0"/>
                    </a:lnTo>
                    <a:lnTo>
                      <a:pt x="28" y="52"/>
                    </a:lnTo>
                    <a:lnTo>
                      <a:pt x="28" y="52"/>
                    </a:lnTo>
                    <a:lnTo>
                      <a:pt x="45" y="0"/>
                    </a:lnTo>
                    <a:lnTo>
                      <a:pt x="56" y="0"/>
                    </a:lnTo>
                    <a:lnTo>
                      <a:pt x="35" y="66"/>
                    </a:lnTo>
                    <a:lnTo>
                      <a:pt x="21"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7" name="Google Shape;1574;p66">
                <a:extLst>
                  <a:ext uri="{FF2B5EF4-FFF2-40B4-BE49-F238E27FC236}">
                    <a16:creationId xmlns:a16="http://schemas.microsoft.com/office/drawing/2014/main" id="{A6DB3CE9-CF16-3D53-A50F-1C4862796489}"/>
                  </a:ext>
                </a:extLst>
              </p:cNvPr>
              <p:cNvSpPr/>
              <p:nvPr/>
            </p:nvSpPr>
            <p:spPr>
              <a:xfrm>
                <a:off x="4670425" y="4243388"/>
                <a:ext cx="192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8" name="Google Shape;1575;p66">
                <a:extLst>
                  <a:ext uri="{FF2B5EF4-FFF2-40B4-BE49-F238E27FC236}">
                    <a16:creationId xmlns:a16="http://schemas.microsoft.com/office/drawing/2014/main" id="{1E2B09D1-F0B3-DAB6-579B-AD946E9B2324}"/>
                  </a:ext>
                </a:extLst>
              </p:cNvPr>
              <p:cNvSpPr/>
              <p:nvPr/>
            </p:nvSpPr>
            <p:spPr>
              <a:xfrm>
                <a:off x="4700588" y="4240213"/>
                <a:ext cx="93662" cy="107950"/>
              </a:xfrm>
              <a:custGeom>
                <a:avLst/>
                <a:gdLst/>
                <a:ahLst/>
                <a:cxnLst/>
                <a:rect l="l" t="t" r="r" b="b"/>
                <a:pathLst>
                  <a:path w="25" h="29" extrusionOk="0">
                    <a:moveTo>
                      <a:pt x="20" y="10"/>
                    </a:moveTo>
                    <a:cubicBezTo>
                      <a:pt x="19" y="7"/>
                      <a:pt x="17" y="4"/>
                      <a:pt x="13" y="4"/>
                    </a:cubicBezTo>
                    <a:cubicBezTo>
                      <a:pt x="8" y="4"/>
                      <a:pt x="5" y="10"/>
                      <a:pt x="5" y="15"/>
                    </a:cubicBezTo>
                    <a:cubicBezTo>
                      <a:pt x="5" y="20"/>
                      <a:pt x="8" y="25"/>
                      <a:pt x="13" y="25"/>
                    </a:cubicBezTo>
                    <a:cubicBezTo>
                      <a:pt x="18" y="25"/>
                      <a:pt x="20" y="22"/>
                      <a:pt x="20" y="18"/>
                    </a:cubicBezTo>
                    <a:cubicBezTo>
                      <a:pt x="25" y="18"/>
                      <a:pt x="25" y="18"/>
                      <a:pt x="25" y="18"/>
                    </a:cubicBezTo>
                    <a:cubicBezTo>
                      <a:pt x="25" y="25"/>
                      <a:pt x="20" y="29"/>
                      <a:pt x="13" y="29"/>
                    </a:cubicBezTo>
                    <a:cubicBezTo>
                      <a:pt x="5" y="29"/>
                      <a:pt x="0" y="23"/>
                      <a:pt x="0" y="15"/>
                    </a:cubicBezTo>
                    <a:cubicBezTo>
                      <a:pt x="0" y="7"/>
                      <a:pt x="5" y="0"/>
                      <a:pt x="13" y="0"/>
                    </a:cubicBezTo>
                    <a:cubicBezTo>
                      <a:pt x="20" y="0"/>
                      <a:pt x="25" y="4"/>
                      <a:pt x="25" y="10"/>
                    </a:cubicBezTo>
                    <a:lnTo>
                      <a:pt x="20"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09" name="Google Shape;1576;p66">
                <a:extLst>
                  <a:ext uri="{FF2B5EF4-FFF2-40B4-BE49-F238E27FC236}">
                    <a16:creationId xmlns:a16="http://schemas.microsoft.com/office/drawing/2014/main" id="{40C18C83-9153-6646-2E9C-FD6FC3A1BC3C}"/>
                  </a:ext>
                </a:extLst>
              </p:cNvPr>
              <p:cNvSpPr/>
              <p:nvPr/>
            </p:nvSpPr>
            <p:spPr>
              <a:xfrm>
                <a:off x="4797425" y="4243388"/>
                <a:ext cx="82550" cy="104775"/>
              </a:xfrm>
              <a:custGeom>
                <a:avLst/>
                <a:gdLst/>
                <a:ahLst/>
                <a:cxnLst/>
                <a:rect l="l" t="t" r="r" b="b"/>
                <a:pathLst>
                  <a:path w="52" h="66" extrusionOk="0">
                    <a:moveTo>
                      <a:pt x="0" y="0"/>
                    </a:moveTo>
                    <a:lnTo>
                      <a:pt x="52" y="0"/>
                    </a:lnTo>
                    <a:lnTo>
                      <a:pt x="52" y="10"/>
                    </a:lnTo>
                    <a:lnTo>
                      <a:pt x="33" y="10"/>
                    </a:lnTo>
                    <a:lnTo>
                      <a:pt x="33" y="66"/>
                    </a:lnTo>
                    <a:lnTo>
                      <a:pt x="22" y="66"/>
                    </a:lnTo>
                    <a:lnTo>
                      <a:pt x="22" y="10"/>
                    </a:lnTo>
                    <a:lnTo>
                      <a:pt x="0" y="1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0" name="Google Shape;1577;p66">
                <a:extLst>
                  <a:ext uri="{FF2B5EF4-FFF2-40B4-BE49-F238E27FC236}">
                    <a16:creationId xmlns:a16="http://schemas.microsoft.com/office/drawing/2014/main" id="{A1BC8402-9A21-82EB-B1DB-82D2E0C80ABE}"/>
                  </a:ext>
                </a:extLst>
              </p:cNvPr>
              <p:cNvSpPr/>
              <p:nvPr/>
            </p:nvSpPr>
            <p:spPr>
              <a:xfrm>
                <a:off x="4884738" y="4240213"/>
                <a:ext cx="96837" cy="107950"/>
              </a:xfrm>
              <a:custGeom>
                <a:avLst/>
                <a:gdLst/>
                <a:ahLst/>
                <a:cxnLst/>
                <a:rect l="l" t="t" r="r" b="b"/>
                <a:pathLst>
                  <a:path w="26" h="29" extrusionOk="0">
                    <a:moveTo>
                      <a:pt x="26" y="15"/>
                    </a:moveTo>
                    <a:cubicBezTo>
                      <a:pt x="26" y="23"/>
                      <a:pt x="22" y="29"/>
                      <a:pt x="13" y="29"/>
                    </a:cubicBezTo>
                    <a:cubicBezTo>
                      <a:pt x="5" y="29"/>
                      <a:pt x="0" y="23"/>
                      <a:pt x="0" y="15"/>
                    </a:cubicBezTo>
                    <a:cubicBezTo>
                      <a:pt x="0" y="7"/>
                      <a:pt x="5" y="0"/>
                      <a:pt x="13" y="0"/>
                    </a:cubicBezTo>
                    <a:cubicBezTo>
                      <a:pt x="22" y="0"/>
                      <a:pt x="26" y="7"/>
                      <a:pt x="26" y="15"/>
                    </a:cubicBezTo>
                    <a:close/>
                    <a:moveTo>
                      <a:pt x="5" y="15"/>
                    </a:moveTo>
                    <a:cubicBezTo>
                      <a:pt x="5" y="20"/>
                      <a:pt x="7" y="25"/>
                      <a:pt x="13" y="25"/>
                    </a:cubicBezTo>
                    <a:cubicBezTo>
                      <a:pt x="19" y="25"/>
                      <a:pt x="22" y="20"/>
                      <a:pt x="22" y="15"/>
                    </a:cubicBezTo>
                    <a:cubicBezTo>
                      <a:pt x="22" y="10"/>
                      <a:pt x="19" y="4"/>
                      <a:pt x="13" y="4"/>
                    </a:cubicBezTo>
                    <a:cubicBezTo>
                      <a:pt x="7" y="4"/>
                      <a:pt x="5" y="10"/>
                      <a:pt x="5" y="15"/>
                    </a:cubicBez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1" name="Google Shape;1578;p66">
                <a:extLst>
                  <a:ext uri="{FF2B5EF4-FFF2-40B4-BE49-F238E27FC236}">
                    <a16:creationId xmlns:a16="http://schemas.microsoft.com/office/drawing/2014/main" id="{981C4610-1335-230D-E32A-83AD690F038C}"/>
                  </a:ext>
                </a:extLst>
              </p:cNvPr>
              <p:cNvSpPr/>
              <p:nvPr/>
            </p:nvSpPr>
            <p:spPr>
              <a:xfrm>
                <a:off x="4997450" y="4243388"/>
                <a:ext cx="85725" cy="104775"/>
              </a:xfrm>
              <a:custGeom>
                <a:avLst/>
                <a:gdLst/>
                <a:ahLst/>
                <a:cxnLst/>
                <a:rect l="l" t="t" r="r" b="b"/>
                <a:pathLst>
                  <a:path w="23" h="28" extrusionOk="0">
                    <a:moveTo>
                      <a:pt x="0" y="0"/>
                    </a:moveTo>
                    <a:cubicBezTo>
                      <a:pt x="13" y="0"/>
                      <a:pt x="13" y="0"/>
                      <a:pt x="13" y="0"/>
                    </a:cubicBezTo>
                    <a:cubicBezTo>
                      <a:pt x="19" y="0"/>
                      <a:pt x="22" y="3"/>
                      <a:pt x="22" y="8"/>
                    </a:cubicBezTo>
                    <a:cubicBezTo>
                      <a:pt x="22" y="13"/>
                      <a:pt x="19" y="14"/>
                      <a:pt x="18" y="14"/>
                    </a:cubicBezTo>
                    <a:cubicBezTo>
                      <a:pt x="18" y="15"/>
                      <a:pt x="18" y="15"/>
                      <a:pt x="18" y="15"/>
                    </a:cubicBezTo>
                    <a:cubicBezTo>
                      <a:pt x="19" y="15"/>
                      <a:pt x="22" y="16"/>
                      <a:pt x="22" y="20"/>
                    </a:cubicBezTo>
                    <a:cubicBezTo>
                      <a:pt x="22" y="24"/>
                      <a:pt x="22" y="27"/>
                      <a:pt x="23" y="28"/>
                    </a:cubicBezTo>
                    <a:cubicBezTo>
                      <a:pt x="18" y="28"/>
                      <a:pt x="18" y="28"/>
                      <a:pt x="18" y="28"/>
                    </a:cubicBezTo>
                    <a:cubicBezTo>
                      <a:pt x="17" y="26"/>
                      <a:pt x="17" y="25"/>
                      <a:pt x="17" y="24"/>
                    </a:cubicBezTo>
                    <a:cubicBezTo>
                      <a:pt x="17" y="19"/>
                      <a:pt x="16" y="16"/>
                      <a:pt x="12" y="16"/>
                    </a:cubicBezTo>
                    <a:cubicBezTo>
                      <a:pt x="5" y="16"/>
                      <a:pt x="5" y="16"/>
                      <a:pt x="5" y="16"/>
                    </a:cubicBezTo>
                    <a:cubicBezTo>
                      <a:pt x="5" y="28"/>
                      <a:pt x="5" y="28"/>
                      <a:pt x="5" y="28"/>
                    </a:cubicBezTo>
                    <a:cubicBezTo>
                      <a:pt x="0" y="28"/>
                      <a:pt x="0" y="28"/>
                      <a:pt x="0" y="28"/>
                    </a:cubicBezTo>
                    <a:lnTo>
                      <a:pt x="0" y="0"/>
                    </a:lnTo>
                    <a:close/>
                    <a:moveTo>
                      <a:pt x="5" y="13"/>
                    </a:moveTo>
                    <a:cubicBezTo>
                      <a:pt x="13" y="13"/>
                      <a:pt x="13" y="13"/>
                      <a:pt x="13" y="13"/>
                    </a:cubicBezTo>
                    <a:cubicBezTo>
                      <a:pt x="16" y="13"/>
                      <a:pt x="17" y="11"/>
                      <a:pt x="17" y="8"/>
                    </a:cubicBezTo>
                    <a:cubicBezTo>
                      <a:pt x="17" y="5"/>
                      <a:pt x="15" y="4"/>
                      <a:pt x="13" y="4"/>
                    </a:cubicBezTo>
                    <a:cubicBezTo>
                      <a:pt x="5" y="4"/>
                      <a:pt x="5" y="4"/>
                      <a:pt x="5" y="4"/>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12" name="Google Shape;1579;p66">
                <a:extLst>
                  <a:ext uri="{FF2B5EF4-FFF2-40B4-BE49-F238E27FC236}">
                    <a16:creationId xmlns:a16="http://schemas.microsoft.com/office/drawing/2014/main" id="{E0BD490B-A35E-1F9B-8661-0F9EECB6F8CC}"/>
                  </a:ext>
                </a:extLst>
              </p:cNvPr>
              <p:cNvSpPr/>
              <p:nvPr/>
            </p:nvSpPr>
            <p:spPr>
              <a:xfrm>
                <a:off x="5080000" y="4243388"/>
                <a:ext cx="93662" cy="104775"/>
              </a:xfrm>
              <a:custGeom>
                <a:avLst/>
                <a:gdLst/>
                <a:ahLst/>
                <a:cxnLst/>
                <a:rect l="l" t="t" r="r" b="b"/>
                <a:pathLst>
                  <a:path w="59" h="66" extrusionOk="0">
                    <a:moveTo>
                      <a:pt x="23" y="40"/>
                    </a:moveTo>
                    <a:lnTo>
                      <a:pt x="0" y="0"/>
                    </a:lnTo>
                    <a:lnTo>
                      <a:pt x="11" y="0"/>
                    </a:lnTo>
                    <a:lnTo>
                      <a:pt x="28" y="29"/>
                    </a:lnTo>
                    <a:lnTo>
                      <a:pt x="47" y="0"/>
                    </a:lnTo>
                    <a:lnTo>
                      <a:pt x="59" y="0"/>
                    </a:lnTo>
                    <a:lnTo>
                      <a:pt x="35" y="40"/>
                    </a:lnTo>
                    <a:lnTo>
                      <a:pt x="35" y="66"/>
                    </a:lnTo>
                    <a:lnTo>
                      <a:pt x="23" y="66"/>
                    </a:lnTo>
                    <a:lnTo>
                      <a:pt x="23" y="4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20" name="Google Shape;1580;p66">
              <a:extLst>
                <a:ext uri="{FF2B5EF4-FFF2-40B4-BE49-F238E27FC236}">
                  <a16:creationId xmlns:a16="http://schemas.microsoft.com/office/drawing/2014/main" id="{52D50206-065D-C258-5D3A-4CD7703610D0}"/>
                </a:ext>
              </a:extLst>
            </p:cNvPr>
            <p:cNvGrpSpPr/>
            <p:nvPr/>
          </p:nvGrpSpPr>
          <p:grpSpPr>
            <a:xfrm>
              <a:off x="2419865" y="2080875"/>
              <a:ext cx="2220245" cy="671310"/>
              <a:chOff x="3462338" y="2120900"/>
              <a:chExt cx="2220912" cy="671512"/>
            </a:xfrm>
          </p:grpSpPr>
          <p:sp>
            <p:nvSpPr>
              <p:cNvPr id="84" name="Google Shape;1581;p66">
                <a:extLst>
                  <a:ext uri="{FF2B5EF4-FFF2-40B4-BE49-F238E27FC236}">
                    <a16:creationId xmlns:a16="http://schemas.microsoft.com/office/drawing/2014/main" id="{6A95A84A-AD3A-99BB-5D19-CBB5FB9B5BA8}"/>
                  </a:ext>
                </a:extLst>
              </p:cNvPr>
              <p:cNvSpPr/>
              <p:nvPr/>
            </p:nvSpPr>
            <p:spPr>
              <a:xfrm>
                <a:off x="3462338" y="2120900"/>
                <a:ext cx="2220912" cy="671512"/>
              </a:xfrm>
              <a:custGeom>
                <a:avLst/>
                <a:gdLst/>
                <a:ahLst/>
                <a:cxnLst/>
                <a:rect l="l" t="t" r="r" b="b"/>
                <a:pathLst>
                  <a:path w="592" h="179" extrusionOk="0">
                    <a:moveTo>
                      <a:pt x="305" y="5"/>
                    </a:moveTo>
                    <a:cubicBezTo>
                      <a:pt x="297" y="0"/>
                      <a:pt x="284" y="0"/>
                      <a:pt x="276" y="5"/>
                    </a:cubicBezTo>
                    <a:cubicBezTo>
                      <a:pt x="7" y="170"/>
                      <a:pt x="7" y="170"/>
                      <a:pt x="7" y="170"/>
                    </a:cubicBezTo>
                    <a:cubicBezTo>
                      <a:pt x="0" y="175"/>
                      <a:pt x="1" y="179"/>
                      <a:pt x="10" y="179"/>
                    </a:cubicBezTo>
                    <a:cubicBezTo>
                      <a:pt x="581" y="179"/>
                      <a:pt x="581" y="179"/>
                      <a:pt x="581" y="179"/>
                    </a:cubicBezTo>
                    <a:cubicBezTo>
                      <a:pt x="590" y="179"/>
                      <a:pt x="592" y="175"/>
                      <a:pt x="584" y="171"/>
                    </a:cubicBezTo>
                    <a:lnTo>
                      <a:pt x="305" y="5"/>
                    </a:lnTo>
                    <a:close/>
                  </a:path>
                </a:pathLst>
              </a:custGeom>
              <a:solidFill>
                <a:srgbClr val="B2BC34"/>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5" name="Google Shape;1582;p66">
                <a:extLst>
                  <a:ext uri="{FF2B5EF4-FFF2-40B4-BE49-F238E27FC236}">
                    <a16:creationId xmlns:a16="http://schemas.microsoft.com/office/drawing/2014/main" id="{68D88CF5-0359-135F-3DA4-A985BB2236E0}"/>
                  </a:ext>
                </a:extLst>
              </p:cNvPr>
              <p:cNvSpPr/>
              <p:nvPr/>
            </p:nvSpPr>
            <p:spPr>
              <a:xfrm>
                <a:off x="3998913" y="2544763"/>
                <a:ext cx="82550" cy="104775"/>
              </a:xfrm>
              <a:custGeom>
                <a:avLst/>
                <a:gdLst/>
                <a:ahLst/>
                <a:cxnLst/>
                <a:rect l="l" t="t" r="r" b="b"/>
                <a:pathLst>
                  <a:path w="22" h="28" extrusionOk="0">
                    <a:moveTo>
                      <a:pt x="0" y="0"/>
                    </a:moveTo>
                    <a:cubicBezTo>
                      <a:pt x="13" y="0"/>
                      <a:pt x="13" y="0"/>
                      <a:pt x="13" y="0"/>
                    </a:cubicBezTo>
                    <a:cubicBezTo>
                      <a:pt x="21" y="0"/>
                      <a:pt x="22" y="5"/>
                      <a:pt x="22" y="9"/>
                    </a:cubicBezTo>
                    <a:cubicBezTo>
                      <a:pt x="22" y="12"/>
                      <a:pt x="21" y="17"/>
                      <a:pt x="13" y="17"/>
                    </a:cubicBezTo>
                    <a:cubicBezTo>
                      <a:pt x="5" y="17"/>
                      <a:pt x="5" y="17"/>
                      <a:pt x="5" y="17"/>
                    </a:cubicBezTo>
                    <a:cubicBezTo>
                      <a:pt x="5" y="28"/>
                      <a:pt x="5" y="28"/>
                      <a:pt x="5" y="28"/>
                    </a:cubicBezTo>
                    <a:cubicBezTo>
                      <a:pt x="0" y="28"/>
                      <a:pt x="0" y="28"/>
                      <a:pt x="0" y="28"/>
                    </a:cubicBezTo>
                    <a:lnTo>
                      <a:pt x="0" y="0"/>
                    </a:lnTo>
                    <a:close/>
                    <a:moveTo>
                      <a:pt x="5" y="13"/>
                    </a:moveTo>
                    <a:cubicBezTo>
                      <a:pt x="12" y="13"/>
                      <a:pt x="12" y="13"/>
                      <a:pt x="12" y="13"/>
                    </a:cubicBezTo>
                    <a:cubicBezTo>
                      <a:pt x="15" y="13"/>
                      <a:pt x="17" y="12"/>
                      <a:pt x="17" y="9"/>
                    </a:cubicBezTo>
                    <a:cubicBezTo>
                      <a:pt x="17" y="5"/>
                      <a:pt x="15" y="4"/>
                      <a:pt x="12" y="4"/>
                    </a:cubicBezTo>
                    <a:cubicBezTo>
                      <a:pt x="5" y="4"/>
                      <a:pt x="5" y="4"/>
                      <a:pt x="5" y="4"/>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6" name="Google Shape;1583;p66">
                <a:extLst>
                  <a:ext uri="{FF2B5EF4-FFF2-40B4-BE49-F238E27FC236}">
                    <a16:creationId xmlns:a16="http://schemas.microsoft.com/office/drawing/2014/main" id="{B7EDDBFC-0504-04D1-0BA7-6006AB687CE5}"/>
                  </a:ext>
                </a:extLst>
              </p:cNvPr>
              <p:cNvSpPr/>
              <p:nvPr/>
            </p:nvSpPr>
            <p:spPr>
              <a:xfrm>
                <a:off x="4092575" y="2544763"/>
                <a:ext cx="87312" cy="104775"/>
              </a:xfrm>
              <a:custGeom>
                <a:avLst/>
                <a:gdLst/>
                <a:ahLst/>
                <a:cxnLst/>
                <a:rect l="l" t="t" r="r" b="b"/>
                <a:pathLst>
                  <a:path w="23" h="28" extrusionOk="0">
                    <a:moveTo>
                      <a:pt x="0" y="0"/>
                    </a:moveTo>
                    <a:cubicBezTo>
                      <a:pt x="5" y="0"/>
                      <a:pt x="5" y="0"/>
                      <a:pt x="5" y="0"/>
                    </a:cubicBezTo>
                    <a:cubicBezTo>
                      <a:pt x="5" y="16"/>
                      <a:pt x="5" y="16"/>
                      <a:pt x="5" y="16"/>
                    </a:cubicBezTo>
                    <a:cubicBezTo>
                      <a:pt x="5" y="20"/>
                      <a:pt x="5" y="24"/>
                      <a:pt x="11" y="24"/>
                    </a:cubicBezTo>
                    <a:cubicBezTo>
                      <a:pt x="18" y="24"/>
                      <a:pt x="18" y="20"/>
                      <a:pt x="18" y="16"/>
                    </a:cubicBezTo>
                    <a:cubicBezTo>
                      <a:pt x="18" y="0"/>
                      <a:pt x="18" y="0"/>
                      <a:pt x="18" y="0"/>
                    </a:cubicBezTo>
                    <a:cubicBezTo>
                      <a:pt x="23" y="0"/>
                      <a:pt x="23" y="0"/>
                      <a:pt x="23" y="0"/>
                    </a:cubicBezTo>
                    <a:cubicBezTo>
                      <a:pt x="23" y="18"/>
                      <a:pt x="23" y="18"/>
                      <a:pt x="23" y="18"/>
                    </a:cubicBezTo>
                    <a:cubicBezTo>
                      <a:pt x="23" y="25"/>
                      <a:pt x="18" y="28"/>
                      <a:pt x="11" y="28"/>
                    </a:cubicBezTo>
                    <a:cubicBezTo>
                      <a:pt x="4" y="28"/>
                      <a:pt x="0" y="25"/>
                      <a:pt x="0" y="18"/>
                    </a:cubicBez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7" name="Google Shape;1584;p66">
                <a:extLst>
                  <a:ext uri="{FF2B5EF4-FFF2-40B4-BE49-F238E27FC236}">
                    <a16:creationId xmlns:a16="http://schemas.microsoft.com/office/drawing/2014/main" id="{E5509EE6-1CB4-8593-3953-8388113A86FE}"/>
                  </a:ext>
                </a:extLst>
              </p:cNvPr>
              <p:cNvSpPr/>
              <p:nvPr/>
            </p:nvSpPr>
            <p:spPr>
              <a:xfrm>
                <a:off x="4194175" y="2544763"/>
                <a:ext cx="85725" cy="104775"/>
              </a:xfrm>
              <a:custGeom>
                <a:avLst/>
                <a:gdLst/>
                <a:ahLst/>
                <a:cxnLst/>
                <a:rect l="l" t="t" r="r" b="b"/>
                <a:pathLst>
                  <a:path w="23" h="28" extrusionOk="0">
                    <a:moveTo>
                      <a:pt x="0" y="0"/>
                    </a:moveTo>
                    <a:cubicBezTo>
                      <a:pt x="14" y="0"/>
                      <a:pt x="14" y="0"/>
                      <a:pt x="14" y="0"/>
                    </a:cubicBezTo>
                    <a:cubicBezTo>
                      <a:pt x="19" y="0"/>
                      <a:pt x="22" y="2"/>
                      <a:pt x="22" y="7"/>
                    </a:cubicBezTo>
                    <a:cubicBezTo>
                      <a:pt x="22" y="10"/>
                      <a:pt x="20" y="12"/>
                      <a:pt x="18" y="13"/>
                    </a:cubicBezTo>
                    <a:cubicBezTo>
                      <a:pt x="18" y="13"/>
                      <a:pt x="18" y="13"/>
                      <a:pt x="18" y="13"/>
                    </a:cubicBezTo>
                    <a:cubicBezTo>
                      <a:pt x="21" y="14"/>
                      <a:pt x="23" y="16"/>
                      <a:pt x="23" y="20"/>
                    </a:cubicBezTo>
                    <a:cubicBezTo>
                      <a:pt x="23" y="24"/>
                      <a:pt x="20" y="28"/>
                      <a:pt x="13" y="28"/>
                    </a:cubicBezTo>
                    <a:cubicBezTo>
                      <a:pt x="0" y="28"/>
                      <a:pt x="0" y="28"/>
                      <a:pt x="0" y="28"/>
                    </a:cubicBezTo>
                    <a:lnTo>
                      <a:pt x="0" y="0"/>
                    </a:lnTo>
                    <a:close/>
                    <a:moveTo>
                      <a:pt x="5" y="12"/>
                    </a:moveTo>
                    <a:cubicBezTo>
                      <a:pt x="13" y="12"/>
                      <a:pt x="13" y="12"/>
                      <a:pt x="13" y="12"/>
                    </a:cubicBezTo>
                    <a:cubicBezTo>
                      <a:pt x="15" y="12"/>
                      <a:pt x="17" y="10"/>
                      <a:pt x="17" y="8"/>
                    </a:cubicBezTo>
                    <a:cubicBezTo>
                      <a:pt x="17" y="5"/>
                      <a:pt x="15" y="4"/>
                      <a:pt x="13" y="4"/>
                    </a:cubicBezTo>
                    <a:cubicBezTo>
                      <a:pt x="5" y="4"/>
                      <a:pt x="5" y="4"/>
                      <a:pt x="5" y="4"/>
                    </a:cubicBezTo>
                    <a:lnTo>
                      <a:pt x="5" y="12"/>
                    </a:lnTo>
                    <a:close/>
                    <a:moveTo>
                      <a:pt x="5" y="24"/>
                    </a:moveTo>
                    <a:cubicBezTo>
                      <a:pt x="14" y="24"/>
                      <a:pt x="14" y="24"/>
                      <a:pt x="14" y="24"/>
                    </a:cubicBezTo>
                    <a:cubicBezTo>
                      <a:pt x="16" y="24"/>
                      <a:pt x="18" y="22"/>
                      <a:pt x="18" y="19"/>
                    </a:cubicBezTo>
                    <a:cubicBezTo>
                      <a:pt x="18" y="17"/>
                      <a:pt x="16" y="15"/>
                      <a:pt x="14" y="15"/>
                    </a:cubicBezTo>
                    <a:cubicBezTo>
                      <a:pt x="5" y="15"/>
                      <a:pt x="5" y="15"/>
                      <a:pt x="5" y="15"/>
                    </a:cubicBezTo>
                    <a:lnTo>
                      <a:pt x="5" y="2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8" name="Google Shape;1585;p66">
                <a:extLst>
                  <a:ext uri="{FF2B5EF4-FFF2-40B4-BE49-F238E27FC236}">
                    <a16:creationId xmlns:a16="http://schemas.microsoft.com/office/drawing/2014/main" id="{B4A77149-EC0F-0813-86B5-932BF1D91402}"/>
                  </a:ext>
                </a:extLst>
              </p:cNvPr>
              <p:cNvSpPr/>
              <p:nvPr/>
            </p:nvSpPr>
            <p:spPr>
              <a:xfrm>
                <a:off x="4292600" y="2544763"/>
                <a:ext cx="69850" cy="104775"/>
              </a:xfrm>
              <a:custGeom>
                <a:avLst/>
                <a:gdLst/>
                <a:ahLst/>
                <a:cxnLst/>
                <a:rect l="l" t="t" r="r" b="b"/>
                <a:pathLst>
                  <a:path w="44" h="66" extrusionOk="0">
                    <a:moveTo>
                      <a:pt x="0" y="0"/>
                    </a:moveTo>
                    <a:lnTo>
                      <a:pt x="11" y="0"/>
                    </a:lnTo>
                    <a:lnTo>
                      <a:pt x="11" y="57"/>
                    </a:lnTo>
                    <a:lnTo>
                      <a:pt x="44" y="57"/>
                    </a:lnTo>
                    <a:lnTo>
                      <a:pt x="44" y="66"/>
                    </a:lnTo>
                    <a:lnTo>
                      <a:pt x="0"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9" name="Google Shape;1586;p66">
                <a:extLst>
                  <a:ext uri="{FF2B5EF4-FFF2-40B4-BE49-F238E27FC236}">
                    <a16:creationId xmlns:a16="http://schemas.microsoft.com/office/drawing/2014/main" id="{C9F64F6C-72EB-F3F3-DEBD-4432D800B0ED}"/>
                  </a:ext>
                </a:extLst>
              </p:cNvPr>
              <p:cNvSpPr/>
              <p:nvPr/>
            </p:nvSpPr>
            <p:spPr>
              <a:xfrm>
                <a:off x="4373563" y="2544763"/>
                <a:ext cx="159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0" name="Google Shape;1587;p66">
                <a:extLst>
                  <a:ext uri="{FF2B5EF4-FFF2-40B4-BE49-F238E27FC236}">
                    <a16:creationId xmlns:a16="http://schemas.microsoft.com/office/drawing/2014/main" id="{85F9C85E-E460-8ADA-F11D-6427E0BEB035}"/>
                  </a:ext>
                </a:extLst>
              </p:cNvPr>
              <p:cNvSpPr/>
              <p:nvPr/>
            </p:nvSpPr>
            <p:spPr>
              <a:xfrm>
                <a:off x="4403725" y="2544763"/>
                <a:ext cx="93662" cy="104775"/>
              </a:xfrm>
              <a:custGeom>
                <a:avLst/>
                <a:gdLst/>
                <a:ahLst/>
                <a:cxnLst/>
                <a:rect l="l" t="t" r="r" b="b"/>
                <a:pathLst>
                  <a:path w="25" h="28" extrusionOk="0">
                    <a:moveTo>
                      <a:pt x="20" y="9"/>
                    </a:moveTo>
                    <a:cubicBezTo>
                      <a:pt x="19" y="6"/>
                      <a:pt x="17" y="3"/>
                      <a:pt x="13" y="3"/>
                    </a:cubicBezTo>
                    <a:cubicBezTo>
                      <a:pt x="7" y="3"/>
                      <a:pt x="5" y="9"/>
                      <a:pt x="5" y="14"/>
                    </a:cubicBezTo>
                    <a:cubicBezTo>
                      <a:pt x="5" y="19"/>
                      <a:pt x="7" y="24"/>
                      <a:pt x="13" y="24"/>
                    </a:cubicBezTo>
                    <a:cubicBezTo>
                      <a:pt x="17" y="24"/>
                      <a:pt x="20" y="21"/>
                      <a:pt x="20" y="17"/>
                    </a:cubicBezTo>
                    <a:cubicBezTo>
                      <a:pt x="25" y="17"/>
                      <a:pt x="25" y="17"/>
                      <a:pt x="25" y="17"/>
                    </a:cubicBezTo>
                    <a:cubicBezTo>
                      <a:pt x="24" y="24"/>
                      <a:pt x="20" y="28"/>
                      <a:pt x="13" y="28"/>
                    </a:cubicBezTo>
                    <a:cubicBezTo>
                      <a:pt x="5" y="28"/>
                      <a:pt x="0" y="22"/>
                      <a:pt x="0" y="14"/>
                    </a:cubicBezTo>
                    <a:cubicBezTo>
                      <a:pt x="0" y="6"/>
                      <a:pt x="5" y="0"/>
                      <a:pt x="13" y="0"/>
                    </a:cubicBezTo>
                    <a:cubicBezTo>
                      <a:pt x="19" y="0"/>
                      <a:pt x="24" y="3"/>
                      <a:pt x="25" y="9"/>
                    </a:cubicBezTo>
                    <a:lnTo>
                      <a:pt x="20" y="9"/>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1" name="Google Shape;1588;p66">
                <a:extLst>
                  <a:ext uri="{FF2B5EF4-FFF2-40B4-BE49-F238E27FC236}">
                    <a16:creationId xmlns:a16="http://schemas.microsoft.com/office/drawing/2014/main" id="{E42F5B43-79DC-8470-CB66-637640CA227A}"/>
                  </a:ext>
                </a:extLst>
              </p:cNvPr>
              <p:cNvSpPr/>
              <p:nvPr/>
            </p:nvSpPr>
            <p:spPr>
              <a:xfrm>
                <a:off x="4535488" y="2544763"/>
                <a:ext cx="90487" cy="104775"/>
              </a:xfrm>
              <a:custGeom>
                <a:avLst/>
                <a:gdLst/>
                <a:ahLst/>
                <a:cxnLst/>
                <a:rect l="l" t="t" r="r" b="b"/>
                <a:pathLst>
                  <a:path w="57" h="66" extrusionOk="0">
                    <a:moveTo>
                      <a:pt x="0" y="0"/>
                    </a:moveTo>
                    <a:lnTo>
                      <a:pt x="12" y="0"/>
                    </a:lnTo>
                    <a:lnTo>
                      <a:pt x="28" y="52"/>
                    </a:lnTo>
                    <a:lnTo>
                      <a:pt x="28" y="52"/>
                    </a:lnTo>
                    <a:lnTo>
                      <a:pt x="45" y="0"/>
                    </a:lnTo>
                    <a:lnTo>
                      <a:pt x="57" y="0"/>
                    </a:lnTo>
                    <a:lnTo>
                      <a:pt x="33" y="66"/>
                    </a:lnTo>
                    <a:lnTo>
                      <a:pt x="21"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2" name="Google Shape;1589;p66">
                <a:extLst>
                  <a:ext uri="{FF2B5EF4-FFF2-40B4-BE49-F238E27FC236}">
                    <a16:creationId xmlns:a16="http://schemas.microsoft.com/office/drawing/2014/main" id="{E1CFA70D-CD52-0FE5-7F0A-8F33677D63D5}"/>
                  </a:ext>
                </a:extLst>
              </p:cNvPr>
              <p:cNvSpPr/>
              <p:nvPr/>
            </p:nvSpPr>
            <p:spPr>
              <a:xfrm>
                <a:off x="4632325" y="2544763"/>
                <a:ext cx="159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3" name="Google Shape;1590;p66">
                <a:extLst>
                  <a:ext uri="{FF2B5EF4-FFF2-40B4-BE49-F238E27FC236}">
                    <a16:creationId xmlns:a16="http://schemas.microsoft.com/office/drawing/2014/main" id="{C46B4DD5-9D80-BC5E-AB77-33DA0D174A9E}"/>
                  </a:ext>
                </a:extLst>
              </p:cNvPr>
              <p:cNvSpPr/>
              <p:nvPr/>
            </p:nvSpPr>
            <p:spPr>
              <a:xfrm>
                <a:off x="4662488" y="2544763"/>
                <a:ext cx="93662" cy="104775"/>
              </a:xfrm>
              <a:custGeom>
                <a:avLst/>
                <a:gdLst/>
                <a:ahLst/>
                <a:cxnLst/>
                <a:rect l="l" t="t" r="r" b="b"/>
                <a:pathLst>
                  <a:path w="25" h="28" extrusionOk="0">
                    <a:moveTo>
                      <a:pt x="20" y="9"/>
                    </a:moveTo>
                    <a:cubicBezTo>
                      <a:pt x="19" y="6"/>
                      <a:pt x="17" y="3"/>
                      <a:pt x="13" y="3"/>
                    </a:cubicBezTo>
                    <a:cubicBezTo>
                      <a:pt x="7" y="3"/>
                      <a:pt x="5" y="9"/>
                      <a:pt x="5" y="14"/>
                    </a:cubicBezTo>
                    <a:cubicBezTo>
                      <a:pt x="5" y="19"/>
                      <a:pt x="7" y="24"/>
                      <a:pt x="13" y="24"/>
                    </a:cubicBezTo>
                    <a:cubicBezTo>
                      <a:pt x="17" y="24"/>
                      <a:pt x="20" y="21"/>
                      <a:pt x="20" y="17"/>
                    </a:cubicBezTo>
                    <a:cubicBezTo>
                      <a:pt x="25" y="17"/>
                      <a:pt x="25" y="17"/>
                      <a:pt x="25" y="17"/>
                    </a:cubicBezTo>
                    <a:cubicBezTo>
                      <a:pt x="24" y="24"/>
                      <a:pt x="20" y="28"/>
                      <a:pt x="13" y="28"/>
                    </a:cubicBezTo>
                    <a:cubicBezTo>
                      <a:pt x="5" y="28"/>
                      <a:pt x="0" y="22"/>
                      <a:pt x="0" y="14"/>
                    </a:cubicBezTo>
                    <a:cubicBezTo>
                      <a:pt x="0" y="6"/>
                      <a:pt x="5" y="0"/>
                      <a:pt x="13" y="0"/>
                    </a:cubicBezTo>
                    <a:cubicBezTo>
                      <a:pt x="19" y="0"/>
                      <a:pt x="24" y="3"/>
                      <a:pt x="25" y="9"/>
                    </a:cubicBezTo>
                    <a:lnTo>
                      <a:pt x="20" y="9"/>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4" name="Google Shape;1591;p66">
                <a:extLst>
                  <a:ext uri="{FF2B5EF4-FFF2-40B4-BE49-F238E27FC236}">
                    <a16:creationId xmlns:a16="http://schemas.microsoft.com/office/drawing/2014/main" id="{B1CA5A5E-5F83-C585-6F2B-8A2562DA4722}"/>
                  </a:ext>
                </a:extLst>
              </p:cNvPr>
              <p:cNvSpPr/>
              <p:nvPr/>
            </p:nvSpPr>
            <p:spPr>
              <a:xfrm>
                <a:off x="4760913" y="2544763"/>
                <a:ext cx="82550" cy="104775"/>
              </a:xfrm>
              <a:custGeom>
                <a:avLst/>
                <a:gdLst/>
                <a:ahLst/>
                <a:cxnLst/>
                <a:rect l="l" t="t" r="r" b="b"/>
                <a:pathLst>
                  <a:path w="52" h="66" extrusionOk="0">
                    <a:moveTo>
                      <a:pt x="0" y="0"/>
                    </a:moveTo>
                    <a:lnTo>
                      <a:pt x="52" y="0"/>
                    </a:lnTo>
                    <a:lnTo>
                      <a:pt x="52" y="10"/>
                    </a:lnTo>
                    <a:lnTo>
                      <a:pt x="31" y="10"/>
                    </a:lnTo>
                    <a:lnTo>
                      <a:pt x="31" y="66"/>
                    </a:lnTo>
                    <a:lnTo>
                      <a:pt x="19" y="66"/>
                    </a:lnTo>
                    <a:lnTo>
                      <a:pt x="19" y="10"/>
                    </a:lnTo>
                    <a:lnTo>
                      <a:pt x="0" y="1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5" name="Google Shape;1592;p66">
                <a:extLst>
                  <a:ext uri="{FF2B5EF4-FFF2-40B4-BE49-F238E27FC236}">
                    <a16:creationId xmlns:a16="http://schemas.microsoft.com/office/drawing/2014/main" id="{2E89C9A7-1029-5FAA-806A-908F5112E653}"/>
                  </a:ext>
                </a:extLst>
              </p:cNvPr>
              <p:cNvSpPr/>
              <p:nvPr/>
            </p:nvSpPr>
            <p:spPr>
              <a:xfrm>
                <a:off x="4846638" y="2544763"/>
                <a:ext cx="98425" cy="104775"/>
              </a:xfrm>
              <a:custGeom>
                <a:avLst/>
                <a:gdLst/>
                <a:ahLst/>
                <a:cxnLst/>
                <a:rect l="l" t="t" r="r" b="b"/>
                <a:pathLst>
                  <a:path w="26" h="28" extrusionOk="0">
                    <a:moveTo>
                      <a:pt x="26" y="14"/>
                    </a:moveTo>
                    <a:cubicBezTo>
                      <a:pt x="26" y="22"/>
                      <a:pt x="21" y="28"/>
                      <a:pt x="13" y="28"/>
                    </a:cubicBezTo>
                    <a:cubicBezTo>
                      <a:pt x="5" y="28"/>
                      <a:pt x="0" y="22"/>
                      <a:pt x="0" y="14"/>
                    </a:cubicBezTo>
                    <a:cubicBezTo>
                      <a:pt x="0" y="6"/>
                      <a:pt x="5" y="0"/>
                      <a:pt x="13" y="0"/>
                    </a:cubicBezTo>
                    <a:cubicBezTo>
                      <a:pt x="21" y="0"/>
                      <a:pt x="26" y="6"/>
                      <a:pt x="26" y="14"/>
                    </a:cubicBezTo>
                    <a:close/>
                    <a:moveTo>
                      <a:pt x="5" y="14"/>
                    </a:moveTo>
                    <a:cubicBezTo>
                      <a:pt x="5" y="19"/>
                      <a:pt x="7" y="24"/>
                      <a:pt x="13" y="24"/>
                    </a:cubicBezTo>
                    <a:cubicBezTo>
                      <a:pt x="19" y="24"/>
                      <a:pt x="21" y="19"/>
                      <a:pt x="21" y="14"/>
                    </a:cubicBezTo>
                    <a:cubicBezTo>
                      <a:pt x="21" y="9"/>
                      <a:pt x="19" y="3"/>
                      <a:pt x="13" y="3"/>
                    </a:cubicBezTo>
                    <a:cubicBezTo>
                      <a:pt x="7" y="3"/>
                      <a:pt x="5" y="9"/>
                      <a:pt x="5" y="14"/>
                    </a:cubicBez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6" name="Google Shape;1593;p66">
                <a:extLst>
                  <a:ext uri="{FF2B5EF4-FFF2-40B4-BE49-F238E27FC236}">
                    <a16:creationId xmlns:a16="http://schemas.microsoft.com/office/drawing/2014/main" id="{882E146C-7202-6942-93E7-C4880C7EFCEA}"/>
                  </a:ext>
                </a:extLst>
              </p:cNvPr>
              <p:cNvSpPr/>
              <p:nvPr/>
            </p:nvSpPr>
            <p:spPr>
              <a:xfrm>
                <a:off x="4959350" y="2544763"/>
                <a:ext cx="85725" cy="104775"/>
              </a:xfrm>
              <a:custGeom>
                <a:avLst/>
                <a:gdLst/>
                <a:ahLst/>
                <a:cxnLst/>
                <a:rect l="l" t="t" r="r" b="b"/>
                <a:pathLst>
                  <a:path w="23" h="28" extrusionOk="0">
                    <a:moveTo>
                      <a:pt x="0" y="0"/>
                    </a:moveTo>
                    <a:cubicBezTo>
                      <a:pt x="13" y="0"/>
                      <a:pt x="13" y="0"/>
                      <a:pt x="13" y="0"/>
                    </a:cubicBezTo>
                    <a:cubicBezTo>
                      <a:pt x="19" y="0"/>
                      <a:pt x="22" y="3"/>
                      <a:pt x="22" y="8"/>
                    </a:cubicBezTo>
                    <a:cubicBezTo>
                      <a:pt x="22" y="13"/>
                      <a:pt x="18" y="14"/>
                      <a:pt x="17" y="15"/>
                    </a:cubicBezTo>
                    <a:cubicBezTo>
                      <a:pt x="17" y="15"/>
                      <a:pt x="17" y="15"/>
                      <a:pt x="17" y="15"/>
                    </a:cubicBezTo>
                    <a:cubicBezTo>
                      <a:pt x="19" y="15"/>
                      <a:pt x="21" y="16"/>
                      <a:pt x="21" y="21"/>
                    </a:cubicBezTo>
                    <a:cubicBezTo>
                      <a:pt x="21" y="24"/>
                      <a:pt x="22" y="27"/>
                      <a:pt x="23" y="28"/>
                    </a:cubicBezTo>
                    <a:cubicBezTo>
                      <a:pt x="18" y="28"/>
                      <a:pt x="18" y="28"/>
                      <a:pt x="18" y="28"/>
                    </a:cubicBezTo>
                    <a:cubicBezTo>
                      <a:pt x="17" y="27"/>
                      <a:pt x="17" y="25"/>
                      <a:pt x="17" y="24"/>
                    </a:cubicBezTo>
                    <a:cubicBezTo>
                      <a:pt x="17" y="19"/>
                      <a:pt x="16" y="16"/>
                      <a:pt x="12" y="16"/>
                    </a:cubicBezTo>
                    <a:cubicBezTo>
                      <a:pt x="4" y="16"/>
                      <a:pt x="4" y="16"/>
                      <a:pt x="4" y="16"/>
                    </a:cubicBezTo>
                    <a:cubicBezTo>
                      <a:pt x="4" y="28"/>
                      <a:pt x="4" y="28"/>
                      <a:pt x="4" y="28"/>
                    </a:cubicBezTo>
                    <a:cubicBezTo>
                      <a:pt x="0" y="28"/>
                      <a:pt x="0" y="28"/>
                      <a:pt x="0" y="28"/>
                    </a:cubicBezTo>
                    <a:lnTo>
                      <a:pt x="0" y="0"/>
                    </a:lnTo>
                    <a:close/>
                    <a:moveTo>
                      <a:pt x="4" y="13"/>
                    </a:moveTo>
                    <a:cubicBezTo>
                      <a:pt x="12" y="13"/>
                      <a:pt x="12" y="13"/>
                      <a:pt x="12" y="13"/>
                    </a:cubicBezTo>
                    <a:cubicBezTo>
                      <a:pt x="15" y="13"/>
                      <a:pt x="17" y="11"/>
                      <a:pt x="17" y="8"/>
                    </a:cubicBezTo>
                    <a:cubicBezTo>
                      <a:pt x="17" y="5"/>
                      <a:pt x="15" y="4"/>
                      <a:pt x="12" y="4"/>
                    </a:cubicBezTo>
                    <a:cubicBezTo>
                      <a:pt x="4" y="4"/>
                      <a:pt x="4" y="4"/>
                      <a:pt x="4" y="4"/>
                    </a:cubicBezTo>
                    <a:lnTo>
                      <a:pt x="4"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97" name="Google Shape;1594;p66">
                <a:extLst>
                  <a:ext uri="{FF2B5EF4-FFF2-40B4-BE49-F238E27FC236}">
                    <a16:creationId xmlns:a16="http://schemas.microsoft.com/office/drawing/2014/main" id="{8838C177-D7CB-EFED-9DA2-6AF31ADDBB9C}"/>
                  </a:ext>
                </a:extLst>
              </p:cNvPr>
              <p:cNvSpPr/>
              <p:nvPr/>
            </p:nvSpPr>
            <p:spPr>
              <a:xfrm>
                <a:off x="5038725" y="2544763"/>
                <a:ext cx="96837" cy="104775"/>
              </a:xfrm>
              <a:custGeom>
                <a:avLst/>
                <a:gdLst/>
                <a:ahLst/>
                <a:cxnLst/>
                <a:rect l="l" t="t" r="r" b="b"/>
                <a:pathLst>
                  <a:path w="61" h="66" extrusionOk="0">
                    <a:moveTo>
                      <a:pt x="26" y="40"/>
                    </a:moveTo>
                    <a:lnTo>
                      <a:pt x="0" y="0"/>
                    </a:lnTo>
                    <a:lnTo>
                      <a:pt x="14" y="0"/>
                    </a:lnTo>
                    <a:lnTo>
                      <a:pt x="30" y="31"/>
                    </a:lnTo>
                    <a:lnTo>
                      <a:pt x="47" y="0"/>
                    </a:lnTo>
                    <a:lnTo>
                      <a:pt x="61" y="0"/>
                    </a:lnTo>
                    <a:lnTo>
                      <a:pt x="35" y="40"/>
                    </a:lnTo>
                    <a:lnTo>
                      <a:pt x="35" y="66"/>
                    </a:lnTo>
                    <a:lnTo>
                      <a:pt x="26" y="66"/>
                    </a:lnTo>
                    <a:lnTo>
                      <a:pt x="26" y="4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
          <p:nvSpPr>
            <p:cNvPr id="21" name="Google Shape;1595;p66">
              <a:extLst>
                <a:ext uri="{FF2B5EF4-FFF2-40B4-BE49-F238E27FC236}">
                  <a16:creationId xmlns:a16="http://schemas.microsoft.com/office/drawing/2014/main" id="{AC9F8FC6-7CDA-2154-321E-B0B7D1650FD3}"/>
                </a:ext>
              </a:extLst>
            </p:cNvPr>
            <p:cNvSpPr/>
            <p:nvPr/>
          </p:nvSpPr>
          <p:spPr>
            <a:xfrm>
              <a:off x="2919936" y="3341106"/>
              <a:ext cx="22200" cy="1158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2" name="Google Shape;1596;p66">
              <a:extLst>
                <a:ext uri="{FF2B5EF4-FFF2-40B4-BE49-F238E27FC236}">
                  <a16:creationId xmlns:a16="http://schemas.microsoft.com/office/drawing/2014/main" id="{E8582083-6FA9-F4D0-6C44-42C85AC25EE4}"/>
                </a:ext>
              </a:extLst>
            </p:cNvPr>
            <p:cNvSpPr/>
            <p:nvPr/>
          </p:nvSpPr>
          <p:spPr>
            <a:xfrm>
              <a:off x="2964373" y="3341106"/>
              <a:ext cx="93638" cy="115857"/>
            </a:xfrm>
            <a:custGeom>
              <a:avLst/>
              <a:gdLst/>
              <a:ahLst/>
              <a:cxnLst/>
              <a:rect l="l" t="t" r="r" b="b"/>
              <a:pathLst>
                <a:path w="59" h="73" extrusionOk="0">
                  <a:moveTo>
                    <a:pt x="0" y="0"/>
                  </a:moveTo>
                  <a:lnTo>
                    <a:pt x="14" y="0"/>
                  </a:lnTo>
                  <a:lnTo>
                    <a:pt x="47" y="52"/>
                  </a:lnTo>
                  <a:lnTo>
                    <a:pt x="47" y="52"/>
                  </a:lnTo>
                  <a:lnTo>
                    <a:pt x="47" y="0"/>
                  </a:lnTo>
                  <a:lnTo>
                    <a:pt x="59" y="0"/>
                  </a:lnTo>
                  <a:lnTo>
                    <a:pt x="59" y="73"/>
                  </a:lnTo>
                  <a:lnTo>
                    <a:pt x="45" y="73"/>
                  </a:lnTo>
                  <a:lnTo>
                    <a:pt x="12" y="19"/>
                  </a:lnTo>
                  <a:lnTo>
                    <a:pt x="12" y="19"/>
                  </a:lnTo>
                  <a:lnTo>
                    <a:pt x="1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3" name="Google Shape;1597;p66">
              <a:extLst>
                <a:ext uri="{FF2B5EF4-FFF2-40B4-BE49-F238E27FC236}">
                  <a16:creationId xmlns:a16="http://schemas.microsoft.com/office/drawing/2014/main" id="{6C4C1A9C-88CC-C101-C8B3-E9ADBE4EB4BA}"/>
                </a:ext>
              </a:extLst>
            </p:cNvPr>
            <p:cNvSpPr/>
            <p:nvPr/>
          </p:nvSpPr>
          <p:spPr>
            <a:xfrm>
              <a:off x="3080232" y="3341106"/>
              <a:ext cx="98399" cy="115857"/>
            </a:xfrm>
            <a:custGeom>
              <a:avLst/>
              <a:gdLst/>
              <a:ahLst/>
              <a:cxnLst/>
              <a:rect l="l" t="t" r="r" b="b"/>
              <a:pathLst>
                <a:path w="26" h="31" extrusionOk="0">
                  <a:moveTo>
                    <a:pt x="0" y="0"/>
                  </a:moveTo>
                  <a:cubicBezTo>
                    <a:pt x="13" y="0"/>
                    <a:pt x="13" y="0"/>
                    <a:pt x="13" y="0"/>
                  </a:cubicBezTo>
                  <a:cubicBezTo>
                    <a:pt x="22" y="0"/>
                    <a:pt x="26" y="7"/>
                    <a:pt x="26" y="15"/>
                  </a:cubicBezTo>
                  <a:cubicBezTo>
                    <a:pt x="26" y="24"/>
                    <a:pt x="22" y="31"/>
                    <a:pt x="13" y="31"/>
                  </a:cubicBezTo>
                  <a:cubicBezTo>
                    <a:pt x="0" y="31"/>
                    <a:pt x="0" y="31"/>
                    <a:pt x="0" y="31"/>
                  </a:cubicBezTo>
                  <a:lnTo>
                    <a:pt x="0" y="0"/>
                  </a:lnTo>
                  <a:close/>
                  <a:moveTo>
                    <a:pt x="6" y="26"/>
                  </a:moveTo>
                  <a:cubicBezTo>
                    <a:pt x="11" y="26"/>
                    <a:pt x="11" y="26"/>
                    <a:pt x="11" y="26"/>
                  </a:cubicBezTo>
                  <a:cubicBezTo>
                    <a:pt x="19" y="26"/>
                    <a:pt x="21" y="21"/>
                    <a:pt x="21" y="15"/>
                  </a:cubicBezTo>
                  <a:cubicBezTo>
                    <a:pt x="21" y="9"/>
                    <a:pt x="19" y="4"/>
                    <a:pt x="11" y="4"/>
                  </a:cubicBezTo>
                  <a:cubicBezTo>
                    <a:pt x="6" y="4"/>
                    <a:pt x="6" y="4"/>
                    <a:pt x="6" y="4"/>
                  </a:cubicBezTo>
                  <a:lnTo>
                    <a:pt x="6"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4" name="Google Shape;1598;p66">
              <a:extLst>
                <a:ext uri="{FF2B5EF4-FFF2-40B4-BE49-F238E27FC236}">
                  <a16:creationId xmlns:a16="http://schemas.microsoft.com/office/drawing/2014/main" id="{1D98AE47-77F2-C2A6-B548-1C92C31BBEB3}"/>
                </a:ext>
              </a:extLst>
            </p:cNvPr>
            <p:cNvSpPr/>
            <p:nvPr/>
          </p:nvSpPr>
          <p:spPr>
            <a:xfrm>
              <a:off x="3196088" y="3341106"/>
              <a:ext cx="87289" cy="115857"/>
            </a:xfrm>
            <a:custGeom>
              <a:avLst/>
              <a:gdLst/>
              <a:ahLst/>
              <a:cxnLst/>
              <a:rect l="l" t="t" r="r" b="b"/>
              <a:pathLst>
                <a:path w="55" h="73" extrusionOk="0">
                  <a:moveTo>
                    <a:pt x="0" y="0"/>
                  </a:moveTo>
                  <a:lnTo>
                    <a:pt x="52" y="0"/>
                  </a:lnTo>
                  <a:lnTo>
                    <a:pt x="52" y="12"/>
                  </a:lnTo>
                  <a:lnTo>
                    <a:pt x="15" y="12"/>
                  </a:lnTo>
                  <a:lnTo>
                    <a:pt x="15" y="31"/>
                  </a:lnTo>
                  <a:lnTo>
                    <a:pt x="50" y="31"/>
                  </a:lnTo>
                  <a:lnTo>
                    <a:pt x="50" y="40"/>
                  </a:lnTo>
                  <a:lnTo>
                    <a:pt x="15" y="40"/>
                  </a:lnTo>
                  <a:lnTo>
                    <a:pt x="15" y="61"/>
                  </a:lnTo>
                  <a:lnTo>
                    <a:pt x="55" y="61"/>
                  </a:lnTo>
                  <a:lnTo>
                    <a:pt x="55"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5" name="Google Shape;1599;p66">
              <a:extLst>
                <a:ext uri="{FF2B5EF4-FFF2-40B4-BE49-F238E27FC236}">
                  <a16:creationId xmlns:a16="http://schemas.microsoft.com/office/drawing/2014/main" id="{49C27ED8-E2CC-D75A-913F-517A8159B101}"/>
                </a:ext>
              </a:extLst>
            </p:cNvPr>
            <p:cNvSpPr/>
            <p:nvPr/>
          </p:nvSpPr>
          <p:spPr>
            <a:xfrm>
              <a:off x="3297662" y="3341106"/>
              <a:ext cx="90463" cy="115857"/>
            </a:xfrm>
            <a:custGeom>
              <a:avLst/>
              <a:gdLst/>
              <a:ahLst/>
              <a:cxnLst/>
              <a:rect l="l" t="t" r="r" b="b"/>
              <a:pathLst>
                <a:path w="24" h="31" extrusionOk="0">
                  <a:moveTo>
                    <a:pt x="0" y="0"/>
                  </a:moveTo>
                  <a:cubicBezTo>
                    <a:pt x="14" y="0"/>
                    <a:pt x="14" y="0"/>
                    <a:pt x="14" y="0"/>
                  </a:cubicBezTo>
                  <a:cubicBezTo>
                    <a:pt x="22" y="0"/>
                    <a:pt x="24" y="6"/>
                    <a:pt x="24" y="9"/>
                  </a:cubicBezTo>
                  <a:cubicBezTo>
                    <a:pt x="24" y="13"/>
                    <a:pt x="22" y="19"/>
                    <a:pt x="14" y="19"/>
                  </a:cubicBezTo>
                  <a:cubicBezTo>
                    <a:pt x="6" y="19"/>
                    <a:pt x="6" y="19"/>
                    <a:pt x="6" y="19"/>
                  </a:cubicBezTo>
                  <a:cubicBezTo>
                    <a:pt x="6" y="31"/>
                    <a:pt x="6" y="31"/>
                    <a:pt x="6" y="31"/>
                  </a:cubicBezTo>
                  <a:cubicBezTo>
                    <a:pt x="0" y="31"/>
                    <a:pt x="0" y="31"/>
                    <a:pt x="0" y="31"/>
                  </a:cubicBezTo>
                  <a:lnTo>
                    <a:pt x="0" y="0"/>
                  </a:lnTo>
                  <a:close/>
                  <a:moveTo>
                    <a:pt x="6" y="14"/>
                  </a:moveTo>
                  <a:cubicBezTo>
                    <a:pt x="13" y="14"/>
                    <a:pt x="13" y="14"/>
                    <a:pt x="13" y="14"/>
                  </a:cubicBezTo>
                  <a:cubicBezTo>
                    <a:pt x="16" y="14"/>
                    <a:pt x="19" y="13"/>
                    <a:pt x="19" y="9"/>
                  </a:cubicBezTo>
                  <a:cubicBezTo>
                    <a:pt x="19" y="5"/>
                    <a:pt x="16" y="4"/>
                    <a:pt x="14" y="4"/>
                  </a:cubicBezTo>
                  <a:cubicBezTo>
                    <a:pt x="6" y="4"/>
                    <a:pt x="6" y="4"/>
                    <a:pt x="6" y="4"/>
                  </a:cubicBezTo>
                  <a:lnTo>
                    <a:pt x="6"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6" name="Google Shape;1600;p66">
              <a:extLst>
                <a:ext uri="{FF2B5EF4-FFF2-40B4-BE49-F238E27FC236}">
                  <a16:creationId xmlns:a16="http://schemas.microsoft.com/office/drawing/2014/main" id="{03DC6870-BC2B-71ED-2835-3F9195154956}"/>
                </a:ext>
              </a:extLst>
            </p:cNvPr>
            <p:cNvSpPr/>
            <p:nvPr/>
          </p:nvSpPr>
          <p:spPr>
            <a:xfrm>
              <a:off x="3407171" y="3341106"/>
              <a:ext cx="82529" cy="115857"/>
            </a:xfrm>
            <a:custGeom>
              <a:avLst/>
              <a:gdLst/>
              <a:ahLst/>
              <a:cxnLst/>
              <a:rect l="l" t="t" r="r" b="b"/>
              <a:pathLst>
                <a:path w="52" h="73" extrusionOk="0">
                  <a:moveTo>
                    <a:pt x="0" y="0"/>
                  </a:moveTo>
                  <a:lnTo>
                    <a:pt x="52" y="0"/>
                  </a:lnTo>
                  <a:lnTo>
                    <a:pt x="52" y="12"/>
                  </a:lnTo>
                  <a:lnTo>
                    <a:pt x="12" y="12"/>
                  </a:lnTo>
                  <a:lnTo>
                    <a:pt x="12" y="31"/>
                  </a:lnTo>
                  <a:lnTo>
                    <a:pt x="49" y="31"/>
                  </a:lnTo>
                  <a:lnTo>
                    <a:pt x="49" y="40"/>
                  </a:lnTo>
                  <a:lnTo>
                    <a:pt x="12" y="40"/>
                  </a:lnTo>
                  <a:lnTo>
                    <a:pt x="12" y="61"/>
                  </a:lnTo>
                  <a:lnTo>
                    <a:pt x="52" y="61"/>
                  </a:lnTo>
                  <a:lnTo>
                    <a:pt x="5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7" name="Google Shape;1601;p66">
              <a:extLst>
                <a:ext uri="{FF2B5EF4-FFF2-40B4-BE49-F238E27FC236}">
                  <a16:creationId xmlns:a16="http://schemas.microsoft.com/office/drawing/2014/main" id="{384D505B-282E-AF20-7B7E-463BEEC37D51}"/>
                </a:ext>
              </a:extLst>
            </p:cNvPr>
            <p:cNvSpPr/>
            <p:nvPr/>
          </p:nvSpPr>
          <p:spPr>
            <a:xfrm>
              <a:off x="3508744" y="3341106"/>
              <a:ext cx="88877" cy="115857"/>
            </a:xfrm>
            <a:custGeom>
              <a:avLst/>
              <a:gdLst/>
              <a:ahLst/>
              <a:cxnLst/>
              <a:rect l="l" t="t" r="r" b="b"/>
              <a:pathLst>
                <a:path w="56" h="73" extrusionOk="0">
                  <a:moveTo>
                    <a:pt x="0" y="0"/>
                  </a:moveTo>
                  <a:lnTo>
                    <a:pt x="11" y="0"/>
                  </a:lnTo>
                  <a:lnTo>
                    <a:pt x="44" y="52"/>
                  </a:lnTo>
                  <a:lnTo>
                    <a:pt x="44" y="52"/>
                  </a:lnTo>
                  <a:lnTo>
                    <a:pt x="44" y="0"/>
                  </a:lnTo>
                  <a:lnTo>
                    <a:pt x="56" y="0"/>
                  </a:lnTo>
                  <a:lnTo>
                    <a:pt x="56" y="73"/>
                  </a:lnTo>
                  <a:lnTo>
                    <a:pt x="44" y="73"/>
                  </a:lnTo>
                  <a:lnTo>
                    <a:pt x="11" y="19"/>
                  </a:lnTo>
                  <a:lnTo>
                    <a:pt x="11" y="19"/>
                  </a:lnTo>
                  <a:lnTo>
                    <a:pt x="11"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8" name="Google Shape;1602;p66">
              <a:extLst>
                <a:ext uri="{FF2B5EF4-FFF2-40B4-BE49-F238E27FC236}">
                  <a16:creationId xmlns:a16="http://schemas.microsoft.com/office/drawing/2014/main" id="{DF205652-2537-4ADE-40DE-5CBB473BED5A}"/>
                </a:ext>
              </a:extLst>
            </p:cNvPr>
            <p:cNvSpPr/>
            <p:nvPr/>
          </p:nvSpPr>
          <p:spPr>
            <a:xfrm>
              <a:off x="3624602" y="3341106"/>
              <a:ext cx="96812" cy="115857"/>
            </a:xfrm>
            <a:custGeom>
              <a:avLst/>
              <a:gdLst/>
              <a:ahLst/>
              <a:cxnLst/>
              <a:rect l="l" t="t" r="r" b="b"/>
              <a:pathLst>
                <a:path w="26" h="31" extrusionOk="0">
                  <a:moveTo>
                    <a:pt x="0" y="0"/>
                  </a:moveTo>
                  <a:cubicBezTo>
                    <a:pt x="13" y="0"/>
                    <a:pt x="13" y="0"/>
                    <a:pt x="13" y="0"/>
                  </a:cubicBezTo>
                  <a:cubicBezTo>
                    <a:pt x="22" y="0"/>
                    <a:pt x="26" y="7"/>
                    <a:pt x="26" y="15"/>
                  </a:cubicBezTo>
                  <a:cubicBezTo>
                    <a:pt x="26" y="24"/>
                    <a:pt x="22" y="31"/>
                    <a:pt x="13" y="31"/>
                  </a:cubicBezTo>
                  <a:cubicBezTo>
                    <a:pt x="0" y="31"/>
                    <a:pt x="0" y="31"/>
                    <a:pt x="0" y="31"/>
                  </a:cubicBezTo>
                  <a:lnTo>
                    <a:pt x="0" y="0"/>
                  </a:lnTo>
                  <a:close/>
                  <a:moveTo>
                    <a:pt x="5" y="26"/>
                  </a:moveTo>
                  <a:cubicBezTo>
                    <a:pt x="10" y="26"/>
                    <a:pt x="10" y="26"/>
                    <a:pt x="10" y="26"/>
                  </a:cubicBezTo>
                  <a:cubicBezTo>
                    <a:pt x="19" y="26"/>
                    <a:pt x="21" y="21"/>
                    <a:pt x="21" y="15"/>
                  </a:cubicBezTo>
                  <a:cubicBezTo>
                    <a:pt x="21" y="9"/>
                    <a:pt x="19" y="4"/>
                    <a:pt x="10" y="4"/>
                  </a:cubicBezTo>
                  <a:cubicBezTo>
                    <a:pt x="5" y="4"/>
                    <a:pt x="5" y="4"/>
                    <a:pt x="5" y="4"/>
                  </a:cubicBezTo>
                  <a:lnTo>
                    <a:pt x="5"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29" name="Google Shape;1603;p66">
              <a:extLst>
                <a:ext uri="{FF2B5EF4-FFF2-40B4-BE49-F238E27FC236}">
                  <a16:creationId xmlns:a16="http://schemas.microsoft.com/office/drawing/2014/main" id="{3F9BD68D-0A14-BD67-29C6-12464C89061C}"/>
                </a:ext>
              </a:extLst>
            </p:cNvPr>
            <p:cNvSpPr/>
            <p:nvPr/>
          </p:nvSpPr>
          <p:spPr>
            <a:xfrm>
              <a:off x="3740459" y="3341106"/>
              <a:ext cx="82529" cy="115857"/>
            </a:xfrm>
            <a:custGeom>
              <a:avLst/>
              <a:gdLst/>
              <a:ahLst/>
              <a:cxnLst/>
              <a:rect l="l" t="t" r="r" b="b"/>
              <a:pathLst>
                <a:path w="52" h="73" extrusionOk="0">
                  <a:moveTo>
                    <a:pt x="0" y="0"/>
                  </a:moveTo>
                  <a:lnTo>
                    <a:pt x="52" y="0"/>
                  </a:lnTo>
                  <a:lnTo>
                    <a:pt x="52" y="12"/>
                  </a:lnTo>
                  <a:lnTo>
                    <a:pt x="12" y="12"/>
                  </a:lnTo>
                  <a:lnTo>
                    <a:pt x="12" y="31"/>
                  </a:lnTo>
                  <a:lnTo>
                    <a:pt x="50" y="31"/>
                  </a:lnTo>
                  <a:lnTo>
                    <a:pt x="50" y="40"/>
                  </a:lnTo>
                  <a:lnTo>
                    <a:pt x="12" y="40"/>
                  </a:lnTo>
                  <a:lnTo>
                    <a:pt x="12" y="61"/>
                  </a:lnTo>
                  <a:lnTo>
                    <a:pt x="52" y="61"/>
                  </a:lnTo>
                  <a:lnTo>
                    <a:pt x="5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0" name="Google Shape;1604;p66">
              <a:extLst>
                <a:ext uri="{FF2B5EF4-FFF2-40B4-BE49-F238E27FC236}">
                  <a16:creationId xmlns:a16="http://schemas.microsoft.com/office/drawing/2014/main" id="{54BFD6DD-50CB-AA70-F45E-7D90703DF7FE}"/>
                </a:ext>
              </a:extLst>
            </p:cNvPr>
            <p:cNvSpPr/>
            <p:nvPr/>
          </p:nvSpPr>
          <p:spPr>
            <a:xfrm>
              <a:off x="3842033" y="3341106"/>
              <a:ext cx="88877" cy="115857"/>
            </a:xfrm>
            <a:custGeom>
              <a:avLst/>
              <a:gdLst/>
              <a:ahLst/>
              <a:cxnLst/>
              <a:rect l="l" t="t" r="r" b="b"/>
              <a:pathLst>
                <a:path w="56" h="73" extrusionOk="0">
                  <a:moveTo>
                    <a:pt x="0" y="0"/>
                  </a:moveTo>
                  <a:lnTo>
                    <a:pt x="12" y="0"/>
                  </a:lnTo>
                  <a:lnTo>
                    <a:pt x="45" y="52"/>
                  </a:lnTo>
                  <a:lnTo>
                    <a:pt x="45" y="52"/>
                  </a:lnTo>
                  <a:lnTo>
                    <a:pt x="45" y="0"/>
                  </a:lnTo>
                  <a:lnTo>
                    <a:pt x="56" y="0"/>
                  </a:lnTo>
                  <a:lnTo>
                    <a:pt x="56" y="73"/>
                  </a:lnTo>
                  <a:lnTo>
                    <a:pt x="45" y="73"/>
                  </a:lnTo>
                  <a:lnTo>
                    <a:pt x="12" y="19"/>
                  </a:lnTo>
                  <a:lnTo>
                    <a:pt x="12" y="19"/>
                  </a:lnTo>
                  <a:lnTo>
                    <a:pt x="1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1" name="Google Shape;1605;p66">
              <a:extLst>
                <a:ext uri="{FF2B5EF4-FFF2-40B4-BE49-F238E27FC236}">
                  <a16:creationId xmlns:a16="http://schemas.microsoft.com/office/drawing/2014/main" id="{D522FFCD-8DF2-5729-53CB-79AC814A2238}"/>
                </a:ext>
              </a:extLst>
            </p:cNvPr>
            <p:cNvSpPr/>
            <p:nvPr/>
          </p:nvSpPr>
          <p:spPr>
            <a:xfrm>
              <a:off x="3949955" y="3337932"/>
              <a:ext cx="104748" cy="119031"/>
            </a:xfrm>
            <a:custGeom>
              <a:avLst/>
              <a:gdLst/>
              <a:ahLst/>
              <a:cxnLst/>
              <a:rect l="l" t="t" r="r" b="b"/>
              <a:pathLst>
                <a:path w="28" h="32" extrusionOk="0">
                  <a:moveTo>
                    <a:pt x="22" y="11"/>
                  </a:moveTo>
                  <a:cubicBezTo>
                    <a:pt x="22" y="7"/>
                    <a:pt x="19" y="5"/>
                    <a:pt x="15" y="5"/>
                  </a:cubicBezTo>
                  <a:cubicBezTo>
                    <a:pt x="8" y="5"/>
                    <a:pt x="6" y="10"/>
                    <a:pt x="6" y="16"/>
                  </a:cubicBezTo>
                  <a:cubicBezTo>
                    <a:pt x="6" y="22"/>
                    <a:pt x="8" y="28"/>
                    <a:pt x="15" y="28"/>
                  </a:cubicBezTo>
                  <a:cubicBezTo>
                    <a:pt x="20" y="28"/>
                    <a:pt x="22" y="24"/>
                    <a:pt x="23" y="20"/>
                  </a:cubicBezTo>
                  <a:cubicBezTo>
                    <a:pt x="28" y="20"/>
                    <a:pt x="28" y="20"/>
                    <a:pt x="28" y="20"/>
                  </a:cubicBezTo>
                  <a:cubicBezTo>
                    <a:pt x="27" y="27"/>
                    <a:pt x="22" y="32"/>
                    <a:pt x="15" y="32"/>
                  </a:cubicBezTo>
                  <a:cubicBezTo>
                    <a:pt x="6" y="32"/>
                    <a:pt x="0" y="25"/>
                    <a:pt x="0" y="16"/>
                  </a:cubicBezTo>
                  <a:cubicBezTo>
                    <a:pt x="0" y="7"/>
                    <a:pt x="6" y="0"/>
                    <a:pt x="15" y="0"/>
                  </a:cubicBezTo>
                  <a:cubicBezTo>
                    <a:pt x="22" y="0"/>
                    <a:pt x="27" y="4"/>
                    <a:pt x="28" y="11"/>
                  </a:cubicBezTo>
                  <a:lnTo>
                    <a:pt x="22"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2" name="Google Shape;1606;p66">
              <a:extLst>
                <a:ext uri="{FF2B5EF4-FFF2-40B4-BE49-F238E27FC236}">
                  <a16:creationId xmlns:a16="http://schemas.microsoft.com/office/drawing/2014/main" id="{4F8599AD-3CD2-0A85-17BB-B1BEB9892FE3}"/>
                </a:ext>
              </a:extLst>
            </p:cNvPr>
            <p:cNvSpPr/>
            <p:nvPr/>
          </p:nvSpPr>
          <p:spPr>
            <a:xfrm>
              <a:off x="4073747" y="3341106"/>
              <a:ext cx="82529" cy="115857"/>
            </a:xfrm>
            <a:custGeom>
              <a:avLst/>
              <a:gdLst/>
              <a:ahLst/>
              <a:cxnLst/>
              <a:rect l="l" t="t" r="r" b="b"/>
              <a:pathLst>
                <a:path w="52" h="73" extrusionOk="0">
                  <a:moveTo>
                    <a:pt x="0" y="0"/>
                  </a:moveTo>
                  <a:lnTo>
                    <a:pt x="52" y="0"/>
                  </a:lnTo>
                  <a:lnTo>
                    <a:pt x="52" y="12"/>
                  </a:lnTo>
                  <a:lnTo>
                    <a:pt x="12" y="12"/>
                  </a:lnTo>
                  <a:lnTo>
                    <a:pt x="12" y="31"/>
                  </a:lnTo>
                  <a:lnTo>
                    <a:pt x="50" y="31"/>
                  </a:lnTo>
                  <a:lnTo>
                    <a:pt x="50" y="40"/>
                  </a:lnTo>
                  <a:lnTo>
                    <a:pt x="12" y="40"/>
                  </a:lnTo>
                  <a:lnTo>
                    <a:pt x="12" y="61"/>
                  </a:lnTo>
                  <a:lnTo>
                    <a:pt x="52" y="61"/>
                  </a:lnTo>
                  <a:lnTo>
                    <a:pt x="5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3" name="Google Shape;1607;p66">
              <a:extLst>
                <a:ext uri="{FF2B5EF4-FFF2-40B4-BE49-F238E27FC236}">
                  <a16:creationId xmlns:a16="http://schemas.microsoft.com/office/drawing/2014/main" id="{748F9E6C-3C09-31FC-9C5C-3017B3444779}"/>
                </a:ext>
              </a:extLst>
            </p:cNvPr>
            <p:cNvSpPr/>
            <p:nvPr/>
          </p:nvSpPr>
          <p:spPr>
            <a:xfrm>
              <a:off x="883704" y="746220"/>
              <a:ext cx="5289758" cy="5289758"/>
            </a:xfrm>
            <a:custGeom>
              <a:avLst/>
              <a:gdLst/>
              <a:ahLst/>
              <a:cxnLst/>
              <a:rect l="l" t="t" r="r" b="b"/>
              <a:pathLst>
                <a:path w="1411" h="1411" extrusionOk="0">
                  <a:moveTo>
                    <a:pt x="705" y="0"/>
                  </a:moveTo>
                  <a:cubicBezTo>
                    <a:pt x="316" y="0"/>
                    <a:pt x="0" y="316"/>
                    <a:pt x="0" y="705"/>
                  </a:cubicBezTo>
                  <a:cubicBezTo>
                    <a:pt x="0" y="1094"/>
                    <a:pt x="316" y="1411"/>
                    <a:pt x="705" y="1411"/>
                  </a:cubicBezTo>
                  <a:cubicBezTo>
                    <a:pt x="1094" y="1411"/>
                    <a:pt x="1411" y="1094"/>
                    <a:pt x="1411" y="705"/>
                  </a:cubicBezTo>
                  <a:cubicBezTo>
                    <a:pt x="1411" y="316"/>
                    <a:pt x="1094" y="0"/>
                    <a:pt x="705" y="0"/>
                  </a:cubicBezTo>
                  <a:close/>
                  <a:moveTo>
                    <a:pt x="703" y="1285"/>
                  </a:moveTo>
                  <a:cubicBezTo>
                    <a:pt x="384" y="1285"/>
                    <a:pt x="124" y="1025"/>
                    <a:pt x="124" y="705"/>
                  </a:cubicBezTo>
                  <a:cubicBezTo>
                    <a:pt x="124" y="385"/>
                    <a:pt x="384" y="124"/>
                    <a:pt x="703" y="124"/>
                  </a:cubicBezTo>
                  <a:cubicBezTo>
                    <a:pt x="1022" y="124"/>
                    <a:pt x="1282" y="385"/>
                    <a:pt x="1282" y="705"/>
                  </a:cubicBezTo>
                  <a:cubicBezTo>
                    <a:pt x="1282" y="1025"/>
                    <a:pt x="1022" y="1285"/>
                    <a:pt x="703" y="1285"/>
                  </a:cubicBezTo>
                  <a:close/>
                </a:path>
              </a:pathLst>
            </a:custGeom>
            <a:solidFill>
              <a:srgbClr val="8FB8C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4" name="Google Shape;1608;p66">
              <a:extLst>
                <a:ext uri="{FF2B5EF4-FFF2-40B4-BE49-F238E27FC236}">
                  <a16:creationId xmlns:a16="http://schemas.microsoft.com/office/drawing/2014/main" id="{71709992-8F96-D383-E9BC-55D28AFFB621}"/>
                </a:ext>
              </a:extLst>
            </p:cNvPr>
            <p:cNvSpPr/>
            <p:nvPr/>
          </p:nvSpPr>
          <p:spPr>
            <a:xfrm>
              <a:off x="1821672" y="1639750"/>
              <a:ext cx="3374100" cy="325500"/>
            </a:xfrm>
            <a:prstGeom prst="rect">
              <a:avLst/>
            </a:prstGeom>
            <a:solidFill>
              <a:srgbClr val="97B0BE"/>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5" name="Google Shape;1609;p66">
              <a:extLst>
                <a:ext uri="{FF2B5EF4-FFF2-40B4-BE49-F238E27FC236}">
                  <a16:creationId xmlns:a16="http://schemas.microsoft.com/office/drawing/2014/main" id="{57AC2044-E277-8CB7-F975-65A43103354F}"/>
                </a:ext>
              </a:extLst>
            </p:cNvPr>
            <p:cNvSpPr/>
            <p:nvPr/>
          </p:nvSpPr>
          <p:spPr>
            <a:xfrm>
              <a:off x="1821672" y="4825033"/>
              <a:ext cx="3374100" cy="327000"/>
            </a:xfrm>
            <a:prstGeom prst="rect">
              <a:avLst/>
            </a:prstGeom>
            <a:solidFill>
              <a:srgbClr val="97B0BE"/>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6" name="Google Shape;1610;p66">
              <a:extLst>
                <a:ext uri="{FF2B5EF4-FFF2-40B4-BE49-F238E27FC236}">
                  <a16:creationId xmlns:a16="http://schemas.microsoft.com/office/drawing/2014/main" id="{70D9CC60-CB7D-063D-735C-963046AF8B56}"/>
                </a:ext>
              </a:extLst>
            </p:cNvPr>
            <p:cNvSpPr/>
            <p:nvPr/>
          </p:nvSpPr>
          <p:spPr>
            <a:xfrm>
              <a:off x="924968" y="795419"/>
              <a:ext cx="5207233" cy="5204056"/>
            </a:xfrm>
            <a:custGeom>
              <a:avLst/>
              <a:gdLst/>
              <a:ahLst/>
              <a:cxnLst/>
              <a:rect l="l" t="t" r="r" b="b"/>
              <a:pathLst>
                <a:path w="1389" h="1388" extrusionOk="0">
                  <a:moveTo>
                    <a:pt x="694" y="0"/>
                  </a:moveTo>
                  <a:cubicBezTo>
                    <a:pt x="312" y="0"/>
                    <a:pt x="0" y="311"/>
                    <a:pt x="0" y="694"/>
                  </a:cubicBezTo>
                  <a:cubicBezTo>
                    <a:pt x="0" y="1077"/>
                    <a:pt x="312" y="1388"/>
                    <a:pt x="694" y="1388"/>
                  </a:cubicBezTo>
                  <a:cubicBezTo>
                    <a:pt x="1077" y="1388"/>
                    <a:pt x="1389" y="1077"/>
                    <a:pt x="1389" y="694"/>
                  </a:cubicBezTo>
                  <a:cubicBezTo>
                    <a:pt x="1389" y="311"/>
                    <a:pt x="1077" y="0"/>
                    <a:pt x="694" y="0"/>
                  </a:cubicBezTo>
                  <a:close/>
                  <a:moveTo>
                    <a:pt x="692" y="1265"/>
                  </a:moveTo>
                  <a:cubicBezTo>
                    <a:pt x="378" y="1265"/>
                    <a:pt x="122" y="1009"/>
                    <a:pt x="122" y="694"/>
                  </a:cubicBezTo>
                  <a:cubicBezTo>
                    <a:pt x="122" y="379"/>
                    <a:pt x="378" y="122"/>
                    <a:pt x="692" y="122"/>
                  </a:cubicBezTo>
                  <a:cubicBezTo>
                    <a:pt x="1006" y="122"/>
                    <a:pt x="1262" y="379"/>
                    <a:pt x="1262" y="694"/>
                  </a:cubicBezTo>
                  <a:cubicBezTo>
                    <a:pt x="1262" y="1009"/>
                    <a:pt x="1006" y="1265"/>
                    <a:pt x="692" y="1265"/>
                  </a:cubicBezTo>
                  <a:close/>
                </a:path>
              </a:pathLst>
            </a:custGeom>
            <a:solidFill>
              <a:schemeClr val="lt1"/>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7" name="Google Shape;1611;p66">
              <a:extLst>
                <a:ext uri="{FF2B5EF4-FFF2-40B4-BE49-F238E27FC236}">
                  <a16:creationId xmlns:a16="http://schemas.microsoft.com/office/drawing/2014/main" id="{A84EB06C-6EE7-CADC-71D1-32951812E4A6}"/>
                </a:ext>
              </a:extLst>
            </p:cNvPr>
            <p:cNvSpPr/>
            <p:nvPr/>
          </p:nvSpPr>
          <p:spPr>
            <a:xfrm>
              <a:off x="3002464" y="4942477"/>
              <a:ext cx="96812" cy="111096"/>
            </a:xfrm>
            <a:custGeom>
              <a:avLst/>
              <a:gdLst/>
              <a:ahLst/>
              <a:cxnLst/>
              <a:rect l="l" t="t" r="r" b="b"/>
              <a:pathLst>
                <a:path w="26" h="30" extrusionOk="0">
                  <a:moveTo>
                    <a:pt x="0" y="0"/>
                  </a:moveTo>
                  <a:cubicBezTo>
                    <a:pt x="12" y="0"/>
                    <a:pt x="12" y="0"/>
                    <a:pt x="12" y="0"/>
                  </a:cubicBezTo>
                  <a:cubicBezTo>
                    <a:pt x="22" y="0"/>
                    <a:pt x="26" y="7"/>
                    <a:pt x="26" y="15"/>
                  </a:cubicBezTo>
                  <a:cubicBezTo>
                    <a:pt x="26" y="23"/>
                    <a:pt x="22" y="30"/>
                    <a:pt x="12" y="30"/>
                  </a:cubicBezTo>
                  <a:cubicBezTo>
                    <a:pt x="0" y="30"/>
                    <a:pt x="0" y="30"/>
                    <a:pt x="0" y="30"/>
                  </a:cubicBezTo>
                  <a:lnTo>
                    <a:pt x="0" y="0"/>
                  </a:lnTo>
                  <a:close/>
                  <a:moveTo>
                    <a:pt x="5" y="26"/>
                  </a:moveTo>
                  <a:cubicBezTo>
                    <a:pt x="10" y="26"/>
                    <a:pt x="10" y="26"/>
                    <a:pt x="10" y="26"/>
                  </a:cubicBezTo>
                  <a:cubicBezTo>
                    <a:pt x="19" y="26"/>
                    <a:pt x="21" y="21"/>
                    <a:pt x="21" y="15"/>
                  </a:cubicBezTo>
                  <a:cubicBezTo>
                    <a:pt x="21" y="9"/>
                    <a:pt x="19" y="4"/>
                    <a:pt x="10" y="4"/>
                  </a:cubicBezTo>
                  <a:cubicBezTo>
                    <a:pt x="5" y="4"/>
                    <a:pt x="5" y="4"/>
                    <a:pt x="5" y="4"/>
                  </a:cubicBezTo>
                  <a:lnTo>
                    <a:pt x="5"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8" name="Google Shape;1612;p66">
              <a:extLst>
                <a:ext uri="{FF2B5EF4-FFF2-40B4-BE49-F238E27FC236}">
                  <a16:creationId xmlns:a16="http://schemas.microsoft.com/office/drawing/2014/main" id="{94446AC8-D30B-6D57-59C4-2C5301CA343B}"/>
                </a:ext>
              </a:extLst>
            </p:cNvPr>
            <p:cNvSpPr/>
            <p:nvPr/>
          </p:nvSpPr>
          <p:spPr>
            <a:xfrm>
              <a:off x="3118321" y="4942477"/>
              <a:ext cx="82529" cy="111096"/>
            </a:xfrm>
            <a:custGeom>
              <a:avLst/>
              <a:gdLst/>
              <a:ahLst/>
              <a:cxnLst/>
              <a:rect l="l" t="t" r="r" b="b"/>
              <a:pathLst>
                <a:path w="52" h="70" extrusionOk="0">
                  <a:moveTo>
                    <a:pt x="0" y="0"/>
                  </a:moveTo>
                  <a:lnTo>
                    <a:pt x="52" y="0"/>
                  </a:lnTo>
                  <a:lnTo>
                    <a:pt x="52" y="9"/>
                  </a:lnTo>
                  <a:lnTo>
                    <a:pt x="12" y="9"/>
                  </a:lnTo>
                  <a:lnTo>
                    <a:pt x="12" y="28"/>
                  </a:lnTo>
                  <a:lnTo>
                    <a:pt x="49" y="28"/>
                  </a:lnTo>
                  <a:lnTo>
                    <a:pt x="49" y="40"/>
                  </a:lnTo>
                  <a:lnTo>
                    <a:pt x="12" y="40"/>
                  </a:lnTo>
                  <a:lnTo>
                    <a:pt x="12" y="61"/>
                  </a:lnTo>
                  <a:lnTo>
                    <a:pt x="52" y="61"/>
                  </a:lnTo>
                  <a:lnTo>
                    <a:pt x="52"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39" name="Google Shape;1613;p66">
              <a:extLst>
                <a:ext uri="{FF2B5EF4-FFF2-40B4-BE49-F238E27FC236}">
                  <a16:creationId xmlns:a16="http://schemas.microsoft.com/office/drawing/2014/main" id="{0AEAC02D-C51F-7974-21A0-5B096E6E1471}"/>
                </a:ext>
              </a:extLst>
            </p:cNvPr>
            <p:cNvSpPr/>
            <p:nvPr/>
          </p:nvSpPr>
          <p:spPr>
            <a:xfrm>
              <a:off x="3219895" y="4942477"/>
              <a:ext cx="88877" cy="111096"/>
            </a:xfrm>
            <a:custGeom>
              <a:avLst/>
              <a:gdLst/>
              <a:ahLst/>
              <a:cxnLst/>
              <a:rect l="l" t="t" r="r" b="b"/>
              <a:pathLst>
                <a:path w="24" h="30" extrusionOk="0">
                  <a:moveTo>
                    <a:pt x="0" y="0"/>
                  </a:moveTo>
                  <a:cubicBezTo>
                    <a:pt x="13" y="0"/>
                    <a:pt x="13" y="0"/>
                    <a:pt x="13" y="0"/>
                  </a:cubicBezTo>
                  <a:cubicBezTo>
                    <a:pt x="22" y="0"/>
                    <a:pt x="24" y="5"/>
                    <a:pt x="24" y="9"/>
                  </a:cubicBezTo>
                  <a:cubicBezTo>
                    <a:pt x="24" y="13"/>
                    <a:pt x="22" y="19"/>
                    <a:pt x="13" y="19"/>
                  </a:cubicBezTo>
                  <a:cubicBezTo>
                    <a:pt x="5" y="19"/>
                    <a:pt x="5" y="19"/>
                    <a:pt x="5" y="19"/>
                  </a:cubicBezTo>
                  <a:cubicBezTo>
                    <a:pt x="5" y="30"/>
                    <a:pt x="5" y="30"/>
                    <a:pt x="5" y="30"/>
                  </a:cubicBezTo>
                  <a:cubicBezTo>
                    <a:pt x="0" y="30"/>
                    <a:pt x="0" y="30"/>
                    <a:pt x="0" y="30"/>
                  </a:cubicBezTo>
                  <a:lnTo>
                    <a:pt x="0" y="0"/>
                  </a:lnTo>
                  <a:close/>
                  <a:moveTo>
                    <a:pt x="5" y="14"/>
                  </a:moveTo>
                  <a:cubicBezTo>
                    <a:pt x="13" y="14"/>
                    <a:pt x="13" y="14"/>
                    <a:pt x="13" y="14"/>
                  </a:cubicBezTo>
                  <a:cubicBezTo>
                    <a:pt x="15" y="14"/>
                    <a:pt x="18" y="13"/>
                    <a:pt x="18" y="9"/>
                  </a:cubicBezTo>
                  <a:cubicBezTo>
                    <a:pt x="18" y="5"/>
                    <a:pt x="16" y="4"/>
                    <a:pt x="13" y="4"/>
                  </a:cubicBezTo>
                  <a:cubicBezTo>
                    <a:pt x="5" y="4"/>
                    <a:pt x="5" y="4"/>
                    <a:pt x="5" y="4"/>
                  </a:cubicBezTo>
                  <a:lnTo>
                    <a:pt x="5"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40" name="Google Shape;1614;p66">
              <a:extLst>
                <a:ext uri="{FF2B5EF4-FFF2-40B4-BE49-F238E27FC236}">
                  <a16:creationId xmlns:a16="http://schemas.microsoft.com/office/drawing/2014/main" id="{E56EB22A-6BBF-096E-0E4D-7A634361267C}"/>
                </a:ext>
              </a:extLst>
            </p:cNvPr>
            <p:cNvSpPr/>
            <p:nvPr/>
          </p:nvSpPr>
          <p:spPr>
            <a:xfrm>
              <a:off x="3324643" y="4942477"/>
              <a:ext cx="85703" cy="111096"/>
            </a:xfrm>
            <a:custGeom>
              <a:avLst/>
              <a:gdLst/>
              <a:ahLst/>
              <a:cxnLst/>
              <a:rect l="l" t="t" r="r" b="b"/>
              <a:pathLst>
                <a:path w="54" h="70" extrusionOk="0">
                  <a:moveTo>
                    <a:pt x="0" y="0"/>
                  </a:moveTo>
                  <a:lnTo>
                    <a:pt x="52" y="0"/>
                  </a:lnTo>
                  <a:lnTo>
                    <a:pt x="52" y="9"/>
                  </a:lnTo>
                  <a:lnTo>
                    <a:pt x="14" y="9"/>
                  </a:lnTo>
                  <a:lnTo>
                    <a:pt x="14" y="28"/>
                  </a:lnTo>
                  <a:lnTo>
                    <a:pt x="49" y="28"/>
                  </a:lnTo>
                  <a:lnTo>
                    <a:pt x="49" y="40"/>
                  </a:lnTo>
                  <a:lnTo>
                    <a:pt x="14" y="40"/>
                  </a:lnTo>
                  <a:lnTo>
                    <a:pt x="14" y="61"/>
                  </a:lnTo>
                  <a:lnTo>
                    <a:pt x="54" y="61"/>
                  </a:lnTo>
                  <a:lnTo>
                    <a:pt x="54"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41" name="Google Shape;1615;p66">
              <a:extLst>
                <a:ext uri="{FF2B5EF4-FFF2-40B4-BE49-F238E27FC236}">
                  <a16:creationId xmlns:a16="http://schemas.microsoft.com/office/drawing/2014/main" id="{F6DE363C-7836-FCEC-3FB4-7479D68F8F39}"/>
                </a:ext>
              </a:extLst>
            </p:cNvPr>
            <p:cNvSpPr/>
            <p:nvPr/>
          </p:nvSpPr>
          <p:spPr>
            <a:xfrm>
              <a:off x="3426216" y="4942477"/>
              <a:ext cx="93638" cy="111096"/>
            </a:xfrm>
            <a:custGeom>
              <a:avLst/>
              <a:gdLst/>
              <a:ahLst/>
              <a:cxnLst/>
              <a:rect l="l" t="t" r="r" b="b"/>
              <a:pathLst>
                <a:path w="59" h="70" extrusionOk="0">
                  <a:moveTo>
                    <a:pt x="0" y="0"/>
                  </a:moveTo>
                  <a:lnTo>
                    <a:pt x="14" y="0"/>
                  </a:lnTo>
                  <a:lnTo>
                    <a:pt x="47" y="52"/>
                  </a:lnTo>
                  <a:lnTo>
                    <a:pt x="47" y="52"/>
                  </a:lnTo>
                  <a:lnTo>
                    <a:pt x="47" y="0"/>
                  </a:lnTo>
                  <a:lnTo>
                    <a:pt x="59" y="0"/>
                  </a:lnTo>
                  <a:lnTo>
                    <a:pt x="59" y="70"/>
                  </a:lnTo>
                  <a:lnTo>
                    <a:pt x="44" y="70"/>
                  </a:lnTo>
                  <a:lnTo>
                    <a:pt x="11" y="18"/>
                  </a:lnTo>
                  <a:lnTo>
                    <a:pt x="11" y="18"/>
                  </a:lnTo>
                  <a:lnTo>
                    <a:pt x="11"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42" name="Google Shape;1616;p66">
              <a:extLst>
                <a:ext uri="{FF2B5EF4-FFF2-40B4-BE49-F238E27FC236}">
                  <a16:creationId xmlns:a16="http://schemas.microsoft.com/office/drawing/2014/main" id="{252F8179-30C9-BECE-EAB1-7B36A252F222}"/>
                </a:ext>
              </a:extLst>
            </p:cNvPr>
            <p:cNvSpPr/>
            <p:nvPr/>
          </p:nvSpPr>
          <p:spPr>
            <a:xfrm>
              <a:off x="3542073" y="4942477"/>
              <a:ext cx="101574" cy="111096"/>
            </a:xfrm>
            <a:custGeom>
              <a:avLst/>
              <a:gdLst/>
              <a:ahLst/>
              <a:cxnLst/>
              <a:rect l="l" t="t" r="r" b="b"/>
              <a:pathLst>
                <a:path w="27" h="30" extrusionOk="0">
                  <a:moveTo>
                    <a:pt x="0" y="0"/>
                  </a:moveTo>
                  <a:cubicBezTo>
                    <a:pt x="13" y="0"/>
                    <a:pt x="13" y="0"/>
                    <a:pt x="13" y="0"/>
                  </a:cubicBezTo>
                  <a:cubicBezTo>
                    <a:pt x="23" y="0"/>
                    <a:pt x="27" y="7"/>
                    <a:pt x="27" y="15"/>
                  </a:cubicBezTo>
                  <a:cubicBezTo>
                    <a:pt x="27" y="23"/>
                    <a:pt x="23" y="30"/>
                    <a:pt x="13" y="30"/>
                  </a:cubicBezTo>
                  <a:cubicBezTo>
                    <a:pt x="0" y="30"/>
                    <a:pt x="0" y="30"/>
                    <a:pt x="0" y="30"/>
                  </a:cubicBezTo>
                  <a:lnTo>
                    <a:pt x="0" y="0"/>
                  </a:lnTo>
                  <a:close/>
                  <a:moveTo>
                    <a:pt x="6" y="26"/>
                  </a:moveTo>
                  <a:cubicBezTo>
                    <a:pt x="11" y="26"/>
                    <a:pt x="11" y="26"/>
                    <a:pt x="11" y="26"/>
                  </a:cubicBezTo>
                  <a:cubicBezTo>
                    <a:pt x="19" y="26"/>
                    <a:pt x="21" y="21"/>
                    <a:pt x="21" y="15"/>
                  </a:cubicBezTo>
                  <a:cubicBezTo>
                    <a:pt x="21" y="9"/>
                    <a:pt x="19" y="4"/>
                    <a:pt x="11" y="4"/>
                  </a:cubicBezTo>
                  <a:cubicBezTo>
                    <a:pt x="6" y="4"/>
                    <a:pt x="6" y="4"/>
                    <a:pt x="6" y="4"/>
                  </a:cubicBezTo>
                  <a:lnTo>
                    <a:pt x="6"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43" name="Google Shape;1617;p66">
              <a:extLst>
                <a:ext uri="{FF2B5EF4-FFF2-40B4-BE49-F238E27FC236}">
                  <a16:creationId xmlns:a16="http://schemas.microsoft.com/office/drawing/2014/main" id="{0A74D27C-97F2-8B36-EF88-34FF3EB1FBB8}"/>
                </a:ext>
              </a:extLst>
            </p:cNvPr>
            <p:cNvSpPr/>
            <p:nvPr/>
          </p:nvSpPr>
          <p:spPr>
            <a:xfrm>
              <a:off x="3657931" y="4942477"/>
              <a:ext cx="85703" cy="111096"/>
            </a:xfrm>
            <a:custGeom>
              <a:avLst/>
              <a:gdLst/>
              <a:ahLst/>
              <a:cxnLst/>
              <a:rect l="l" t="t" r="r" b="b"/>
              <a:pathLst>
                <a:path w="54" h="70" extrusionOk="0">
                  <a:moveTo>
                    <a:pt x="0" y="0"/>
                  </a:moveTo>
                  <a:lnTo>
                    <a:pt x="52" y="0"/>
                  </a:lnTo>
                  <a:lnTo>
                    <a:pt x="52" y="9"/>
                  </a:lnTo>
                  <a:lnTo>
                    <a:pt x="14" y="9"/>
                  </a:lnTo>
                  <a:lnTo>
                    <a:pt x="14" y="28"/>
                  </a:lnTo>
                  <a:lnTo>
                    <a:pt x="50" y="28"/>
                  </a:lnTo>
                  <a:lnTo>
                    <a:pt x="50" y="40"/>
                  </a:lnTo>
                  <a:lnTo>
                    <a:pt x="14" y="40"/>
                  </a:lnTo>
                  <a:lnTo>
                    <a:pt x="14" y="61"/>
                  </a:lnTo>
                  <a:lnTo>
                    <a:pt x="54" y="61"/>
                  </a:lnTo>
                  <a:lnTo>
                    <a:pt x="54"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44" name="Google Shape;1618;p66">
              <a:extLst>
                <a:ext uri="{FF2B5EF4-FFF2-40B4-BE49-F238E27FC236}">
                  <a16:creationId xmlns:a16="http://schemas.microsoft.com/office/drawing/2014/main" id="{B0C00B73-474B-5E8B-EFA5-2D1E363AA044}"/>
                </a:ext>
              </a:extLst>
            </p:cNvPr>
            <p:cNvSpPr/>
            <p:nvPr/>
          </p:nvSpPr>
          <p:spPr>
            <a:xfrm>
              <a:off x="3759504" y="4942477"/>
              <a:ext cx="93638" cy="111096"/>
            </a:xfrm>
            <a:custGeom>
              <a:avLst/>
              <a:gdLst/>
              <a:ahLst/>
              <a:cxnLst/>
              <a:rect l="l" t="t" r="r" b="b"/>
              <a:pathLst>
                <a:path w="59" h="70" extrusionOk="0">
                  <a:moveTo>
                    <a:pt x="0" y="0"/>
                  </a:moveTo>
                  <a:lnTo>
                    <a:pt x="14" y="0"/>
                  </a:lnTo>
                  <a:lnTo>
                    <a:pt x="47" y="52"/>
                  </a:lnTo>
                  <a:lnTo>
                    <a:pt x="47" y="52"/>
                  </a:lnTo>
                  <a:lnTo>
                    <a:pt x="47" y="0"/>
                  </a:lnTo>
                  <a:lnTo>
                    <a:pt x="59" y="0"/>
                  </a:lnTo>
                  <a:lnTo>
                    <a:pt x="59" y="70"/>
                  </a:lnTo>
                  <a:lnTo>
                    <a:pt x="45" y="70"/>
                  </a:lnTo>
                  <a:lnTo>
                    <a:pt x="12" y="18"/>
                  </a:lnTo>
                  <a:lnTo>
                    <a:pt x="12" y="18"/>
                  </a:lnTo>
                  <a:lnTo>
                    <a:pt x="12"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45" name="Google Shape;1619;p66">
              <a:extLst>
                <a:ext uri="{FF2B5EF4-FFF2-40B4-BE49-F238E27FC236}">
                  <a16:creationId xmlns:a16="http://schemas.microsoft.com/office/drawing/2014/main" id="{6A052D11-8170-A7F0-AA24-A1BC7F4C8ADD}"/>
                </a:ext>
              </a:extLst>
            </p:cNvPr>
            <p:cNvSpPr/>
            <p:nvPr/>
          </p:nvSpPr>
          <p:spPr>
            <a:xfrm>
              <a:off x="3872187" y="4937715"/>
              <a:ext cx="99986" cy="120619"/>
            </a:xfrm>
            <a:custGeom>
              <a:avLst/>
              <a:gdLst/>
              <a:ahLst/>
              <a:cxnLst/>
              <a:rect l="l" t="t" r="r" b="b"/>
              <a:pathLst>
                <a:path w="27" h="32" extrusionOk="0">
                  <a:moveTo>
                    <a:pt x="22" y="10"/>
                  </a:moveTo>
                  <a:cubicBezTo>
                    <a:pt x="21" y="7"/>
                    <a:pt x="19" y="4"/>
                    <a:pt x="14" y="4"/>
                  </a:cubicBezTo>
                  <a:cubicBezTo>
                    <a:pt x="8" y="4"/>
                    <a:pt x="5" y="10"/>
                    <a:pt x="5" y="16"/>
                  </a:cubicBezTo>
                  <a:cubicBezTo>
                    <a:pt x="5" y="22"/>
                    <a:pt x="8" y="28"/>
                    <a:pt x="14" y="28"/>
                  </a:cubicBezTo>
                  <a:cubicBezTo>
                    <a:pt x="19" y="28"/>
                    <a:pt x="22" y="24"/>
                    <a:pt x="22" y="20"/>
                  </a:cubicBezTo>
                  <a:cubicBezTo>
                    <a:pt x="27" y="20"/>
                    <a:pt x="27" y="20"/>
                    <a:pt x="27" y="20"/>
                  </a:cubicBezTo>
                  <a:cubicBezTo>
                    <a:pt x="27" y="27"/>
                    <a:pt x="22" y="32"/>
                    <a:pt x="14" y="32"/>
                  </a:cubicBezTo>
                  <a:cubicBezTo>
                    <a:pt x="5" y="32"/>
                    <a:pt x="0" y="25"/>
                    <a:pt x="0" y="16"/>
                  </a:cubicBezTo>
                  <a:cubicBezTo>
                    <a:pt x="0" y="7"/>
                    <a:pt x="5" y="0"/>
                    <a:pt x="14" y="0"/>
                  </a:cubicBezTo>
                  <a:cubicBezTo>
                    <a:pt x="21" y="0"/>
                    <a:pt x="27" y="4"/>
                    <a:pt x="27" y="10"/>
                  </a:cubicBezTo>
                  <a:lnTo>
                    <a:pt x="22"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46" name="Google Shape;1620;p66">
              <a:extLst>
                <a:ext uri="{FF2B5EF4-FFF2-40B4-BE49-F238E27FC236}">
                  <a16:creationId xmlns:a16="http://schemas.microsoft.com/office/drawing/2014/main" id="{209891AA-FCBB-76E2-3B0B-9F1DA15C0917}"/>
                </a:ext>
              </a:extLst>
            </p:cNvPr>
            <p:cNvSpPr/>
            <p:nvPr/>
          </p:nvSpPr>
          <p:spPr>
            <a:xfrm>
              <a:off x="3991219" y="4942477"/>
              <a:ext cx="87289" cy="111096"/>
            </a:xfrm>
            <a:custGeom>
              <a:avLst/>
              <a:gdLst/>
              <a:ahLst/>
              <a:cxnLst/>
              <a:rect l="l" t="t" r="r" b="b"/>
              <a:pathLst>
                <a:path w="55" h="70" extrusionOk="0">
                  <a:moveTo>
                    <a:pt x="0" y="0"/>
                  </a:moveTo>
                  <a:lnTo>
                    <a:pt x="52" y="0"/>
                  </a:lnTo>
                  <a:lnTo>
                    <a:pt x="52" y="9"/>
                  </a:lnTo>
                  <a:lnTo>
                    <a:pt x="14" y="9"/>
                  </a:lnTo>
                  <a:lnTo>
                    <a:pt x="14" y="28"/>
                  </a:lnTo>
                  <a:lnTo>
                    <a:pt x="50" y="28"/>
                  </a:lnTo>
                  <a:lnTo>
                    <a:pt x="50" y="40"/>
                  </a:lnTo>
                  <a:lnTo>
                    <a:pt x="14" y="40"/>
                  </a:lnTo>
                  <a:lnTo>
                    <a:pt x="14" y="61"/>
                  </a:lnTo>
                  <a:lnTo>
                    <a:pt x="55" y="61"/>
                  </a:lnTo>
                  <a:lnTo>
                    <a:pt x="55"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nvGrpSpPr>
            <p:cNvPr id="47" name="Google Shape;1621;p66">
              <a:extLst>
                <a:ext uri="{FF2B5EF4-FFF2-40B4-BE49-F238E27FC236}">
                  <a16:creationId xmlns:a16="http://schemas.microsoft.com/office/drawing/2014/main" id="{90383CFF-7598-2755-19D4-3BD2DA9F2F77}"/>
                </a:ext>
              </a:extLst>
            </p:cNvPr>
            <p:cNvGrpSpPr/>
            <p:nvPr/>
          </p:nvGrpSpPr>
          <p:grpSpPr>
            <a:xfrm>
              <a:off x="2754728" y="1750768"/>
              <a:ext cx="1547349" cy="120614"/>
              <a:chOff x="3797300" y="1790700"/>
              <a:chExt cx="1547813" cy="120650"/>
            </a:xfrm>
          </p:grpSpPr>
          <p:sp>
            <p:nvSpPr>
              <p:cNvPr id="69" name="Google Shape;1622;p66">
                <a:extLst>
                  <a:ext uri="{FF2B5EF4-FFF2-40B4-BE49-F238E27FC236}">
                    <a16:creationId xmlns:a16="http://schemas.microsoft.com/office/drawing/2014/main" id="{A7CFAE0B-DB81-A12B-7667-5D78B4A2A7E9}"/>
                  </a:ext>
                </a:extLst>
              </p:cNvPr>
              <p:cNvSpPr/>
              <p:nvPr/>
            </p:nvSpPr>
            <p:spPr>
              <a:xfrm>
                <a:off x="3797300" y="1790700"/>
                <a:ext cx="19200" cy="1176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0" name="Google Shape;1623;p66">
                <a:extLst>
                  <a:ext uri="{FF2B5EF4-FFF2-40B4-BE49-F238E27FC236}">
                    <a16:creationId xmlns:a16="http://schemas.microsoft.com/office/drawing/2014/main" id="{4955EDEA-3D35-14AF-3DE4-2462B15C3387}"/>
                  </a:ext>
                </a:extLst>
              </p:cNvPr>
              <p:cNvSpPr/>
              <p:nvPr/>
            </p:nvSpPr>
            <p:spPr>
              <a:xfrm>
                <a:off x="3841750" y="1790700"/>
                <a:ext cx="93662" cy="117475"/>
              </a:xfrm>
              <a:custGeom>
                <a:avLst/>
                <a:gdLst/>
                <a:ahLst/>
                <a:cxnLst/>
                <a:rect l="l" t="t" r="r" b="b"/>
                <a:pathLst>
                  <a:path w="59" h="74" extrusionOk="0">
                    <a:moveTo>
                      <a:pt x="0" y="0"/>
                    </a:moveTo>
                    <a:lnTo>
                      <a:pt x="12" y="0"/>
                    </a:lnTo>
                    <a:lnTo>
                      <a:pt x="45" y="55"/>
                    </a:lnTo>
                    <a:lnTo>
                      <a:pt x="47" y="55"/>
                    </a:lnTo>
                    <a:lnTo>
                      <a:pt x="47" y="0"/>
                    </a:lnTo>
                    <a:lnTo>
                      <a:pt x="59" y="0"/>
                    </a:lnTo>
                    <a:lnTo>
                      <a:pt x="59" y="74"/>
                    </a:lnTo>
                    <a:lnTo>
                      <a:pt x="45" y="74"/>
                    </a:lnTo>
                    <a:lnTo>
                      <a:pt x="12" y="22"/>
                    </a:lnTo>
                    <a:lnTo>
                      <a:pt x="12" y="22"/>
                    </a:lnTo>
                    <a:lnTo>
                      <a:pt x="12"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1" name="Google Shape;1624;p66">
                <a:extLst>
                  <a:ext uri="{FF2B5EF4-FFF2-40B4-BE49-F238E27FC236}">
                    <a16:creationId xmlns:a16="http://schemas.microsoft.com/office/drawing/2014/main" id="{54314D8B-CA3F-9F0A-60D9-55AD19723568}"/>
                  </a:ext>
                </a:extLst>
              </p:cNvPr>
              <p:cNvSpPr/>
              <p:nvPr/>
            </p:nvSpPr>
            <p:spPr>
              <a:xfrm>
                <a:off x="3946525" y="1790700"/>
                <a:ext cx="93662" cy="117475"/>
              </a:xfrm>
              <a:custGeom>
                <a:avLst/>
                <a:gdLst/>
                <a:ahLst/>
                <a:cxnLst/>
                <a:rect l="l" t="t" r="r" b="b"/>
                <a:pathLst>
                  <a:path w="59" h="74" extrusionOk="0">
                    <a:moveTo>
                      <a:pt x="0" y="0"/>
                    </a:moveTo>
                    <a:lnTo>
                      <a:pt x="59" y="0"/>
                    </a:lnTo>
                    <a:lnTo>
                      <a:pt x="59" y="12"/>
                    </a:lnTo>
                    <a:lnTo>
                      <a:pt x="36" y="12"/>
                    </a:lnTo>
                    <a:lnTo>
                      <a:pt x="36" y="74"/>
                    </a:lnTo>
                    <a:lnTo>
                      <a:pt x="24" y="74"/>
                    </a:lnTo>
                    <a:lnTo>
                      <a:pt x="24" y="12"/>
                    </a:lnTo>
                    <a:lnTo>
                      <a:pt x="0" y="12"/>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2" name="Google Shape;1625;p66">
                <a:extLst>
                  <a:ext uri="{FF2B5EF4-FFF2-40B4-BE49-F238E27FC236}">
                    <a16:creationId xmlns:a16="http://schemas.microsoft.com/office/drawing/2014/main" id="{9BA819DB-E61E-DA91-1966-6D6428378889}"/>
                  </a:ext>
                </a:extLst>
              </p:cNvPr>
              <p:cNvSpPr/>
              <p:nvPr/>
            </p:nvSpPr>
            <p:spPr>
              <a:xfrm>
                <a:off x="4051300" y="1790700"/>
                <a:ext cx="87312" cy="117475"/>
              </a:xfrm>
              <a:custGeom>
                <a:avLst/>
                <a:gdLst/>
                <a:ahLst/>
                <a:cxnLst/>
                <a:rect l="l" t="t" r="r" b="b"/>
                <a:pathLst>
                  <a:path w="55" h="74" extrusionOk="0">
                    <a:moveTo>
                      <a:pt x="0" y="0"/>
                    </a:moveTo>
                    <a:lnTo>
                      <a:pt x="52" y="0"/>
                    </a:lnTo>
                    <a:lnTo>
                      <a:pt x="52" y="12"/>
                    </a:lnTo>
                    <a:lnTo>
                      <a:pt x="15" y="12"/>
                    </a:lnTo>
                    <a:lnTo>
                      <a:pt x="15" y="31"/>
                    </a:lnTo>
                    <a:lnTo>
                      <a:pt x="50" y="31"/>
                    </a:lnTo>
                    <a:lnTo>
                      <a:pt x="50" y="41"/>
                    </a:lnTo>
                    <a:lnTo>
                      <a:pt x="15" y="41"/>
                    </a:lnTo>
                    <a:lnTo>
                      <a:pt x="15" y="62"/>
                    </a:lnTo>
                    <a:lnTo>
                      <a:pt x="55" y="62"/>
                    </a:lnTo>
                    <a:lnTo>
                      <a:pt x="55"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3" name="Google Shape;1626;p66">
                <a:extLst>
                  <a:ext uri="{FF2B5EF4-FFF2-40B4-BE49-F238E27FC236}">
                    <a16:creationId xmlns:a16="http://schemas.microsoft.com/office/drawing/2014/main" id="{11C66A7C-EBE8-C310-D393-562B2B03E06B}"/>
                  </a:ext>
                </a:extLst>
              </p:cNvPr>
              <p:cNvSpPr/>
              <p:nvPr/>
            </p:nvSpPr>
            <p:spPr>
              <a:xfrm>
                <a:off x="4152900" y="1790700"/>
                <a:ext cx="98425" cy="117475"/>
              </a:xfrm>
              <a:custGeom>
                <a:avLst/>
                <a:gdLst/>
                <a:ahLst/>
                <a:cxnLst/>
                <a:rect l="l" t="t" r="r" b="b"/>
                <a:pathLst>
                  <a:path w="26" h="31" extrusionOk="0">
                    <a:moveTo>
                      <a:pt x="0" y="0"/>
                    </a:moveTo>
                    <a:cubicBezTo>
                      <a:pt x="15" y="0"/>
                      <a:pt x="15" y="0"/>
                      <a:pt x="15" y="0"/>
                    </a:cubicBezTo>
                    <a:cubicBezTo>
                      <a:pt x="22" y="0"/>
                      <a:pt x="25" y="4"/>
                      <a:pt x="25" y="9"/>
                    </a:cubicBezTo>
                    <a:cubicBezTo>
                      <a:pt x="25" y="15"/>
                      <a:pt x="21" y="16"/>
                      <a:pt x="20" y="16"/>
                    </a:cubicBezTo>
                    <a:cubicBezTo>
                      <a:pt x="20" y="17"/>
                      <a:pt x="20" y="17"/>
                      <a:pt x="20" y="17"/>
                    </a:cubicBezTo>
                    <a:cubicBezTo>
                      <a:pt x="22" y="17"/>
                      <a:pt x="25" y="18"/>
                      <a:pt x="25" y="23"/>
                    </a:cubicBezTo>
                    <a:cubicBezTo>
                      <a:pt x="25" y="27"/>
                      <a:pt x="25" y="30"/>
                      <a:pt x="26" y="31"/>
                    </a:cubicBezTo>
                    <a:cubicBezTo>
                      <a:pt x="21" y="31"/>
                      <a:pt x="21" y="31"/>
                      <a:pt x="21" y="31"/>
                    </a:cubicBezTo>
                    <a:cubicBezTo>
                      <a:pt x="20" y="30"/>
                      <a:pt x="20" y="28"/>
                      <a:pt x="20" y="27"/>
                    </a:cubicBezTo>
                    <a:cubicBezTo>
                      <a:pt x="20" y="21"/>
                      <a:pt x="19" y="18"/>
                      <a:pt x="14" y="18"/>
                    </a:cubicBezTo>
                    <a:cubicBezTo>
                      <a:pt x="6" y="18"/>
                      <a:pt x="6" y="18"/>
                      <a:pt x="6" y="18"/>
                    </a:cubicBezTo>
                    <a:cubicBezTo>
                      <a:pt x="6" y="31"/>
                      <a:pt x="6" y="31"/>
                      <a:pt x="6" y="31"/>
                    </a:cubicBezTo>
                    <a:cubicBezTo>
                      <a:pt x="0" y="31"/>
                      <a:pt x="0" y="31"/>
                      <a:pt x="0" y="31"/>
                    </a:cubicBezTo>
                    <a:lnTo>
                      <a:pt x="0" y="0"/>
                    </a:lnTo>
                    <a:close/>
                    <a:moveTo>
                      <a:pt x="6" y="14"/>
                    </a:moveTo>
                    <a:cubicBezTo>
                      <a:pt x="15" y="14"/>
                      <a:pt x="15" y="14"/>
                      <a:pt x="15" y="14"/>
                    </a:cubicBezTo>
                    <a:cubicBezTo>
                      <a:pt x="18" y="14"/>
                      <a:pt x="20" y="13"/>
                      <a:pt x="20" y="9"/>
                    </a:cubicBezTo>
                    <a:cubicBezTo>
                      <a:pt x="20" y="6"/>
                      <a:pt x="17" y="5"/>
                      <a:pt x="15" y="5"/>
                    </a:cubicBezTo>
                    <a:cubicBezTo>
                      <a:pt x="6" y="5"/>
                      <a:pt x="6" y="5"/>
                      <a:pt x="6" y="5"/>
                    </a:cubicBezTo>
                    <a:lnTo>
                      <a:pt x="6"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4" name="Google Shape;1627;p66">
                <a:extLst>
                  <a:ext uri="{FF2B5EF4-FFF2-40B4-BE49-F238E27FC236}">
                    <a16:creationId xmlns:a16="http://schemas.microsoft.com/office/drawing/2014/main" id="{FB06FE53-7E78-AC3B-48DF-FA323B2ADAC3}"/>
                  </a:ext>
                </a:extLst>
              </p:cNvPr>
              <p:cNvSpPr/>
              <p:nvPr/>
            </p:nvSpPr>
            <p:spPr>
              <a:xfrm>
                <a:off x="4268788" y="1790700"/>
                <a:ext cx="98425" cy="117475"/>
              </a:xfrm>
              <a:custGeom>
                <a:avLst/>
                <a:gdLst/>
                <a:ahLst/>
                <a:cxnLst/>
                <a:rect l="l" t="t" r="r" b="b"/>
                <a:pathLst>
                  <a:path w="26" h="31" extrusionOk="0">
                    <a:moveTo>
                      <a:pt x="0" y="0"/>
                    </a:moveTo>
                    <a:cubicBezTo>
                      <a:pt x="12" y="0"/>
                      <a:pt x="12" y="0"/>
                      <a:pt x="12" y="0"/>
                    </a:cubicBezTo>
                    <a:cubicBezTo>
                      <a:pt x="22" y="0"/>
                      <a:pt x="26" y="7"/>
                      <a:pt x="26" y="16"/>
                    </a:cubicBezTo>
                    <a:cubicBezTo>
                      <a:pt x="26" y="24"/>
                      <a:pt x="22" y="31"/>
                      <a:pt x="12" y="31"/>
                    </a:cubicBezTo>
                    <a:cubicBezTo>
                      <a:pt x="0" y="31"/>
                      <a:pt x="0" y="31"/>
                      <a:pt x="0" y="31"/>
                    </a:cubicBezTo>
                    <a:lnTo>
                      <a:pt x="0" y="0"/>
                    </a:lnTo>
                    <a:close/>
                    <a:moveTo>
                      <a:pt x="5" y="27"/>
                    </a:moveTo>
                    <a:cubicBezTo>
                      <a:pt x="10" y="27"/>
                      <a:pt x="10" y="27"/>
                      <a:pt x="10" y="27"/>
                    </a:cubicBezTo>
                    <a:cubicBezTo>
                      <a:pt x="19" y="27"/>
                      <a:pt x="21" y="22"/>
                      <a:pt x="21" y="16"/>
                    </a:cubicBezTo>
                    <a:cubicBezTo>
                      <a:pt x="21" y="10"/>
                      <a:pt x="19" y="5"/>
                      <a:pt x="10" y="5"/>
                    </a:cubicBezTo>
                    <a:cubicBezTo>
                      <a:pt x="5" y="5"/>
                      <a:pt x="5" y="5"/>
                      <a:pt x="5" y="5"/>
                    </a:cubicBezTo>
                    <a:lnTo>
                      <a:pt x="5" y="27"/>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5" name="Google Shape;1628;p66">
                <a:extLst>
                  <a:ext uri="{FF2B5EF4-FFF2-40B4-BE49-F238E27FC236}">
                    <a16:creationId xmlns:a16="http://schemas.microsoft.com/office/drawing/2014/main" id="{CD8BEE71-1979-5331-D2DB-CB0887DB30B8}"/>
                  </a:ext>
                </a:extLst>
              </p:cNvPr>
              <p:cNvSpPr/>
              <p:nvPr/>
            </p:nvSpPr>
            <p:spPr>
              <a:xfrm>
                <a:off x="4386263" y="1790700"/>
                <a:ext cx="82550" cy="117475"/>
              </a:xfrm>
              <a:custGeom>
                <a:avLst/>
                <a:gdLst/>
                <a:ahLst/>
                <a:cxnLst/>
                <a:rect l="l" t="t" r="r" b="b"/>
                <a:pathLst>
                  <a:path w="52" h="74" extrusionOk="0">
                    <a:moveTo>
                      <a:pt x="0" y="0"/>
                    </a:moveTo>
                    <a:lnTo>
                      <a:pt x="52" y="0"/>
                    </a:lnTo>
                    <a:lnTo>
                      <a:pt x="52" y="12"/>
                    </a:lnTo>
                    <a:lnTo>
                      <a:pt x="11" y="12"/>
                    </a:lnTo>
                    <a:lnTo>
                      <a:pt x="11" y="31"/>
                    </a:lnTo>
                    <a:lnTo>
                      <a:pt x="47" y="31"/>
                    </a:lnTo>
                    <a:lnTo>
                      <a:pt x="47" y="41"/>
                    </a:lnTo>
                    <a:lnTo>
                      <a:pt x="11" y="41"/>
                    </a:lnTo>
                    <a:lnTo>
                      <a:pt x="11" y="62"/>
                    </a:lnTo>
                    <a:lnTo>
                      <a:pt x="52" y="62"/>
                    </a:lnTo>
                    <a:lnTo>
                      <a:pt x="52"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6" name="Google Shape;1629;p66">
                <a:extLst>
                  <a:ext uri="{FF2B5EF4-FFF2-40B4-BE49-F238E27FC236}">
                    <a16:creationId xmlns:a16="http://schemas.microsoft.com/office/drawing/2014/main" id="{82FBA484-CB8C-ADF3-8A92-8263C858D1B8}"/>
                  </a:ext>
                </a:extLst>
              </p:cNvPr>
              <p:cNvSpPr/>
              <p:nvPr/>
            </p:nvSpPr>
            <p:spPr>
              <a:xfrm>
                <a:off x="4486275" y="1790700"/>
                <a:ext cx="90487" cy="117475"/>
              </a:xfrm>
              <a:custGeom>
                <a:avLst/>
                <a:gdLst/>
                <a:ahLst/>
                <a:cxnLst/>
                <a:rect l="l" t="t" r="r" b="b"/>
                <a:pathLst>
                  <a:path w="24" h="31" extrusionOk="0">
                    <a:moveTo>
                      <a:pt x="0" y="0"/>
                    </a:moveTo>
                    <a:cubicBezTo>
                      <a:pt x="13" y="0"/>
                      <a:pt x="13" y="0"/>
                      <a:pt x="13" y="0"/>
                    </a:cubicBezTo>
                    <a:cubicBezTo>
                      <a:pt x="22" y="0"/>
                      <a:pt x="24" y="6"/>
                      <a:pt x="24" y="10"/>
                    </a:cubicBezTo>
                    <a:cubicBezTo>
                      <a:pt x="24" y="14"/>
                      <a:pt x="22" y="19"/>
                      <a:pt x="13" y="19"/>
                    </a:cubicBezTo>
                    <a:cubicBezTo>
                      <a:pt x="5" y="19"/>
                      <a:pt x="5" y="19"/>
                      <a:pt x="5" y="19"/>
                    </a:cubicBezTo>
                    <a:cubicBezTo>
                      <a:pt x="5" y="31"/>
                      <a:pt x="5" y="31"/>
                      <a:pt x="5" y="31"/>
                    </a:cubicBezTo>
                    <a:cubicBezTo>
                      <a:pt x="0" y="31"/>
                      <a:pt x="0" y="31"/>
                      <a:pt x="0" y="31"/>
                    </a:cubicBezTo>
                    <a:lnTo>
                      <a:pt x="0" y="0"/>
                    </a:lnTo>
                    <a:close/>
                    <a:moveTo>
                      <a:pt x="5" y="15"/>
                    </a:moveTo>
                    <a:cubicBezTo>
                      <a:pt x="13" y="15"/>
                      <a:pt x="13" y="15"/>
                      <a:pt x="13" y="15"/>
                    </a:cubicBezTo>
                    <a:cubicBezTo>
                      <a:pt x="15" y="15"/>
                      <a:pt x="18" y="14"/>
                      <a:pt x="18" y="10"/>
                    </a:cubicBezTo>
                    <a:cubicBezTo>
                      <a:pt x="18" y="6"/>
                      <a:pt x="16" y="5"/>
                      <a:pt x="13" y="5"/>
                    </a:cubicBezTo>
                    <a:cubicBezTo>
                      <a:pt x="5" y="5"/>
                      <a:pt x="5" y="5"/>
                      <a:pt x="5" y="5"/>
                    </a:cubicBezTo>
                    <a:lnTo>
                      <a:pt x="5" y="15"/>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7" name="Google Shape;1630;p66">
                <a:extLst>
                  <a:ext uri="{FF2B5EF4-FFF2-40B4-BE49-F238E27FC236}">
                    <a16:creationId xmlns:a16="http://schemas.microsoft.com/office/drawing/2014/main" id="{B495EC2D-78FA-045F-A282-CC1094D9ACC6}"/>
                  </a:ext>
                </a:extLst>
              </p:cNvPr>
              <p:cNvSpPr/>
              <p:nvPr/>
            </p:nvSpPr>
            <p:spPr>
              <a:xfrm>
                <a:off x="4592638" y="1790700"/>
                <a:ext cx="85725" cy="117475"/>
              </a:xfrm>
              <a:custGeom>
                <a:avLst/>
                <a:gdLst/>
                <a:ahLst/>
                <a:cxnLst/>
                <a:rect l="l" t="t" r="r" b="b"/>
                <a:pathLst>
                  <a:path w="54" h="74" extrusionOk="0">
                    <a:moveTo>
                      <a:pt x="0" y="0"/>
                    </a:moveTo>
                    <a:lnTo>
                      <a:pt x="51" y="0"/>
                    </a:lnTo>
                    <a:lnTo>
                      <a:pt x="51" y="12"/>
                    </a:lnTo>
                    <a:lnTo>
                      <a:pt x="14" y="12"/>
                    </a:lnTo>
                    <a:lnTo>
                      <a:pt x="14" y="31"/>
                    </a:lnTo>
                    <a:lnTo>
                      <a:pt x="49" y="31"/>
                    </a:lnTo>
                    <a:lnTo>
                      <a:pt x="49" y="41"/>
                    </a:lnTo>
                    <a:lnTo>
                      <a:pt x="14" y="41"/>
                    </a:lnTo>
                    <a:lnTo>
                      <a:pt x="14" y="62"/>
                    </a:lnTo>
                    <a:lnTo>
                      <a:pt x="54" y="62"/>
                    </a:lnTo>
                    <a:lnTo>
                      <a:pt x="54"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8" name="Google Shape;1631;p66">
                <a:extLst>
                  <a:ext uri="{FF2B5EF4-FFF2-40B4-BE49-F238E27FC236}">
                    <a16:creationId xmlns:a16="http://schemas.microsoft.com/office/drawing/2014/main" id="{D629580D-6847-A6CF-B3AF-4D01037E7DA9}"/>
                  </a:ext>
                </a:extLst>
              </p:cNvPr>
              <p:cNvSpPr/>
              <p:nvPr/>
            </p:nvSpPr>
            <p:spPr>
              <a:xfrm>
                <a:off x="4692650" y="1790700"/>
                <a:ext cx="93662" cy="117475"/>
              </a:xfrm>
              <a:custGeom>
                <a:avLst/>
                <a:gdLst/>
                <a:ahLst/>
                <a:cxnLst/>
                <a:rect l="l" t="t" r="r" b="b"/>
                <a:pathLst>
                  <a:path w="59" h="74" extrusionOk="0">
                    <a:moveTo>
                      <a:pt x="0" y="0"/>
                    </a:moveTo>
                    <a:lnTo>
                      <a:pt x="14" y="0"/>
                    </a:lnTo>
                    <a:lnTo>
                      <a:pt x="48" y="55"/>
                    </a:lnTo>
                    <a:lnTo>
                      <a:pt x="48" y="55"/>
                    </a:lnTo>
                    <a:lnTo>
                      <a:pt x="48" y="0"/>
                    </a:lnTo>
                    <a:lnTo>
                      <a:pt x="59" y="0"/>
                    </a:lnTo>
                    <a:lnTo>
                      <a:pt x="59" y="74"/>
                    </a:lnTo>
                    <a:lnTo>
                      <a:pt x="45" y="74"/>
                    </a:lnTo>
                    <a:lnTo>
                      <a:pt x="12" y="22"/>
                    </a:lnTo>
                    <a:lnTo>
                      <a:pt x="12" y="22"/>
                    </a:lnTo>
                    <a:lnTo>
                      <a:pt x="12"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79" name="Google Shape;1632;p66">
                <a:extLst>
                  <a:ext uri="{FF2B5EF4-FFF2-40B4-BE49-F238E27FC236}">
                    <a16:creationId xmlns:a16="http://schemas.microsoft.com/office/drawing/2014/main" id="{9640A2F1-53EA-0340-E7E3-6AE454CC9BBE}"/>
                  </a:ext>
                </a:extLst>
              </p:cNvPr>
              <p:cNvSpPr/>
              <p:nvPr/>
            </p:nvSpPr>
            <p:spPr>
              <a:xfrm>
                <a:off x="4810125" y="1790700"/>
                <a:ext cx="96837" cy="117475"/>
              </a:xfrm>
              <a:custGeom>
                <a:avLst/>
                <a:gdLst/>
                <a:ahLst/>
                <a:cxnLst/>
                <a:rect l="l" t="t" r="r" b="b"/>
                <a:pathLst>
                  <a:path w="26" h="31" extrusionOk="0">
                    <a:moveTo>
                      <a:pt x="0" y="0"/>
                    </a:moveTo>
                    <a:cubicBezTo>
                      <a:pt x="13" y="0"/>
                      <a:pt x="13" y="0"/>
                      <a:pt x="13" y="0"/>
                    </a:cubicBezTo>
                    <a:cubicBezTo>
                      <a:pt x="22" y="0"/>
                      <a:pt x="26" y="7"/>
                      <a:pt x="26" y="16"/>
                    </a:cubicBezTo>
                    <a:cubicBezTo>
                      <a:pt x="26" y="24"/>
                      <a:pt x="22" y="31"/>
                      <a:pt x="13" y="31"/>
                    </a:cubicBezTo>
                    <a:cubicBezTo>
                      <a:pt x="0" y="31"/>
                      <a:pt x="0" y="31"/>
                      <a:pt x="0" y="31"/>
                    </a:cubicBezTo>
                    <a:lnTo>
                      <a:pt x="0" y="0"/>
                    </a:lnTo>
                    <a:close/>
                    <a:moveTo>
                      <a:pt x="6" y="27"/>
                    </a:moveTo>
                    <a:cubicBezTo>
                      <a:pt x="11" y="27"/>
                      <a:pt x="11" y="27"/>
                      <a:pt x="11" y="27"/>
                    </a:cubicBezTo>
                    <a:cubicBezTo>
                      <a:pt x="19" y="27"/>
                      <a:pt x="21" y="22"/>
                      <a:pt x="21" y="16"/>
                    </a:cubicBezTo>
                    <a:cubicBezTo>
                      <a:pt x="21" y="10"/>
                      <a:pt x="19" y="5"/>
                      <a:pt x="11" y="5"/>
                    </a:cubicBezTo>
                    <a:cubicBezTo>
                      <a:pt x="6" y="5"/>
                      <a:pt x="6" y="5"/>
                      <a:pt x="6" y="5"/>
                    </a:cubicBezTo>
                    <a:lnTo>
                      <a:pt x="6" y="27"/>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0" name="Google Shape;1633;p66">
                <a:extLst>
                  <a:ext uri="{FF2B5EF4-FFF2-40B4-BE49-F238E27FC236}">
                    <a16:creationId xmlns:a16="http://schemas.microsoft.com/office/drawing/2014/main" id="{A274A252-8C59-E380-3045-8545A7D69FEC}"/>
                  </a:ext>
                </a:extLst>
              </p:cNvPr>
              <p:cNvSpPr/>
              <p:nvPr/>
            </p:nvSpPr>
            <p:spPr>
              <a:xfrm>
                <a:off x="4926013" y="1790700"/>
                <a:ext cx="85725" cy="117475"/>
              </a:xfrm>
              <a:custGeom>
                <a:avLst/>
                <a:gdLst/>
                <a:ahLst/>
                <a:cxnLst/>
                <a:rect l="l" t="t" r="r" b="b"/>
                <a:pathLst>
                  <a:path w="54" h="74" extrusionOk="0">
                    <a:moveTo>
                      <a:pt x="0" y="0"/>
                    </a:moveTo>
                    <a:lnTo>
                      <a:pt x="52" y="0"/>
                    </a:lnTo>
                    <a:lnTo>
                      <a:pt x="52" y="12"/>
                    </a:lnTo>
                    <a:lnTo>
                      <a:pt x="14" y="12"/>
                    </a:lnTo>
                    <a:lnTo>
                      <a:pt x="14" y="31"/>
                    </a:lnTo>
                    <a:lnTo>
                      <a:pt x="49" y="31"/>
                    </a:lnTo>
                    <a:lnTo>
                      <a:pt x="49" y="41"/>
                    </a:lnTo>
                    <a:lnTo>
                      <a:pt x="14" y="41"/>
                    </a:lnTo>
                    <a:lnTo>
                      <a:pt x="14" y="62"/>
                    </a:lnTo>
                    <a:lnTo>
                      <a:pt x="54" y="62"/>
                    </a:lnTo>
                    <a:lnTo>
                      <a:pt x="54"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1" name="Google Shape;1634;p66">
                <a:extLst>
                  <a:ext uri="{FF2B5EF4-FFF2-40B4-BE49-F238E27FC236}">
                    <a16:creationId xmlns:a16="http://schemas.microsoft.com/office/drawing/2014/main" id="{BF33DE3B-AFFD-2265-A4AE-0294F86D7937}"/>
                  </a:ext>
                </a:extLst>
              </p:cNvPr>
              <p:cNvSpPr/>
              <p:nvPr/>
            </p:nvSpPr>
            <p:spPr>
              <a:xfrm>
                <a:off x="5027613" y="1790700"/>
                <a:ext cx="93662" cy="117475"/>
              </a:xfrm>
              <a:custGeom>
                <a:avLst/>
                <a:gdLst/>
                <a:ahLst/>
                <a:cxnLst/>
                <a:rect l="l" t="t" r="r" b="b"/>
                <a:pathLst>
                  <a:path w="59" h="74" extrusionOk="0">
                    <a:moveTo>
                      <a:pt x="0" y="0"/>
                    </a:moveTo>
                    <a:lnTo>
                      <a:pt x="14" y="0"/>
                    </a:lnTo>
                    <a:lnTo>
                      <a:pt x="47" y="55"/>
                    </a:lnTo>
                    <a:lnTo>
                      <a:pt x="47" y="55"/>
                    </a:lnTo>
                    <a:lnTo>
                      <a:pt x="47" y="0"/>
                    </a:lnTo>
                    <a:lnTo>
                      <a:pt x="59" y="0"/>
                    </a:lnTo>
                    <a:lnTo>
                      <a:pt x="59" y="74"/>
                    </a:lnTo>
                    <a:lnTo>
                      <a:pt x="44" y="74"/>
                    </a:lnTo>
                    <a:lnTo>
                      <a:pt x="11" y="22"/>
                    </a:lnTo>
                    <a:lnTo>
                      <a:pt x="11" y="22"/>
                    </a:lnTo>
                    <a:lnTo>
                      <a:pt x="11"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2" name="Google Shape;1635;p66">
                <a:extLst>
                  <a:ext uri="{FF2B5EF4-FFF2-40B4-BE49-F238E27FC236}">
                    <a16:creationId xmlns:a16="http://schemas.microsoft.com/office/drawing/2014/main" id="{1EA13FAE-7D14-F380-AB23-28192FB6F8E9}"/>
                  </a:ext>
                </a:extLst>
              </p:cNvPr>
              <p:cNvSpPr/>
              <p:nvPr/>
            </p:nvSpPr>
            <p:spPr>
              <a:xfrm>
                <a:off x="5138738" y="1790700"/>
                <a:ext cx="101600" cy="120650"/>
              </a:xfrm>
              <a:custGeom>
                <a:avLst/>
                <a:gdLst/>
                <a:ahLst/>
                <a:cxnLst/>
                <a:rect l="l" t="t" r="r" b="b"/>
                <a:pathLst>
                  <a:path w="27" h="32" extrusionOk="0">
                    <a:moveTo>
                      <a:pt x="22" y="10"/>
                    </a:moveTo>
                    <a:cubicBezTo>
                      <a:pt x="21" y="7"/>
                      <a:pt x="19" y="4"/>
                      <a:pt x="14" y="4"/>
                    </a:cubicBezTo>
                    <a:cubicBezTo>
                      <a:pt x="8" y="4"/>
                      <a:pt x="5" y="10"/>
                      <a:pt x="5" y="16"/>
                    </a:cubicBezTo>
                    <a:cubicBezTo>
                      <a:pt x="5" y="22"/>
                      <a:pt x="8" y="27"/>
                      <a:pt x="14" y="27"/>
                    </a:cubicBezTo>
                    <a:cubicBezTo>
                      <a:pt x="19" y="27"/>
                      <a:pt x="22" y="24"/>
                      <a:pt x="22" y="19"/>
                    </a:cubicBezTo>
                    <a:cubicBezTo>
                      <a:pt x="27" y="19"/>
                      <a:pt x="27" y="19"/>
                      <a:pt x="27" y="19"/>
                    </a:cubicBezTo>
                    <a:cubicBezTo>
                      <a:pt x="27" y="27"/>
                      <a:pt x="22" y="32"/>
                      <a:pt x="14" y="32"/>
                    </a:cubicBezTo>
                    <a:cubicBezTo>
                      <a:pt x="5" y="32"/>
                      <a:pt x="0" y="24"/>
                      <a:pt x="0" y="16"/>
                    </a:cubicBezTo>
                    <a:cubicBezTo>
                      <a:pt x="0" y="7"/>
                      <a:pt x="5" y="0"/>
                      <a:pt x="14" y="0"/>
                    </a:cubicBezTo>
                    <a:cubicBezTo>
                      <a:pt x="21" y="0"/>
                      <a:pt x="27" y="4"/>
                      <a:pt x="27" y="10"/>
                    </a:cubicBezTo>
                    <a:lnTo>
                      <a:pt x="22"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83" name="Google Shape;1636;p66">
                <a:extLst>
                  <a:ext uri="{FF2B5EF4-FFF2-40B4-BE49-F238E27FC236}">
                    <a16:creationId xmlns:a16="http://schemas.microsoft.com/office/drawing/2014/main" id="{3517BC86-BE56-D20C-48C0-E793E6220875}"/>
                  </a:ext>
                </a:extLst>
              </p:cNvPr>
              <p:cNvSpPr/>
              <p:nvPr/>
            </p:nvSpPr>
            <p:spPr>
              <a:xfrm>
                <a:off x="5259388" y="1790700"/>
                <a:ext cx="85725" cy="117475"/>
              </a:xfrm>
              <a:custGeom>
                <a:avLst/>
                <a:gdLst/>
                <a:ahLst/>
                <a:cxnLst/>
                <a:rect l="l" t="t" r="r" b="b"/>
                <a:pathLst>
                  <a:path w="54" h="74" extrusionOk="0">
                    <a:moveTo>
                      <a:pt x="0" y="0"/>
                    </a:moveTo>
                    <a:lnTo>
                      <a:pt x="52" y="0"/>
                    </a:lnTo>
                    <a:lnTo>
                      <a:pt x="52" y="12"/>
                    </a:lnTo>
                    <a:lnTo>
                      <a:pt x="14" y="12"/>
                    </a:lnTo>
                    <a:lnTo>
                      <a:pt x="14" y="31"/>
                    </a:lnTo>
                    <a:lnTo>
                      <a:pt x="50" y="31"/>
                    </a:lnTo>
                    <a:lnTo>
                      <a:pt x="50" y="41"/>
                    </a:lnTo>
                    <a:lnTo>
                      <a:pt x="14" y="41"/>
                    </a:lnTo>
                    <a:lnTo>
                      <a:pt x="14" y="62"/>
                    </a:lnTo>
                    <a:lnTo>
                      <a:pt x="54" y="62"/>
                    </a:lnTo>
                    <a:lnTo>
                      <a:pt x="54"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48" name="Google Shape;1637;p66">
              <a:extLst>
                <a:ext uri="{FF2B5EF4-FFF2-40B4-BE49-F238E27FC236}">
                  <a16:creationId xmlns:a16="http://schemas.microsoft.com/office/drawing/2014/main" id="{B3B93526-5C3A-BC4F-FA72-ABD10FD25B39}"/>
                </a:ext>
              </a:extLst>
            </p:cNvPr>
            <p:cNvGrpSpPr/>
            <p:nvPr/>
          </p:nvGrpSpPr>
          <p:grpSpPr>
            <a:xfrm>
              <a:off x="4010063" y="1028679"/>
              <a:ext cx="1379123" cy="887146"/>
              <a:chOff x="5053013" y="1068388"/>
              <a:chExt cx="1379537" cy="887412"/>
            </a:xfrm>
          </p:grpSpPr>
          <p:sp>
            <p:nvSpPr>
              <p:cNvPr id="50" name="Google Shape;1638;p66">
                <a:extLst>
                  <a:ext uri="{FF2B5EF4-FFF2-40B4-BE49-F238E27FC236}">
                    <a16:creationId xmlns:a16="http://schemas.microsoft.com/office/drawing/2014/main" id="{39C2DD53-87C5-2389-B3FF-3A5FE389F483}"/>
                  </a:ext>
                </a:extLst>
              </p:cNvPr>
              <p:cNvSpPr/>
              <p:nvPr/>
            </p:nvSpPr>
            <p:spPr>
              <a:xfrm>
                <a:off x="5053013" y="1068388"/>
                <a:ext cx="109537" cy="119062"/>
              </a:xfrm>
              <a:custGeom>
                <a:avLst/>
                <a:gdLst/>
                <a:ahLst/>
                <a:cxnLst/>
                <a:rect l="l" t="t" r="r" b="b"/>
                <a:pathLst>
                  <a:path w="69" h="75" extrusionOk="0">
                    <a:moveTo>
                      <a:pt x="14" y="0"/>
                    </a:moveTo>
                    <a:lnTo>
                      <a:pt x="28" y="4"/>
                    </a:lnTo>
                    <a:lnTo>
                      <a:pt x="24" y="28"/>
                    </a:lnTo>
                    <a:lnTo>
                      <a:pt x="50" y="35"/>
                    </a:lnTo>
                    <a:lnTo>
                      <a:pt x="54" y="9"/>
                    </a:lnTo>
                    <a:lnTo>
                      <a:pt x="69" y="14"/>
                    </a:lnTo>
                    <a:lnTo>
                      <a:pt x="54" y="75"/>
                    </a:lnTo>
                    <a:lnTo>
                      <a:pt x="40" y="73"/>
                    </a:lnTo>
                    <a:lnTo>
                      <a:pt x="45" y="44"/>
                    </a:lnTo>
                    <a:lnTo>
                      <a:pt x="21" y="40"/>
                    </a:lnTo>
                    <a:lnTo>
                      <a:pt x="14" y="68"/>
                    </a:lnTo>
                    <a:lnTo>
                      <a:pt x="0" y="63"/>
                    </a:lnTo>
                    <a:lnTo>
                      <a:pt x="14"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1" name="Google Shape;1639;p66">
                <a:extLst>
                  <a:ext uri="{FF2B5EF4-FFF2-40B4-BE49-F238E27FC236}">
                    <a16:creationId xmlns:a16="http://schemas.microsoft.com/office/drawing/2014/main" id="{FB103EFC-84BB-170C-1BF8-195B670C6517}"/>
                  </a:ext>
                </a:extLst>
              </p:cNvPr>
              <p:cNvSpPr/>
              <p:nvPr/>
            </p:nvSpPr>
            <p:spPr>
              <a:xfrm>
                <a:off x="5154613" y="1123950"/>
                <a:ext cx="82550" cy="85725"/>
              </a:xfrm>
              <a:custGeom>
                <a:avLst/>
                <a:gdLst/>
                <a:ahLst/>
                <a:cxnLst/>
                <a:rect l="l" t="t" r="r" b="b"/>
                <a:pathLst>
                  <a:path w="22" h="23" extrusionOk="0">
                    <a:moveTo>
                      <a:pt x="3" y="5"/>
                    </a:moveTo>
                    <a:cubicBezTo>
                      <a:pt x="5" y="0"/>
                      <a:pt x="10" y="0"/>
                      <a:pt x="14" y="1"/>
                    </a:cubicBezTo>
                    <a:cubicBezTo>
                      <a:pt x="18" y="2"/>
                      <a:pt x="22" y="4"/>
                      <a:pt x="21" y="9"/>
                    </a:cubicBezTo>
                    <a:cubicBezTo>
                      <a:pt x="19" y="19"/>
                      <a:pt x="19" y="19"/>
                      <a:pt x="19" y="19"/>
                    </a:cubicBezTo>
                    <a:cubicBezTo>
                      <a:pt x="18" y="21"/>
                      <a:pt x="18" y="23"/>
                      <a:pt x="18" y="23"/>
                    </a:cubicBezTo>
                    <a:cubicBezTo>
                      <a:pt x="13" y="22"/>
                      <a:pt x="13" y="22"/>
                      <a:pt x="13" y="22"/>
                    </a:cubicBezTo>
                    <a:cubicBezTo>
                      <a:pt x="13" y="21"/>
                      <a:pt x="13" y="21"/>
                      <a:pt x="13" y="20"/>
                    </a:cubicBezTo>
                    <a:cubicBezTo>
                      <a:pt x="11" y="21"/>
                      <a:pt x="8" y="21"/>
                      <a:pt x="6" y="21"/>
                    </a:cubicBezTo>
                    <a:cubicBezTo>
                      <a:pt x="2" y="20"/>
                      <a:pt x="0" y="17"/>
                      <a:pt x="1" y="13"/>
                    </a:cubicBezTo>
                    <a:cubicBezTo>
                      <a:pt x="2" y="9"/>
                      <a:pt x="5" y="9"/>
                      <a:pt x="9" y="9"/>
                    </a:cubicBezTo>
                    <a:cubicBezTo>
                      <a:pt x="12" y="9"/>
                      <a:pt x="15" y="10"/>
                      <a:pt x="16" y="8"/>
                    </a:cubicBezTo>
                    <a:cubicBezTo>
                      <a:pt x="16" y="6"/>
                      <a:pt x="15" y="5"/>
                      <a:pt x="13" y="5"/>
                    </a:cubicBezTo>
                    <a:cubicBezTo>
                      <a:pt x="11" y="4"/>
                      <a:pt x="10" y="5"/>
                      <a:pt x="9" y="7"/>
                    </a:cubicBezTo>
                    <a:lnTo>
                      <a:pt x="3" y="5"/>
                    </a:lnTo>
                    <a:close/>
                    <a:moveTo>
                      <a:pt x="15" y="12"/>
                    </a:moveTo>
                    <a:cubicBezTo>
                      <a:pt x="14" y="13"/>
                      <a:pt x="12" y="13"/>
                      <a:pt x="10" y="12"/>
                    </a:cubicBezTo>
                    <a:cubicBezTo>
                      <a:pt x="8" y="12"/>
                      <a:pt x="7" y="12"/>
                      <a:pt x="6" y="14"/>
                    </a:cubicBezTo>
                    <a:cubicBezTo>
                      <a:pt x="5" y="16"/>
                      <a:pt x="7" y="17"/>
                      <a:pt x="9" y="18"/>
                    </a:cubicBezTo>
                    <a:cubicBezTo>
                      <a:pt x="13" y="19"/>
                      <a:pt x="14" y="16"/>
                      <a:pt x="14" y="14"/>
                    </a:cubicBezTo>
                    <a:lnTo>
                      <a:pt x="15" y="12"/>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2" name="Google Shape;1640;p66">
                <a:extLst>
                  <a:ext uri="{FF2B5EF4-FFF2-40B4-BE49-F238E27FC236}">
                    <a16:creationId xmlns:a16="http://schemas.microsoft.com/office/drawing/2014/main" id="{863A278E-C272-CD22-EF42-8E196AE46949}"/>
                  </a:ext>
                </a:extLst>
              </p:cNvPr>
              <p:cNvSpPr/>
              <p:nvPr/>
            </p:nvSpPr>
            <p:spPr>
              <a:xfrm>
                <a:off x="5232400" y="1116013"/>
                <a:ext cx="95250" cy="120650"/>
              </a:xfrm>
              <a:custGeom>
                <a:avLst/>
                <a:gdLst/>
                <a:ahLst/>
                <a:cxnLst/>
                <a:rect l="l" t="t" r="r" b="b"/>
                <a:pathLst>
                  <a:path w="25" h="32" extrusionOk="0">
                    <a:moveTo>
                      <a:pt x="8" y="0"/>
                    </a:moveTo>
                    <a:cubicBezTo>
                      <a:pt x="14" y="2"/>
                      <a:pt x="14" y="2"/>
                      <a:pt x="14" y="2"/>
                    </a:cubicBezTo>
                    <a:cubicBezTo>
                      <a:pt x="11" y="11"/>
                      <a:pt x="11" y="11"/>
                      <a:pt x="11" y="11"/>
                    </a:cubicBezTo>
                    <a:cubicBezTo>
                      <a:pt x="11" y="11"/>
                      <a:pt x="11" y="11"/>
                      <a:pt x="11" y="11"/>
                    </a:cubicBezTo>
                    <a:cubicBezTo>
                      <a:pt x="13" y="10"/>
                      <a:pt x="15" y="10"/>
                      <a:pt x="18" y="10"/>
                    </a:cubicBezTo>
                    <a:cubicBezTo>
                      <a:pt x="21" y="12"/>
                      <a:pt x="25" y="16"/>
                      <a:pt x="22" y="23"/>
                    </a:cubicBezTo>
                    <a:cubicBezTo>
                      <a:pt x="20" y="30"/>
                      <a:pt x="15" y="32"/>
                      <a:pt x="11" y="30"/>
                    </a:cubicBezTo>
                    <a:cubicBezTo>
                      <a:pt x="8" y="30"/>
                      <a:pt x="6" y="28"/>
                      <a:pt x="6" y="26"/>
                    </a:cubicBezTo>
                    <a:cubicBezTo>
                      <a:pt x="6" y="26"/>
                      <a:pt x="6" y="26"/>
                      <a:pt x="6" y="26"/>
                    </a:cubicBezTo>
                    <a:cubicBezTo>
                      <a:pt x="5" y="28"/>
                      <a:pt x="5" y="28"/>
                      <a:pt x="5" y="28"/>
                    </a:cubicBezTo>
                    <a:cubicBezTo>
                      <a:pt x="0" y="26"/>
                      <a:pt x="0" y="26"/>
                      <a:pt x="0" y="26"/>
                    </a:cubicBezTo>
                    <a:lnTo>
                      <a:pt x="8" y="0"/>
                    </a:lnTo>
                    <a:close/>
                    <a:moveTo>
                      <a:pt x="15" y="14"/>
                    </a:moveTo>
                    <a:cubicBezTo>
                      <a:pt x="11" y="13"/>
                      <a:pt x="9" y="15"/>
                      <a:pt x="8" y="18"/>
                    </a:cubicBezTo>
                    <a:cubicBezTo>
                      <a:pt x="7" y="22"/>
                      <a:pt x="8" y="25"/>
                      <a:pt x="11" y="26"/>
                    </a:cubicBezTo>
                    <a:cubicBezTo>
                      <a:pt x="14" y="27"/>
                      <a:pt x="16" y="24"/>
                      <a:pt x="17" y="21"/>
                    </a:cubicBezTo>
                    <a:cubicBezTo>
                      <a:pt x="18" y="18"/>
                      <a:pt x="18" y="15"/>
                      <a:pt x="15" y="14"/>
                    </a:cubicBez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3" name="Google Shape;1641;p66">
                <a:extLst>
                  <a:ext uri="{FF2B5EF4-FFF2-40B4-BE49-F238E27FC236}">
                    <a16:creationId xmlns:a16="http://schemas.microsoft.com/office/drawing/2014/main" id="{13EDBE76-F83D-056B-EB2C-99EE78220986}"/>
                  </a:ext>
                </a:extLst>
              </p:cNvPr>
              <p:cNvSpPr/>
              <p:nvPr/>
            </p:nvSpPr>
            <p:spPr>
              <a:xfrm>
                <a:off x="5319713" y="1146175"/>
                <a:ext cx="52387" cy="101600"/>
              </a:xfrm>
              <a:custGeom>
                <a:avLst/>
                <a:gdLst/>
                <a:ahLst/>
                <a:cxnLst/>
                <a:rect l="l" t="t" r="r" b="b"/>
                <a:pathLst>
                  <a:path w="33" h="64" extrusionOk="0">
                    <a:moveTo>
                      <a:pt x="14" y="17"/>
                    </a:moveTo>
                    <a:lnTo>
                      <a:pt x="26" y="21"/>
                    </a:lnTo>
                    <a:lnTo>
                      <a:pt x="12" y="64"/>
                    </a:lnTo>
                    <a:lnTo>
                      <a:pt x="0" y="62"/>
                    </a:lnTo>
                    <a:lnTo>
                      <a:pt x="14" y="17"/>
                    </a:lnTo>
                    <a:close/>
                    <a:moveTo>
                      <a:pt x="28" y="14"/>
                    </a:moveTo>
                    <a:lnTo>
                      <a:pt x="16" y="10"/>
                    </a:lnTo>
                    <a:lnTo>
                      <a:pt x="21" y="0"/>
                    </a:lnTo>
                    <a:lnTo>
                      <a:pt x="33" y="3"/>
                    </a:lnTo>
                    <a:lnTo>
                      <a:pt x="28"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4" name="Google Shape;1642;p66">
                <a:extLst>
                  <a:ext uri="{FF2B5EF4-FFF2-40B4-BE49-F238E27FC236}">
                    <a16:creationId xmlns:a16="http://schemas.microsoft.com/office/drawing/2014/main" id="{B0040605-F5D6-566B-37C5-B82C611D1BE7}"/>
                  </a:ext>
                </a:extLst>
              </p:cNvPr>
              <p:cNvSpPr/>
              <p:nvPr/>
            </p:nvSpPr>
            <p:spPr>
              <a:xfrm>
                <a:off x="5356225" y="1165225"/>
                <a:ext cx="60325" cy="104775"/>
              </a:xfrm>
              <a:custGeom>
                <a:avLst/>
                <a:gdLst/>
                <a:ahLst/>
                <a:cxnLst/>
                <a:rect l="l" t="t" r="r" b="b"/>
                <a:pathLst>
                  <a:path w="16" h="28" extrusionOk="0">
                    <a:moveTo>
                      <a:pt x="12" y="7"/>
                    </a:moveTo>
                    <a:cubicBezTo>
                      <a:pt x="16" y="9"/>
                      <a:pt x="16" y="9"/>
                      <a:pt x="16" y="9"/>
                    </a:cubicBezTo>
                    <a:cubicBezTo>
                      <a:pt x="15" y="12"/>
                      <a:pt x="15" y="12"/>
                      <a:pt x="15" y="12"/>
                    </a:cubicBezTo>
                    <a:cubicBezTo>
                      <a:pt x="11" y="11"/>
                      <a:pt x="11" y="11"/>
                      <a:pt x="11" y="11"/>
                    </a:cubicBezTo>
                    <a:cubicBezTo>
                      <a:pt x="7" y="20"/>
                      <a:pt x="7" y="20"/>
                      <a:pt x="7" y="20"/>
                    </a:cubicBezTo>
                    <a:cubicBezTo>
                      <a:pt x="7" y="22"/>
                      <a:pt x="7" y="22"/>
                      <a:pt x="9" y="23"/>
                    </a:cubicBezTo>
                    <a:cubicBezTo>
                      <a:pt x="9" y="23"/>
                      <a:pt x="10" y="23"/>
                      <a:pt x="10" y="24"/>
                    </a:cubicBezTo>
                    <a:cubicBezTo>
                      <a:pt x="9" y="28"/>
                      <a:pt x="9" y="28"/>
                      <a:pt x="9" y="28"/>
                    </a:cubicBezTo>
                    <a:cubicBezTo>
                      <a:pt x="8" y="27"/>
                      <a:pt x="7" y="27"/>
                      <a:pt x="6" y="27"/>
                    </a:cubicBezTo>
                    <a:cubicBezTo>
                      <a:pt x="3" y="25"/>
                      <a:pt x="0" y="24"/>
                      <a:pt x="2" y="20"/>
                    </a:cubicBezTo>
                    <a:cubicBezTo>
                      <a:pt x="6" y="9"/>
                      <a:pt x="6" y="9"/>
                      <a:pt x="6" y="9"/>
                    </a:cubicBezTo>
                    <a:cubicBezTo>
                      <a:pt x="3" y="8"/>
                      <a:pt x="3" y="8"/>
                      <a:pt x="3" y="8"/>
                    </a:cubicBezTo>
                    <a:cubicBezTo>
                      <a:pt x="4" y="4"/>
                      <a:pt x="4" y="4"/>
                      <a:pt x="4" y="4"/>
                    </a:cubicBezTo>
                    <a:cubicBezTo>
                      <a:pt x="7" y="6"/>
                      <a:pt x="7" y="6"/>
                      <a:pt x="7" y="6"/>
                    </a:cubicBezTo>
                    <a:cubicBezTo>
                      <a:pt x="9" y="0"/>
                      <a:pt x="9" y="0"/>
                      <a:pt x="9" y="0"/>
                    </a:cubicBezTo>
                    <a:cubicBezTo>
                      <a:pt x="14" y="2"/>
                      <a:pt x="14" y="2"/>
                      <a:pt x="14" y="2"/>
                    </a:cubicBezTo>
                    <a:lnTo>
                      <a:pt x="12" y="7"/>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5" name="Google Shape;1643;p66">
                <a:extLst>
                  <a:ext uri="{FF2B5EF4-FFF2-40B4-BE49-F238E27FC236}">
                    <a16:creationId xmlns:a16="http://schemas.microsoft.com/office/drawing/2014/main" id="{BFDFE42E-C6B9-D724-BE8F-EAB4C224F472}"/>
                  </a:ext>
                </a:extLst>
              </p:cNvPr>
              <p:cNvSpPr/>
              <p:nvPr/>
            </p:nvSpPr>
            <p:spPr>
              <a:xfrm>
                <a:off x="5446713" y="1192213"/>
                <a:ext cx="90487" cy="107950"/>
              </a:xfrm>
              <a:custGeom>
                <a:avLst/>
                <a:gdLst/>
                <a:ahLst/>
                <a:cxnLst/>
                <a:rect l="l" t="t" r="r" b="b"/>
                <a:pathLst>
                  <a:path w="24" h="29" extrusionOk="0">
                    <a:moveTo>
                      <a:pt x="22" y="11"/>
                    </a:moveTo>
                    <a:cubicBezTo>
                      <a:pt x="15" y="14"/>
                      <a:pt x="8" y="22"/>
                      <a:pt x="6" y="29"/>
                    </a:cubicBezTo>
                    <a:cubicBezTo>
                      <a:pt x="0" y="26"/>
                      <a:pt x="0" y="26"/>
                      <a:pt x="0" y="26"/>
                    </a:cubicBezTo>
                    <a:cubicBezTo>
                      <a:pt x="4" y="19"/>
                      <a:pt x="10" y="13"/>
                      <a:pt x="17" y="10"/>
                    </a:cubicBezTo>
                    <a:cubicBezTo>
                      <a:pt x="5" y="5"/>
                      <a:pt x="5" y="5"/>
                      <a:pt x="5" y="5"/>
                    </a:cubicBezTo>
                    <a:cubicBezTo>
                      <a:pt x="7" y="0"/>
                      <a:pt x="7" y="0"/>
                      <a:pt x="7" y="0"/>
                    </a:cubicBezTo>
                    <a:cubicBezTo>
                      <a:pt x="24" y="7"/>
                      <a:pt x="24" y="7"/>
                      <a:pt x="24" y="7"/>
                    </a:cubicBezTo>
                    <a:lnTo>
                      <a:pt x="22"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6" name="Google Shape;1644;p66">
                <a:extLst>
                  <a:ext uri="{FF2B5EF4-FFF2-40B4-BE49-F238E27FC236}">
                    <a16:creationId xmlns:a16="http://schemas.microsoft.com/office/drawing/2014/main" id="{FBDC9271-3AC5-65F9-7B0A-E5C955744DE5}"/>
                  </a:ext>
                </a:extLst>
              </p:cNvPr>
              <p:cNvSpPr/>
              <p:nvPr/>
            </p:nvSpPr>
            <p:spPr>
              <a:xfrm>
                <a:off x="5548313" y="1266825"/>
                <a:ext cx="82550" cy="88900"/>
              </a:xfrm>
              <a:custGeom>
                <a:avLst/>
                <a:gdLst/>
                <a:ahLst/>
                <a:cxnLst/>
                <a:rect l="l" t="t" r="r" b="b"/>
                <a:pathLst>
                  <a:path w="22" h="24" extrusionOk="0">
                    <a:moveTo>
                      <a:pt x="5" y="13"/>
                    </a:moveTo>
                    <a:cubicBezTo>
                      <a:pt x="4" y="16"/>
                      <a:pt x="5" y="18"/>
                      <a:pt x="8" y="19"/>
                    </a:cubicBezTo>
                    <a:cubicBezTo>
                      <a:pt x="11" y="21"/>
                      <a:pt x="13" y="20"/>
                      <a:pt x="14" y="18"/>
                    </a:cubicBezTo>
                    <a:cubicBezTo>
                      <a:pt x="14" y="17"/>
                      <a:pt x="14" y="16"/>
                      <a:pt x="13" y="15"/>
                    </a:cubicBezTo>
                    <a:cubicBezTo>
                      <a:pt x="12" y="14"/>
                      <a:pt x="10" y="13"/>
                      <a:pt x="8" y="11"/>
                    </a:cubicBezTo>
                    <a:cubicBezTo>
                      <a:pt x="5" y="8"/>
                      <a:pt x="5" y="6"/>
                      <a:pt x="6" y="4"/>
                    </a:cubicBezTo>
                    <a:cubicBezTo>
                      <a:pt x="8" y="0"/>
                      <a:pt x="13" y="0"/>
                      <a:pt x="16" y="1"/>
                    </a:cubicBezTo>
                    <a:cubicBezTo>
                      <a:pt x="20" y="3"/>
                      <a:pt x="22" y="7"/>
                      <a:pt x="21" y="11"/>
                    </a:cubicBezTo>
                    <a:cubicBezTo>
                      <a:pt x="17" y="10"/>
                      <a:pt x="17" y="10"/>
                      <a:pt x="17" y="10"/>
                    </a:cubicBezTo>
                    <a:cubicBezTo>
                      <a:pt x="18" y="7"/>
                      <a:pt x="17" y="5"/>
                      <a:pt x="15" y="4"/>
                    </a:cubicBezTo>
                    <a:cubicBezTo>
                      <a:pt x="13" y="3"/>
                      <a:pt x="11" y="3"/>
                      <a:pt x="10" y="5"/>
                    </a:cubicBezTo>
                    <a:cubicBezTo>
                      <a:pt x="9" y="6"/>
                      <a:pt x="10" y="7"/>
                      <a:pt x="11" y="9"/>
                    </a:cubicBezTo>
                    <a:cubicBezTo>
                      <a:pt x="11" y="9"/>
                      <a:pt x="15" y="12"/>
                      <a:pt x="16" y="13"/>
                    </a:cubicBezTo>
                    <a:cubicBezTo>
                      <a:pt x="18" y="15"/>
                      <a:pt x="18" y="17"/>
                      <a:pt x="17" y="19"/>
                    </a:cubicBezTo>
                    <a:cubicBezTo>
                      <a:pt x="15" y="24"/>
                      <a:pt x="10" y="24"/>
                      <a:pt x="7" y="22"/>
                    </a:cubicBezTo>
                    <a:cubicBezTo>
                      <a:pt x="2" y="20"/>
                      <a:pt x="0" y="16"/>
                      <a:pt x="2" y="11"/>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7" name="Google Shape;1645;p66">
                <a:extLst>
                  <a:ext uri="{FF2B5EF4-FFF2-40B4-BE49-F238E27FC236}">
                    <a16:creationId xmlns:a16="http://schemas.microsoft.com/office/drawing/2014/main" id="{B85FD2A1-8592-A092-E1B6-2B6296D807FB}"/>
                  </a:ext>
                </a:extLst>
              </p:cNvPr>
              <p:cNvSpPr/>
              <p:nvPr/>
            </p:nvSpPr>
            <p:spPr>
              <a:xfrm>
                <a:off x="5611813" y="1292225"/>
                <a:ext cx="93662" cy="101600"/>
              </a:xfrm>
              <a:custGeom>
                <a:avLst/>
                <a:gdLst/>
                <a:ahLst/>
                <a:cxnLst/>
                <a:rect l="l" t="t" r="r" b="b"/>
                <a:pathLst>
                  <a:path w="59" h="64" extrusionOk="0">
                    <a:moveTo>
                      <a:pt x="24" y="0"/>
                    </a:moveTo>
                    <a:lnTo>
                      <a:pt x="31" y="5"/>
                    </a:lnTo>
                    <a:lnTo>
                      <a:pt x="21" y="24"/>
                    </a:lnTo>
                    <a:lnTo>
                      <a:pt x="43" y="33"/>
                    </a:lnTo>
                    <a:lnTo>
                      <a:pt x="52" y="17"/>
                    </a:lnTo>
                    <a:lnTo>
                      <a:pt x="59" y="19"/>
                    </a:lnTo>
                    <a:lnTo>
                      <a:pt x="35" y="64"/>
                    </a:lnTo>
                    <a:lnTo>
                      <a:pt x="28" y="62"/>
                    </a:lnTo>
                    <a:lnTo>
                      <a:pt x="40" y="40"/>
                    </a:lnTo>
                    <a:lnTo>
                      <a:pt x="19" y="29"/>
                    </a:lnTo>
                    <a:lnTo>
                      <a:pt x="7" y="50"/>
                    </a:lnTo>
                    <a:lnTo>
                      <a:pt x="0" y="45"/>
                    </a:lnTo>
                    <a:lnTo>
                      <a:pt x="24"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8" name="Google Shape;1646;p66">
                <a:extLst>
                  <a:ext uri="{FF2B5EF4-FFF2-40B4-BE49-F238E27FC236}">
                    <a16:creationId xmlns:a16="http://schemas.microsoft.com/office/drawing/2014/main" id="{5605AD41-229B-438B-495C-F53B8C5105BA}"/>
                  </a:ext>
                </a:extLst>
              </p:cNvPr>
              <p:cNvSpPr/>
              <p:nvPr/>
            </p:nvSpPr>
            <p:spPr>
              <a:xfrm>
                <a:off x="5675313" y="1341438"/>
                <a:ext cx="79375" cy="93662"/>
              </a:xfrm>
              <a:custGeom>
                <a:avLst/>
                <a:gdLst/>
                <a:ahLst/>
                <a:cxnLst/>
                <a:rect l="l" t="t" r="r" b="b"/>
                <a:pathLst>
                  <a:path w="50" h="59" extrusionOk="0">
                    <a:moveTo>
                      <a:pt x="43" y="0"/>
                    </a:moveTo>
                    <a:lnTo>
                      <a:pt x="50" y="5"/>
                    </a:lnTo>
                    <a:lnTo>
                      <a:pt x="43" y="59"/>
                    </a:lnTo>
                    <a:lnTo>
                      <a:pt x="33" y="54"/>
                    </a:lnTo>
                    <a:lnTo>
                      <a:pt x="36" y="40"/>
                    </a:lnTo>
                    <a:lnTo>
                      <a:pt x="19" y="31"/>
                    </a:lnTo>
                    <a:lnTo>
                      <a:pt x="7" y="40"/>
                    </a:lnTo>
                    <a:lnTo>
                      <a:pt x="0" y="35"/>
                    </a:lnTo>
                    <a:lnTo>
                      <a:pt x="43" y="0"/>
                    </a:lnTo>
                    <a:close/>
                    <a:moveTo>
                      <a:pt x="24" y="26"/>
                    </a:moveTo>
                    <a:lnTo>
                      <a:pt x="38" y="33"/>
                    </a:lnTo>
                    <a:lnTo>
                      <a:pt x="43" y="12"/>
                    </a:lnTo>
                    <a:lnTo>
                      <a:pt x="43" y="12"/>
                    </a:lnTo>
                    <a:lnTo>
                      <a:pt x="24"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59" name="Google Shape;1647;p66">
                <a:extLst>
                  <a:ext uri="{FF2B5EF4-FFF2-40B4-BE49-F238E27FC236}">
                    <a16:creationId xmlns:a16="http://schemas.microsoft.com/office/drawing/2014/main" id="{AFE0C8C8-F82D-4688-2F28-92876CCE1332}"/>
                  </a:ext>
                </a:extLst>
              </p:cNvPr>
              <p:cNvSpPr/>
              <p:nvPr/>
            </p:nvSpPr>
            <p:spPr>
              <a:xfrm>
                <a:off x="5746750" y="1371600"/>
                <a:ext cx="93662" cy="101600"/>
              </a:xfrm>
              <a:custGeom>
                <a:avLst/>
                <a:gdLst/>
                <a:ahLst/>
                <a:cxnLst/>
                <a:rect l="l" t="t" r="r" b="b"/>
                <a:pathLst>
                  <a:path w="25" h="27" extrusionOk="0">
                    <a:moveTo>
                      <a:pt x="12" y="0"/>
                    </a:moveTo>
                    <a:cubicBezTo>
                      <a:pt x="20" y="5"/>
                      <a:pt x="20" y="5"/>
                      <a:pt x="20" y="5"/>
                    </a:cubicBezTo>
                    <a:cubicBezTo>
                      <a:pt x="24" y="7"/>
                      <a:pt x="25" y="11"/>
                      <a:pt x="23" y="14"/>
                    </a:cubicBezTo>
                    <a:cubicBezTo>
                      <a:pt x="21" y="17"/>
                      <a:pt x="18" y="17"/>
                      <a:pt x="18" y="16"/>
                    </a:cubicBezTo>
                    <a:cubicBezTo>
                      <a:pt x="18" y="17"/>
                      <a:pt x="18" y="17"/>
                      <a:pt x="18" y="17"/>
                    </a:cubicBezTo>
                    <a:cubicBezTo>
                      <a:pt x="19" y="17"/>
                      <a:pt x="20" y="19"/>
                      <a:pt x="18" y="22"/>
                    </a:cubicBezTo>
                    <a:cubicBezTo>
                      <a:pt x="17" y="24"/>
                      <a:pt x="16" y="26"/>
                      <a:pt x="16" y="27"/>
                    </a:cubicBezTo>
                    <a:cubicBezTo>
                      <a:pt x="13" y="25"/>
                      <a:pt x="13" y="25"/>
                      <a:pt x="13" y="25"/>
                    </a:cubicBezTo>
                    <a:cubicBezTo>
                      <a:pt x="13" y="24"/>
                      <a:pt x="13" y="23"/>
                      <a:pt x="14" y="22"/>
                    </a:cubicBezTo>
                    <a:cubicBezTo>
                      <a:pt x="16" y="19"/>
                      <a:pt x="16" y="17"/>
                      <a:pt x="13" y="15"/>
                    </a:cubicBezTo>
                    <a:cubicBezTo>
                      <a:pt x="8" y="12"/>
                      <a:pt x="8" y="12"/>
                      <a:pt x="8" y="12"/>
                    </a:cubicBezTo>
                    <a:cubicBezTo>
                      <a:pt x="4" y="20"/>
                      <a:pt x="4" y="20"/>
                      <a:pt x="4" y="20"/>
                    </a:cubicBezTo>
                    <a:cubicBezTo>
                      <a:pt x="0" y="18"/>
                      <a:pt x="0" y="18"/>
                      <a:pt x="0" y="18"/>
                    </a:cubicBezTo>
                    <a:lnTo>
                      <a:pt x="12" y="0"/>
                    </a:lnTo>
                    <a:close/>
                    <a:moveTo>
                      <a:pt x="10" y="10"/>
                    </a:moveTo>
                    <a:cubicBezTo>
                      <a:pt x="15" y="13"/>
                      <a:pt x="15" y="13"/>
                      <a:pt x="15" y="13"/>
                    </a:cubicBezTo>
                    <a:cubicBezTo>
                      <a:pt x="17" y="14"/>
                      <a:pt x="19" y="14"/>
                      <a:pt x="20" y="12"/>
                    </a:cubicBezTo>
                    <a:cubicBezTo>
                      <a:pt x="21" y="10"/>
                      <a:pt x="20" y="8"/>
                      <a:pt x="18" y="7"/>
                    </a:cubicBezTo>
                    <a:cubicBezTo>
                      <a:pt x="13" y="4"/>
                      <a:pt x="13" y="4"/>
                      <a:pt x="13" y="4"/>
                    </a:cubicBezTo>
                    <a:lnTo>
                      <a:pt x="10"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0" name="Google Shape;1648;p66">
                <a:extLst>
                  <a:ext uri="{FF2B5EF4-FFF2-40B4-BE49-F238E27FC236}">
                    <a16:creationId xmlns:a16="http://schemas.microsoft.com/office/drawing/2014/main" id="{74CFBFFB-ABF0-E3EB-A6E0-4DCCCDE10870}"/>
                  </a:ext>
                </a:extLst>
              </p:cNvPr>
              <p:cNvSpPr/>
              <p:nvPr/>
            </p:nvSpPr>
            <p:spPr>
              <a:xfrm>
                <a:off x="5815013" y="1412875"/>
                <a:ext cx="93662" cy="74612"/>
              </a:xfrm>
              <a:custGeom>
                <a:avLst/>
                <a:gdLst/>
                <a:ahLst/>
                <a:cxnLst/>
                <a:rect l="l" t="t" r="r" b="b"/>
                <a:pathLst>
                  <a:path w="25" h="20" extrusionOk="0">
                    <a:moveTo>
                      <a:pt x="12" y="0"/>
                    </a:moveTo>
                    <a:cubicBezTo>
                      <a:pt x="20" y="5"/>
                      <a:pt x="20" y="5"/>
                      <a:pt x="20" y="5"/>
                    </a:cubicBezTo>
                    <a:cubicBezTo>
                      <a:pt x="25" y="9"/>
                      <a:pt x="24" y="13"/>
                      <a:pt x="22" y="15"/>
                    </a:cubicBezTo>
                    <a:cubicBezTo>
                      <a:pt x="21" y="17"/>
                      <a:pt x="18" y="20"/>
                      <a:pt x="13" y="16"/>
                    </a:cubicBezTo>
                    <a:cubicBezTo>
                      <a:pt x="8" y="13"/>
                      <a:pt x="8" y="13"/>
                      <a:pt x="8" y="13"/>
                    </a:cubicBezTo>
                    <a:cubicBezTo>
                      <a:pt x="4" y="20"/>
                      <a:pt x="4" y="20"/>
                      <a:pt x="4" y="20"/>
                    </a:cubicBezTo>
                    <a:cubicBezTo>
                      <a:pt x="0" y="18"/>
                      <a:pt x="0" y="18"/>
                      <a:pt x="0" y="18"/>
                    </a:cubicBezTo>
                    <a:lnTo>
                      <a:pt x="12" y="0"/>
                    </a:lnTo>
                    <a:close/>
                    <a:moveTo>
                      <a:pt x="10" y="11"/>
                    </a:moveTo>
                    <a:cubicBezTo>
                      <a:pt x="14" y="14"/>
                      <a:pt x="14" y="14"/>
                      <a:pt x="14" y="14"/>
                    </a:cubicBezTo>
                    <a:cubicBezTo>
                      <a:pt x="16" y="15"/>
                      <a:pt x="18" y="15"/>
                      <a:pt x="19" y="13"/>
                    </a:cubicBezTo>
                    <a:cubicBezTo>
                      <a:pt x="21" y="10"/>
                      <a:pt x="20" y="9"/>
                      <a:pt x="18" y="8"/>
                    </a:cubicBezTo>
                    <a:cubicBezTo>
                      <a:pt x="14" y="5"/>
                      <a:pt x="14" y="5"/>
                      <a:pt x="14" y="5"/>
                    </a:cubicBezTo>
                    <a:lnTo>
                      <a:pt x="10"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1" name="Google Shape;1649;p66">
                <a:extLst>
                  <a:ext uri="{FF2B5EF4-FFF2-40B4-BE49-F238E27FC236}">
                    <a16:creationId xmlns:a16="http://schemas.microsoft.com/office/drawing/2014/main" id="{3403C39E-75B6-F8F6-FE37-C35F19E6A388}"/>
                  </a:ext>
                </a:extLst>
              </p:cNvPr>
              <p:cNvSpPr/>
              <p:nvPr/>
            </p:nvSpPr>
            <p:spPr>
              <a:xfrm>
                <a:off x="5878513" y="1454150"/>
                <a:ext cx="93662" cy="101600"/>
              </a:xfrm>
              <a:custGeom>
                <a:avLst/>
                <a:gdLst/>
                <a:ahLst/>
                <a:cxnLst/>
                <a:rect l="l" t="t" r="r" b="b"/>
                <a:pathLst>
                  <a:path w="59" h="64" extrusionOk="0">
                    <a:moveTo>
                      <a:pt x="28" y="0"/>
                    </a:moveTo>
                    <a:lnTo>
                      <a:pt x="59" y="21"/>
                    </a:lnTo>
                    <a:lnTo>
                      <a:pt x="54" y="28"/>
                    </a:lnTo>
                    <a:lnTo>
                      <a:pt x="30" y="12"/>
                    </a:lnTo>
                    <a:lnTo>
                      <a:pt x="23" y="23"/>
                    </a:lnTo>
                    <a:lnTo>
                      <a:pt x="45" y="38"/>
                    </a:lnTo>
                    <a:lnTo>
                      <a:pt x="40" y="42"/>
                    </a:lnTo>
                    <a:lnTo>
                      <a:pt x="19" y="28"/>
                    </a:lnTo>
                    <a:lnTo>
                      <a:pt x="12" y="40"/>
                    </a:lnTo>
                    <a:lnTo>
                      <a:pt x="35" y="57"/>
                    </a:lnTo>
                    <a:lnTo>
                      <a:pt x="30" y="64"/>
                    </a:lnTo>
                    <a:lnTo>
                      <a:pt x="0" y="42"/>
                    </a:lnTo>
                    <a:lnTo>
                      <a:pt x="28"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2" name="Google Shape;1650;p66">
                <a:extLst>
                  <a:ext uri="{FF2B5EF4-FFF2-40B4-BE49-F238E27FC236}">
                    <a16:creationId xmlns:a16="http://schemas.microsoft.com/office/drawing/2014/main" id="{022A0A77-DC84-CCCA-5BE5-813D6CBF574C}"/>
                  </a:ext>
                </a:extLst>
              </p:cNvPr>
              <p:cNvSpPr/>
              <p:nvPr/>
            </p:nvSpPr>
            <p:spPr>
              <a:xfrm>
                <a:off x="5934075" y="1495425"/>
                <a:ext cx="101600" cy="104775"/>
              </a:xfrm>
              <a:custGeom>
                <a:avLst/>
                <a:gdLst/>
                <a:ahLst/>
                <a:cxnLst/>
                <a:rect l="l" t="t" r="r" b="b"/>
                <a:pathLst>
                  <a:path w="64" h="66" extrusionOk="0">
                    <a:moveTo>
                      <a:pt x="31" y="0"/>
                    </a:moveTo>
                    <a:lnTo>
                      <a:pt x="38" y="7"/>
                    </a:lnTo>
                    <a:lnTo>
                      <a:pt x="33" y="49"/>
                    </a:lnTo>
                    <a:lnTo>
                      <a:pt x="36" y="49"/>
                    </a:lnTo>
                    <a:lnTo>
                      <a:pt x="57" y="21"/>
                    </a:lnTo>
                    <a:lnTo>
                      <a:pt x="64" y="26"/>
                    </a:lnTo>
                    <a:lnTo>
                      <a:pt x="33" y="66"/>
                    </a:lnTo>
                    <a:lnTo>
                      <a:pt x="26" y="61"/>
                    </a:lnTo>
                    <a:lnTo>
                      <a:pt x="29" y="16"/>
                    </a:lnTo>
                    <a:lnTo>
                      <a:pt x="29" y="16"/>
                    </a:lnTo>
                    <a:lnTo>
                      <a:pt x="7" y="47"/>
                    </a:lnTo>
                    <a:lnTo>
                      <a:pt x="0" y="42"/>
                    </a:lnTo>
                    <a:lnTo>
                      <a:pt x="31"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3" name="Google Shape;1651;p66">
                <a:extLst>
                  <a:ext uri="{FF2B5EF4-FFF2-40B4-BE49-F238E27FC236}">
                    <a16:creationId xmlns:a16="http://schemas.microsoft.com/office/drawing/2014/main" id="{CDC61F5A-CBD4-855F-0819-AFFA47816C36}"/>
                  </a:ext>
                </a:extLst>
              </p:cNvPr>
              <p:cNvSpPr/>
              <p:nvPr/>
            </p:nvSpPr>
            <p:spPr>
              <a:xfrm>
                <a:off x="6038850" y="1562100"/>
                <a:ext cx="79375" cy="87312"/>
              </a:xfrm>
              <a:custGeom>
                <a:avLst/>
                <a:gdLst/>
                <a:ahLst/>
                <a:cxnLst/>
                <a:rect l="l" t="t" r="r" b="b"/>
                <a:pathLst>
                  <a:path w="50" h="55" extrusionOk="0">
                    <a:moveTo>
                      <a:pt x="19" y="0"/>
                    </a:moveTo>
                    <a:lnTo>
                      <a:pt x="50" y="26"/>
                    </a:lnTo>
                    <a:lnTo>
                      <a:pt x="45" y="31"/>
                    </a:lnTo>
                    <a:lnTo>
                      <a:pt x="33" y="22"/>
                    </a:lnTo>
                    <a:lnTo>
                      <a:pt x="5" y="55"/>
                    </a:lnTo>
                    <a:lnTo>
                      <a:pt x="0" y="50"/>
                    </a:lnTo>
                    <a:lnTo>
                      <a:pt x="26" y="17"/>
                    </a:lnTo>
                    <a:lnTo>
                      <a:pt x="15" y="5"/>
                    </a:lnTo>
                    <a:lnTo>
                      <a:pt x="19"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4" name="Google Shape;1652;p66">
                <a:extLst>
                  <a:ext uri="{FF2B5EF4-FFF2-40B4-BE49-F238E27FC236}">
                    <a16:creationId xmlns:a16="http://schemas.microsoft.com/office/drawing/2014/main" id="{E5733A68-472F-B505-4D6B-B83DA4ECDE1A}"/>
                  </a:ext>
                </a:extLst>
              </p:cNvPr>
              <p:cNvSpPr/>
              <p:nvPr/>
            </p:nvSpPr>
            <p:spPr>
              <a:xfrm>
                <a:off x="6073775" y="1611313"/>
                <a:ext cx="100012" cy="101600"/>
              </a:xfrm>
              <a:custGeom>
                <a:avLst/>
                <a:gdLst/>
                <a:ahLst/>
                <a:cxnLst/>
                <a:rect l="l" t="t" r="r" b="b"/>
                <a:pathLst>
                  <a:path w="63" h="64" extrusionOk="0">
                    <a:moveTo>
                      <a:pt x="33" y="0"/>
                    </a:moveTo>
                    <a:lnTo>
                      <a:pt x="40" y="5"/>
                    </a:lnTo>
                    <a:lnTo>
                      <a:pt x="28" y="21"/>
                    </a:lnTo>
                    <a:lnTo>
                      <a:pt x="44" y="35"/>
                    </a:lnTo>
                    <a:lnTo>
                      <a:pt x="59" y="21"/>
                    </a:lnTo>
                    <a:lnTo>
                      <a:pt x="63" y="26"/>
                    </a:lnTo>
                    <a:lnTo>
                      <a:pt x="30" y="64"/>
                    </a:lnTo>
                    <a:lnTo>
                      <a:pt x="26" y="59"/>
                    </a:lnTo>
                    <a:lnTo>
                      <a:pt x="40" y="43"/>
                    </a:lnTo>
                    <a:lnTo>
                      <a:pt x="23" y="26"/>
                    </a:lnTo>
                    <a:lnTo>
                      <a:pt x="7" y="43"/>
                    </a:lnTo>
                    <a:lnTo>
                      <a:pt x="0" y="38"/>
                    </a:lnTo>
                    <a:lnTo>
                      <a:pt x="33"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5" name="Google Shape;1653;p66">
                <a:extLst>
                  <a:ext uri="{FF2B5EF4-FFF2-40B4-BE49-F238E27FC236}">
                    <a16:creationId xmlns:a16="http://schemas.microsoft.com/office/drawing/2014/main" id="{F460328A-6E71-DAD4-A59B-02167E055FA6}"/>
                  </a:ext>
                </a:extLst>
              </p:cNvPr>
              <p:cNvSpPr/>
              <p:nvPr/>
            </p:nvSpPr>
            <p:spPr>
              <a:xfrm>
                <a:off x="6137275" y="1666875"/>
                <a:ext cx="93662" cy="98425"/>
              </a:xfrm>
              <a:custGeom>
                <a:avLst/>
                <a:gdLst/>
                <a:ahLst/>
                <a:cxnLst/>
                <a:rect l="l" t="t" r="r" b="b"/>
                <a:pathLst>
                  <a:path w="59" h="62" extrusionOk="0">
                    <a:moveTo>
                      <a:pt x="33" y="0"/>
                    </a:moveTo>
                    <a:lnTo>
                      <a:pt x="59" y="24"/>
                    </a:lnTo>
                    <a:lnTo>
                      <a:pt x="54" y="29"/>
                    </a:lnTo>
                    <a:lnTo>
                      <a:pt x="35" y="10"/>
                    </a:lnTo>
                    <a:lnTo>
                      <a:pt x="26" y="22"/>
                    </a:lnTo>
                    <a:lnTo>
                      <a:pt x="45" y="38"/>
                    </a:lnTo>
                    <a:lnTo>
                      <a:pt x="40" y="43"/>
                    </a:lnTo>
                    <a:lnTo>
                      <a:pt x="21" y="26"/>
                    </a:lnTo>
                    <a:lnTo>
                      <a:pt x="12" y="36"/>
                    </a:lnTo>
                    <a:lnTo>
                      <a:pt x="30" y="57"/>
                    </a:lnTo>
                    <a:lnTo>
                      <a:pt x="26" y="62"/>
                    </a:lnTo>
                    <a:lnTo>
                      <a:pt x="0" y="36"/>
                    </a:lnTo>
                    <a:lnTo>
                      <a:pt x="33"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6" name="Google Shape;1654;p66">
                <a:extLst>
                  <a:ext uri="{FF2B5EF4-FFF2-40B4-BE49-F238E27FC236}">
                    <a16:creationId xmlns:a16="http://schemas.microsoft.com/office/drawing/2014/main" id="{0EAF2ED2-7E9F-433A-7DF7-032C962A6C2D}"/>
                  </a:ext>
                </a:extLst>
              </p:cNvPr>
              <p:cNvSpPr/>
              <p:nvPr/>
            </p:nvSpPr>
            <p:spPr>
              <a:xfrm>
                <a:off x="6208713" y="1738313"/>
                <a:ext cx="93662" cy="93662"/>
              </a:xfrm>
              <a:custGeom>
                <a:avLst/>
                <a:gdLst/>
                <a:ahLst/>
                <a:cxnLst/>
                <a:rect l="l" t="t" r="r" b="b"/>
                <a:pathLst>
                  <a:path w="25" h="25" extrusionOk="0">
                    <a:moveTo>
                      <a:pt x="7" y="11"/>
                    </a:moveTo>
                    <a:cubicBezTo>
                      <a:pt x="4" y="14"/>
                      <a:pt x="5" y="16"/>
                      <a:pt x="7" y="19"/>
                    </a:cubicBezTo>
                    <a:cubicBezTo>
                      <a:pt x="10" y="21"/>
                      <a:pt x="12" y="21"/>
                      <a:pt x="13" y="20"/>
                    </a:cubicBezTo>
                    <a:cubicBezTo>
                      <a:pt x="14" y="18"/>
                      <a:pt x="14" y="17"/>
                      <a:pt x="14" y="16"/>
                    </a:cubicBezTo>
                    <a:cubicBezTo>
                      <a:pt x="13" y="15"/>
                      <a:pt x="12" y="13"/>
                      <a:pt x="10" y="11"/>
                    </a:cubicBezTo>
                    <a:cubicBezTo>
                      <a:pt x="8" y="7"/>
                      <a:pt x="9" y="5"/>
                      <a:pt x="11" y="3"/>
                    </a:cubicBezTo>
                    <a:cubicBezTo>
                      <a:pt x="14" y="0"/>
                      <a:pt x="18" y="2"/>
                      <a:pt x="21" y="5"/>
                    </a:cubicBezTo>
                    <a:cubicBezTo>
                      <a:pt x="24" y="8"/>
                      <a:pt x="25" y="12"/>
                      <a:pt x="22" y="15"/>
                    </a:cubicBezTo>
                    <a:cubicBezTo>
                      <a:pt x="19" y="13"/>
                      <a:pt x="19" y="13"/>
                      <a:pt x="19" y="13"/>
                    </a:cubicBezTo>
                    <a:cubicBezTo>
                      <a:pt x="21" y="11"/>
                      <a:pt x="20" y="8"/>
                      <a:pt x="19" y="7"/>
                    </a:cubicBezTo>
                    <a:cubicBezTo>
                      <a:pt x="17" y="5"/>
                      <a:pt x="15" y="4"/>
                      <a:pt x="14" y="6"/>
                    </a:cubicBezTo>
                    <a:cubicBezTo>
                      <a:pt x="13" y="7"/>
                      <a:pt x="13" y="8"/>
                      <a:pt x="14" y="10"/>
                    </a:cubicBezTo>
                    <a:cubicBezTo>
                      <a:pt x="14" y="10"/>
                      <a:pt x="16" y="14"/>
                      <a:pt x="17" y="15"/>
                    </a:cubicBezTo>
                    <a:cubicBezTo>
                      <a:pt x="18" y="18"/>
                      <a:pt x="17" y="20"/>
                      <a:pt x="16" y="22"/>
                    </a:cubicBezTo>
                    <a:cubicBezTo>
                      <a:pt x="12" y="25"/>
                      <a:pt x="8" y="24"/>
                      <a:pt x="5" y="21"/>
                    </a:cubicBezTo>
                    <a:cubicBezTo>
                      <a:pt x="2" y="17"/>
                      <a:pt x="0" y="13"/>
                      <a:pt x="4" y="9"/>
                    </a:cubicBezTo>
                    <a:lnTo>
                      <a:pt x="7"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7" name="Google Shape;1655;p66">
                <a:extLst>
                  <a:ext uri="{FF2B5EF4-FFF2-40B4-BE49-F238E27FC236}">
                    <a16:creationId xmlns:a16="http://schemas.microsoft.com/office/drawing/2014/main" id="{99D25BDE-EF86-4348-9774-25A9C74E3C3C}"/>
                  </a:ext>
                </a:extLst>
              </p:cNvPr>
              <p:cNvSpPr/>
              <p:nvPr/>
            </p:nvSpPr>
            <p:spPr>
              <a:xfrm>
                <a:off x="6253163" y="1806575"/>
                <a:ext cx="90487" cy="90487"/>
              </a:xfrm>
              <a:custGeom>
                <a:avLst/>
                <a:gdLst/>
                <a:ahLst/>
                <a:cxnLst/>
                <a:rect l="l" t="t" r="r" b="b"/>
                <a:pathLst>
                  <a:path w="57" h="57" extrusionOk="0">
                    <a:moveTo>
                      <a:pt x="50" y="0"/>
                    </a:moveTo>
                    <a:lnTo>
                      <a:pt x="57" y="7"/>
                    </a:lnTo>
                    <a:lnTo>
                      <a:pt x="33" y="57"/>
                    </a:lnTo>
                    <a:lnTo>
                      <a:pt x="26" y="49"/>
                    </a:lnTo>
                    <a:lnTo>
                      <a:pt x="33" y="35"/>
                    </a:lnTo>
                    <a:lnTo>
                      <a:pt x="19" y="21"/>
                    </a:lnTo>
                    <a:lnTo>
                      <a:pt x="5" y="28"/>
                    </a:lnTo>
                    <a:lnTo>
                      <a:pt x="0" y="21"/>
                    </a:lnTo>
                    <a:lnTo>
                      <a:pt x="50" y="0"/>
                    </a:lnTo>
                    <a:close/>
                    <a:moveTo>
                      <a:pt x="26" y="19"/>
                    </a:moveTo>
                    <a:lnTo>
                      <a:pt x="35" y="31"/>
                    </a:lnTo>
                    <a:lnTo>
                      <a:pt x="47" y="9"/>
                    </a:lnTo>
                    <a:lnTo>
                      <a:pt x="47" y="9"/>
                    </a:lnTo>
                    <a:lnTo>
                      <a:pt x="26" y="19"/>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68" name="Google Shape;1656;p66">
                <a:extLst>
                  <a:ext uri="{FF2B5EF4-FFF2-40B4-BE49-F238E27FC236}">
                    <a16:creationId xmlns:a16="http://schemas.microsoft.com/office/drawing/2014/main" id="{C0BB067B-ECC0-0FAD-4D31-5DEBCDC6A213}"/>
                  </a:ext>
                </a:extLst>
              </p:cNvPr>
              <p:cNvSpPr/>
              <p:nvPr/>
            </p:nvSpPr>
            <p:spPr>
              <a:xfrm>
                <a:off x="6316663" y="1839913"/>
                <a:ext cx="115887" cy="115887"/>
              </a:xfrm>
              <a:custGeom>
                <a:avLst/>
                <a:gdLst/>
                <a:ahLst/>
                <a:cxnLst/>
                <a:rect l="l" t="t" r="r" b="b"/>
                <a:pathLst>
                  <a:path w="73" h="73" extrusionOk="0">
                    <a:moveTo>
                      <a:pt x="28" y="0"/>
                    </a:moveTo>
                    <a:lnTo>
                      <a:pt x="36" y="7"/>
                    </a:lnTo>
                    <a:lnTo>
                      <a:pt x="12" y="40"/>
                    </a:lnTo>
                    <a:lnTo>
                      <a:pt x="12" y="40"/>
                    </a:lnTo>
                    <a:lnTo>
                      <a:pt x="47" y="21"/>
                    </a:lnTo>
                    <a:lnTo>
                      <a:pt x="54" y="28"/>
                    </a:lnTo>
                    <a:lnTo>
                      <a:pt x="31" y="62"/>
                    </a:lnTo>
                    <a:lnTo>
                      <a:pt x="31" y="62"/>
                    </a:lnTo>
                    <a:lnTo>
                      <a:pt x="66" y="43"/>
                    </a:lnTo>
                    <a:lnTo>
                      <a:pt x="73" y="50"/>
                    </a:lnTo>
                    <a:lnTo>
                      <a:pt x="24" y="73"/>
                    </a:lnTo>
                    <a:lnTo>
                      <a:pt x="19" y="66"/>
                    </a:lnTo>
                    <a:lnTo>
                      <a:pt x="43" y="33"/>
                    </a:lnTo>
                    <a:lnTo>
                      <a:pt x="43" y="33"/>
                    </a:lnTo>
                    <a:lnTo>
                      <a:pt x="5" y="50"/>
                    </a:lnTo>
                    <a:lnTo>
                      <a:pt x="0" y="43"/>
                    </a:lnTo>
                    <a:lnTo>
                      <a:pt x="28"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
          <p:nvSpPr>
            <p:cNvPr id="49" name="Google Shape;1657;p66">
              <a:extLst>
                <a:ext uri="{FF2B5EF4-FFF2-40B4-BE49-F238E27FC236}">
                  <a16:creationId xmlns:a16="http://schemas.microsoft.com/office/drawing/2014/main" id="{D5C1CAFB-9ADC-2087-D67F-EB7DE24C606A}"/>
                </a:ext>
              </a:extLst>
            </p:cNvPr>
            <p:cNvSpPr/>
            <p:nvPr/>
          </p:nvSpPr>
          <p:spPr>
            <a:xfrm>
              <a:off x="924968" y="795419"/>
              <a:ext cx="5207233" cy="5204056"/>
            </a:xfrm>
            <a:custGeom>
              <a:avLst/>
              <a:gdLst/>
              <a:ahLst/>
              <a:cxnLst/>
              <a:rect l="l" t="t" r="r" b="b"/>
              <a:pathLst>
                <a:path w="1389" h="1388" extrusionOk="0">
                  <a:moveTo>
                    <a:pt x="694" y="0"/>
                  </a:moveTo>
                  <a:cubicBezTo>
                    <a:pt x="312" y="0"/>
                    <a:pt x="0" y="311"/>
                    <a:pt x="0" y="694"/>
                  </a:cubicBezTo>
                  <a:cubicBezTo>
                    <a:pt x="0" y="1077"/>
                    <a:pt x="312" y="1388"/>
                    <a:pt x="694" y="1388"/>
                  </a:cubicBezTo>
                  <a:cubicBezTo>
                    <a:pt x="1077" y="1388"/>
                    <a:pt x="1389" y="1077"/>
                    <a:pt x="1389" y="694"/>
                  </a:cubicBezTo>
                  <a:cubicBezTo>
                    <a:pt x="1389" y="311"/>
                    <a:pt x="1077" y="0"/>
                    <a:pt x="694" y="0"/>
                  </a:cubicBezTo>
                  <a:close/>
                  <a:moveTo>
                    <a:pt x="692" y="1265"/>
                  </a:moveTo>
                  <a:cubicBezTo>
                    <a:pt x="378" y="1265"/>
                    <a:pt x="122" y="1009"/>
                    <a:pt x="122" y="694"/>
                  </a:cubicBezTo>
                  <a:cubicBezTo>
                    <a:pt x="122" y="379"/>
                    <a:pt x="378" y="122"/>
                    <a:pt x="692" y="122"/>
                  </a:cubicBezTo>
                  <a:cubicBezTo>
                    <a:pt x="1006" y="122"/>
                    <a:pt x="1262" y="379"/>
                    <a:pt x="1262" y="694"/>
                  </a:cubicBezTo>
                  <a:cubicBezTo>
                    <a:pt x="1262" y="1009"/>
                    <a:pt x="1006" y="1265"/>
                    <a:pt x="692" y="1265"/>
                  </a:cubicBezTo>
                  <a:close/>
                </a:path>
              </a:pathLst>
            </a:custGeom>
            <a:solidFill>
              <a:srgbClr val="28668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Tree>
    <p:extLst>
      <p:ext uri="{BB962C8B-B14F-4D97-AF65-F5344CB8AC3E}">
        <p14:creationId xmlns:p14="http://schemas.microsoft.com/office/powerpoint/2010/main" val="774991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F2B0AD0-391C-E780-6CFB-AAA3A5AB0607}"/>
              </a:ext>
            </a:extLst>
          </p:cNvPr>
          <p:cNvSpPr>
            <a:spLocks noGrp="1"/>
          </p:cNvSpPr>
          <p:nvPr>
            <p:ph type="sldNum" sz="quarter" idx="11"/>
          </p:nvPr>
        </p:nvSpPr>
        <p:spPr/>
        <p:txBody>
          <a:bodyPr/>
          <a:lstStyle/>
          <a:p>
            <a:fld id="{51C557F5-C807-6C4C-A9D5-F8000D407BA5}" type="slidenum">
              <a:rPr lang="en-US" smtClean="0"/>
              <a:pPr/>
              <a:t>32</a:t>
            </a:fld>
            <a:endParaRPr lang="en-US"/>
          </a:p>
        </p:txBody>
      </p:sp>
      <p:sp>
        <p:nvSpPr>
          <p:cNvPr id="4" name="Title 3">
            <a:extLst>
              <a:ext uri="{FF2B5EF4-FFF2-40B4-BE49-F238E27FC236}">
                <a16:creationId xmlns:a16="http://schemas.microsoft.com/office/drawing/2014/main" id="{1B324C03-6CEE-5BBB-8F8D-72F3D7DF32C6}"/>
              </a:ext>
            </a:extLst>
          </p:cNvPr>
          <p:cNvSpPr>
            <a:spLocks noGrp="1"/>
          </p:cNvSpPr>
          <p:nvPr>
            <p:ph type="title"/>
          </p:nvPr>
        </p:nvSpPr>
        <p:spPr>
          <a:xfrm>
            <a:off x="301978" y="336846"/>
            <a:ext cx="7382934" cy="332399"/>
          </a:xfrm>
        </p:spPr>
        <p:txBody>
          <a:bodyPr/>
          <a:lstStyle/>
          <a:p>
            <a:r>
              <a:rPr lang="en-US" sz="2400" dirty="0">
                <a:latin typeface="Times New Roman"/>
                <a:cs typeface="Times New Roman"/>
              </a:rPr>
              <a:t>What’s Next? Track Alternative Usage</a:t>
            </a:r>
            <a:r>
              <a:rPr lang="en-US" sz="2400" dirty="0">
                <a:latin typeface="Tiempos Fine Light"/>
                <a:cs typeface="Times New Roman"/>
              </a:rPr>
              <a:t> </a:t>
            </a:r>
            <a:endParaRPr lang="en-US" sz="2400" dirty="0"/>
          </a:p>
        </p:txBody>
      </p:sp>
      <p:sp>
        <p:nvSpPr>
          <p:cNvPr id="5" name="Content Placeholder 1">
            <a:extLst>
              <a:ext uri="{FF2B5EF4-FFF2-40B4-BE49-F238E27FC236}">
                <a16:creationId xmlns:a16="http://schemas.microsoft.com/office/drawing/2014/main" id="{20C86EC2-93A3-1917-9D10-E735F15CB5C5}"/>
              </a:ext>
            </a:extLst>
          </p:cNvPr>
          <p:cNvSpPr txBox="1">
            <a:spLocks/>
          </p:cNvSpPr>
          <p:nvPr/>
        </p:nvSpPr>
        <p:spPr>
          <a:xfrm>
            <a:off x="4698516" y="1137849"/>
            <a:ext cx="3717985" cy="3263504"/>
          </a:xfrm>
          <a:prstGeom prst="rect">
            <a:avLst/>
          </a:prstGeom>
        </p:spPr>
        <p:txBody>
          <a:bodyPr vert="horz" lIns="0" tIns="0" rIns="0" bIns="0" rtlCol="0" anchor="t" anchorCtr="0">
            <a:noAutofit/>
          </a:bodyPr>
          <a:lstStyle>
            <a:lvl1pPr marL="171450" indent="-171450" algn="l" defTabSz="685800" rtl="0" eaLnBrk="1" latinLnBrk="0" hangingPunct="1">
              <a:lnSpc>
                <a:spcPct val="90000"/>
              </a:lnSpc>
              <a:spcBef>
                <a:spcPts val="750"/>
              </a:spcBef>
              <a:buClr>
                <a:schemeClr val="bg2"/>
              </a:buClr>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bg2"/>
              </a:buClr>
              <a:buFont typeface="Arial" panose="020B0604020202020204" pitchFamily="34" charset="0"/>
              <a:buChar char="•"/>
              <a:defRPr sz="15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bg2"/>
              </a:buClr>
              <a:buFont typeface="Arial" panose="020B0604020202020204" pitchFamily="34" charset="0"/>
              <a:buChar char="•"/>
              <a:defRPr sz="135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bg2"/>
              </a:buClr>
              <a:buFont typeface="Arial" panose="020B0604020202020204" pitchFamily="34" charset="0"/>
              <a:buChar char="•"/>
              <a:defRPr sz="1200" b="0" i="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dirty="0"/>
          </a:p>
        </p:txBody>
      </p:sp>
      <p:sp>
        <p:nvSpPr>
          <p:cNvPr id="6" name="TextBox 5">
            <a:extLst>
              <a:ext uri="{FF2B5EF4-FFF2-40B4-BE49-F238E27FC236}">
                <a16:creationId xmlns:a16="http://schemas.microsoft.com/office/drawing/2014/main" id="{7966CD65-7BEC-8348-06D8-F90E73FA7BB4}"/>
              </a:ext>
            </a:extLst>
          </p:cNvPr>
          <p:cNvSpPr txBox="1"/>
          <p:nvPr/>
        </p:nvSpPr>
        <p:spPr>
          <a:xfrm>
            <a:off x="373944" y="740833"/>
            <a:ext cx="7083777" cy="477054"/>
          </a:xfrm>
          <a:prstGeom prst="rect">
            <a:avLst/>
          </a:prstGeom>
          <a:ln/>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IMPORTANT! Tracking Alternative Usage</a:t>
            </a:r>
            <a:endParaRPr lang="en-US" b="1">
              <a:ea typeface="Calibri"/>
              <a:cs typeface="Calibri"/>
            </a:endParaRPr>
          </a:p>
          <a:p>
            <a:r>
              <a:rPr lang="en-US" sz="1100" dirty="0"/>
              <a:t>Once you are done with the Flipped Classroom, you will need to make sure you are tracking usage for the VHA contract. </a:t>
            </a:r>
            <a:endParaRPr lang="en-US" sz="1100" dirty="0">
              <a:ea typeface="Calibri"/>
              <a:cs typeface="Calibri"/>
            </a:endParaRPr>
          </a:p>
        </p:txBody>
      </p:sp>
      <p:sp>
        <p:nvSpPr>
          <p:cNvPr id="8" name="Content Placeholder 2">
            <a:extLst>
              <a:ext uri="{FF2B5EF4-FFF2-40B4-BE49-F238E27FC236}">
                <a16:creationId xmlns:a16="http://schemas.microsoft.com/office/drawing/2014/main" id="{14DB1AF7-703B-4DD3-607C-92CBA46139F5}"/>
              </a:ext>
            </a:extLst>
          </p:cNvPr>
          <p:cNvSpPr>
            <a:spLocks noGrp="1"/>
          </p:cNvSpPr>
          <p:nvPr>
            <p:ph idx="1"/>
          </p:nvPr>
        </p:nvSpPr>
        <p:spPr>
          <a:xfrm>
            <a:off x="323144" y="1453668"/>
            <a:ext cx="4236699" cy="2692005"/>
          </a:xfrm>
        </p:spPr>
        <p:txBody>
          <a:bodyPr/>
          <a:lstStyle/>
          <a:p>
            <a:pPr marL="7620" indent="0">
              <a:lnSpc>
                <a:spcPct val="100000"/>
              </a:lnSpc>
              <a:spcBef>
                <a:spcPts val="0"/>
              </a:spcBef>
              <a:spcAft>
                <a:spcPts val="225"/>
              </a:spcAft>
              <a:buNone/>
            </a:pPr>
            <a:r>
              <a:rPr lang="en-US" sz="1200" b="1" dirty="0">
                <a:latin typeface="Arial"/>
                <a:cs typeface="Arial"/>
              </a:rPr>
              <a:t>What qualifies as Alternative Usage? </a:t>
            </a:r>
            <a:endParaRPr lang="en-US" sz="1200" b="1" dirty="0"/>
          </a:p>
          <a:p>
            <a:pPr marL="7620" indent="0">
              <a:lnSpc>
                <a:spcPct val="100000"/>
              </a:lnSpc>
              <a:spcBef>
                <a:spcPts val="0"/>
              </a:spcBef>
              <a:spcAft>
                <a:spcPts val="225"/>
              </a:spcAft>
              <a:buNone/>
            </a:pPr>
            <a:r>
              <a:rPr lang="en-US" sz="1200" dirty="0">
                <a:latin typeface="Arial"/>
                <a:cs typeface="Arial"/>
              </a:rPr>
              <a:t>Below are a few examples of the types of usage we need your help tracking! </a:t>
            </a:r>
          </a:p>
          <a:p>
            <a:pPr marL="261620" lvl="1" indent="-130810">
              <a:lnSpc>
                <a:spcPct val="100000"/>
              </a:lnSpc>
              <a:spcBef>
                <a:spcPts val="0"/>
              </a:spcBef>
              <a:spcAft>
                <a:spcPts val="225"/>
              </a:spcAft>
            </a:pPr>
            <a:r>
              <a:rPr lang="en-US" sz="1200" dirty="0">
                <a:solidFill>
                  <a:schemeClr val="accent1"/>
                </a:solidFill>
                <a:latin typeface="Arial"/>
                <a:cs typeface="Arial"/>
              </a:rPr>
              <a:t>Instructor Led </a:t>
            </a:r>
            <a:r>
              <a:rPr lang="en-US" sz="1200" dirty="0">
                <a:latin typeface="Arial"/>
                <a:cs typeface="Arial"/>
              </a:rPr>
              <a:t>(In-person or Online) - Full or portions of courses. If you track in TMS, no need to double report. </a:t>
            </a:r>
          </a:p>
          <a:p>
            <a:pPr marL="261620" lvl="1" indent="-130810">
              <a:lnSpc>
                <a:spcPct val="100000"/>
              </a:lnSpc>
              <a:spcBef>
                <a:spcPts val="0"/>
              </a:spcBef>
              <a:spcAft>
                <a:spcPts val="225"/>
              </a:spcAft>
            </a:pPr>
            <a:r>
              <a:rPr lang="en-US" sz="1200" dirty="0">
                <a:latin typeface="Arial"/>
                <a:cs typeface="Arial"/>
              </a:rPr>
              <a:t>Facilitator Certification Completion of any FranklinCovey Course</a:t>
            </a:r>
            <a:endParaRPr lang="en-US" sz="1200" dirty="0"/>
          </a:p>
          <a:p>
            <a:pPr marL="261620" lvl="1" indent="-130810">
              <a:lnSpc>
                <a:spcPct val="100000"/>
              </a:lnSpc>
              <a:spcBef>
                <a:spcPts val="0"/>
              </a:spcBef>
              <a:spcAft>
                <a:spcPts val="225"/>
              </a:spcAft>
            </a:pPr>
            <a:r>
              <a:rPr lang="en-US" sz="1200" dirty="0">
                <a:latin typeface="Arial"/>
                <a:cs typeface="Arial"/>
              </a:rPr>
              <a:t>If you share </a:t>
            </a:r>
            <a:r>
              <a:rPr lang="en-US" sz="1200" dirty="0">
                <a:solidFill>
                  <a:schemeClr val="accent1"/>
                </a:solidFill>
                <a:latin typeface="Arial"/>
                <a:cs typeface="Arial"/>
              </a:rPr>
              <a:t>ANY</a:t>
            </a:r>
            <a:r>
              <a:rPr lang="en-US" sz="1200" dirty="0">
                <a:latin typeface="Arial"/>
                <a:cs typeface="Arial"/>
              </a:rPr>
              <a:t> content from FranklinCovey (Articles, videos, tools, etc.) during any of the below forums, please let us know:</a:t>
            </a:r>
            <a:endParaRPr lang="en-US" sz="1200" dirty="0"/>
          </a:p>
          <a:p>
            <a:pPr marL="604520" lvl="2">
              <a:lnSpc>
                <a:spcPct val="100000"/>
              </a:lnSpc>
              <a:spcBef>
                <a:spcPts val="0"/>
              </a:spcBef>
              <a:spcAft>
                <a:spcPts val="225"/>
              </a:spcAft>
            </a:pPr>
            <a:r>
              <a:rPr lang="en-US" sz="1050" dirty="0">
                <a:latin typeface="Arial"/>
                <a:cs typeface="Arial"/>
              </a:rPr>
              <a:t>Lunch and Learns</a:t>
            </a:r>
            <a:endParaRPr lang="en-US" sz="1050" dirty="0"/>
          </a:p>
          <a:p>
            <a:pPr marL="604520" lvl="2">
              <a:lnSpc>
                <a:spcPct val="100000"/>
              </a:lnSpc>
              <a:spcBef>
                <a:spcPts val="0"/>
              </a:spcBef>
              <a:spcAft>
                <a:spcPts val="225"/>
              </a:spcAft>
            </a:pPr>
            <a:r>
              <a:rPr lang="en-US" sz="1050" dirty="0">
                <a:latin typeface="Arial"/>
                <a:cs typeface="Arial"/>
              </a:rPr>
              <a:t>Flipped Classrooms</a:t>
            </a:r>
          </a:p>
          <a:p>
            <a:pPr marL="604520" lvl="2">
              <a:lnSpc>
                <a:spcPct val="100000"/>
              </a:lnSpc>
              <a:spcBef>
                <a:spcPts val="0"/>
              </a:spcBef>
              <a:spcAft>
                <a:spcPts val="225"/>
              </a:spcAft>
            </a:pPr>
            <a:r>
              <a:rPr lang="en-US" sz="1050" dirty="0">
                <a:latin typeface="Arial"/>
                <a:cs typeface="Arial"/>
              </a:rPr>
              <a:t>Town Halls</a:t>
            </a:r>
          </a:p>
          <a:p>
            <a:pPr marL="604520" lvl="2">
              <a:lnSpc>
                <a:spcPct val="100000"/>
              </a:lnSpc>
              <a:spcBef>
                <a:spcPts val="0"/>
              </a:spcBef>
              <a:spcAft>
                <a:spcPts val="225"/>
              </a:spcAft>
            </a:pPr>
            <a:r>
              <a:rPr lang="en-US" sz="1050" dirty="0">
                <a:latin typeface="Arial"/>
                <a:cs typeface="Arial"/>
              </a:rPr>
              <a:t>Newsletters</a:t>
            </a:r>
            <a:endParaRPr lang="en-US" sz="1050" dirty="0"/>
          </a:p>
          <a:p>
            <a:pPr marL="604520" lvl="2">
              <a:lnSpc>
                <a:spcPct val="100000"/>
              </a:lnSpc>
              <a:spcBef>
                <a:spcPts val="0"/>
              </a:spcBef>
              <a:spcAft>
                <a:spcPts val="225"/>
              </a:spcAft>
            </a:pPr>
            <a:r>
              <a:rPr lang="en-US" sz="1050" dirty="0">
                <a:latin typeface="Arial"/>
                <a:cs typeface="Arial"/>
              </a:rPr>
              <a:t>Sent via email, MS Teams and other platforms</a:t>
            </a:r>
            <a:endParaRPr lang="en-US" sz="1050" dirty="0"/>
          </a:p>
          <a:p>
            <a:pPr marL="604520" lvl="2">
              <a:lnSpc>
                <a:spcPct val="100000"/>
              </a:lnSpc>
              <a:spcBef>
                <a:spcPts val="0"/>
              </a:spcBef>
              <a:spcAft>
                <a:spcPts val="225"/>
              </a:spcAft>
            </a:pPr>
            <a:r>
              <a:rPr lang="en-US" sz="1050" dirty="0">
                <a:latin typeface="Arial"/>
                <a:cs typeface="Arial"/>
              </a:rPr>
              <a:t>Posted in digital platform</a:t>
            </a:r>
            <a:endParaRPr lang="en-US" sz="1050" dirty="0"/>
          </a:p>
          <a:p>
            <a:pPr marL="261620" lvl="1" indent="-130810">
              <a:buNone/>
            </a:pPr>
            <a:endParaRPr lang="en-US" sz="1125" dirty="0"/>
          </a:p>
          <a:p>
            <a:pPr marL="261620" lvl="1" indent="-130810"/>
            <a:endParaRPr lang="en-US" sz="1125" dirty="0"/>
          </a:p>
          <a:p>
            <a:pPr marL="261620" lvl="1" indent="-130810"/>
            <a:endParaRPr lang="en-US" sz="1125" dirty="0"/>
          </a:p>
          <a:p>
            <a:pPr marL="261620" lvl="1" indent="-130810"/>
            <a:endParaRPr lang="en-US" sz="1125" dirty="0"/>
          </a:p>
          <a:p>
            <a:pPr marL="261620" indent="-130810"/>
            <a:endParaRPr lang="en-US" sz="1125" dirty="0"/>
          </a:p>
        </p:txBody>
      </p:sp>
      <p:sp>
        <p:nvSpPr>
          <p:cNvPr id="10" name="Rectangle: Rounded Corners 9">
            <a:extLst>
              <a:ext uri="{FF2B5EF4-FFF2-40B4-BE49-F238E27FC236}">
                <a16:creationId xmlns:a16="http://schemas.microsoft.com/office/drawing/2014/main" id="{C48BDA46-8BC0-F456-BFB6-7B871CD536DF}"/>
              </a:ext>
            </a:extLst>
          </p:cNvPr>
          <p:cNvSpPr/>
          <p:nvPr/>
        </p:nvSpPr>
        <p:spPr>
          <a:xfrm>
            <a:off x="4630038" y="1648441"/>
            <a:ext cx="4430948" cy="2762419"/>
          </a:xfrm>
          <a:prstGeom prst="roundRect">
            <a:avLst>
              <a:gd name="adj" fmla="val 4838"/>
            </a:avLst>
          </a:prstGeom>
          <a:solidFill>
            <a:schemeClr val="accent4">
              <a:lumMod val="20000"/>
              <a:lumOff val="80000"/>
            </a:schemeClr>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US" sz="1050"/>
          </a:p>
        </p:txBody>
      </p:sp>
      <p:sp>
        <p:nvSpPr>
          <p:cNvPr id="12" name="TextBox 11">
            <a:extLst>
              <a:ext uri="{FF2B5EF4-FFF2-40B4-BE49-F238E27FC236}">
                <a16:creationId xmlns:a16="http://schemas.microsoft.com/office/drawing/2014/main" id="{8672CA06-9A73-4E2C-FD36-482EFE9F0B74}"/>
              </a:ext>
            </a:extLst>
          </p:cNvPr>
          <p:cNvSpPr txBox="1"/>
          <p:nvPr/>
        </p:nvSpPr>
        <p:spPr>
          <a:xfrm>
            <a:off x="4926765" y="1958523"/>
            <a:ext cx="3828631" cy="2146742"/>
          </a:xfrm>
          <a:prstGeom prst="rect">
            <a:avLst/>
          </a:prstGeom>
          <a:noFill/>
        </p:spPr>
        <p:txBody>
          <a:bodyPr wrap="square" lIns="68580" tIns="34290" rIns="68580" bIns="34290" rtlCol="0" anchor="t">
            <a:spAutoFit/>
          </a:bodyPr>
          <a:lstStyle/>
          <a:p>
            <a:r>
              <a:rPr lang="en-US" sz="1125" b="1">
                <a:latin typeface="Arial"/>
                <a:cs typeface="Arial"/>
              </a:rPr>
              <a:t>How to track Alternative Usage: </a:t>
            </a:r>
            <a:endParaRPr lang="en-US" sz="1125" b="1">
              <a:latin typeface="Arial" panose="020B0604020202020204" pitchFamily="34" charset="0"/>
              <a:cs typeface="Arial" panose="020B0604020202020204" pitchFamily="34" charset="0"/>
            </a:endParaRPr>
          </a:p>
          <a:p>
            <a:r>
              <a:rPr lang="en-US" sz="1125">
                <a:latin typeface="Arial"/>
                <a:cs typeface="Arial"/>
              </a:rPr>
              <a:t>Any time you identify Alternative Usage within your facility, please let us know so we can award usage to your facility. </a:t>
            </a:r>
            <a:endParaRPr lang="en-US" sz="1125">
              <a:latin typeface="Arial" panose="020B0604020202020204" pitchFamily="34" charset="0"/>
              <a:cs typeface="Arial" panose="020B0604020202020204" pitchFamily="34" charset="0"/>
            </a:endParaRPr>
          </a:p>
          <a:p>
            <a:endParaRPr lang="en-US" sz="1125">
              <a:latin typeface="Arial" panose="020B0604020202020204" pitchFamily="34" charset="0"/>
              <a:cs typeface="Arial" panose="020B0604020202020204" pitchFamily="34" charset="0"/>
            </a:endParaRPr>
          </a:p>
          <a:p>
            <a:pPr marL="285274" lvl="1" indent="-285274">
              <a:buFont typeface="Arial" panose="020B0604020202020204" pitchFamily="34" charset="0"/>
              <a:buChar char="•"/>
            </a:pPr>
            <a:r>
              <a:rPr lang="en-US" sz="1125">
                <a:latin typeface="Arial"/>
                <a:cs typeface="Arial"/>
              </a:rPr>
              <a:t>Complete the simple survey </a:t>
            </a:r>
            <a:r>
              <a:rPr lang="en-US" sz="1125">
                <a:latin typeface="Arial"/>
                <a:cs typeface="Arial"/>
                <a:hlinkClick r:id="rId3"/>
              </a:rPr>
              <a:t>here.</a:t>
            </a:r>
            <a:endParaRPr lang="en-US" sz="1125">
              <a:latin typeface="Arial" panose="020B0604020202020204" pitchFamily="34" charset="0"/>
              <a:cs typeface="Arial" panose="020B0604020202020204" pitchFamily="34" charset="0"/>
            </a:endParaRPr>
          </a:p>
          <a:p>
            <a:pPr marL="628174" lvl="2" indent="-285274">
              <a:buFont typeface="Arial" panose="020B0604020202020204" pitchFamily="34" charset="0"/>
              <a:buChar char="•"/>
            </a:pPr>
            <a:r>
              <a:rPr lang="en-US" sz="1125">
                <a:latin typeface="Arial"/>
                <a:cs typeface="Arial"/>
              </a:rPr>
              <a:t>Approximately when was the content delivered?</a:t>
            </a:r>
          </a:p>
          <a:p>
            <a:pPr marL="628174" lvl="2" indent="-285274">
              <a:buFont typeface="Arial,Sans-Serif" panose="020B0604020202020204" pitchFamily="34" charset="0"/>
              <a:buChar char="•"/>
            </a:pPr>
            <a:r>
              <a:rPr lang="en-US" sz="1125">
                <a:latin typeface="Arial"/>
                <a:cs typeface="Arial"/>
              </a:rPr>
              <a:t>How many VHA Employees participated in the training?</a:t>
            </a:r>
          </a:p>
          <a:p>
            <a:pPr marL="628174" lvl="2" indent="-285274">
              <a:buFont typeface="Arial" panose="020B0604020202020204" pitchFamily="34" charset="0"/>
              <a:buChar char="•"/>
            </a:pPr>
            <a:r>
              <a:rPr lang="en-US" sz="1125">
                <a:latin typeface="Arial"/>
                <a:cs typeface="Arial"/>
              </a:rPr>
              <a:t>What and how did you share the information? </a:t>
            </a:r>
          </a:p>
          <a:p>
            <a:pPr marL="285274" lvl="1" indent="-285274">
              <a:buFont typeface="Arial" panose="020B0604020202020204" pitchFamily="34" charset="0"/>
              <a:buChar char="•"/>
            </a:pPr>
            <a:r>
              <a:rPr lang="en-US" sz="1125">
                <a:latin typeface="Arial"/>
                <a:cs typeface="Arial"/>
              </a:rPr>
              <a:t>Please reach out to </a:t>
            </a:r>
            <a:r>
              <a:rPr lang="en-US" sz="1125">
                <a:latin typeface="Arial"/>
                <a:cs typeface="Arial"/>
                <a:hlinkClick r:id="rId4"/>
              </a:rPr>
              <a:t>VACare@FranklinCovey.com</a:t>
            </a:r>
            <a:r>
              <a:rPr lang="en-US" sz="1125">
                <a:latin typeface="Arial"/>
                <a:cs typeface="Arial"/>
              </a:rPr>
              <a:t> if you have any questions  </a:t>
            </a:r>
            <a:endParaRPr lang="en-US" sz="1125">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780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218DFCE-8D67-8FC0-1C9D-92513DF8B4FC}"/>
              </a:ext>
            </a:extLst>
          </p:cNvPr>
          <p:cNvGraphicFramePr>
            <a:graphicFrameLocks noGrp="1"/>
          </p:cNvGraphicFramePr>
          <p:nvPr>
            <p:ph idx="1"/>
            <p:extLst>
              <p:ext uri="{D42A27DB-BD31-4B8C-83A1-F6EECF244321}">
                <p14:modId xmlns:p14="http://schemas.microsoft.com/office/powerpoint/2010/main" val="3742580507"/>
              </p:ext>
            </p:extLst>
          </p:nvPr>
        </p:nvGraphicFramePr>
        <p:xfrm>
          <a:off x="457200" y="1149350"/>
          <a:ext cx="7881938" cy="326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4</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4162"/>
            <a:ext cx="8229600" cy="332399"/>
          </a:xfrm>
        </p:spPr>
        <p:txBody>
          <a:bodyPr/>
          <a:lstStyle/>
          <a:p>
            <a:r>
              <a:rPr lang="en-US" sz="2400" dirty="0"/>
              <a:t>End-to-End Impact Platform Flipped Class Process  </a:t>
            </a:r>
          </a:p>
        </p:txBody>
      </p:sp>
    </p:spTree>
    <p:extLst>
      <p:ext uri="{BB962C8B-B14F-4D97-AF65-F5344CB8AC3E}">
        <p14:creationId xmlns:p14="http://schemas.microsoft.com/office/powerpoint/2010/main" val="648957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pic>
        <p:nvPicPr>
          <p:cNvPr id="1346" name="Google Shape;1346;p66"/>
          <p:cNvPicPr preferRelativeResize="0"/>
          <p:nvPr/>
        </p:nvPicPr>
        <p:blipFill rotWithShape="1">
          <a:blip r:embed="rId3" cstate="print">
            <a:alphaModFix/>
            <a:extLst>
              <a:ext uri="{28A0092B-C50C-407E-A947-70E740481C1C}">
                <a14:useLocalDpi xmlns:a14="http://schemas.microsoft.com/office/drawing/2010/main"/>
              </a:ext>
            </a:extLst>
          </a:blip>
          <a:srcRect b="6785"/>
          <a:stretch/>
        </p:blipFill>
        <p:spPr>
          <a:xfrm>
            <a:off x="4374650" y="5336050"/>
            <a:ext cx="2885625" cy="1409700"/>
          </a:xfrm>
          <a:prstGeom prst="rect">
            <a:avLst/>
          </a:prstGeom>
          <a:noFill/>
          <a:ln>
            <a:noFill/>
          </a:ln>
        </p:spPr>
      </p:pic>
      <p:sp>
        <p:nvSpPr>
          <p:cNvPr id="1391" name="Google Shape;1391;p66"/>
          <p:cNvSpPr txBox="1">
            <a:spLocks noGrp="1"/>
          </p:cNvSpPr>
          <p:nvPr>
            <p:ph type="title" idx="4294967295"/>
          </p:nvPr>
        </p:nvSpPr>
        <p:spPr>
          <a:xfrm>
            <a:off x="457200" y="371475"/>
            <a:ext cx="8122024" cy="485775"/>
          </a:xfrm>
        </p:spPr>
        <p:txBody>
          <a:bodyPr/>
          <a:lstStyle/>
          <a:p>
            <a:r>
              <a:rPr lang="en-US">
                <a:sym typeface="Times"/>
              </a:rPr>
              <a:t>The 7 Habits Of Highly Effective People</a:t>
            </a:r>
            <a:r>
              <a:rPr lang="en-US" baseline="30000">
                <a:sym typeface="Times"/>
              </a:rPr>
              <a:t>®</a:t>
            </a:r>
          </a:p>
          <a:p>
            <a:endParaRPr lang="en-US">
              <a:sym typeface="Times"/>
            </a:endParaRPr>
          </a:p>
        </p:txBody>
      </p:sp>
      <p:sp>
        <p:nvSpPr>
          <p:cNvPr id="28" name="Text Placeholder 27">
            <a:extLst>
              <a:ext uri="{FF2B5EF4-FFF2-40B4-BE49-F238E27FC236}">
                <a16:creationId xmlns:a16="http://schemas.microsoft.com/office/drawing/2014/main" id="{C889C039-FD8F-46C9-D460-1DA940E024A5}"/>
              </a:ext>
            </a:extLst>
          </p:cNvPr>
          <p:cNvSpPr>
            <a:spLocks noGrp="1"/>
          </p:cNvSpPr>
          <p:nvPr>
            <p:ph type="body" sz="quarter" idx="17"/>
          </p:nvPr>
        </p:nvSpPr>
        <p:spPr/>
        <p:txBody>
          <a:bodyPr/>
          <a:lstStyle/>
          <a:p>
            <a:r>
              <a:rPr lang="en-US"/>
              <a:t>1</a:t>
            </a:r>
          </a:p>
        </p:txBody>
      </p:sp>
      <p:sp>
        <p:nvSpPr>
          <p:cNvPr id="14" name="Text Placeholder 13">
            <a:extLst>
              <a:ext uri="{FF2B5EF4-FFF2-40B4-BE49-F238E27FC236}">
                <a16:creationId xmlns:a16="http://schemas.microsoft.com/office/drawing/2014/main" id="{4208D72B-0EA5-77F1-0367-D421465D6EC4}"/>
              </a:ext>
            </a:extLst>
          </p:cNvPr>
          <p:cNvSpPr>
            <a:spLocks noGrp="1"/>
          </p:cNvSpPr>
          <p:nvPr>
            <p:ph type="body" sz="quarter" idx="18"/>
          </p:nvPr>
        </p:nvSpPr>
        <p:spPr/>
        <p:txBody>
          <a:bodyPr/>
          <a:lstStyle/>
          <a:p>
            <a:r>
              <a:rPr lang="en-US" dirty="0"/>
              <a:t>Individuals will learn how to develop increased maturity, greater productivity, and the ability to manage one’s self. </a:t>
            </a:r>
          </a:p>
          <a:p>
            <a:r>
              <a:rPr lang="en-US" dirty="0"/>
              <a:t>Individuals will also execute critical priorities with laser-like focus and careful planning.</a:t>
            </a:r>
          </a:p>
          <a:p>
            <a:r>
              <a:rPr lang="en-US" dirty="0"/>
              <a:t>Team engagement, morale, and collaboration will increase. </a:t>
            </a:r>
          </a:p>
          <a:p>
            <a:r>
              <a:rPr lang="en-US" dirty="0"/>
              <a:t>Team communication and relationship skills will improve.</a:t>
            </a:r>
          </a:p>
          <a:p>
            <a:r>
              <a:rPr lang="en-US" dirty="0"/>
              <a:t>Organizations will create a framework for developing core values and creating a highly effective culture.</a:t>
            </a:r>
          </a:p>
          <a:p>
            <a:endParaRPr lang="en-US" dirty="0"/>
          </a:p>
        </p:txBody>
      </p:sp>
      <p:sp>
        <p:nvSpPr>
          <p:cNvPr id="29" name="Text Placeholder 28">
            <a:extLst>
              <a:ext uri="{FF2B5EF4-FFF2-40B4-BE49-F238E27FC236}">
                <a16:creationId xmlns:a16="http://schemas.microsoft.com/office/drawing/2014/main" id="{6CB12950-CA14-3B3C-9B89-7E949266BDE9}"/>
              </a:ext>
            </a:extLst>
          </p:cNvPr>
          <p:cNvSpPr>
            <a:spLocks noGrp="1"/>
          </p:cNvSpPr>
          <p:nvPr>
            <p:ph type="body" sz="quarter" idx="19"/>
          </p:nvPr>
        </p:nvSpPr>
        <p:spPr/>
        <p:txBody>
          <a:bodyPr/>
          <a:lstStyle/>
          <a:p>
            <a:r>
              <a:rPr lang="en-US"/>
              <a:t>Outcomes</a:t>
            </a:r>
          </a:p>
        </p:txBody>
      </p:sp>
      <p:sp>
        <p:nvSpPr>
          <p:cNvPr id="30" name="Text Placeholder 29">
            <a:extLst>
              <a:ext uri="{FF2B5EF4-FFF2-40B4-BE49-F238E27FC236}">
                <a16:creationId xmlns:a16="http://schemas.microsoft.com/office/drawing/2014/main" id="{FD47D9C4-4D01-0365-C097-6A6045A5A25B}"/>
              </a:ext>
            </a:extLst>
          </p:cNvPr>
          <p:cNvSpPr>
            <a:spLocks noGrp="1"/>
          </p:cNvSpPr>
          <p:nvPr>
            <p:ph type="body" sz="quarter" idx="20"/>
          </p:nvPr>
        </p:nvSpPr>
        <p:spPr/>
        <p:txBody>
          <a:bodyPr/>
          <a:lstStyle/>
          <a:p>
            <a:r>
              <a:rPr lang="en-US"/>
              <a:t>2</a:t>
            </a:r>
          </a:p>
        </p:txBody>
      </p:sp>
      <p:sp>
        <p:nvSpPr>
          <p:cNvPr id="17" name="Text Placeholder 16">
            <a:extLst>
              <a:ext uri="{FF2B5EF4-FFF2-40B4-BE49-F238E27FC236}">
                <a16:creationId xmlns:a16="http://schemas.microsoft.com/office/drawing/2014/main" id="{23EB9466-C4D0-BF1A-3FDA-A0CAB7EF56CE}"/>
              </a:ext>
            </a:extLst>
          </p:cNvPr>
          <p:cNvSpPr>
            <a:spLocks noGrp="1"/>
          </p:cNvSpPr>
          <p:nvPr>
            <p:ph type="body" sz="quarter" idx="21"/>
          </p:nvPr>
        </p:nvSpPr>
        <p:spPr>
          <a:xfrm>
            <a:off x="3213081" y="1921960"/>
            <a:ext cx="2726961" cy="648703"/>
          </a:xfrm>
        </p:spPr>
        <p:txBody>
          <a:bodyPr/>
          <a:lstStyle/>
          <a:p>
            <a:r>
              <a:rPr lang="en-US" dirty="0">
                <a:highlight>
                  <a:srgbClr val="FFFF00"/>
                </a:highlight>
              </a:rPr>
              <a:t>DATE RANGE 16 weeks</a:t>
            </a:r>
          </a:p>
          <a:p>
            <a:pPr marL="171450" indent="-171450">
              <a:buFont typeface="Arial" panose="020B0604020202020204" pitchFamily="34" charset="0"/>
              <a:buChar char="•"/>
            </a:pPr>
            <a:r>
              <a:rPr lang="en-US" sz="1000" dirty="0">
                <a:solidFill>
                  <a:srgbClr val="143746"/>
                </a:solidFill>
              </a:rPr>
              <a:t>Weekly Automated assignments: 30-minutes</a:t>
            </a:r>
          </a:p>
          <a:p>
            <a:pPr marL="171450" indent="-171450">
              <a:buFont typeface="Arial" panose="020B0604020202020204" pitchFamily="34" charset="0"/>
              <a:buChar char="•"/>
            </a:pPr>
            <a:r>
              <a:rPr lang="en-US" sz="1000" dirty="0">
                <a:solidFill>
                  <a:srgbClr val="143746"/>
                </a:solidFill>
              </a:rPr>
              <a:t>Bi-weekly live debrief sessions: 1-hour </a:t>
            </a:r>
          </a:p>
          <a:p>
            <a:endParaRPr lang="en-US" dirty="0">
              <a:highlight>
                <a:srgbClr val="FFFF00"/>
              </a:highlight>
            </a:endParaRPr>
          </a:p>
        </p:txBody>
      </p:sp>
      <p:sp>
        <p:nvSpPr>
          <p:cNvPr id="31" name="Text Placeholder 30">
            <a:extLst>
              <a:ext uri="{FF2B5EF4-FFF2-40B4-BE49-F238E27FC236}">
                <a16:creationId xmlns:a16="http://schemas.microsoft.com/office/drawing/2014/main" id="{0C1132A1-34FF-89DB-6056-B11FFE231414}"/>
              </a:ext>
            </a:extLst>
          </p:cNvPr>
          <p:cNvSpPr>
            <a:spLocks noGrp="1"/>
          </p:cNvSpPr>
          <p:nvPr>
            <p:ph type="body" sz="quarter" idx="22"/>
          </p:nvPr>
        </p:nvSpPr>
        <p:spPr>
          <a:xfrm>
            <a:off x="3454488" y="1580844"/>
            <a:ext cx="2169422" cy="285750"/>
          </a:xfrm>
        </p:spPr>
        <p:txBody>
          <a:bodyPr/>
          <a:lstStyle/>
          <a:p>
            <a:r>
              <a:rPr lang="en-US" dirty="0"/>
              <a:t>Schedule &amp; Commitment</a:t>
            </a:r>
          </a:p>
        </p:txBody>
      </p:sp>
      <p:sp>
        <p:nvSpPr>
          <p:cNvPr id="32" name="Text Placeholder 31">
            <a:extLst>
              <a:ext uri="{FF2B5EF4-FFF2-40B4-BE49-F238E27FC236}">
                <a16:creationId xmlns:a16="http://schemas.microsoft.com/office/drawing/2014/main" id="{E2F81F5A-A642-20EE-A9B8-88423246B66A}"/>
              </a:ext>
            </a:extLst>
          </p:cNvPr>
          <p:cNvSpPr>
            <a:spLocks noGrp="1"/>
          </p:cNvSpPr>
          <p:nvPr>
            <p:ph type="body" sz="quarter" idx="23"/>
          </p:nvPr>
        </p:nvSpPr>
        <p:spPr/>
        <p:txBody>
          <a:bodyPr/>
          <a:lstStyle/>
          <a:p>
            <a:r>
              <a:rPr lang="en-US"/>
              <a:t>3</a:t>
            </a:r>
          </a:p>
        </p:txBody>
      </p:sp>
      <p:sp>
        <p:nvSpPr>
          <p:cNvPr id="20" name="Text Placeholder 19">
            <a:extLst>
              <a:ext uri="{FF2B5EF4-FFF2-40B4-BE49-F238E27FC236}">
                <a16:creationId xmlns:a16="http://schemas.microsoft.com/office/drawing/2014/main" id="{C2DCCABB-4DEE-79BE-F10B-40E42BEA1B61}"/>
              </a:ext>
            </a:extLst>
          </p:cNvPr>
          <p:cNvSpPr>
            <a:spLocks noGrp="1"/>
          </p:cNvSpPr>
          <p:nvPr>
            <p:ph type="body" sz="quarter" idx="24"/>
          </p:nvPr>
        </p:nvSpPr>
        <p:spPr/>
        <p:txBody>
          <a:bodyPr/>
          <a:lstStyle/>
          <a:p>
            <a:pPr marL="0" indent="0">
              <a:buNone/>
            </a:pPr>
            <a:r>
              <a:rPr lang="en-US" dirty="0">
                <a:hlinkClick r:id="rId4"/>
              </a:rPr>
              <a:t>7 Habits of Highly Effective People </a:t>
            </a:r>
            <a:endParaRPr lang="en-US" dirty="0"/>
          </a:p>
        </p:txBody>
      </p:sp>
      <p:sp>
        <p:nvSpPr>
          <p:cNvPr id="33" name="Text Placeholder 32">
            <a:extLst>
              <a:ext uri="{FF2B5EF4-FFF2-40B4-BE49-F238E27FC236}">
                <a16:creationId xmlns:a16="http://schemas.microsoft.com/office/drawing/2014/main" id="{3CD981E2-12FD-5288-58D7-942E67EACB2B}"/>
              </a:ext>
            </a:extLst>
          </p:cNvPr>
          <p:cNvSpPr>
            <a:spLocks noGrp="1"/>
          </p:cNvSpPr>
          <p:nvPr>
            <p:ph type="body" sz="quarter" idx="25"/>
          </p:nvPr>
        </p:nvSpPr>
        <p:spPr/>
        <p:txBody>
          <a:bodyPr/>
          <a:lstStyle/>
          <a:p>
            <a:r>
              <a:rPr lang="en-US" dirty="0"/>
              <a:t>Course Link</a:t>
            </a:r>
          </a:p>
        </p:txBody>
      </p:sp>
      <p:sp>
        <p:nvSpPr>
          <p:cNvPr id="22" name="Text Placeholder 21">
            <a:extLst>
              <a:ext uri="{FF2B5EF4-FFF2-40B4-BE49-F238E27FC236}">
                <a16:creationId xmlns:a16="http://schemas.microsoft.com/office/drawing/2014/main" id="{669E0BC7-057B-FDF6-4D5E-A6E36C20367B}"/>
              </a:ext>
            </a:extLst>
          </p:cNvPr>
          <p:cNvSpPr>
            <a:spLocks noGrp="1"/>
          </p:cNvSpPr>
          <p:nvPr>
            <p:ph type="body" sz="quarter" idx="26"/>
          </p:nvPr>
        </p:nvSpPr>
        <p:spPr/>
        <p:txBody>
          <a:bodyPr/>
          <a:lstStyle/>
          <a:p>
            <a:r>
              <a:rPr lang="en-US"/>
              <a:t>Habits are powerful forces in our lives. They determine our level of effectiveness or ineffectiveness. The purpose of The 7 Habits of Highly Effective People is to help you lead your life in a truly effective way. They represent a proven process of personal and interpersonal growth that can have an immediate and lasting impact. </a:t>
            </a:r>
          </a:p>
        </p:txBody>
      </p:sp>
      <p:grpSp>
        <p:nvGrpSpPr>
          <p:cNvPr id="1400" name="Google Shape;1400;p66"/>
          <p:cNvGrpSpPr/>
          <p:nvPr/>
        </p:nvGrpSpPr>
        <p:grpSpPr>
          <a:xfrm>
            <a:off x="5970665" y="1556951"/>
            <a:ext cx="2814989" cy="2817888"/>
            <a:chOff x="801175" y="660518"/>
            <a:chExt cx="5454900" cy="5460516"/>
          </a:xfrm>
        </p:grpSpPr>
        <p:sp>
          <p:nvSpPr>
            <p:cNvPr id="1401" name="Google Shape;1401;p66"/>
            <p:cNvSpPr/>
            <p:nvPr/>
          </p:nvSpPr>
          <p:spPr>
            <a:xfrm>
              <a:off x="801175" y="660518"/>
              <a:ext cx="5454900" cy="5454900"/>
            </a:xfrm>
            <a:prstGeom prst="rect">
              <a:avLst/>
            </a:prstGeom>
            <a:no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Arial"/>
                <a:ea typeface="Arial"/>
                <a:cs typeface="Arial"/>
                <a:sym typeface="Arial"/>
              </a:endParaRPr>
            </a:p>
          </p:txBody>
        </p:sp>
        <p:sp>
          <p:nvSpPr>
            <p:cNvPr id="1402" name="Google Shape;1402;p66"/>
            <p:cNvSpPr/>
            <p:nvPr/>
          </p:nvSpPr>
          <p:spPr>
            <a:xfrm>
              <a:off x="802141" y="669434"/>
              <a:ext cx="5448600" cy="5451600"/>
            </a:xfrm>
            <a:prstGeom prst="ellipse">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nvGrpSpPr>
            <p:cNvPr id="1403" name="Google Shape;1403;p66"/>
            <p:cNvGrpSpPr/>
            <p:nvPr/>
          </p:nvGrpSpPr>
          <p:grpSpPr>
            <a:xfrm>
              <a:off x="1585092" y="2014219"/>
              <a:ext cx="1904429" cy="734792"/>
              <a:chOff x="2627313" y="2054225"/>
              <a:chExt cx="1905000" cy="735013"/>
            </a:xfrm>
          </p:grpSpPr>
          <p:sp>
            <p:nvSpPr>
              <p:cNvPr id="1404" name="Google Shape;1404;p66"/>
              <p:cNvSpPr/>
              <p:nvPr/>
            </p:nvSpPr>
            <p:spPr>
              <a:xfrm>
                <a:off x="2627313" y="2054225"/>
                <a:ext cx="1905000" cy="735013"/>
              </a:xfrm>
              <a:custGeom>
                <a:avLst/>
                <a:gdLst/>
                <a:ahLst/>
                <a:cxnLst/>
                <a:rect l="l" t="t" r="r" b="b"/>
                <a:pathLst>
                  <a:path w="1200" h="463" extrusionOk="0">
                    <a:moveTo>
                      <a:pt x="1200" y="0"/>
                    </a:moveTo>
                    <a:lnTo>
                      <a:pt x="139" y="0"/>
                    </a:lnTo>
                    <a:lnTo>
                      <a:pt x="0" y="219"/>
                    </a:lnTo>
                    <a:lnTo>
                      <a:pt x="446" y="463"/>
                    </a:lnTo>
                    <a:lnTo>
                      <a:pt x="1200"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05" name="Google Shape;1405;p66"/>
              <p:cNvSpPr/>
              <p:nvPr/>
            </p:nvSpPr>
            <p:spPr>
              <a:xfrm>
                <a:off x="3106738" y="2106613"/>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8"/>
                    </a:lnTo>
                    <a:lnTo>
                      <a:pt x="14" y="38"/>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06" name="Google Shape;1406;p66"/>
              <p:cNvSpPr/>
              <p:nvPr/>
            </p:nvSpPr>
            <p:spPr>
              <a:xfrm>
                <a:off x="3208338" y="2132013"/>
                <a:ext cx="71437" cy="79375"/>
              </a:xfrm>
              <a:custGeom>
                <a:avLst/>
                <a:gdLst/>
                <a:ahLst/>
                <a:cxnLst/>
                <a:rect l="l" t="t" r="r" b="b"/>
                <a:pathLst>
                  <a:path w="19" h="21" extrusionOk="0">
                    <a:moveTo>
                      <a:pt x="0" y="7"/>
                    </a:moveTo>
                    <a:cubicBezTo>
                      <a:pt x="1" y="2"/>
                      <a:pt x="5" y="0"/>
                      <a:pt x="10" y="0"/>
                    </a:cubicBezTo>
                    <a:cubicBezTo>
                      <a:pt x="14" y="0"/>
                      <a:pt x="18" y="1"/>
                      <a:pt x="18" y="6"/>
                    </a:cubicBezTo>
                    <a:cubicBezTo>
                      <a:pt x="18" y="16"/>
                      <a:pt x="18" y="16"/>
                      <a:pt x="18" y="16"/>
                    </a:cubicBezTo>
                    <a:cubicBezTo>
                      <a:pt x="18" y="18"/>
                      <a:pt x="19" y="20"/>
                      <a:pt x="19" y="21"/>
                    </a:cubicBezTo>
                    <a:cubicBezTo>
                      <a:pt x="14" y="21"/>
                      <a:pt x="14" y="21"/>
                      <a:pt x="14" y="21"/>
                    </a:cubicBezTo>
                    <a:cubicBezTo>
                      <a:pt x="13" y="20"/>
                      <a:pt x="13" y="19"/>
                      <a:pt x="13" y="19"/>
                    </a:cubicBezTo>
                    <a:cubicBezTo>
                      <a:pt x="11" y="20"/>
                      <a:pt x="9" y="21"/>
                      <a:pt x="6" y="21"/>
                    </a:cubicBezTo>
                    <a:cubicBezTo>
                      <a:pt x="3" y="21"/>
                      <a:pt x="0" y="19"/>
                      <a:pt x="0" y="15"/>
                    </a:cubicBezTo>
                    <a:cubicBezTo>
                      <a:pt x="0" y="11"/>
                      <a:pt x="3" y="9"/>
                      <a:pt x="6" y="9"/>
                    </a:cubicBezTo>
                    <a:cubicBezTo>
                      <a:pt x="10" y="8"/>
                      <a:pt x="13" y="9"/>
                      <a:pt x="13" y="6"/>
                    </a:cubicBezTo>
                    <a:cubicBezTo>
                      <a:pt x="13" y="4"/>
                      <a:pt x="11" y="4"/>
                      <a:pt x="9" y="4"/>
                    </a:cubicBezTo>
                    <a:cubicBezTo>
                      <a:pt x="7" y="4"/>
                      <a:pt x="6" y="5"/>
                      <a:pt x="6" y="7"/>
                    </a:cubicBezTo>
                    <a:lnTo>
                      <a:pt x="0" y="7"/>
                    </a:lnTo>
                    <a:close/>
                    <a:moveTo>
                      <a:pt x="13" y="11"/>
                    </a:moveTo>
                    <a:cubicBezTo>
                      <a:pt x="12" y="12"/>
                      <a:pt x="10" y="12"/>
                      <a:pt x="8" y="12"/>
                    </a:cubicBezTo>
                    <a:cubicBezTo>
                      <a:pt x="7" y="12"/>
                      <a:pt x="5" y="13"/>
                      <a:pt x="5" y="15"/>
                    </a:cubicBezTo>
                    <a:cubicBezTo>
                      <a:pt x="5" y="17"/>
                      <a:pt x="7" y="17"/>
                      <a:pt x="9" y="17"/>
                    </a:cubicBezTo>
                    <a:cubicBezTo>
                      <a:pt x="13" y="17"/>
                      <a:pt x="13" y="14"/>
                      <a:pt x="13" y="13"/>
                    </a:cubicBezTo>
                    <a:lnTo>
                      <a:pt x="13"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07" name="Google Shape;1407;p66"/>
              <p:cNvSpPr/>
              <p:nvPr/>
            </p:nvSpPr>
            <p:spPr>
              <a:xfrm>
                <a:off x="3294063" y="2106613"/>
                <a:ext cx="74612" cy="104775"/>
              </a:xfrm>
              <a:custGeom>
                <a:avLst/>
                <a:gdLst/>
                <a:ahLst/>
                <a:cxnLst/>
                <a:rect l="l" t="t" r="r" b="b"/>
                <a:pathLst>
                  <a:path w="20" h="28" extrusionOk="0">
                    <a:moveTo>
                      <a:pt x="0" y="0"/>
                    </a:moveTo>
                    <a:cubicBezTo>
                      <a:pt x="5" y="0"/>
                      <a:pt x="5" y="0"/>
                      <a:pt x="5" y="0"/>
                    </a:cubicBezTo>
                    <a:cubicBezTo>
                      <a:pt x="5" y="10"/>
                      <a:pt x="5" y="10"/>
                      <a:pt x="5" y="10"/>
                    </a:cubicBezTo>
                    <a:cubicBezTo>
                      <a:pt x="5" y="10"/>
                      <a:pt x="5" y="10"/>
                      <a:pt x="5" y="10"/>
                    </a:cubicBezTo>
                    <a:cubicBezTo>
                      <a:pt x="7" y="8"/>
                      <a:pt x="9" y="7"/>
                      <a:pt x="12" y="7"/>
                    </a:cubicBezTo>
                    <a:cubicBezTo>
                      <a:pt x="16" y="7"/>
                      <a:pt x="20" y="10"/>
                      <a:pt x="20" y="18"/>
                    </a:cubicBezTo>
                    <a:cubicBezTo>
                      <a:pt x="20" y="25"/>
                      <a:pt x="16" y="28"/>
                      <a:pt x="12" y="28"/>
                    </a:cubicBezTo>
                    <a:cubicBezTo>
                      <a:pt x="9" y="28"/>
                      <a:pt x="6" y="27"/>
                      <a:pt x="5" y="25"/>
                    </a:cubicBezTo>
                    <a:cubicBezTo>
                      <a:pt x="5" y="25"/>
                      <a:pt x="5" y="25"/>
                      <a:pt x="5" y="25"/>
                    </a:cubicBezTo>
                    <a:cubicBezTo>
                      <a:pt x="5" y="28"/>
                      <a:pt x="5" y="28"/>
                      <a:pt x="5" y="28"/>
                    </a:cubicBezTo>
                    <a:cubicBezTo>
                      <a:pt x="0" y="28"/>
                      <a:pt x="0" y="28"/>
                      <a:pt x="0" y="28"/>
                    </a:cubicBezTo>
                    <a:lnTo>
                      <a:pt x="0" y="0"/>
                    </a:lnTo>
                    <a:close/>
                    <a:moveTo>
                      <a:pt x="10" y="11"/>
                    </a:moveTo>
                    <a:cubicBezTo>
                      <a:pt x="6" y="11"/>
                      <a:pt x="5" y="14"/>
                      <a:pt x="5" y="18"/>
                    </a:cubicBezTo>
                    <a:cubicBezTo>
                      <a:pt x="5" y="21"/>
                      <a:pt x="6" y="24"/>
                      <a:pt x="10" y="24"/>
                    </a:cubicBezTo>
                    <a:cubicBezTo>
                      <a:pt x="13" y="24"/>
                      <a:pt x="14" y="21"/>
                      <a:pt x="14" y="18"/>
                    </a:cubicBezTo>
                    <a:cubicBezTo>
                      <a:pt x="14"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08" name="Google Shape;1408;p66"/>
              <p:cNvSpPr/>
              <p:nvPr/>
            </p:nvSpPr>
            <p:spPr>
              <a:xfrm>
                <a:off x="3381375" y="2106613"/>
                <a:ext cx="22225" cy="104775"/>
              </a:xfrm>
              <a:custGeom>
                <a:avLst/>
                <a:gdLst/>
                <a:ahLst/>
                <a:cxnLst/>
                <a:rect l="l" t="t" r="r" b="b"/>
                <a:pathLst>
                  <a:path w="14" h="66" extrusionOk="0">
                    <a:moveTo>
                      <a:pt x="14" y="9"/>
                    </a:moveTo>
                    <a:lnTo>
                      <a:pt x="0" y="9"/>
                    </a:lnTo>
                    <a:lnTo>
                      <a:pt x="0" y="0"/>
                    </a:lnTo>
                    <a:lnTo>
                      <a:pt x="14" y="0"/>
                    </a:lnTo>
                    <a:lnTo>
                      <a:pt x="14" y="9"/>
                    </a:lnTo>
                    <a:close/>
                    <a:moveTo>
                      <a:pt x="0" y="19"/>
                    </a:moveTo>
                    <a:lnTo>
                      <a:pt x="14" y="19"/>
                    </a:lnTo>
                    <a:lnTo>
                      <a:pt x="14"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09" name="Google Shape;1409;p66"/>
              <p:cNvSpPr/>
              <p:nvPr/>
            </p:nvSpPr>
            <p:spPr>
              <a:xfrm>
                <a:off x="3409950" y="2114550"/>
                <a:ext cx="49212" cy="96837"/>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10" y="21"/>
                      <a:pt x="12" y="21"/>
                    </a:cubicBezTo>
                    <a:cubicBezTo>
                      <a:pt x="12" y="21"/>
                      <a:pt x="13" y="21"/>
                      <a:pt x="13" y="21"/>
                    </a:cubicBezTo>
                    <a:cubicBezTo>
                      <a:pt x="13" y="26"/>
                      <a:pt x="13" y="26"/>
                      <a:pt x="13" y="26"/>
                    </a:cubicBezTo>
                    <a:cubicBezTo>
                      <a:pt x="12" y="26"/>
                      <a:pt x="11" y="26"/>
                      <a:pt x="10" y="26"/>
                    </a:cubicBezTo>
                    <a:cubicBezTo>
                      <a:pt x="7" y="26"/>
                      <a:pt x="4" y="25"/>
                      <a:pt x="4" y="21"/>
                    </a:cubicBezTo>
                    <a:cubicBezTo>
                      <a:pt x="4" y="9"/>
                      <a:pt x="4" y="9"/>
                      <a:pt x="4" y="9"/>
                    </a:cubicBezTo>
                    <a:cubicBezTo>
                      <a:pt x="0" y="9"/>
                      <a:pt x="0" y="9"/>
                      <a:pt x="0" y="9"/>
                    </a:cubicBezTo>
                    <a:cubicBezTo>
                      <a:pt x="0" y="6"/>
                      <a:pt x="0" y="6"/>
                      <a:pt x="0" y="6"/>
                    </a:cubicBezTo>
                    <a:cubicBezTo>
                      <a:pt x="4" y="6"/>
                      <a:pt x="4" y="6"/>
                      <a:pt x="4" y="6"/>
                    </a:cubicBezTo>
                    <a:cubicBezTo>
                      <a:pt x="4" y="0"/>
                      <a:pt x="4" y="0"/>
                      <a:pt x="4"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0" name="Google Shape;1410;p66"/>
              <p:cNvSpPr/>
              <p:nvPr/>
            </p:nvSpPr>
            <p:spPr>
              <a:xfrm>
                <a:off x="3503613" y="2106613"/>
                <a:ext cx="76200" cy="104775"/>
              </a:xfrm>
              <a:custGeom>
                <a:avLst/>
                <a:gdLst/>
                <a:ahLst/>
                <a:cxnLst/>
                <a:rect l="l" t="t" r="r" b="b"/>
                <a:pathLst>
                  <a:path w="20" h="28" extrusionOk="0">
                    <a:moveTo>
                      <a:pt x="19" y="5"/>
                    </a:moveTo>
                    <a:cubicBezTo>
                      <a:pt x="8" y="5"/>
                      <a:pt x="8" y="5"/>
                      <a:pt x="8" y="5"/>
                    </a:cubicBezTo>
                    <a:cubicBezTo>
                      <a:pt x="7" y="11"/>
                      <a:pt x="7" y="11"/>
                      <a:pt x="7" y="11"/>
                    </a:cubicBezTo>
                    <a:cubicBezTo>
                      <a:pt x="7" y="11"/>
                      <a:pt x="7" y="11"/>
                      <a:pt x="7" y="11"/>
                    </a:cubicBezTo>
                    <a:cubicBezTo>
                      <a:pt x="8" y="10"/>
                      <a:pt x="10" y="9"/>
                      <a:pt x="12" y="9"/>
                    </a:cubicBezTo>
                    <a:cubicBezTo>
                      <a:pt x="17" y="9"/>
                      <a:pt x="20" y="13"/>
                      <a:pt x="20" y="18"/>
                    </a:cubicBezTo>
                    <a:cubicBezTo>
                      <a:pt x="20" y="24"/>
                      <a:pt x="16" y="28"/>
                      <a:pt x="10" y="28"/>
                    </a:cubicBezTo>
                    <a:cubicBezTo>
                      <a:pt x="5" y="28"/>
                      <a:pt x="0" y="25"/>
                      <a:pt x="0" y="19"/>
                    </a:cubicBezTo>
                    <a:cubicBezTo>
                      <a:pt x="6" y="19"/>
                      <a:pt x="6" y="19"/>
                      <a:pt x="6" y="19"/>
                    </a:cubicBezTo>
                    <a:cubicBezTo>
                      <a:pt x="6" y="22"/>
                      <a:pt x="8" y="24"/>
                      <a:pt x="10" y="24"/>
                    </a:cubicBezTo>
                    <a:cubicBezTo>
                      <a:pt x="13" y="24"/>
                      <a:pt x="15" y="21"/>
                      <a:pt x="15" y="18"/>
                    </a:cubicBezTo>
                    <a:cubicBezTo>
                      <a:pt x="15" y="15"/>
                      <a:pt x="13" y="13"/>
                      <a:pt x="10" y="13"/>
                    </a:cubicBezTo>
                    <a:cubicBezTo>
                      <a:pt x="8" y="13"/>
                      <a:pt x="7" y="14"/>
                      <a:pt x="6" y="15"/>
                    </a:cubicBezTo>
                    <a:cubicBezTo>
                      <a:pt x="1" y="15"/>
                      <a:pt x="1" y="15"/>
                      <a:pt x="1" y="15"/>
                    </a:cubicBezTo>
                    <a:cubicBezTo>
                      <a:pt x="4" y="0"/>
                      <a:pt x="4" y="0"/>
                      <a:pt x="4" y="0"/>
                    </a:cubicBezTo>
                    <a:cubicBezTo>
                      <a:pt x="19" y="0"/>
                      <a:pt x="19" y="0"/>
                      <a:pt x="19" y="0"/>
                    </a:cubicBezTo>
                    <a:lnTo>
                      <a:pt x="19" y="5"/>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1" name="Google Shape;1411;p66"/>
              <p:cNvSpPr/>
              <p:nvPr/>
            </p:nvSpPr>
            <p:spPr>
              <a:xfrm>
                <a:off x="3005138" y="2255838"/>
                <a:ext cx="57150" cy="71437"/>
              </a:xfrm>
              <a:custGeom>
                <a:avLst/>
                <a:gdLst/>
                <a:ahLst/>
                <a:cxnLst/>
                <a:rect l="l" t="t" r="r" b="b"/>
                <a:pathLst>
                  <a:path w="15" h="19" extrusionOk="0">
                    <a:moveTo>
                      <a:pt x="3" y="12"/>
                    </a:moveTo>
                    <a:cubicBezTo>
                      <a:pt x="3" y="15"/>
                      <a:pt x="6" y="16"/>
                      <a:pt x="8" y="16"/>
                    </a:cubicBezTo>
                    <a:cubicBezTo>
                      <a:pt x="11" y="16"/>
                      <a:pt x="12" y="15"/>
                      <a:pt x="12" y="13"/>
                    </a:cubicBezTo>
                    <a:cubicBezTo>
                      <a:pt x="12" y="12"/>
                      <a:pt x="11" y="11"/>
                      <a:pt x="10" y="11"/>
                    </a:cubicBezTo>
                    <a:cubicBezTo>
                      <a:pt x="9" y="11"/>
                      <a:pt x="7" y="10"/>
                      <a:pt x="5" y="10"/>
                    </a:cubicBezTo>
                    <a:cubicBezTo>
                      <a:pt x="2" y="9"/>
                      <a:pt x="1" y="7"/>
                      <a:pt x="1" y="5"/>
                    </a:cubicBezTo>
                    <a:cubicBezTo>
                      <a:pt x="1" y="1"/>
                      <a:pt x="4" y="0"/>
                      <a:pt x="8" y="0"/>
                    </a:cubicBezTo>
                    <a:cubicBezTo>
                      <a:pt x="11" y="0"/>
                      <a:pt x="15" y="2"/>
                      <a:pt x="15" y="5"/>
                    </a:cubicBezTo>
                    <a:cubicBezTo>
                      <a:pt x="11" y="5"/>
                      <a:pt x="11" y="5"/>
                      <a:pt x="11" y="5"/>
                    </a:cubicBezTo>
                    <a:cubicBezTo>
                      <a:pt x="11" y="3"/>
                      <a:pt x="10" y="2"/>
                      <a:pt x="7" y="2"/>
                    </a:cubicBezTo>
                    <a:cubicBezTo>
                      <a:pt x="6" y="2"/>
                      <a:pt x="4" y="3"/>
                      <a:pt x="4" y="5"/>
                    </a:cubicBezTo>
                    <a:cubicBezTo>
                      <a:pt x="4" y="6"/>
                      <a:pt x="5" y="7"/>
                      <a:pt x="6" y="7"/>
                    </a:cubicBezTo>
                    <a:cubicBezTo>
                      <a:pt x="7" y="7"/>
                      <a:pt x="11" y="8"/>
                      <a:pt x="12" y="8"/>
                    </a:cubicBezTo>
                    <a:cubicBezTo>
                      <a:pt x="14" y="9"/>
                      <a:pt x="15" y="11"/>
                      <a:pt x="15" y="13"/>
                    </a:cubicBezTo>
                    <a:cubicBezTo>
                      <a:pt x="15" y="17"/>
                      <a:pt x="12" y="19"/>
                      <a:pt x="8" y="19"/>
                    </a:cubicBezTo>
                    <a:cubicBezTo>
                      <a:pt x="4" y="19"/>
                      <a:pt x="0" y="17"/>
                      <a:pt x="0" y="12"/>
                    </a:cubicBezTo>
                    <a:lnTo>
                      <a:pt x="3"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2" name="Google Shape;1412;p66"/>
              <p:cNvSpPr/>
              <p:nvPr/>
            </p:nvSpPr>
            <p:spPr>
              <a:xfrm>
                <a:off x="3068638" y="2255838"/>
                <a:ext cx="53975" cy="68262"/>
              </a:xfrm>
              <a:custGeom>
                <a:avLst/>
                <a:gdLst/>
                <a:ahLst/>
                <a:cxnLst/>
                <a:rect l="l" t="t" r="r" b="b"/>
                <a:pathLst>
                  <a:path w="34" h="43" extrusionOk="0">
                    <a:moveTo>
                      <a:pt x="0" y="0"/>
                    </a:moveTo>
                    <a:lnTo>
                      <a:pt x="31" y="0"/>
                    </a:lnTo>
                    <a:lnTo>
                      <a:pt x="31" y="7"/>
                    </a:lnTo>
                    <a:lnTo>
                      <a:pt x="8" y="7"/>
                    </a:lnTo>
                    <a:lnTo>
                      <a:pt x="8" y="19"/>
                    </a:lnTo>
                    <a:lnTo>
                      <a:pt x="31" y="19"/>
                    </a:lnTo>
                    <a:lnTo>
                      <a:pt x="31" y="24"/>
                    </a:lnTo>
                    <a:lnTo>
                      <a:pt x="8" y="24"/>
                    </a:lnTo>
                    <a:lnTo>
                      <a:pt x="8" y="38"/>
                    </a:lnTo>
                    <a:lnTo>
                      <a:pt x="34" y="38"/>
                    </a:lnTo>
                    <a:lnTo>
                      <a:pt x="34"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3" name="Google Shape;1413;p66"/>
              <p:cNvSpPr/>
              <p:nvPr/>
            </p:nvSpPr>
            <p:spPr>
              <a:xfrm>
                <a:off x="3128963" y="2255838"/>
                <a:ext cx="49212" cy="68262"/>
              </a:xfrm>
              <a:custGeom>
                <a:avLst/>
                <a:gdLst/>
                <a:ahLst/>
                <a:cxnLst/>
                <a:rect l="l" t="t" r="r" b="b"/>
                <a:pathLst>
                  <a:path w="31" h="43" extrusionOk="0">
                    <a:moveTo>
                      <a:pt x="0" y="0"/>
                    </a:moveTo>
                    <a:lnTo>
                      <a:pt x="31" y="0"/>
                    </a:lnTo>
                    <a:lnTo>
                      <a:pt x="31" y="7"/>
                    </a:lnTo>
                    <a:lnTo>
                      <a:pt x="7" y="7"/>
                    </a:lnTo>
                    <a:lnTo>
                      <a:pt x="7" y="19"/>
                    </a:lnTo>
                    <a:lnTo>
                      <a:pt x="29" y="19"/>
                    </a:lnTo>
                    <a:lnTo>
                      <a:pt x="29" y="24"/>
                    </a:lnTo>
                    <a:lnTo>
                      <a:pt x="7" y="24"/>
                    </a:lnTo>
                    <a:lnTo>
                      <a:pt x="7" y="38"/>
                    </a:lnTo>
                    <a:lnTo>
                      <a:pt x="31" y="38"/>
                    </a:lnTo>
                    <a:lnTo>
                      <a:pt x="31"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4" name="Google Shape;1414;p66"/>
              <p:cNvSpPr/>
              <p:nvPr/>
            </p:nvSpPr>
            <p:spPr>
              <a:xfrm>
                <a:off x="3186113" y="2255838"/>
                <a:ext cx="58737" cy="68262"/>
              </a:xfrm>
              <a:custGeom>
                <a:avLst/>
                <a:gdLst/>
                <a:ahLst/>
                <a:cxnLst/>
                <a:rect l="l" t="t" r="r" b="b"/>
                <a:pathLst>
                  <a:path w="37" h="43" extrusionOk="0">
                    <a:moveTo>
                      <a:pt x="0" y="0"/>
                    </a:moveTo>
                    <a:lnTo>
                      <a:pt x="7" y="0"/>
                    </a:lnTo>
                    <a:lnTo>
                      <a:pt x="7" y="19"/>
                    </a:lnTo>
                    <a:lnTo>
                      <a:pt x="28" y="0"/>
                    </a:lnTo>
                    <a:lnTo>
                      <a:pt x="35" y="0"/>
                    </a:lnTo>
                    <a:lnTo>
                      <a:pt x="19" y="17"/>
                    </a:lnTo>
                    <a:lnTo>
                      <a:pt x="37" y="43"/>
                    </a:lnTo>
                    <a:lnTo>
                      <a:pt x="28" y="43"/>
                    </a:lnTo>
                    <a:lnTo>
                      <a:pt x="14" y="24"/>
                    </a:lnTo>
                    <a:lnTo>
                      <a:pt x="7" y="29"/>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5" name="Google Shape;1415;p66"/>
              <p:cNvSpPr/>
              <p:nvPr/>
            </p:nvSpPr>
            <p:spPr>
              <a:xfrm>
                <a:off x="3271838" y="2255838"/>
                <a:ext cx="49212" cy="68262"/>
              </a:xfrm>
              <a:custGeom>
                <a:avLst/>
                <a:gdLst/>
                <a:ahLst/>
                <a:cxnLst/>
                <a:rect l="l" t="t" r="r" b="b"/>
                <a:pathLst>
                  <a:path w="31" h="43" extrusionOk="0">
                    <a:moveTo>
                      <a:pt x="0" y="0"/>
                    </a:moveTo>
                    <a:lnTo>
                      <a:pt x="31" y="0"/>
                    </a:lnTo>
                    <a:lnTo>
                      <a:pt x="31" y="7"/>
                    </a:lnTo>
                    <a:lnTo>
                      <a:pt x="9" y="7"/>
                    </a:lnTo>
                    <a:lnTo>
                      <a:pt x="9" y="19"/>
                    </a:lnTo>
                    <a:lnTo>
                      <a:pt x="28" y="19"/>
                    </a:lnTo>
                    <a:lnTo>
                      <a:pt x="28" y="24"/>
                    </a:lnTo>
                    <a:lnTo>
                      <a:pt x="9" y="24"/>
                    </a:lnTo>
                    <a:lnTo>
                      <a:pt x="9"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6" name="Google Shape;1416;p66"/>
              <p:cNvSpPr/>
              <p:nvPr/>
            </p:nvSpPr>
            <p:spPr>
              <a:xfrm>
                <a:off x="3327400" y="2255838"/>
                <a:ext cx="126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7" name="Google Shape;1417;p66"/>
              <p:cNvSpPr/>
              <p:nvPr/>
            </p:nvSpPr>
            <p:spPr>
              <a:xfrm>
                <a:off x="3351213" y="2255838"/>
                <a:ext cx="58737" cy="68262"/>
              </a:xfrm>
              <a:custGeom>
                <a:avLst/>
                <a:gdLst/>
                <a:ahLst/>
                <a:cxnLst/>
                <a:rect l="l" t="t" r="r" b="b"/>
                <a:pathLst>
                  <a:path w="16" h="18" extrusionOk="0">
                    <a:moveTo>
                      <a:pt x="0" y="0"/>
                    </a:moveTo>
                    <a:cubicBezTo>
                      <a:pt x="9" y="0"/>
                      <a:pt x="9" y="0"/>
                      <a:pt x="9" y="0"/>
                    </a:cubicBezTo>
                    <a:cubicBezTo>
                      <a:pt x="13" y="0"/>
                      <a:pt x="15" y="2"/>
                      <a:pt x="15" y="5"/>
                    </a:cubicBezTo>
                    <a:cubicBezTo>
                      <a:pt x="15" y="9"/>
                      <a:pt x="13" y="9"/>
                      <a:pt x="12" y="10"/>
                    </a:cubicBezTo>
                    <a:cubicBezTo>
                      <a:pt x="12" y="10"/>
                      <a:pt x="12" y="10"/>
                      <a:pt x="12" y="10"/>
                    </a:cubicBezTo>
                    <a:cubicBezTo>
                      <a:pt x="13" y="10"/>
                      <a:pt x="15" y="11"/>
                      <a:pt x="15" y="14"/>
                    </a:cubicBezTo>
                    <a:cubicBezTo>
                      <a:pt x="15" y="16"/>
                      <a:pt x="15" y="18"/>
                      <a:pt x="16" y="18"/>
                    </a:cubicBezTo>
                    <a:cubicBezTo>
                      <a:pt x="12" y="18"/>
                      <a:pt x="12" y="18"/>
                      <a:pt x="12" y="18"/>
                    </a:cubicBezTo>
                    <a:cubicBezTo>
                      <a:pt x="12" y="18"/>
                      <a:pt x="12" y="17"/>
                      <a:pt x="12" y="16"/>
                    </a:cubicBezTo>
                    <a:cubicBezTo>
                      <a:pt x="12" y="12"/>
                      <a:pt x="11" y="11"/>
                      <a:pt x="8" y="11"/>
                    </a:cubicBezTo>
                    <a:cubicBezTo>
                      <a:pt x="3" y="11"/>
                      <a:pt x="3" y="11"/>
                      <a:pt x="3" y="11"/>
                    </a:cubicBezTo>
                    <a:cubicBezTo>
                      <a:pt x="3" y="18"/>
                      <a:pt x="3" y="18"/>
                      <a:pt x="3" y="18"/>
                    </a:cubicBezTo>
                    <a:cubicBezTo>
                      <a:pt x="0" y="18"/>
                      <a:pt x="0" y="18"/>
                      <a:pt x="0" y="18"/>
                    </a:cubicBezTo>
                    <a:lnTo>
                      <a:pt x="0" y="0"/>
                    </a:lnTo>
                    <a:close/>
                    <a:moveTo>
                      <a:pt x="3" y="8"/>
                    </a:moveTo>
                    <a:cubicBezTo>
                      <a:pt x="9" y="8"/>
                      <a:pt x="9" y="8"/>
                      <a:pt x="9" y="8"/>
                    </a:cubicBezTo>
                    <a:cubicBezTo>
                      <a:pt x="11" y="8"/>
                      <a:pt x="12" y="7"/>
                      <a:pt x="12" y="5"/>
                    </a:cubicBezTo>
                    <a:cubicBezTo>
                      <a:pt x="12" y="3"/>
                      <a:pt x="10" y="3"/>
                      <a:pt x="9" y="3"/>
                    </a:cubicBezTo>
                    <a:cubicBezTo>
                      <a:pt x="3" y="3"/>
                      <a:pt x="3" y="3"/>
                      <a:pt x="3" y="3"/>
                    </a:cubicBezTo>
                    <a:lnTo>
                      <a:pt x="3" y="8"/>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8" name="Google Shape;1418;p66"/>
              <p:cNvSpPr/>
              <p:nvPr/>
            </p:nvSpPr>
            <p:spPr>
              <a:xfrm>
                <a:off x="3409950" y="2255838"/>
                <a:ext cx="57150" cy="71437"/>
              </a:xfrm>
              <a:custGeom>
                <a:avLst/>
                <a:gdLst/>
                <a:ahLst/>
                <a:cxnLst/>
                <a:rect l="l" t="t" r="r" b="b"/>
                <a:pathLst>
                  <a:path w="15" h="19" extrusionOk="0">
                    <a:moveTo>
                      <a:pt x="4" y="12"/>
                    </a:moveTo>
                    <a:cubicBezTo>
                      <a:pt x="4" y="15"/>
                      <a:pt x="6" y="16"/>
                      <a:pt x="8" y="16"/>
                    </a:cubicBezTo>
                    <a:cubicBezTo>
                      <a:pt x="11" y="16"/>
                      <a:pt x="12" y="15"/>
                      <a:pt x="12" y="13"/>
                    </a:cubicBezTo>
                    <a:cubicBezTo>
                      <a:pt x="12" y="12"/>
                      <a:pt x="11" y="11"/>
                      <a:pt x="11" y="11"/>
                    </a:cubicBezTo>
                    <a:cubicBezTo>
                      <a:pt x="9" y="11"/>
                      <a:pt x="8" y="10"/>
                      <a:pt x="5" y="10"/>
                    </a:cubicBezTo>
                    <a:cubicBezTo>
                      <a:pt x="2" y="9"/>
                      <a:pt x="1" y="7"/>
                      <a:pt x="1" y="5"/>
                    </a:cubicBezTo>
                    <a:cubicBezTo>
                      <a:pt x="1" y="1"/>
                      <a:pt x="5" y="0"/>
                      <a:pt x="8" y="0"/>
                    </a:cubicBezTo>
                    <a:cubicBezTo>
                      <a:pt x="12" y="0"/>
                      <a:pt x="15" y="2"/>
                      <a:pt x="15" y="5"/>
                    </a:cubicBezTo>
                    <a:cubicBezTo>
                      <a:pt x="12" y="5"/>
                      <a:pt x="12" y="5"/>
                      <a:pt x="12" y="5"/>
                    </a:cubicBezTo>
                    <a:cubicBezTo>
                      <a:pt x="12" y="3"/>
                      <a:pt x="10" y="2"/>
                      <a:pt x="8" y="2"/>
                    </a:cubicBezTo>
                    <a:cubicBezTo>
                      <a:pt x="6" y="2"/>
                      <a:pt x="4" y="3"/>
                      <a:pt x="4" y="5"/>
                    </a:cubicBezTo>
                    <a:cubicBezTo>
                      <a:pt x="4" y="6"/>
                      <a:pt x="5" y="7"/>
                      <a:pt x="7" y="7"/>
                    </a:cubicBezTo>
                    <a:cubicBezTo>
                      <a:pt x="7" y="7"/>
                      <a:pt x="11" y="8"/>
                      <a:pt x="12" y="8"/>
                    </a:cubicBezTo>
                    <a:cubicBezTo>
                      <a:pt x="14" y="9"/>
                      <a:pt x="15" y="11"/>
                      <a:pt x="15" y="13"/>
                    </a:cubicBezTo>
                    <a:cubicBezTo>
                      <a:pt x="15" y="17"/>
                      <a:pt x="12" y="19"/>
                      <a:pt x="8" y="19"/>
                    </a:cubicBezTo>
                    <a:cubicBezTo>
                      <a:pt x="4" y="19"/>
                      <a:pt x="1" y="17"/>
                      <a:pt x="0" y="12"/>
                    </a:cubicBezTo>
                    <a:lnTo>
                      <a:pt x="4"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19" name="Google Shape;1419;p66"/>
              <p:cNvSpPr/>
              <p:nvPr/>
            </p:nvSpPr>
            <p:spPr>
              <a:xfrm>
                <a:off x="3470275" y="2255838"/>
                <a:ext cx="57150" cy="68262"/>
              </a:xfrm>
              <a:custGeom>
                <a:avLst/>
                <a:gdLst/>
                <a:ahLst/>
                <a:cxnLst/>
                <a:rect l="l" t="t" r="r" b="b"/>
                <a:pathLst>
                  <a:path w="36" h="43" extrusionOk="0">
                    <a:moveTo>
                      <a:pt x="0" y="0"/>
                    </a:moveTo>
                    <a:lnTo>
                      <a:pt x="36" y="0"/>
                    </a:lnTo>
                    <a:lnTo>
                      <a:pt x="36" y="7"/>
                    </a:lnTo>
                    <a:lnTo>
                      <a:pt x="21" y="7"/>
                    </a:lnTo>
                    <a:lnTo>
                      <a:pt x="21" y="43"/>
                    </a:lnTo>
                    <a:lnTo>
                      <a:pt x="14" y="43"/>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0" name="Google Shape;1420;p66"/>
              <p:cNvSpPr/>
              <p:nvPr/>
            </p:nvSpPr>
            <p:spPr>
              <a:xfrm>
                <a:off x="3549650" y="2255838"/>
                <a:ext cx="52387" cy="68262"/>
              </a:xfrm>
              <a:custGeom>
                <a:avLst/>
                <a:gdLst/>
                <a:ahLst/>
                <a:cxnLst/>
                <a:rect l="l" t="t" r="r" b="b"/>
                <a:pathLst>
                  <a:path w="33" h="43" extrusionOk="0">
                    <a:moveTo>
                      <a:pt x="0" y="0"/>
                    </a:moveTo>
                    <a:lnTo>
                      <a:pt x="33" y="0"/>
                    </a:lnTo>
                    <a:lnTo>
                      <a:pt x="33" y="7"/>
                    </a:lnTo>
                    <a:lnTo>
                      <a:pt x="21" y="7"/>
                    </a:lnTo>
                    <a:lnTo>
                      <a:pt x="21" y="43"/>
                    </a:lnTo>
                    <a:lnTo>
                      <a:pt x="12" y="43"/>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1" name="Google Shape;1421;p66"/>
              <p:cNvSpPr/>
              <p:nvPr/>
            </p:nvSpPr>
            <p:spPr>
              <a:xfrm>
                <a:off x="3605213" y="2255838"/>
                <a:ext cx="63500" cy="71437"/>
              </a:xfrm>
              <a:custGeom>
                <a:avLst/>
                <a:gdLst/>
                <a:ahLst/>
                <a:cxnLst/>
                <a:rect l="l" t="t" r="r" b="b"/>
                <a:pathLst>
                  <a:path w="17" h="19" extrusionOk="0">
                    <a:moveTo>
                      <a:pt x="17" y="9"/>
                    </a:moveTo>
                    <a:cubicBezTo>
                      <a:pt x="17" y="14"/>
                      <a:pt x="14" y="19"/>
                      <a:pt x="9" y="19"/>
                    </a:cubicBezTo>
                    <a:cubicBezTo>
                      <a:pt x="3" y="19"/>
                      <a:pt x="0" y="14"/>
                      <a:pt x="0" y="9"/>
                    </a:cubicBezTo>
                    <a:cubicBezTo>
                      <a:pt x="0" y="4"/>
                      <a:pt x="3" y="0"/>
                      <a:pt x="9" y="0"/>
                    </a:cubicBezTo>
                    <a:cubicBezTo>
                      <a:pt x="14" y="0"/>
                      <a:pt x="17" y="4"/>
                      <a:pt x="17" y="9"/>
                    </a:cubicBezTo>
                    <a:close/>
                    <a:moveTo>
                      <a:pt x="3" y="9"/>
                    </a:moveTo>
                    <a:cubicBezTo>
                      <a:pt x="3" y="13"/>
                      <a:pt x="5" y="16"/>
                      <a:pt x="9" y="16"/>
                    </a:cubicBezTo>
                    <a:cubicBezTo>
                      <a:pt x="13" y="16"/>
                      <a:pt x="14" y="13"/>
                      <a:pt x="14" y="9"/>
                    </a:cubicBezTo>
                    <a:cubicBezTo>
                      <a:pt x="14" y="6"/>
                      <a:pt x="13" y="2"/>
                      <a:pt x="9" y="2"/>
                    </a:cubicBezTo>
                    <a:cubicBezTo>
                      <a:pt x="5" y="2"/>
                      <a:pt x="3" y="6"/>
                      <a:pt x="3" y="9"/>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2" name="Google Shape;1422;p66"/>
              <p:cNvSpPr/>
              <p:nvPr/>
            </p:nvSpPr>
            <p:spPr>
              <a:xfrm>
                <a:off x="2809875" y="2354263"/>
                <a:ext cx="57150" cy="71437"/>
              </a:xfrm>
              <a:custGeom>
                <a:avLst/>
                <a:gdLst/>
                <a:ahLst/>
                <a:cxnLst/>
                <a:rect l="l" t="t" r="r" b="b"/>
                <a:pathLst>
                  <a:path w="15" h="19" extrusionOk="0">
                    <a:moveTo>
                      <a:pt x="0" y="0"/>
                    </a:moveTo>
                    <a:cubicBezTo>
                      <a:pt x="3" y="0"/>
                      <a:pt x="3" y="0"/>
                      <a:pt x="3" y="0"/>
                    </a:cubicBezTo>
                    <a:cubicBezTo>
                      <a:pt x="3" y="10"/>
                      <a:pt x="3" y="10"/>
                      <a:pt x="3" y="10"/>
                    </a:cubicBezTo>
                    <a:cubicBezTo>
                      <a:pt x="3" y="13"/>
                      <a:pt x="4" y="16"/>
                      <a:pt x="8" y="16"/>
                    </a:cubicBezTo>
                    <a:cubicBezTo>
                      <a:pt x="12" y="16"/>
                      <a:pt x="12" y="13"/>
                      <a:pt x="12" y="10"/>
                    </a:cubicBezTo>
                    <a:cubicBezTo>
                      <a:pt x="12" y="0"/>
                      <a:pt x="12" y="0"/>
                      <a:pt x="12" y="0"/>
                    </a:cubicBezTo>
                    <a:cubicBezTo>
                      <a:pt x="15" y="0"/>
                      <a:pt x="15" y="0"/>
                      <a:pt x="15" y="0"/>
                    </a:cubicBezTo>
                    <a:cubicBezTo>
                      <a:pt x="15" y="12"/>
                      <a:pt x="15" y="12"/>
                      <a:pt x="15" y="12"/>
                    </a:cubicBezTo>
                    <a:cubicBezTo>
                      <a:pt x="15" y="16"/>
                      <a:pt x="12" y="19"/>
                      <a:pt x="8" y="19"/>
                    </a:cubicBezTo>
                    <a:cubicBezTo>
                      <a:pt x="3" y="19"/>
                      <a:pt x="0" y="16"/>
                      <a:pt x="0" y="12"/>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3" name="Google Shape;1423;p66"/>
              <p:cNvSpPr/>
              <p:nvPr/>
            </p:nvSpPr>
            <p:spPr>
              <a:xfrm>
                <a:off x="2878138" y="2354263"/>
                <a:ext cx="55562" cy="66675"/>
              </a:xfrm>
              <a:custGeom>
                <a:avLst/>
                <a:gdLst/>
                <a:ahLst/>
                <a:cxnLst/>
                <a:rect l="l" t="t" r="r" b="b"/>
                <a:pathLst>
                  <a:path w="35" h="42" extrusionOk="0">
                    <a:moveTo>
                      <a:pt x="0" y="0"/>
                    </a:moveTo>
                    <a:lnTo>
                      <a:pt x="7" y="0"/>
                    </a:lnTo>
                    <a:lnTo>
                      <a:pt x="28" y="30"/>
                    </a:lnTo>
                    <a:lnTo>
                      <a:pt x="28" y="30"/>
                    </a:lnTo>
                    <a:lnTo>
                      <a:pt x="28" y="0"/>
                    </a:lnTo>
                    <a:lnTo>
                      <a:pt x="35" y="0"/>
                    </a:lnTo>
                    <a:lnTo>
                      <a:pt x="35" y="42"/>
                    </a:lnTo>
                    <a:lnTo>
                      <a:pt x="28"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4" name="Google Shape;1424;p66"/>
              <p:cNvSpPr/>
              <p:nvPr/>
            </p:nvSpPr>
            <p:spPr>
              <a:xfrm>
                <a:off x="2944813" y="2354263"/>
                <a:ext cx="60325" cy="66675"/>
              </a:xfrm>
              <a:custGeom>
                <a:avLst/>
                <a:gdLst/>
                <a:ahLst/>
                <a:cxnLst/>
                <a:rect l="l" t="t" r="r" b="b"/>
                <a:pathLst>
                  <a:path w="16" h="18" extrusionOk="0">
                    <a:moveTo>
                      <a:pt x="0" y="0"/>
                    </a:moveTo>
                    <a:cubicBezTo>
                      <a:pt x="8" y="0"/>
                      <a:pt x="8" y="0"/>
                      <a:pt x="8" y="0"/>
                    </a:cubicBezTo>
                    <a:cubicBezTo>
                      <a:pt x="13" y="0"/>
                      <a:pt x="16" y="4"/>
                      <a:pt x="16" y="9"/>
                    </a:cubicBezTo>
                    <a:cubicBezTo>
                      <a:pt x="16" y="14"/>
                      <a:pt x="13" y="18"/>
                      <a:pt x="8" y="18"/>
                    </a:cubicBezTo>
                    <a:cubicBezTo>
                      <a:pt x="0" y="18"/>
                      <a:pt x="0" y="18"/>
                      <a:pt x="0" y="18"/>
                    </a:cubicBezTo>
                    <a:lnTo>
                      <a:pt x="0" y="0"/>
                    </a:lnTo>
                    <a:close/>
                    <a:moveTo>
                      <a:pt x="3" y="16"/>
                    </a:moveTo>
                    <a:cubicBezTo>
                      <a:pt x="6" y="16"/>
                      <a:pt x="6" y="16"/>
                      <a:pt x="6" y="16"/>
                    </a:cubicBezTo>
                    <a:cubicBezTo>
                      <a:pt x="11" y="16"/>
                      <a:pt x="12" y="13"/>
                      <a:pt x="12" y="9"/>
                    </a:cubicBezTo>
                    <a:cubicBezTo>
                      <a:pt x="12" y="5"/>
                      <a:pt x="11" y="2"/>
                      <a:pt x="6" y="2"/>
                    </a:cubicBezTo>
                    <a:cubicBezTo>
                      <a:pt x="3" y="2"/>
                      <a:pt x="3" y="2"/>
                      <a:pt x="3" y="2"/>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5" name="Google Shape;1425;p66"/>
              <p:cNvSpPr/>
              <p:nvPr/>
            </p:nvSpPr>
            <p:spPr>
              <a:xfrm>
                <a:off x="3013075" y="2354263"/>
                <a:ext cx="49212" cy="66675"/>
              </a:xfrm>
              <a:custGeom>
                <a:avLst/>
                <a:gdLst/>
                <a:ahLst/>
                <a:cxnLst/>
                <a:rect l="l" t="t" r="r" b="b"/>
                <a:pathLst>
                  <a:path w="31" h="42" extrusionOk="0">
                    <a:moveTo>
                      <a:pt x="0" y="0"/>
                    </a:moveTo>
                    <a:lnTo>
                      <a:pt x="31" y="0"/>
                    </a:lnTo>
                    <a:lnTo>
                      <a:pt x="31" y="7"/>
                    </a:lnTo>
                    <a:lnTo>
                      <a:pt x="7" y="7"/>
                    </a:lnTo>
                    <a:lnTo>
                      <a:pt x="7" y="16"/>
                    </a:lnTo>
                    <a:lnTo>
                      <a:pt x="28" y="16"/>
                    </a:lnTo>
                    <a:lnTo>
                      <a:pt x="28" y="23"/>
                    </a:lnTo>
                    <a:lnTo>
                      <a:pt x="7" y="23"/>
                    </a:lnTo>
                    <a:lnTo>
                      <a:pt x="7" y="35"/>
                    </a:lnTo>
                    <a:lnTo>
                      <a:pt x="31" y="35"/>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6" name="Google Shape;1426;p66"/>
              <p:cNvSpPr/>
              <p:nvPr/>
            </p:nvSpPr>
            <p:spPr>
              <a:xfrm>
                <a:off x="3068638" y="2354263"/>
                <a:ext cx="60325" cy="66675"/>
              </a:xfrm>
              <a:custGeom>
                <a:avLst/>
                <a:gdLst/>
                <a:ahLst/>
                <a:cxnLst/>
                <a:rect l="l" t="t" r="r" b="b"/>
                <a:pathLst>
                  <a:path w="16" h="18" extrusionOk="0">
                    <a:moveTo>
                      <a:pt x="0" y="0"/>
                    </a:moveTo>
                    <a:cubicBezTo>
                      <a:pt x="9" y="0"/>
                      <a:pt x="9" y="0"/>
                      <a:pt x="9" y="0"/>
                    </a:cubicBezTo>
                    <a:cubicBezTo>
                      <a:pt x="13" y="0"/>
                      <a:pt x="15" y="2"/>
                      <a:pt x="15" y="5"/>
                    </a:cubicBezTo>
                    <a:cubicBezTo>
                      <a:pt x="15" y="8"/>
                      <a:pt x="13" y="9"/>
                      <a:pt x="12" y="9"/>
                    </a:cubicBezTo>
                    <a:cubicBezTo>
                      <a:pt x="12" y="9"/>
                      <a:pt x="12" y="9"/>
                      <a:pt x="12" y="9"/>
                    </a:cubicBezTo>
                    <a:cubicBezTo>
                      <a:pt x="13" y="10"/>
                      <a:pt x="15" y="10"/>
                      <a:pt x="15" y="13"/>
                    </a:cubicBezTo>
                    <a:cubicBezTo>
                      <a:pt x="15" y="15"/>
                      <a:pt x="15" y="17"/>
                      <a:pt x="16" y="18"/>
                    </a:cubicBezTo>
                    <a:cubicBezTo>
                      <a:pt x="12" y="18"/>
                      <a:pt x="12" y="18"/>
                      <a:pt x="12" y="18"/>
                    </a:cubicBezTo>
                    <a:cubicBezTo>
                      <a:pt x="12" y="17"/>
                      <a:pt x="12" y="16"/>
                      <a:pt x="12" y="15"/>
                    </a:cubicBezTo>
                    <a:cubicBezTo>
                      <a:pt x="12" y="12"/>
                      <a:pt x="11" y="11"/>
                      <a:pt x="8" y="11"/>
                    </a:cubicBezTo>
                    <a:cubicBezTo>
                      <a:pt x="3" y="11"/>
                      <a:pt x="3" y="11"/>
                      <a:pt x="3" y="11"/>
                    </a:cubicBezTo>
                    <a:cubicBezTo>
                      <a:pt x="3" y="18"/>
                      <a:pt x="3" y="18"/>
                      <a:pt x="3" y="18"/>
                    </a:cubicBezTo>
                    <a:cubicBezTo>
                      <a:pt x="0" y="18"/>
                      <a:pt x="0" y="18"/>
                      <a:pt x="0" y="18"/>
                    </a:cubicBezTo>
                    <a:lnTo>
                      <a:pt x="0" y="0"/>
                    </a:lnTo>
                    <a:close/>
                    <a:moveTo>
                      <a:pt x="3" y="8"/>
                    </a:moveTo>
                    <a:cubicBezTo>
                      <a:pt x="9" y="8"/>
                      <a:pt x="9" y="8"/>
                      <a:pt x="9" y="8"/>
                    </a:cubicBezTo>
                    <a:cubicBezTo>
                      <a:pt x="11" y="8"/>
                      <a:pt x="12" y="7"/>
                      <a:pt x="12" y="5"/>
                    </a:cubicBezTo>
                    <a:cubicBezTo>
                      <a:pt x="12" y="3"/>
                      <a:pt x="10" y="2"/>
                      <a:pt x="9" y="2"/>
                    </a:cubicBezTo>
                    <a:cubicBezTo>
                      <a:pt x="3" y="2"/>
                      <a:pt x="3" y="2"/>
                      <a:pt x="3" y="2"/>
                    </a:cubicBezTo>
                    <a:lnTo>
                      <a:pt x="3" y="8"/>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7" name="Google Shape;1427;p66"/>
              <p:cNvSpPr/>
              <p:nvPr/>
            </p:nvSpPr>
            <p:spPr>
              <a:xfrm>
                <a:off x="3128963" y="2349500"/>
                <a:ext cx="57150" cy="76200"/>
              </a:xfrm>
              <a:custGeom>
                <a:avLst/>
                <a:gdLst/>
                <a:ahLst/>
                <a:cxnLst/>
                <a:rect l="l" t="t" r="r" b="b"/>
                <a:pathLst>
                  <a:path w="15" h="20" extrusionOk="0">
                    <a:moveTo>
                      <a:pt x="4" y="13"/>
                    </a:moveTo>
                    <a:cubicBezTo>
                      <a:pt x="4" y="16"/>
                      <a:pt x="6" y="17"/>
                      <a:pt x="8" y="17"/>
                    </a:cubicBezTo>
                    <a:cubicBezTo>
                      <a:pt x="11" y="17"/>
                      <a:pt x="12" y="16"/>
                      <a:pt x="12" y="14"/>
                    </a:cubicBezTo>
                    <a:cubicBezTo>
                      <a:pt x="12" y="13"/>
                      <a:pt x="11" y="12"/>
                      <a:pt x="11" y="12"/>
                    </a:cubicBezTo>
                    <a:cubicBezTo>
                      <a:pt x="9" y="11"/>
                      <a:pt x="8" y="11"/>
                      <a:pt x="5" y="10"/>
                    </a:cubicBezTo>
                    <a:cubicBezTo>
                      <a:pt x="2" y="10"/>
                      <a:pt x="1" y="8"/>
                      <a:pt x="1" y="6"/>
                    </a:cubicBezTo>
                    <a:cubicBezTo>
                      <a:pt x="1" y="2"/>
                      <a:pt x="5" y="0"/>
                      <a:pt x="8" y="0"/>
                    </a:cubicBezTo>
                    <a:cubicBezTo>
                      <a:pt x="12" y="0"/>
                      <a:pt x="15" y="2"/>
                      <a:pt x="15" y="6"/>
                    </a:cubicBezTo>
                    <a:cubicBezTo>
                      <a:pt x="12" y="6"/>
                      <a:pt x="12" y="6"/>
                      <a:pt x="12" y="6"/>
                    </a:cubicBezTo>
                    <a:cubicBezTo>
                      <a:pt x="12" y="4"/>
                      <a:pt x="10" y="3"/>
                      <a:pt x="8" y="3"/>
                    </a:cubicBezTo>
                    <a:cubicBezTo>
                      <a:pt x="6" y="3"/>
                      <a:pt x="4" y="3"/>
                      <a:pt x="4" y="5"/>
                    </a:cubicBezTo>
                    <a:cubicBezTo>
                      <a:pt x="4" y="7"/>
                      <a:pt x="5" y="7"/>
                      <a:pt x="7" y="8"/>
                    </a:cubicBezTo>
                    <a:cubicBezTo>
                      <a:pt x="7" y="8"/>
                      <a:pt x="11" y="9"/>
                      <a:pt x="12" y="9"/>
                    </a:cubicBezTo>
                    <a:cubicBezTo>
                      <a:pt x="14" y="10"/>
                      <a:pt x="15" y="12"/>
                      <a:pt x="15" y="14"/>
                    </a:cubicBezTo>
                    <a:cubicBezTo>
                      <a:pt x="15" y="18"/>
                      <a:pt x="12" y="20"/>
                      <a:pt x="8" y="20"/>
                    </a:cubicBezTo>
                    <a:cubicBezTo>
                      <a:pt x="4" y="20"/>
                      <a:pt x="1" y="18"/>
                      <a:pt x="0" y="13"/>
                    </a:cubicBezTo>
                    <a:lnTo>
                      <a:pt x="4" y="13"/>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8" name="Google Shape;1428;p66"/>
              <p:cNvSpPr/>
              <p:nvPr/>
            </p:nvSpPr>
            <p:spPr>
              <a:xfrm>
                <a:off x="3189288" y="2354263"/>
                <a:ext cx="55562" cy="66675"/>
              </a:xfrm>
              <a:custGeom>
                <a:avLst/>
                <a:gdLst/>
                <a:ahLst/>
                <a:cxnLst/>
                <a:rect l="l" t="t" r="r" b="b"/>
                <a:pathLst>
                  <a:path w="35" h="42" extrusionOk="0">
                    <a:moveTo>
                      <a:pt x="0" y="0"/>
                    </a:moveTo>
                    <a:lnTo>
                      <a:pt x="35" y="0"/>
                    </a:lnTo>
                    <a:lnTo>
                      <a:pt x="35" y="7"/>
                    </a:lnTo>
                    <a:lnTo>
                      <a:pt x="21" y="7"/>
                    </a:lnTo>
                    <a:lnTo>
                      <a:pt x="21" y="42"/>
                    </a:lnTo>
                    <a:lnTo>
                      <a:pt x="14" y="42"/>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29" name="Google Shape;1429;p66"/>
              <p:cNvSpPr/>
              <p:nvPr/>
            </p:nvSpPr>
            <p:spPr>
              <a:xfrm>
                <a:off x="3230563" y="2354263"/>
                <a:ext cx="68262" cy="66675"/>
              </a:xfrm>
              <a:custGeom>
                <a:avLst/>
                <a:gdLst/>
                <a:ahLst/>
                <a:cxnLst/>
                <a:rect l="l" t="t" r="r" b="b"/>
                <a:pathLst>
                  <a:path w="43" h="42" extrusionOk="0">
                    <a:moveTo>
                      <a:pt x="19" y="0"/>
                    </a:moveTo>
                    <a:lnTo>
                      <a:pt x="26" y="0"/>
                    </a:lnTo>
                    <a:lnTo>
                      <a:pt x="43" y="42"/>
                    </a:lnTo>
                    <a:lnTo>
                      <a:pt x="35" y="42"/>
                    </a:lnTo>
                    <a:lnTo>
                      <a:pt x="31" y="30"/>
                    </a:lnTo>
                    <a:lnTo>
                      <a:pt x="14" y="30"/>
                    </a:lnTo>
                    <a:lnTo>
                      <a:pt x="9" y="42"/>
                    </a:lnTo>
                    <a:lnTo>
                      <a:pt x="0" y="42"/>
                    </a:lnTo>
                    <a:lnTo>
                      <a:pt x="19" y="0"/>
                    </a:lnTo>
                    <a:close/>
                    <a:moveTo>
                      <a:pt x="14" y="26"/>
                    </a:moveTo>
                    <a:lnTo>
                      <a:pt x="28" y="26"/>
                    </a:lnTo>
                    <a:lnTo>
                      <a:pt x="21" y="7"/>
                    </a:lnTo>
                    <a:lnTo>
                      <a:pt x="21" y="7"/>
                    </a:lnTo>
                    <a:lnTo>
                      <a:pt x="14" y="2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0" name="Google Shape;1430;p66"/>
              <p:cNvSpPr/>
              <p:nvPr/>
            </p:nvSpPr>
            <p:spPr>
              <a:xfrm>
                <a:off x="3302000" y="2354263"/>
                <a:ext cx="55562" cy="66675"/>
              </a:xfrm>
              <a:custGeom>
                <a:avLst/>
                <a:gdLst/>
                <a:ahLst/>
                <a:cxnLst/>
                <a:rect l="l" t="t" r="r" b="b"/>
                <a:pathLst>
                  <a:path w="35" h="42" extrusionOk="0">
                    <a:moveTo>
                      <a:pt x="0" y="0"/>
                    </a:moveTo>
                    <a:lnTo>
                      <a:pt x="7" y="0"/>
                    </a:lnTo>
                    <a:lnTo>
                      <a:pt x="28" y="30"/>
                    </a:lnTo>
                    <a:lnTo>
                      <a:pt x="28" y="30"/>
                    </a:lnTo>
                    <a:lnTo>
                      <a:pt x="28" y="0"/>
                    </a:lnTo>
                    <a:lnTo>
                      <a:pt x="35" y="0"/>
                    </a:lnTo>
                    <a:lnTo>
                      <a:pt x="35" y="42"/>
                    </a:lnTo>
                    <a:lnTo>
                      <a:pt x="26"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1" name="Google Shape;1431;p66"/>
              <p:cNvSpPr/>
              <p:nvPr/>
            </p:nvSpPr>
            <p:spPr>
              <a:xfrm>
                <a:off x="3368675" y="2354263"/>
                <a:ext cx="60325" cy="66675"/>
              </a:xfrm>
              <a:custGeom>
                <a:avLst/>
                <a:gdLst/>
                <a:ahLst/>
                <a:cxnLst/>
                <a:rect l="l" t="t" r="r" b="b"/>
                <a:pathLst>
                  <a:path w="16" h="18" extrusionOk="0">
                    <a:moveTo>
                      <a:pt x="0" y="0"/>
                    </a:moveTo>
                    <a:cubicBezTo>
                      <a:pt x="7" y="0"/>
                      <a:pt x="7" y="0"/>
                      <a:pt x="7" y="0"/>
                    </a:cubicBezTo>
                    <a:cubicBezTo>
                      <a:pt x="13" y="0"/>
                      <a:pt x="16" y="4"/>
                      <a:pt x="16" y="9"/>
                    </a:cubicBezTo>
                    <a:cubicBezTo>
                      <a:pt x="16" y="14"/>
                      <a:pt x="13" y="18"/>
                      <a:pt x="7" y="18"/>
                    </a:cubicBezTo>
                    <a:cubicBezTo>
                      <a:pt x="0" y="18"/>
                      <a:pt x="0" y="18"/>
                      <a:pt x="0" y="18"/>
                    </a:cubicBezTo>
                    <a:lnTo>
                      <a:pt x="0" y="0"/>
                    </a:lnTo>
                    <a:close/>
                    <a:moveTo>
                      <a:pt x="3" y="16"/>
                    </a:moveTo>
                    <a:cubicBezTo>
                      <a:pt x="6" y="16"/>
                      <a:pt x="6" y="16"/>
                      <a:pt x="6" y="16"/>
                    </a:cubicBezTo>
                    <a:cubicBezTo>
                      <a:pt x="11" y="16"/>
                      <a:pt x="12" y="13"/>
                      <a:pt x="12" y="9"/>
                    </a:cubicBezTo>
                    <a:cubicBezTo>
                      <a:pt x="12" y="5"/>
                      <a:pt x="11" y="2"/>
                      <a:pt x="6" y="2"/>
                    </a:cubicBezTo>
                    <a:cubicBezTo>
                      <a:pt x="3" y="2"/>
                      <a:pt x="3" y="2"/>
                      <a:pt x="3" y="2"/>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2" name="Google Shape;1432;p66"/>
              <p:cNvSpPr/>
              <p:nvPr/>
            </p:nvSpPr>
            <p:spPr>
              <a:xfrm>
                <a:off x="3433763" y="2409825"/>
                <a:ext cx="14287" cy="26987"/>
              </a:xfrm>
              <a:custGeom>
                <a:avLst/>
                <a:gdLst/>
                <a:ahLst/>
                <a:cxnLst/>
                <a:rect l="l" t="t" r="r" b="b"/>
                <a:pathLst>
                  <a:path w="4" h="7" extrusionOk="0">
                    <a:moveTo>
                      <a:pt x="0" y="0"/>
                    </a:moveTo>
                    <a:cubicBezTo>
                      <a:pt x="4" y="0"/>
                      <a:pt x="4" y="0"/>
                      <a:pt x="4" y="0"/>
                    </a:cubicBezTo>
                    <a:cubicBezTo>
                      <a:pt x="4" y="3"/>
                      <a:pt x="4" y="3"/>
                      <a:pt x="4" y="3"/>
                    </a:cubicBezTo>
                    <a:cubicBezTo>
                      <a:pt x="4" y="5"/>
                      <a:pt x="3" y="7"/>
                      <a:pt x="1" y="7"/>
                    </a:cubicBezTo>
                    <a:cubicBezTo>
                      <a:pt x="1" y="6"/>
                      <a:pt x="1" y="6"/>
                      <a:pt x="1" y="6"/>
                    </a:cubicBezTo>
                    <a:cubicBezTo>
                      <a:pt x="2" y="5"/>
                      <a:pt x="2" y="4"/>
                      <a:pt x="2" y="3"/>
                    </a:cubicBezTo>
                    <a:cubicBezTo>
                      <a:pt x="0" y="3"/>
                      <a:pt x="0" y="3"/>
                      <a:pt x="0" y="3"/>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3" name="Google Shape;1433;p66"/>
              <p:cNvSpPr/>
              <p:nvPr/>
            </p:nvSpPr>
            <p:spPr>
              <a:xfrm>
                <a:off x="3478213" y="2354263"/>
                <a:ext cx="55562" cy="66675"/>
              </a:xfrm>
              <a:custGeom>
                <a:avLst/>
                <a:gdLst/>
                <a:ahLst/>
                <a:cxnLst/>
                <a:rect l="l" t="t" r="r" b="b"/>
                <a:pathLst>
                  <a:path w="35" h="42" extrusionOk="0">
                    <a:moveTo>
                      <a:pt x="0" y="0"/>
                    </a:moveTo>
                    <a:lnTo>
                      <a:pt x="35" y="0"/>
                    </a:lnTo>
                    <a:lnTo>
                      <a:pt x="35" y="7"/>
                    </a:lnTo>
                    <a:lnTo>
                      <a:pt x="21" y="7"/>
                    </a:lnTo>
                    <a:lnTo>
                      <a:pt x="21" y="42"/>
                    </a:lnTo>
                    <a:lnTo>
                      <a:pt x="12" y="42"/>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4" name="Google Shape;1434;p66"/>
              <p:cNvSpPr/>
              <p:nvPr/>
            </p:nvSpPr>
            <p:spPr>
              <a:xfrm>
                <a:off x="3538538" y="2354263"/>
                <a:ext cx="55562" cy="66675"/>
              </a:xfrm>
              <a:custGeom>
                <a:avLst/>
                <a:gdLst/>
                <a:ahLst/>
                <a:cxnLst/>
                <a:rect l="l" t="t" r="r" b="b"/>
                <a:pathLst>
                  <a:path w="35" h="42" extrusionOk="0">
                    <a:moveTo>
                      <a:pt x="0" y="0"/>
                    </a:moveTo>
                    <a:lnTo>
                      <a:pt x="7" y="0"/>
                    </a:lnTo>
                    <a:lnTo>
                      <a:pt x="7" y="16"/>
                    </a:lnTo>
                    <a:lnTo>
                      <a:pt x="26" y="16"/>
                    </a:lnTo>
                    <a:lnTo>
                      <a:pt x="26" y="0"/>
                    </a:lnTo>
                    <a:lnTo>
                      <a:pt x="35" y="0"/>
                    </a:lnTo>
                    <a:lnTo>
                      <a:pt x="35" y="42"/>
                    </a:lnTo>
                    <a:lnTo>
                      <a:pt x="26" y="42"/>
                    </a:lnTo>
                    <a:lnTo>
                      <a:pt x="26" y="23"/>
                    </a:lnTo>
                    <a:lnTo>
                      <a:pt x="7" y="23"/>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5" name="Google Shape;1435;p66"/>
              <p:cNvSpPr/>
              <p:nvPr/>
            </p:nvSpPr>
            <p:spPr>
              <a:xfrm>
                <a:off x="3605213" y="2354263"/>
                <a:ext cx="49212" cy="66675"/>
              </a:xfrm>
              <a:custGeom>
                <a:avLst/>
                <a:gdLst/>
                <a:ahLst/>
                <a:cxnLst/>
                <a:rect l="l" t="t" r="r" b="b"/>
                <a:pathLst>
                  <a:path w="31" h="42" extrusionOk="0">
                    <a:moveTo>
                      <a:pt x="0" y="0"/>
                    </a:moveTo>
                    <a:lnTo>
                      <a:pt x="31" y="0"/>
                    </a:lnTo>
                    <a:lnTo>
                      <a:pt x="31" y="7"/>
                    </a:lnTo>
                    <a:lnTo>
                      <a:pt x="7" y="7"/>
                    </a:lnTo>
                    <a:lnTo>
                      <a:pt x="7" y="16"/>
                    </a:lnTo>
                    <a:lnTo>
                      <a:pt x="29" y="16"/>
                    </a:lnTo>
                    <a:lnTo>
                      <a:pt x="29" y="23"/>
                    </a:lnTo>
                    <a:lnTo>
                      <a:pt x="7" y="23"/>
                    </a:lnTo>
                    <a:lnTo>
                      <a:pt x="7" y="35"/>
                    </a:lnTo>
                    <a:lnTo>
                      <a:pt x="31" y="35"/>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6" name="Google Shape;1436;p66"/>
              <p:cNvSpPr/>
              <p:nvPr/>
            </p:nvSpPr>
            <p:spPr>
              <a:xfrm>
                <a:off x="3662363" y="2354263"/>
                <a:ext cx="55562" cy="66675"/>
              </a:xfrm>
              <a:custGeom>
                <a:avLst/>
                <a:gdLst/>
                <a:ahLst/>
                <a:cxnLst/>
                <a:rect l="l" t="t" r="r" b="b"/>
                <a:pathLst>
                  <a:path w="35" h="42" extrusionOk="0">
                    <a:moveTo>
                      <a:pt x="0" y="0"/>
                    </a:moveTo>
                    <a:lnTo>
                      <a:pt x="7" y="0"/>
                    </a:lnTo>
                    <a:lnTo>
                      <a:pt x="28" y="30"/>
                    </a:lnTo>
                    <a:lnTo>
                      <a:pt x="28" y="30"/>
                    </a:lnTo>
                    <a:lnTo>
                      <a:pt x="28" y="0"/>
                    </a:lnTo>
                    <a:lnTo>
                      <a:pt x="35" y="0"/>
                    </a:lnTo>
                    <a:lnTo>
                      <a:pt x="35" y="42"/>
                    </a:lnTo>
                    <a:lnTo>
                      <a:pt x="26"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7" name="Google Shape;1437;p66"/>
              <p:cNvSpPr/>
              <p:nvPr/>
            </p:nvSpPr>
            <p:spPr>
              <a:xfrm>
                <a:off x="3748088" y="2354263"/>
                <a:ext cx="52387" cy="66675"/>
              </a:xfrm>
              <a:custGeom>
                <a:avLst/>
                <a:gdLst/>
                <a:ahLst/>
                <a:cxnLst/>
                <a:rect l="l" t="t" r="r" b="b"/>
                <a:pathLst>
                  <a:path w="33" h="42" extrusionOk="0">
                    <a:moveTo>
                      <a:pt x="0" y="0"/>
                    </a:moveTo>
                    <a:lnTo>
                      <a:pt x="33" y="0"/>
                    </a:lnTo>
                    <a:lnTo>
                      <a:pt x="33" y="7"/>
                    </a:lnTo>
                    <a:lnTo>
                      <a:pt x="21" y="7"/>
                    </a:lnTo>
                    <a:lnTo>
                      <a:pt x="21" y="42"/>
                    </a:lnTo>
                    <a:lnTo>
                      <a:pt x="12" y="42"/>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8" name="Google Shape;1438;p66"/>
              <p:cNvSpPr/>
              <p:nvPr/>
            </p:nvSpPr>
            <p:spPr>
              <a:xfrm>
                <a:off x="3803650" y="2349500"/>
                <a:ext cx="65087" cy="76200"/>
              </a:xfrm>
              <a:custGeom>
                <a:avLst/>
                <a:gdLst/>
                <a:ahLst/>
                <a:cxnLst/>
                <a:rect l="l" t="t" r="r" b="b"/>
                <a:pathLst>
                  <a:path w="17" h="20" extrusionOk="0">
                    <a:moveTo>
                      <a:pt x="17" y="10"/>
                    </a:moveTo>
                    <a:cubicBezTo>
                      <a:pt x="17" y="15"/>
                      <a:pt x="14" y="20"/>
                      <a:pt x="9" y="20"/>
                    </a:cubicBezTo>
                    <a:cubicBezTo>
                      <a:pt x="3" y="20"/>
                      <a:pt x="0" y="15"/>
                      <a:pt x="0" y="10"/>
                    </a:cubicBezTo>
                    <a:cubicBezTo>
                      <a:pt x="0" y="5"/>
                      <a:pt x="3" y="0"/>
                      <a:pt x="9" y="0"/>
                    </a:cubicBezTo>
                    <a:cubicBezTo>
                      <a:pt x="14" y="0"/>
                      <a:pt x="17" y="5"/>
                      <a:pt x="17" y="10"/>
                    </a:cubicBezTo>
                    <a:close/>
                    <a:moveTo>
                      <a:pt x="3" y="10"/>
                    </a:moveTo>
                    <a:cubicBezTo>
                      <a:pt x="3" y="13"/>
                      <a:pt x="5" y="17"/>
                      <a:pt x="9" y="17"/>
                    </a:cubicBezTo>
                    <a:cubicBezTo>
                      <a:pt x="13" y="17"/>
                      <a:pt x="14" y="13"/>
                      <a:pt x="14" y="10"/>
                    </a:cubicBezTo>
                    <a:cubicBezTo>
                      <a:pt x="14" y="6"/>
                      <a:pt x="13" y="3"/>
                      <a:pt x="9" y="3"/>
                    </a:cubicBezTo>
                    <a:cubicBezTo>
                      <a:pt x="5" y="3"/>
                      <a:pt x="3" y="6"/>
                      <a:pt x="3" y="10"/>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39" name="Google Shape;1439;p66"/>
              <p:cNvSpPr/>
              <p:nvPr/>
            </p:nvSpPr>
            <p:spPr>
              <a:xfrm>
                <a:off x="2938463" y="2447925"/>
                <a:ext cx="55562" cy="71437"/>
              </a:xfrm>
              <a:custGeom>
                <a:avLst/>
                <a:gdLst/>
                <a:ahLst/>
                <a:cxnLst/>
                <a:rect l="l" t="t" r="r" b="b"/>
                <a:pathLst>
                  <a:path w="15" h="19" extrusionOk="0">
                    <a:moveTo>
                      <a:pt x="0" y="0"/>
                    </a:moveTo>
                    <a:cubicBezTo>
                      <a:pt x="9" y="0"/>
                      <a:pt x="9" y="0"/>
                      <a:pt x="9" y="0"/>
                    </a:cubicBezTo>
                    <a:cubicBezTo>
                      <a:pt x="12" y="0"/>
                      <a:pt x="14" y="2"/>
                      <a:pt x="14" y="5"/>
                    </a:cubicBezTo>
                    <a:cubicBezTo>
                      <a:pt x="14" y="7"/>
                      <a:pt x="13" y="8"/>
                      <a:pt x="11" y="9"/>
                    </a:cubicBezTo>
                    <a:cubicBezTo>
                      <a:pt x="11" y="9"/>
                      <a:pt x="11" y="9"/>
                      <a:pt x="11" y="9"/>
                    </a:cubicBezTo>
                    <a:cubicBezTo>
                      <a:pt x="14" y="9"/>
                      <a:pt x="15" y="11"/>
                      <a:pt x="15" y="14"/>
                    </a:cubicBezTo>
                    <a:cubicBezTo>
                      <a:pt x="15" y="17"/>
                      <a:pt x="13" y="19"/>
                      <a:pt x="8" y="19"/>
                    </a:cubicBezTo>
                    <a:cubicBezTo>
                      <a:pt x="0" y="19"/>
                      <a:pt x="0" y="19"/>
                      <a:pt x="0" y="19"/>
                    </a:cubicBezTo>
                    <a:lnTo>
                      <a:pt x="0" y="0"/>
                    </a:lnTo>
                    <a:close/>
                    <a:moveTo>
                      <a:pt x="3" y="8"/>
                    </a:moveTo>
                    <a:cubicBezTo>
                      <a:pt x="8" y="8"/>
                      <a:pt x="8" y="8"/>
                      <a:pt x="8" y="8"/>
                    </a:cubicBezTo>
                    <a:cubicBezTo>
                      <a:pt x="10" y="8"/>
                      <a:pt x="11" y="7"/>
                      <a:pt x="11" y="6"/>
                    </a:cubicBezTo>
                    <a:cubicBezTo>
                      <a:pt x="11" y="4"/>
                      <a:pt x="10" y="3"/>
                      <a:pt x="8" y="3"/>
                    </a:cubicBezTo>
                    <a:cubicBezTo>
                      <a:pt x="3" y="3"/>
                      <a:pt x="3" y="3"/>
                      <a:pt x="3" y="3"/>
                    </a:cubicBezTo>
                    <a:lnTo>
                      <a:pt x="3" y="8"/>
                    </a:lnTo>
                    <a:close/>
                    <a:moveTo>
                      <a:pt x="3" y="16"/>
                    </a:moveTo>
                    <a:cubicBezTo>
                      <a:pt x="9" y="16"/>
                      <a:pt x="9" y="16"/>
                      <a:pt x="9" y="16"/>
                    </a:cubicBezTo>
                    <a:cubicBezTo>
                      <a:pt x="11" y="16"/>
                      <a:pt x="12" y="15"/>
                      <a:pt x="12" y="13"/>
                    </a:cubicBezTo>
                    <a:cubicBezTo>
                      <a:pt x="12" y="12"/>
                      <a:pt x="11" y="11"/>
                      <a:pt x="9" y="11"/>
                    </a:cubicBezTo>
                    <a:cubicBezTo>
                      <a:pt x="3" y="11"/>
                      <a:pt x="3" y="11"/>
                      <a:pt x="3" y="11"/>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0" name="Google Shape;1440;p66"/>
              <p:cNvSpPr/>
              <p:nvPr/>
            </p:nvSpPr>
            <p:spPr>
              <a:xfrm>
                <a:off x="3001963" y="2447925"/>
                <a:ext cx="49212" cy="71437"/>
              </a:xfrm>
              <a:custGeom>
                <a:avLst/>
                <a:gdLst/>
                <a:ahLst/>
                <a:cxnLst/>
                <a:rect l="l" t="t" r="r" b="b"/>
                <a:pathLst>
                  <a:path w="31" h="45" extrusionOk="0">
                    <a:moveTo>
                      <a:pt x="0" y="0"/>
                    </a:moveTo>
                    <a:lnTo>
                      <a:pt x="31" y="0"/>
                    </a:lnTo>
                    <a:lnTo>
                      <a:pt x="31" y="7"/>
                    </a:lnTo>
                    <a:lnTo>
                      <a:pt x="7" y="7"/>
                    </a:lnTo>
                    <a:lnTo>
                      <a:pt x="7" y="19"/>
                    </a:lnTo>
                    <a:lnTo>
                      <a:pt x="31" y="19"/>
                    </a:lnTo>
                    <a:lnTo>
                      <a:pt x="31" y="26"/>
                    </a:lnTo>
                    <a:lnTo>
                      <a:pt x="7" y="26"/>
                    </a:lnTo>
                    <a:lnTo>
                      <a:pt x="7" y="38"/>
                    </a:lnTo>
                    <a:lnTo>
                      <a:pt x="31" y="38"/>
                    </a:lnTo>
                    <a:lnTo>
                      <a:pt x="31"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1" name="Google Shape;1441;p66"/>
              <p:cNvSpPr/>
              <p:nvPr/>
            </p:nvSpPr>
            <p:spPr>
              <a:xfrm>
                <a:off x="3084513" y="2447925"/>
                <a:ext cx="55562" cy="71437"/>
              </a:xfrm>
              <a:custGeom>
                <a:avLst/>
                <a:gdLst/>
                <a:ahLst/>
                <a:cxnLst/>
                <a:rect l="l" t="t" r="r" b="b"/>
                <a:pathLst>
                  <a:path w="15" h="19" extrusionOk="0">
                    <a:moveTo>
                      <a:pt x="0" y="0"/>
                    </a:moveTo>
                    <a:cubicBezTo>
                      <a:pt x="3" y="0"/>
                      <a:pt x="3" y="0"/>
                      <a:pt x="3" y="0"/>
                    </a:cubicBezTo>
                    <a:cubicBezTo>
                      <a:pt x="3" y="11"/>
                      <a:pt x="3" y="11"/>
                      <a:pt x="3" y="11"/>
                    </a:cubicBezTo>
                    <a:cubicBezTo>
                      <a:pt x="3" y="14"/>
                      <a:pt x="3" y="17"/>
                      <a:pt x="7" y="17"/>
                    </a:cubicBezTo>
                    <a:cubicBezTo>
                      <a:pt x="11" y="17"/>
                      <a:pt x="12" y="14"/>
                      <a:pt x="12" y="11"/>
                    </a:cubicBezTo>
                    <a:cubicBezTo>
                      <a:pt x="12" y="0"/>
                      <a:pt x="12" y="0"/>
                      <a:pt x="12" y="0"/>
                    </a:cubicBezTo>
                    <a:cubicBezTo>
                      <a:pt x="15" y="0"/>
                      <a:pt x="15" y="0"/>
                      <a:pt x="15" y="0"/>
                    </a:cubicBezTo>
                    <a:cubicBezTo>
                      <a:pt x="15" y="12"/>
                      <a:pt x="15" y="12"/>
                      <a:pt x="15" y="12"/>
                    </a:cubicBezTo>
                    <a:cubicBezTo>
                      <a:pt x="15" y="17"/>
                      <a:pt x="12" y="19"/>
                      <a:pt x="7" y="19"/>
                    </a:cubicBezTo>
                    <a:cubicBezTo>
                      <a:pt x="3" y="19"/>
                      <a:pt x="0" y="17"/>
                      <a:pt x="0" y="12"/>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2" name="Google Shape;1442;p66"/>
              <p:cNvSpPr/>
              <p:nvPr/>
            </p:nvSpPr>
            <p:spPr>
              <a:xfrm>
                <a:off x="3151188" y="2447925"/>
                <a:ext cx="52387" cy="71437"/>
              </a:xfrm>
              <a:custGeom>
                <a:avLst/>
                <a:gdLst/>
                <a:ahLst/>
                <a:cxnLst/>
                <a:rect l="l" t="t" r="r" b="b"/>
                <a:pathLst>
                  <a:path w="33" h="45" extrusionOk="0">
                    <a:moveTo>
                      <a:pt x="0" y="0"/>
                    </a:moveTo>
                    <a:lnTo>
                      <a:pt x="7" y="0"/>
                    </a:lnTo>
                    <a:lnTo>
                      <a:pt x="26" y="33"/>
                    </a:lnTo>
                    <a:lnTo>
                      <a:pt x="26" y="33"/>
                    </a:lnTo>
                    <a:lnTo>
                      <a:pt x="26" y="0"/>
                    </a:lnTo>
                    <a:lnTo>
                      <a:pt x="33" y="0"/>
                    </a:lnTo>
                    <a:lnTo>
                      <a:pt x="33" y="45"/>
                    </a:lnTo>
                    <a:lnTo>
                      <a:pt x="26" y="45"/>
                    </a:lnTo>
                    <a:lnTo>
                      <a:pt x="7" y="12"/>
                    </a:lnTo>
                    <a:lnTo>
                      <a:pt x="7" y="12"/>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3" name="Google Shape;1443;p66"/>
              <p:cNvSpPr/>
              <p:nvPr/>
            </p:nvSpPr>
            <p:spPr>
              <a:xfrm>
                <a:off x="3216275" y="2447925"/>
                <a:ext cx="58737" cy="71437"/>
              </a:xfrm>
              <a:custGeom>
                <a:avLst/>
                <a:gdLst/>
                <a:ahLst/>
                <a:cxnLst/>
                <a:rect l="l" t="t" r="r" b="b"/>
                <a:pathLst>
                  <a:path w="16" h="19" extrusionOk="0">
                    <a:moveTo>
                      <a:pt x="0" y="0"/>
                    </a:moveTo>
                    <a:cubicBezTo>
                      <a:pt x="8" y="0"/>
                      <a:pt x="8" y="0"/>
                      <a:pt x="8" y="0"/>
                    </a:cubicBezTo>
                    <a:cubicBezTo>
                      <a:pt x="14" y="0"/>
                      <a:pt x="16" y="5"/>
                      <a:pt x="16" y="10"/>
                    </a:cubicBezTo>
                    <a:cubicBezTo>
                      <a:pt x="16" y="15"/>
                      <a:pt x="14" y="19"/>
                      <a:pt x="8" y="19"/>
                    </a:cubicBezTo>
                    <a:cubicBezTo>
                      <a:pt x="0" y="19"/>
                      <a:pt x="0" y="19"/>
                      <a:pt x="0" y="19"/>
                    </a:cubicBezTo>
                    <a:lnTo>
                      <a:pt x="0" y="0"/>
                    </a:lnTo>
                    <a:close/>
                    <a:moveTo>
                      <a:pt x="4" y="16"/>
                    </a:moveTo>
                    <a:cubicBezTo>
                      <a:pt x="7" y="16"/>
                      <a:pt x="7" y="16"/>
                      <a:pt x="7" y="16"/>
                    </a:cubicBezTo>
                    <a:cubicBezTo>
                      <a:pt x="12" y="16"/>
                      <a:pt x="13" y="13"/>
                      <a:pt x="13" y="10"/>
                    </a:cubicBezTo>
                    <a:cubicBezTo>
                      <a:pt x="13" y="6"/>
                      <a:pt x="12" y="3"/>
                      <a:pt x="7" y="3"/>
                    </a:cubicBezTo>
                    <a:cubicBezTo>
                      <a:pt x="4" y="3"/>
                      <a:pt x="4" y="3"/>
                      <a:pt x="4" y="3"/>
                    </a:cubicBezTo>
                    <a:lnTo>
                      <a:pt x="4"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4" name="Google Shape;1444;p66"/>
              <p:cNvSpPr/>
              <p:nvPr/>
            </p:nvSpPr>
            <p:spPr>
              <a:xfrm>
                <a:off x="3282950" y="2447925"/>
                <a:ext cx="52387" cy="71437"/>
              </a:xfrm>
              <a:custGeom>
                <a:avLst/>
                <a:gdLst/>
                <a:ahLst/>
                <a:cxnLst/>
                <a:rect l="l" t="t" r="r" b="b"/>
                <a:pathLst>
                  <a:path w="33" h="45" extrusionOk="0">
                    <a:moveTo>
                      <a:pt x="0" y="0"/>
                    </a:moveTo>
                    <a:lnTo>
                      <a:pt x="33" y="0"/>
                    </a:lnTo>
                    <a:lnTo>
                      <a:pt x="33" y="7"/>
                    </a:lnTo>
                    <a:lnTo>
                      <a:pt x="10" y="7"/>
                    </a:lnTo>
                    <a:lnTo>
                      <a:pt x="10" y="19"/>
                    </a:lnTo>
                    <a:lnTo>
                      <a:pt x="31" y="19"/>
                    </a:lnTo>
                    <a:lnTo>
                      <a:pt x="31" y="26"/>
                    </a:lnTo>
                    <a:lnTo>
                      <a:pt x="10" y="26"/>
                    </a:lnTo>
                    <a:lnTo>
                      <a:pt x="10" y="38"/>
                    </a:lnTo>
                    <a:lnTo>
                      <a:pt x="33" y="38"/>
                    </a:lnTo>
                    <a:lnTo>
                      <a:pt x="33"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5" name="Google Shape;1445;p66"/>
              <p:cNvSpPr/>
              <p:nvPr/>
            </p:nvSpPr>
            <p:spPr>
              <a:xfrm>
                <a:off x="3343275" y="2447925"/>
                <a:ext cx="55562" cy="71437"/>
              </a:xfrm>
              <a:custGeom>
                <a:avLst/>
                <a:gdLst/>
                <a:ahLst/>
                <a:cxnLst/>
                <a:rect l="l" t="t" r="r" b="b"/>
                <a:pathLst>
                  <a:path w="15" h="19" extrusionOk="0">
                    <a:moveTo>
                      <a:pt x="0" y="0"/>
                    </a:moveTo>
                    <a:cubicBezTo>
                      <a:pt x="9" y="0"/>
                      <a:pt x="9" y="0"/>
                      <a:pt x="9" y="0"/>
                    </a:cubicBezTo>
                    <a:cubicBezTo>
                      <a:pt x="13" y="0"/>
                      <a:pt x="15" y="2"/>
                      <a:pt x="15" y="5"/>
                    </a:cubicBezTo>
                    <a:cubicBezTo>
                      <a:pt x="15" y="9"/>
                      <a:pt x="12" y="10"/>
                      <a:pt x="12" y="10"/>
                    </a:cubicBezTo>
                    <a:cubicBezTo>
                      <a:pt x="12" y="10"/>
                      <a:pt x="12" y="10"/>
                      <a:pt x="12" y="10"/>
                    </a:cubicBezTo>
                    <a:cubicBezTo>
                      <a:pt x="13" y="10"/>
                      <a:pt x="14" y="11"/>
                      <a:pt x="14" y="14"/>
                    </a:cubicBezTo>
                    <a:cubicBezTo>
                      <a:pt x="14" y="16"/>
                      <a:pt x="15" y="18"/>
                      <a:pt x="15" y="19"/>
                    </a:cubicBezTo>
                    <a:cubicBezTo>
                      <a:pt x="12" y="19"/>
                      <a:pt x="12" y="19"/>
                      <a:pt x="12" y="19"/>
                    </a:cubicBezTo>
                    <a:cubicBezTo>
                      <a:pt x="11" y="18"/>
                      <a:pt x="11" y="17"/>
                      <a:pt x="11" y="16"/>
                    </a:cubicBezTo>
                    <a:cubicBezTo>
                      <a:pt x="11" y="13"/>
                      <a:pt x="11"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10" y="9"/>
                      <a:pt x="11" y="8"/>
                      <a:pt x="11" y="6"/>
                    </a:cubicBezTo>
                    <a:cubicBezTo>
                      <a:pt x="11" y="4"/>
                      <a:pt x="10"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6" name="Google Shape;1446;p66"/>
              <p:cNvSpPr/>
              <p:nvPr/>
            </p:nvSpPr>
            <p:spPr>
              <a:xfrm>
                <a:off x="3403600" y="2447925"/>
                <a:ext cx="55562" cy="71437"/>
              </a:xfrm>
              <a:custGeom>
                <a:avLst/>
                <a:gdLst/>
                <a:ahLst/>
                <a:cxnLst/>
                <a:rect l="l" t="t" r="r" b="b"/>
                <a:pathLst>
                  <a:path w="15" h="19" extrusionOk="0">
                    <a:moveTo>
                      <a:pt x="3" y="13"/>
                    </a:moveTo>
                    <a:cubicBezTo>
                      <a:pt x="3" y="16"/>
                      <a:pt x="5" y="17"/>
                      <a:pt x="8" y="17"/>
                    </a:cubicBezTo>
                    <a:cubicBezTo>
                      <a:pt x="11" y="17"/>
                      <a:pt x="12" y="15"/>
                      <a:pt x="12" y="14"/>
                    </a:cubicBezTo>
                    <a:cubicBezTo>
                      <a:pt x="12" y="12"/>
                      <a:pt x="11" y="12"/>
                      <a:pt x="10" y="12"/>
                    </a:cubicBezTo>
                    <a:cubicBezTo>
                      <a:pt x="9" y="11"/>
                      <a:pt x="7" y="11"/>
                      <a:pt x="5" y="10"/>
                    </a:cubicBezTo>
                    <a:cubicBezTo>
                      <a:pt x="2" y="9"/>
                      <a:pt x="1" y="7"/>
                      <a:pt x="1" y="5"/>
                    </a:cubicBezTo>
                    <a:cubicBezTo>
                      <a:pt x="1" y="2"/>
                      <a:pt x="4" y="0"/>
                      <a:pt x="7" y="0"/>
                    </a:cubicBezTo>
                    <a:cubicBezTo>
                      <a:pt x="11" y="0"/>
                      <a:pt x="14" y="2"/>
                      <a:pt x="14" y="6"/>
                    </a:cubicBezTo>
                    <a:cubicBezTo>
                      <a:pt x="11" y="6"/>
                      <a:pt x="11" y="6"/>
                      <a:pt x="11" y="6"/>
                    </a:cubicBezTo>
                    <a:cubicBezTo>
                      <a:pt x="11" y="4"/>
                      <a:pt x="9" y="3"/>
                      <a:pt x="7" y="3"/>
                    </a:cubicBezTo>
                    <a:cubicBezTo>
                      <a:pt x="6" y="3"/>
                      <a:pt x="4" y="3"/>
                      <a:pt x="4" y="5"/>
                    </a:cubicBezTo>
                    <a:cubicBezTo>
                      <a:pt x="4" y="6"/>
                      <a:pt x="5" y="7"/>
                      <a:pt x="6" y="7"/>
                    </a:cubicBezTo>
                    <a:cubicBezTo>
                      <a:pt x="6" y="8"/>
                      <a:pt x="10" y="9"/>
                      <a:pt x="11" y="9"/>
                    </a:cubicBezTo>
                    <a:cubicBezTo>
                      <a:pt x="14" y="10"/>
                      <a:pt x="15" y="12"/>
                      <a:pt x="15" y="14"/>
                    </a:cubicBezTo>
                    <a:cubicBezTo>
                      <a:pt x="15" y="18"/>
                      <a:pt x="11" y="19"/>
                      <a:pt x="8" y="19"/>
                    </a:cubicBezTo>
                    <a:cubicBezTo>
                      <a:pt x="3" y="19"/>
                      <a:pt x="0" y="17"/>
                      <a:pt x="0" y="13"/>
                    </a:cubicBezTo>
                    <a:lnTo>
                      <a:pt x="3" y="13"/>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7" name="Google Shape;1447;p66"/>
              <p:cNvSpPr/>
              <p:nvPr/>
            </p:nvSpPr>
            <p:spPr>
              <a:xfrm>
                <a:off x="3459163" y="2447925"/>
                <a:ext cx="57150" cy="71437"/>
              </a:xfrm>
              <a:custGeom>
                <a:avLst/>
                <a:gdLst/>
                <a:ahLst/>
                <a:cxnLst/>
                <a:rect l="l" t="t" r="r" b="b"/>
                <a:pathLst>
                  <a:path w="36" h="45" extrusionOk="0">
                    <a:moveTo>
                      <a:pt x="0" y="0"/>
                    </a:moveTo>
                    <a:lnTo>
                      <a:pt x="36" y="0"/>
                    </a:lnTo>
                    <a:lnTo>
                      <a:pt x="36" y="7"/>
                    </a:lnTo>
                    <a:lnTo>
                      <a:pt x="21" y="7"/>
                    </a:lnTo>
                    <a:lnTo>
                      <a:pt x="21" y="45"/>
                    </a:lnTo>
                    <a:lnTo>
                      <a:pt x="14" y="45"/>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8" name="Google Shape;1448;p66"/>
              <p:cNvSpPr/>
              <p:nvPr/>
            </p:nvSpPr>
            <p:spPr>
              <a:xfrm>
                <a:off x="3516313" y="2447925"/>
                <a:ext cx="66675" cy="71437"/>
              </a:xfrm>
              <a:custGeom>
                <a:avLst/>
                <a:gdLst/>
                <a:ahLst/>
                <a:cxnLst/>
                <a:rect l="l" t="t" r="r" b="b"/>
                <a:pathLst>
                  <a:path w="18" h="19" extrusionOk="0">
                    <a:moveTo>
                      <a:pt x="18" y="10"/>
                    </a:moveTo>
                    <a:cubicBezTo>
                      <a:pt x="18" y="15"/>
                      <a:pt x="15" y="19"/>
                      <a:pt x="9" y="19"/>
                    </a:cubicBezTo>
                    <a:cubicBezTo>
                      <a:pt x="4" y="19"/>
                      <a:pt x="0" y="15"/>
                      <a:pt x="0" y="10"/>
                    </a:cubicBezTo>
                    <a:cubicBezTo>
                      <a:pt x="0" y="4"/>
                      <a:pt x="4" y="0"/>
                      <a:pt x="9" y="0"/>
                    </a:cubicBezTo>
                    <a:cubicBezTo>
                      <a:pt x="15" y="0"/>
                      <a:pt x="18" y="4"/>
                      <a:pt x="18" y="10"/>
                    </a:cubicBezTo>
                    <a:close/>
                    <a:moveTo>
                      <a:pt x="4" y="10"/>
                    </a:moveTo>
                    <a:cubicBezTo>
                      <a:pt x="4" y="13"/>
                      <a:pt x="5" y="17"/>
                      <a:pt x="9" y="17"/>
                    </a:cubicBezTo>
                    <a:cubicBezTo>
                      <a:pt x="13" y="17"/>
                      <a:pt x="15" y="13"/>
                      <a:pt x="15" y="10"/>
                    </a:cubicBezTo>
                    <a:cubicBezTo>
                      <a:pt x="15" y="6"/>
                      <a:pt x="13" y="3"/>
                      <a:pt x="9" y="3"/>
                    </a:cubicBezTo>
                    <a:cubicBezTo>
                      <a:pt x="5" y="3"/>
                      <a:pt x="4" y="6"/>
                      <a:pt x="4" y="10"/>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49" name="Google Shape;1449;p66"/>
              <p:cNvSpPr/>
              <p:nvPr/>
            </p:nvSpPr>
            <p:spPr>
              <a:xfrm>
                <a:off x="3586163" y="2447925"/>
                <a:ext cx="68262" cy="71437"/>
              </a:xfrm>
              <a:custGeom>
                <a:avLst/>
                <a:gdLst/>
                <a:ahLst/>
                <a:cxnLst/>
                <a:rect l="l" t="t" r="r" b="b"/>
                <a:pathLst>
                  <a:path w="18" h="19" extrusionOk="0">
                    <a:moveTo>
                      <a:pt x="18" y="10"/>
                    </a:moveTo>
                    <a:cubicBezTo>
                      <a:pt x="18" y="15"/>
                      <a:pt x="15" y="19"/>
                      <a:pt x="9" y="19"/>
                    </a:cubicBezTo>
                    <a:cubicBezTo>
                      <a:pt x="4" y="19"/>
                      <a:pt x="0" y="15"/>
                      <a:pt x="0" y="10"/>
                    </a:cubicBezTo>
                    <a:cubicBezTo>
                      <a:pt x="0" y="4"/>
                      <a:pt x="4" y="0"/>
                      <a:pt x="9" y="0"/>
                    </a:cubicBezTo>
                    <a:cubicBezTo>
                      <a:pt x="15" y="0"/>
                      <a:pt x="18" y="4"/>
                      <a:pt x="18" y="10"/>
                    </a:cubicBezTo>
                    <a:close/>
                    <a:moveTo>
                      <a:pt x="4" y="10"/>
                    </a:moveTo>
                    <a:cubicBezTo>
                      <a:pt x="4" y="13"/>
                      <a:pt x="5" y="17"/>
                      <a:pt x="9" y="17"/>
                    </a:cubicBezTo>
                    <a:cubicBezTo>
                      <a:pt x="13" y="17"/>
                      <a:pt x="15" y="13"/>
                      <a:pt x="15" y="10"/>
                    </a:cubicBezTo>
                    <a:cubicBezTo>
                      <a:pt x="15" y="6"/>
                      <a:pt x="13" y="3"/>
                      <a:pt x="9" y="3"/>
                    </a:cubicBezTo>
                    <a:cubicBezTo>
                      <a:pt x="5" y="3"/>
                      <a:pt x="4" y="6"/>
                      <a:pt x="4" y="10"/>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0" name="Google Shape;1450;p66"/>
              <p:cNvSpPr/>
              <p:nvPr/>
            </p:nvSpPr>
            <p:spPr>
              <a:xfrm>
                <a:off x="3662363" y="2447925"/>
                <a:ext cx="58737" cy="71437"/>
              </a:xfrm>
              <a:custGeom>
                <a:avLst/>
                <a:gdLst/>
                <a:ahLst/>
                <a:cxnLst/>
                <a:rect l="l" t="t" r="r" b="b"/>
                <a:pathLst>
                  <a:path w="16" h="19" extrusionOk="0">
                    <a:moveTo>
                      <a:pt x="0" y="0"/>
                    </a:moveTo>
                    <a:cubicBezTo>
                      <a:pt x="8" y="0"/>
                      <a:pt x="8" y="0"/>
                      <a:pt x="8" y="0"/>
                    </a:cubicBezTo>
                    <a:cubicBezTo>
                      <a:pt x="13" y="0"/>
                      <a:pt x="16" y="5"/>
                      <a:pt x="16" y="10"/>
                    </a:cubicBezTo>
                    <a:cubicBezTo>
                      <a:pt x="16" y="15"/>
                      <a:pt x="13" y="19"/>
                      <a:pt x="8" y="19"/>
                    </a:cubicBezTo>
                    <a:cubicBezTo>
                      <a:pt x="0" y="19"/>
                      <a:pt x="0" y="19"/>
                      <a:pt x="0" y="19"/>
                    </a:cubicBezTo>
                    <a:lnTo>
                      <a:pt x="0" y="0"/>
                    </a:lnTo>
                    <a:close/>
                    <a:moveTo>
                      <a:pt x="3" y="16"/>
                    </a:moveTo>
                    <a:cubicBezTo>
                      <a:pt x="6" y="16"/>
                      <a:pt x="6" y="16"/>
                      <a:pt x="6" y="16"/>
                    </a:cubicBezTo>
                    <a:cubicBezTo>
                      <a:pt x="11" y="16"/>
                      <a:pt x="13" y="13"/>
                      <a:pt x="13" y="10"/>
                    </a:cubicBezTo>
                    <a:cubicBezTo>
                      <a:pt x="13" y="6"/>
                      <a:pt x="11" y="3"/>
                      <a:pt x="6" y="3"/>
                    </a:cubicBezTo>
                    <a:cubicBezTo>
                      <a:pt x="3" y="3"/>
                      <a:pt x="3" y="3"/>
                      <a:pt x="3" y="3"/>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
          <p:nvSpPr>
            <p:cNvPr id="1451" name="Google Shape;1451;p66"/>
            <p:cNvSpPr/>
            <p:nvPr/>
          </p:nvSpPr>
          <p:spPr>
            <a:xfrm>
              <a:off x="1310629" y="3236359"/>
              <a:ext cx="4397700" cy="325500"/>
            </a:xfrm>
            <a:prstGeom prst="rect">
              <a:avLst/>
            </a:prstGeom>
            <a:solidFill>
              <a:srgbClr val="97B0BE"/>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nvGrpSpPr>
            <p:cNvPr id="1452" name="Google Shape;1452;p66"/>
            <p:cNvGrpSpPr/>
            <p:nvPr/>
          </p:nvGrpSpPr>
          <p:grpSpPr>
            <a:xfrm>
              <a:off x="3526021" y="2014220"/>
              <a:ext cx="1931408" cy="745901"/>
              <a:chOff x="4568825" y="2054225"/>
              <a:chExt cx="1931988" cy="746125"/>
            </a:xfrm>
          </p:grpSpPr>
          <p:sp>
            <p:nvSpPr>
              <p:cNvPr id="1453" name="Google Shape;1453;p66"/>
              <p:cNvSpPr/>
              <p:nvPr/>
            </p:nvSpPr>
            <p:spPr>
              <a:xfrm>
                <a:off x="4568825" y="2054225"/>
                <a:ext cx="1931988" cy="746125"/>
              </a:xfrm>
              <a:custGeom>
                <a:avLst/>
                <a:gdLst/>
                <a:ahLst/>
                <a:cxnLst/>
                <a:rect l="l" t="t" r="r" b="b"/>
                <a:pathLst>
                  <a:path w="1217" h="470" extrusionOk="0">
                    <a:moveTo>
                      <a:pt x="789" y="470"/>
                    </a:moveTo>
                    <a:lnTo>
                      <a:pt x="1217" y="243"/>
                    </a:lnTo>
                    <a:lnTo>
                      <a:pt x="1073" y="0"/>
                    </a:lnTo>
                    <a:lnTo>
                      <a:pt x="0" y="0"/>
                    </a:lnTo>
                    <a:lnTo>
                      <a:pt x="789" y="47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4" name="Google Shape;1454;p66"/>
              <p:cNvSpPr/>
              <p:nvPr/>
            </p:nvSpPr>
            <p:spPr>
              <a:xfrm>
                <a:off x="5592763" y="2263775"/>
                <a:ext cx="90487" cy="101600"/>
              </a:xfrm>
              <a:custGeom>
                <a:avLst/>
                <a:gdLst/>
                <a:ahLst/>
                <a:cxnLst/>
                <a:rect l="l" t="t" r="r" b="b"/>
                <a:pathLst>
                  <a:path w="57" h="64" extrusionOk="0">
                    <a:moveTo>
                      <a:pt x="0" y="0"/>
                    </a:moveTo>
                    <a:lnTo>
                      <a:pt x="14" y="0"/>
                    </a:lnTo>
                    <a:lnTo>
                      <a:pt x="14" y="24"/>
                    </a:lnTo>
                    <a:lnTo>
                      <a:pt x="43" y="24"/>
                    </a:lnTo>
                    <a:lnTo>
                      <a:pt x="43" y="0"/>
                    </a:lnTo>
                    <a:lnTo>
                      <a:pt x="57" y="0"/>
                    </a:lnTo>
                    <a:lnTo>
                      <a:pt x="57" y="64"/>
                    </a:lnTo>
                    <a:lnTo>
                      <a:pt x="43" y="64"/>
                    </a:lnTo>
                    <a:lnTo>
                      <a:pt x="43" y="35"/>
                    </a:lnTo>
                    <a:lnTo>
                      <a:pt x="14" y="35"/>
                    </a:lnTo>
                    <a:lnTo>
                      <a:pt x="14" y="64"/>
                    </a:lnTo>
                    <a:lnTo>
                      <a:pt x="0" y="6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5" name="Google Shape;1455;p66"/>
              <p:cNvSpPr/>
              <p:nvPr/>
            </p:nvSpPr>
            <p:spPr>
              <a:xfrm>
                <a:off x="5697538" y="2290763"/>
                <a:ext cx="71437" cy="77787"/>
              </a:xfrm>
              <a:custGeom>
                <a:avLst/>
                <a:gdLst/>
                <a:ahLst/>
                <a:cxnLst/>
                <a:rect l="l" t="t" r="r" b="b"/>
                <a:pathLst>
                  <a:path w="19" h="21" extrusionOk="0">
                    <a:moveTo>
                      <a:pt x="0" y="6"/>
                    </a:moveTo>
                    <a:cubicBezTo>
                      <a:pt x="0" y="1"/>
                      <a:pt x="5" y="0"/>
                      <a:pt x="10" y="0"/>
                    </a:cubicBezTo>
                    <a:cubicBezTo>
                      <a:pt x="14" y="0"/>
                      <a:pt x="18" y="1"/>
                      <a:pt x="18" y="5"/>
                    </a:cubicBezTo>
                    <a:cubicBezTo>
                      <a:pt x="18" y="16"/>
                      <a:pt x="18" y="16"/>
                      <a:pt x="18" y="16"/>
                    </a:cubicBezTo>
                    <a:cubicBezTo>
                      <a:pt x="18" y="18"/>
                      <a:pt x="19" y="19"/>
                      <a:pt x="19" y="20"/>
                    </a:cubicBezTo>
                    <a:cubicBezTo>
                      <a:pt x="13" y="20"/>
                      <a:pt x="13" y="20"/>
                      <a:pt x="13" y="20"/>
                    </a:cubicBezTo>
                    <a:cubicBezTo>
                      <a:pt x="13" y="20"/>
                      <a:pt x="13" y="19"/>
                      <a:pt x="13" y="18"/>
                    </a:cubicBezTo>
                    <a:cubicBezTo>
                      <a:pt x="11" y="20"/>
                      <a:pt x="9" y="21"/>
                      <a:pt x="6" y="21"/>
                    </a:cubicBezTo>
                    <a:cubicBezTo>
                      <a:pt x="3" y="21"/>
                      <a:pt x="0" y="19"/>
                      <a:pt x="0" y="15"/>
                    </a:cubicBezTo>
                    <a:cubicBezTo>
                      <a:pt x="0" y="10"/>
                      <a:pt x="3" y="9"/>
                      <a:pt x="6" y="9"/>
                    </a:cubicBezTo>
                    <a:cubicBezTo>
                      <a:pt x="10" y="8"/>
                      <a:pt x="13" y="8"/>
                      <a:pt x="13" y="6"/>
                    </a:cubicBezTo>
                    <a:cubicBezTo>
                      <a:pt x="13" y="4"/>
                      <a:pt x="11" y="3"/>
                      <a:pt x="9" y="3"/>
                    </a:cubicBezTo>
                    <a:cubicBezTo>
                      <a:pt x="7" y="3"/>
                      <a:pt x="6" y="4"/>
                      <a:pt x="6" y="6"/>
                    </a:cubicBezTo>
                    <a:lnTo>
                      <a:pt x="0" y="6"/>
                    </a:lnTo>
                    <a:close/>
                    <a:moveTo>
                      <a:pt x="13" y="10"/>
                    </a:moveTo>
                    <a:cubicBezTo>
                      <a:pt x="12" y="11"/>
                      <a:pt x="10" y="11"/>
                      <a:pt x="8" y="12"/>
                    </a:cubicBezTo>
                    <a:cubicBezTo>
                      <a:pt x="7" y="12"/>
                      <a:pt x="5" y="12"/>
                      <a:pt x="5" y="14"/>
                    </a:cubicBezTo>
                    <a:cubicBezTo>
                      <a:pt x="5" y="17"/>
                      <a:pt x="7" y="17"/>
                      <a:pt x="8" y="17"/>
                    </a:cubicBezTo>
                    <a:cubicBezTo>
                      <a:pt x="13" y="17"/>
                      <a:pt x="13" y="14"/>
                      <a:pt x="13" y="12"/>
                    </a:cubicBezTo>
                    <a:lnTo>
                      <a:pt x="13" y="1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6" name="Google Shape;1456;p66"/>
              <p:cNvSpPr/>
              <p:nvPr/>
            </p:nvSpPr>
            <p:spPr>
              <a:xfrm>
                <a:off x="5784850" y="2263775"/>
                <a:ext cx="74612" cy="104775"/>
              </a:xfrm>
              <a:custGeom>
                <a:avLst/>
                <a:gdLst/>
                <a:ahLst/>
                <a:cxnLst/>
                <a:rect l="l" t="t" r="r" b="b"/>
                <a:pathLst>
                  <a:path w="20" h="28" extrusionOk="0">
                    <a:moveTo>
                      <a:pt x="0" y="0"/>
                    </a:moveTo>
                    <a:cubicBezTo>
                      <a:pt x="5" y="0"/>
                      <a:pt x="5" y="0"/>
                      <a:pt x="5" y="0"/>
                    </a:cubicBezTo>
                    <a:cubicBezTo>
                      <a:pt x="5" y="10"/>
                      <a:pt x="5" y="10"/>
                      <a:pt x="5" y="10"/>
                    </a:cubicBezTo>
                    <a:cubicBezTo>
                      <a:pt x="5" y="10"/>
                      <a:pt x="5" y="10"/>
                      <a:pt x="5" y="10"/>
                    </a:cubicBezTo>
                    <a:cubicBezTo>
                      <a:pt x="6" y="8"/>
                      <a:pt x="9" y="7"/>
                      <a:pt x="11" y="7"/>
                    </a:cubicBezTo>
                    <a:cubicBezTo>
                      <a:pt x="15" y="7"/>
                      <a:pt x="20" y="10"/>
                      <a:pt x="20" y="17"/>
                    </a:cubicBezTo>
                    <a:cubicBezTo>
                      <a:pt x="20" y="24"/>
                      <a:pt x="15" y="28"/>
                      <a:pt x="11" y="28"/>
                    </a:cubicBezTo>
                    <a:cubicBezTo>
                      <a:pt x="8" y="28"/>
                      <a:pt x="6" y="27"/>
                      <a:pt x="5" y="25"/>
                    </a:cubicBezTo>
                    <a:cubicBezTo>
                      <a:pt x="5" y="25"/>
                      <a:pt x="5" y="25"/>
                      <a:pt x="5" y="25"/>
                    </a:cubicBezTo>
                    <a:cubicBezTo>
                      <a:pt x="5" y="27"/>
                      <a:pt x="5" y="27"/>
                      <a:pt x="5" y="27"/>
                    </a:cubicBezTo>
                    <a:cubicBezTo>
                      <a:pt x="0" y="27"/>
                      <a:pt x="0" y="27"/>
                      <a:pt x="0" y="27"/>
                    </a:cubicBezTo>
                    <a:lnTo>
                      <a:pt x="0" y="0"/>
                    </a:lnTo>
                    <a:close/>
                    <a:moveTo>
                      <a:pt x="10" y="11"/>
                    </a:moveTo>
                    <a:cubicBezTo>
                      <a:pt x="6" y="11"/>
                      <a:pt x="5" y="14"/>
                      <a:pt x="5" y="17"/>
                    </a:cubicBezTo>
                    <a:cubicBezTo>
                      <a:pt x="5" y="21"/>
                      <a:pt x="6" y="24"/>
                      <a:pt x="10" y="24"/>
                    </a:cubicBezTo>
                    <a:cubicBezTo>
                      <a:pt x="13" y="24"/>
                      <a:pt x="14" y="21"/>
                      <a:pt x="14" y="17"/>
                    </a:cubicBezTo>
                    <a:cubicBezTo>
                      <a:pt x="14"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7" name="Google Shape;1457;p66"/>
              <p:cNvSpPr/>
              <p:nvPr/>
            </p:nvSpPr>
            <p:spPr>
              <a:xfrm>
                <a:off x="5870575" y="2263775"/>
                <a:ext cx="22225" cy="101600"/>
              </a:xfrm>
              <a:custGeom>
                <a:avLst/>
                <a:gdLst/>
                <a:ahLst/>
                <a:cxnLst/>
                <a:rect l="l" t="t" r="r" b="b"/>
                <a:pathLst>
                  <a:path w="14" h="64" extrusionOk="0">
                    <a:moveTo>
                      <a:pt x="14" y="10"/>
                    </a:moveTo>
                    <a:lnTo>
                      <a:pt x="0" y="10"/>
                    </a:lnTo>
                    <a:lnTo>
                      <a:pt x="0" y="0"/>
                    </a:lnTo>
                    <a:lnTo>
                      <a:pt x="14" y="0"/>
                    </a:lnTo>
                    <a:lnTo>
                      <a:pt x="14" y="10"/>
                    </a:lnTo>
                    <a:close/>
                    <a:moveTo>
                      <a:pt x="0" y="17"/>
                    </a:moveTo>
                    <a:lnTo>
                      <a:pt x="14" y="17"/>
                    </a:lnTo>
                    <a:lnTo>
                      <a:pt x="14" y="64"/>
                    </a:lnTo>
                    <a:lnTo>
                      <a:pt x="0" y="64"/>
                    </a:lnTo>
                    <a:lnTo>
                      <a:pt x="0" y="17"/>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8" name="Google Shape;1458;p66"/>
              <p:cNvSpPr/>
              <p:nvPr/>
            </p:nvSpPr>
            <p:spPr>
              <a:xfrm>
                <a:off x="5900738" y="2266950"/>
                <a:ext cx="49212" cy="98425"/>
              </a:xfrm>
              <a:custGeom>
                <a:avLst/>
                <a:gdLst/>
                <a:ahLst/>
                <a:cxnLst/>
                <a:rect l="l" t="t" r="r" b="b"/>
                <a:pathLst>
                  <a:path w="13" h="26" extrusionOk="0">
                    <a:moveTo>
                      <a:pt x="9" y="6"/>
                    </a:moveTo>
                    <a:cubicBezTo>
                      <a:pt x="13" y="6"/>
                      <a:pt x="13" y="6"/>
                      <a:pt x="13" y="6"/>
                    </a:cubicBezTo>
                    <a:cubicBezTo>
                      <a:pt x="13" y="10"/>
                      <a:pt x="13" y="10"/>
                      <a:pt x="13" y="10"/>
                    </a:cubicBezTo>
                    <a:cubicBezTo>
                      <a:pt x="9" y="10"/>
                      <a:pt x="9" y="10"/>
                      <a:pt x="9" y="10"/>
                    </a:cubicBezTo>
                    <a:cubicBezTo>
                      <a:pt x="9" y="20"/>
                      <a:pt x="9" y="20"/>
                      <a:pt x="9" y="20"/>
                    </a:cubicBezTo>
                    <a:cubicBezTo>
                      <a:pt x="9" y="22"/>
                      <a:pt x="10" y="22"/>
                      <a:pt x="11" y="22"/>
                    </a:cubicBezTo>
                    <a:cubicBezTo>
                      <a:pt x="12" y="22"/>
                      <a:pt x="13" y="22"/>
                      <a:pt x="13" y="22"/>
                    </a:cubicBezTo>
                    <a:cubicBezTo>
                      <a:pt x="13" y="26"/>
                      <a:pt x="13" y="26"/>
                      <a:pt x="13" y="26"/>
                    </a:cubicBezTo>
                    <a:cubicBezTo>
                      <a:pt x="12" y="26"/>
                      <a:pt x="11" y="26"/>
                      <a:pt x="10" y="26"/>
                    </a:cubicBezTo>
                    <a:cubicBezTo>
                      <a:pt x="7" y="26"/>
                      <a:pt x="4" y="26"/>
                      <a:pt x="4" y="22"/>
                    </a:cubicBezTo>
                    <a:cubicBezTo>
                      <a:pt x="4" y="10"/>
                      <a:pt x="4" y="10"/>
                      <a:pt x="4" y="10"/>
                    </a:cubicBezTo>
                    <a:cubicBezTo>
                      <a:pt x="0" y="10"/>
                      <a:pt x="0" y="10"/>
                      <a:pt x="0" y="10"/>
                    </a:cubicBezTo>
                    <a:cubicBezTo>
                      <a:pt x="0" y="6"/>
                      <a:pt x="0" y="6"/>
                      <a:pt x="0" y="6"/>
                    </a:cubicBezTo>
                    <a:cubicBezTo>
                      <a:pt x="4" y="6"/>
                      <a:pt x="4" y="6"/>
                      <a:pt x="4" y="6"/>
                    </a:cubicBezTo>
                    <a:cubicBezTo>
                      <a:pt x="4" y="0"/>
                      <a:pt x="4" y="0"/>
                      <a:pt x="4"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59" name="Google Shape;1459;p66"/>
              <p:cNvSpPr/>
              <p:nvPr/>
            </p:nvSpPr>
            <p:spPr>
              <a:xfrm>
                <a:off x="5994400" y="2263775"/>
                <a:ext cx="74612" cy="104775"/>
              </a:xfrm>
              <a:custGeom>
                <a:avLst/>
                <a:gdLst/>
                <a:ahLst/>
                <a:cxnLst/>
                <a:rect l="l" t="t" r="r" b="b"/>
                <a:pathLst>
                  <a:path w="20" h="28" extrusionOk="0">
                    <a:moveTo>
                      <a:pt x="14" y="7"/>
                    </a:moveTo>
                    <a:cubicBezTo>
                      <a:pt x="14" y="5"/>
                      <a:pt x="13" y="4"/>
                      <a:pt x="11" y="4"/>
                    </a:cubicBezTo>
                    <a:cubicBezTo>
                      <a:pt x="7" y="4"/>
                      <a:pt x="6" y="9"/>
                      <a:pt x="6" y="12"/>
                    </a:cubicBezTo>
                    <a:cubicBezTo>
                      <a:pt x="6" y="12"/>
                      <a:pt x="6" y="12"/>
                      <a:pt x="6" y="12"/>
                    </a:cubicBezTo>
                    <a:cubicBezTo>
                      <a:pt x="7" y="10"/>
                      <a:pt x="9" y="9"/>
                      <a:pt x="12" y="9"/>
                    </a:cubicBezTo>
                    <a:cubicBezTo>
                      <a:pt x="14" y="9"/>
                      <a:pt x="16" y="10"/>
                      <a:pt x="18" y="12"/>
                    </a:cubicBezTo>
                    <a:cubicBezTo>
                      <a:pt x="19" y="13"/>
                      <a:pt x="20" y="16"/>
                      <a:pt x="20" y="18"/>
                    </a:cubicBezTo>
                    <a:cubicBezTo>
                      <a:pt x="20" y="23"/>
                      <a:pt x="16" y="28"/>
                      <a:pt x="11" y="28"/>
                    </a:cubicBezTo>
                    <a:cubicBezTo>
                      <a:pt x="2" y="28"/>
                      <a:pt x="0" y="21"/>
                      <a:pt x="0" y="14"/>
                    </a:cubicBezTo>
                    <a:cubicBezTo>
                      <a:pt x="0" y="7"/>
                      <a:pt x="3" y="0"/>
                      <a:pt x="11" y="0"/>
                    </a:cubicBezTo>
                    <a:cubicBezTo>
                      <a:pt x="15" y="0"/>
                      <a:pt x="19" y="2"/>
                      <a:pt x="20" y="7"/>
                    </a:cubicBezTo>
                    <a:lnTo>
                      <a:pt x="14" y="7"/>
                    </a:lnTo>
                    <a:close/>
                    <a:moveTo>
                      <a:pt x="6" y="18"/>
                    </a:moveTo>
                    <a:cubicBezTo>
                      <a:pt x="6" y="21"/>
                      <a:pt x="8" y="23"/>
                      <a:pt x="10" y="23"/>
                    </a:cubicBezTo>
                    <a:cubicBezTo>
                      <a:pt x="13" y="23"/>
                      <a:pt x="15" y="21"/>
                      <a:pt x="15" y="18"/>
                    </a:cubicBezTo>
                    <a:cubicBezTo>
                      <a:pt x="15" y="16"/>
                      <a:pt x="13" y="13"/>
                      <a:pt x="10" y="13"/>
                    </a:cubicBezTo>
                    <a:cubicBezTo>
                      <a:pt x="7" y="13"/>
                      <a:pt x="6" y="15"/>
                      <a:pt x="6" y="18"/>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0" name="Google Shape;1460;p66"/>
              <p:cNvSpPr/>
              <p:nvPr/>
            </p:nvSpPr>
            <p:spPr>
              <a:xfrm>
                <a:off x="5559425" y="2409825"/>
                <a:ext cx="55562" cy="71437"/>
              </a:xfrm>
              <a:custGeom>
                <a:avLst/>
                <a:gdLst/>
                <a:ahLst/>
                <a:cxnLst/>
                <a:rect l="l" t="t" r="r" b="b"/>
                <a:pathLst>
                  <a:path w="15" h="19" extrusionOk="0">
                    <a:moveTo>
                      <a:pt x="3" y="13"/>
                    </a:moveTo>
                    <a:cubicBezTo>
                      <a:pt x="3" y="16"/>
                      <a:pt x="5" y="17"/>
                      <a:pt x="8" y="17"/>
                    </a:cubicBezTo>
                    <a:cubicBezTo>
                      <a:pt x="11" y="17"/>
                      <a:pt x="12" y="15"/>
                      <a:pt x="12" y="14"/>
                    </a:cubicBezTo>
                    <a:cubicBezTo>
                      <a:pt x="12" y="13"/>
                      <a:pt x="11" y="12"/>
                      <a:pt x="10" y="12"/>
                    </a:cubicBezTo>
                    <a:cubicBezTo>
                      <a:pt x="9" y="11"/>
                      <a:pt x="7" y="11"/>
                      <a:pt x="5" y="10"/>
                    </a:cubicBezTo>
                    <a:cubicBezTo>
                      <a:pt x="2" y="9"/>
                      <a:pt x="1" y="8"/>
                      <a:pt x="1" y="6"/>
                    </a:cubicBezTo>
                    <a:cubicBezTo>
                      <a:pt x="1" y="2"/>
                      <a:pt x="4" y="0"/>
                      <a:pt x="7" y="0"/>
                    </a:cubicBezTo>
                    <a:cubicBezTo>
                      <a:pt x="11" y="0"/>
                      <a:pt x="14" y="2"/>
                      <a:pt x="14" y="6"/>
                    </a:cubicBezTo>
                    <a:cubicBezTo>
                      <a:pt x="11" y="6"/>
                      <a:pt x="11" y="6"/>
                      <a:pt x="11" y="6"/>
                    </a:cubicBezTo>
                    <a:cubicBezTo>
                      <a:pt x="11" y="4"/>
                      <a:pt x="9" y="3"/>
                      <a:pt x="7" y="3"/>
                    </a:cubicBezTo>
                    <a:cubicBezTo>
                      <a:pt x="6" y="3"/>
                      <a:pt x="4" y="3"/>
                      <a:pt x="4" y="5"/>
                    </a:cubicBezTo>
                    <a:cubicBezTo>
                      <a:pt x="4" y="7"/>
                      <a:pt x="5" y="7"/>
                      <a:pt x="6" y="8"/>
                    </a:cubicBezTo>
                    <a:cubicBezTo>
                      <a:pt x="6" y="8"/>
                      <a:pt x="10" y="9"/>
                      <a:pt x="11" y="9"/>
                    </a:cubicBezTo>
                    <a:cubicBezTo>
                      <a:pt x="14" y="10"/>
                      <a:pt x="15" y="12"/>
                      <a:pt x="15" y="14"/>
                    </a:cubicBezTo>
                    <a:cubicBezTo>
                      <a:pt x="15" y="18"/>
                      <a:pt x="11" y="19"/>
                      <a:pt x="8" y="19"/>
                    </a:cubicBezTo>
                    <a:cubicBezTo>
                      <a:pt x="3" y="19"/>
                      <a:pt x="0" y="17"/>
                      <a:pt x="0" y="13"/>
                    </a:cubicBezTo>
                    <a:lnTo>
                      <a:pt x="3" y="13"/>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1" name="Google Shape;1461;p66"/>
              <p:cNvSpPr/>
              <p:nvPr/>
            </p:nvSpPr>
            <p:spPr>
              <a:xfrm>
                <a:off x="5619750" y="2414588"/>
                <a:ext cx="63500" cy="66675"/>
              </a:xfrm>
              <a:custGeom>
                <a:avLst/>
                <a:gdLst/>
                <a:ahLst/>
                <a:cxnLst/>
                <a:rect l="l" t="t" r="r" b="b"/>
                <a:pathLst>
                  <a:path w="40" h="42" extrusionOk="0">
                    <a:moveTo>
                      <a:pt x="14" y="26"/>
                    </a:moveTo>
                    <a:lnTo>
                      <a:pt x="0" y="0"/>
                    </a:lnTo>
                    <a:lnTo>
                      <a:pt x="7" y="0"/>
                    </a:lnTo>
                    <a:lnTo>
                      <a:pt x="19" y="18"/>
                    </a:lnTo>
                    <a:lnTo>
                      <a:pt x="30" y="0"/>
                    </a:lnTo>
                    <a:lnTo>
                      <a:pt x="40" y="0"/>
                    </a:lnTo>
                    <a:lnTo>
                      <a:pt x="23" y="26"/>
                    </a:lnTo>
                    <a:lnTo>
                      <a:pt x="23" y="42"/>
                    </a:lnTo>
                    <a:lnTo>
                      <a:pt x="14" y="42"/>
                    </a:lnTo>
                    <a:lnTo>
                      <a:pt x="14" y="2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2" name="Google Shape;1462;p66"/>
              <p:cNvSpPr/>
              <p:nvPr/>
            </p:nvSpPr>
            <p:spPr>
              <a:xfrm>
                <a:off x="5686425" y="2414588"/>
                <a:ext cx="57150" cy="66675"/>
              </a:xfrm>
              <a:custGeom>
                <a:avLst/>
                <a:gdLst/>
                <a:ahLst/>
                <a:cxnLst/>
                <a:rect l="l" t="t" r="r" b="b"/>
                <a:pathLst>
                  <a:path w="36" h="42" extrusionOk="0">
                    <a:moveTo>
                      <a:pt x="0" y="0"/>
                    </a:moveTo>
                    <a:lnTo>
                      <a:pt x="10" y="0"/>
                    </a:lnTo>
                    <a:lnTo>
                      <a:pt x="29" y="30"/>
                    </a:lnTo>
                    <a:lnTo>
                      <a:pt x="29" y="30"/>
                    </a:lnTo>
                    <a:lnTo>
                      <a:pt x="29" y="0"/>
                    </a:lnTo>
                    <a:lnTo>
                      <a:pt x="36" y="0"/>
                    </a:lnTo>
                    <a:lnTo>
                      <a:pt x="36" y="42"/>
                    </a:lnTo>
                    <a:lnTo>
                      <a:pt x="29" y="42"/>
                    </a:lnTo>
                    <a:lnTo>
                      <a:pt x="7" y="11"/>
                    </a:lnTo>
                    <a:lnTo>
                      <a:pt x="7" y="11"/>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3" name="Google Shape;1463;p66"/>
              <p:cNvSpPr/>
              <p:nvPr/>
            </p:nvSpPr>
            <p:spPr>
              <a:xfrm>
                <a:off x="5757863" y="2414588"/>
                <a:ext cx="49212" cy="66675"/>
              </a:xfrm>
              <a:custGeom>
                <a:avLst/>
                <a:gdLst/>
                <a:ahLst/>
                <a:cxnLst/>
                <a:rect l="l" t="t" r="r" b="b"/>
                <a:pathLst>
                  <a:path w="31" h="42" extrusionOk="0">
                    <a:moveTo>
                      <a:pt x="0" y="0"/>
                    </a:moveTo>
                    <a:lnTo>
                      <a:pt x="31" y="0"/>
                    </a:lnTo>
                    <a:lnTo>
                      <a:pt x="31" y="4"/>
                    </a:lnTo>
                    <a:lnTo>
                      <a:pt x="7" y="4"/>
                    </a:lnTo>
                    <a:lnTo>
                      <a:pt x="7" y="16"/>
                    </a:lnTo>
                    <a:lnTo>
                      <a:pt x="29" y="16"/>
                    </a:lnTo>
                    <a:lnTo>
                      <a:pt x="29" y="23"/>
                    </a:lnTo>
                    <a:lnTo>
                      <a:pt x="7" y="23"/>
                    </a:lnTo>
                    <a:lnTo>
                      <a:pt x="7" y="35"/>
                    </a:lnTo>
                    <a:lnTo>
                      <a:pt x="31" y="35"/>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4" name="Google Shape;1464;p66"/>
              <p:cNvSpPr/>
              <p:nvPr/>
            </p:nvSpPr>
            <p:spPr>
              <a:xfrm>
                <a:off x="5818188" y="2414588"/>
                <a:ext cx="60325" cy="66675"/>
              </a:xfrm>
              <a:custGeom>
                <a:avLst/>
                <a:gdLst/>
                <a:ahLst/>
                <a:cxnLst/>
                <a:rect l="l" t="t" r="r" b="b"/>
                <a:pathLst>
                  <a:path w="16" h="18" extrusionOk="0">
                    <a:moveTo>
                      <a:pt x="0" y="0"/>
                    </a:moveTo>
                    <a:cubicBezTo>
                      <a:pt x="9" y="0"/>
                      <a:pt x="9" y="0"/>
                      <a:pt x="9" y="0"/>
                    </a:cubicBezTo>
                    <a:cubicBezTo>
                      <a:pt x="13" y="0"/>
                      <a:pt x="15" y="2"/>
                      <a:pt x="15" y="5"/>
                    </a:cubicBezTo>
                    <a:cubicBezTo>
                      <a:pt x="15" y="8"/>
                      <a:pt x="13" y="9"/>
                      <a:pt x="12" y="9"/>
                    </a:cubicBezTo>
                    <a:cubicBezTo>
                      <a:pt x="12" y="9"/>
                      <a:pt x="12" y="9"/>
                      <a:pt x="12" y="9"/>
                    </a:cubicBezTo>
                    <a:cubicBezTo>
                      <a:pt x="13" y="9"/>
                      <a:pt x="15" y="10"/>
                      <a:pt x="15" y="13"/>
                    </a:cubicBezTo>
                    <a:cubicBezTo>
                      <a:pt x="15" y="15"/>
                      <a:pt x="15" y="17"/>
                      <a:pt x="16" y="18"/>
                    </a:cubicBezTo>
                    <a:cubicBezTo>
                      <a:pt x="12" y="18"/>
                      <a:pt x="12" y="18"/>
                      <a:pt x="12" y="18"/>
                    </a:cubicBezTo>
                    <a:cubicBezTo>
                      <a:pt x="12" y="17"/>
                      <a:pt x="12" y="16"/>
                      <a:pt x="12" y="15"/>
                    </a:cubicBezTo>
                    <a:cubicBezTo>
                      <a:pt x="12" y="12"/>
                      <a:pt x="11" y="10"/>
                      <a:pt x="8" y="10"/>
                    </a:cubicBezTo>
                    <a:cubicBezTo>
                      <a:pt x="3" y="10"/>
                      <a:pt x="3" y="10"/>
                      <a:pt x="3" y="10"/>
                    </a:cubicBezTo>
                    <a:cubicBezTo>
                      <a:pt x="3" y="18"/>
                      <a:pt x="3" y="18"/>
                      <a:pt x="3" y="18"/>
                    </a:cubicBezTo>
                    <a:cubicBezTo>
                      <a:pt x="0" y="18"/>
                      <a:pt x="0" y="18"/>
                      <a:pt x="0" y="18"/>
                    </a:cubicBezTo>
                    <a:lnTo>
                      <a:pt x="0" y="0"/>
                    </a:lnTo>
                    <a:close/>
                    <a:moveTo>
                      <a:pt x="3" y="8"/>
                    </a:moveTo>
                    <a:cubicBezTo>
                      <a:pt x="9" y="8"/>
                      <a:pt x="9" y="8"/>
                      <a:pt x="9" y="8"/>
                    </a:cubicBezTo>
                    <a:cubicBezTo>
                      <a:pt x="11" y="8"/>
                      <a:pt x="12" y="7"/>
                      <a:pt x="12" y="5"/>
                    </a:cubicBezTo>
                    <a:cubicBezTo>
                      <a:pt x="12" y="3"/>
                      <a:pt x="10" y="2"/>
                      <a:pt x="9" y="2"/>
                    </a:cubicBezTo>
                    <a:cubicBezTo>
                      <a:pt x="3" y="2"/>
                      <a:pt x="3" y="2"/>
                      <a:pt x="3" y="2"/>
                    </a:cubicBezTo>
                    <a:lnTo>
                      <a:pt x="3" y="8"/>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5" name="Google Shape;1465;p66"/>
              <p:cNvSpPr/>
              <p:nvPr/>
            </p:nvSpPr>
            <p:spPr>
              <a:xfrm>
                <a:off x="5881688" y="2409825"/>
                <a:ext cx="63500" cy="71437"/>
              </a:xfrm>
              <a:custGeom>
                <a:avLst/>
                <a:gdLst/>
                <a:ahLst/>
                <a:cxnLst/>
                <a:rect l="l" t="t" r="r" b="b"/>
                <a:pathLst>
                  <a:path w="17" h="19" extrusionOk="0">
                    <a:moveTo>
                      <a:pt x="17" y="19"/>
                    </a:moveTo>
                    <a:cubicBezTo>
                      <a:pt x="15" y="19"/>
                      <a:pt x="15" y="19"/>
                      <a:pt x="15" y="19"/>
                    </a:cubicBezTo>
                    <a:cubicBezTo>
                      <a:pt x="15" y="17"/>
                      <a:pt x="15" y="17"/>
                      <a:pt x="15" y="17"/>
                    </a:cubicBezTo>
                    <a:cubicBezTo>
                      <a:pt x="13" y="19"/>
                      <a:pt x="11" y="19"/>
                      <a:pt x="9" y="19"/>
                    </a:cubicBezTo>
                    <a:cubicBezTo>
                      <a:pt x="4" y="19"/>
                      <a:pt x="0" y="15"/>
                      <a:pt x="0" y="10"/>
                    </a:cubicBezTo>
                    <a:cubicBezTo>
                      <a:pt x="0" y="5"/>
                      <a:pt x="4" y="0"/>
                      <a:pt x="9" y="0"/>
                    </a:cubicBezTo>
                    <a:cubicBezTo>
                      <a:pt x="13" y="0"/>
                      <a:pt x="17" y="2"/>
                      <a:pt x="17" y="7"/>
                    </a:cubicBezTo>
                    <a:cubicBezTo>
                      <a:pt x="14" y="7"/>
                      <a:pt x="14" y="7"/>
                      <a:pt x="14" y="7"/>
                    </a:cubicBezTo>
                    <a:cubicBezTo>
                      <a:pt x="14" y="4"/>
                      <a:pt x="12" y="3"/>
                      <a:pt x="9" y="3"/>
                    </a:cubicBezTo>
                    <a:cubicBezTo>
                      <a:pt x="5" y="3"/>
                      <a:pt x="4" y="6"/>
                      <a:pt x="4" y="10"/>
                    </a:cubicBezTo>
                    <a:cubicBezTo>
                      <a:pt x="4" y="13"/>
                      <a:pt x="5" y="17"/>
                      <a:pt x="9" y="17"/>
                    </a:cubicBezTo>
                    <a:cubicBezTo>
                      <a:pt x="13" y="17"/>
                      <a:pt x="14" y="15"/>
                      <a:pt x="14" y="12"/>
                    </a:cubicBezTo>
                    <a:cubicBezTo>
                      <a:pt x="10" y="12"/>
                      <a:pt x="10" y="12"/>
                      <a:pt x="10" y="12"/>
                    </a:cubicBezTo>
                    <a:cubicBezTo>
                      <a:pt x="10" y="9"/>
                      <a:pt x="10" y="9"/>
                      <a:pt x="10" y="9"/>
                    </a:cubicBezTo>
                    <a:cubicBezTo>
                      <a:pt x="17" y="9"/>
                      <a:pt x="17" y="9"/>
                      <a:pt x="17" y="9"/>
                    </a:cubicBezTo>
                    <a:lnTo>
                      <a:pt x="17"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6" name="Google Shape;1466;p66"/>
              <p:cNvSpPr/>
              <p:nvPr/>
            </p:nvSpPr>
            <p:spPr>
              <a:xfrm>
                <a:off x="5961063" y="2414588"/>
                <a:ext cx="11100" cy="666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7" name="Google Shape;1467;p66"/>
              <p:cNvSpPr/>
              <p:nvPr/>
            </p:nvSpPr>
            <p:spPr>
              <a:xfrm>
                <a:off x="5983288" y="2414588"/>
                <a:ext cx="55562" cy="66675"/>
              </a:xfrm>
              <a:custGeom>
                <a:avLst/>
                <a:gdLst/>
                <a:ahLst/>
                <a:cxnLst/>
                <a:rect l="l" t="t" r="r" b="b"/>
                <a:pathLst>
                  <a:path w="35" h="42" extrusionOk="0">
                    <a:moveTo>
                      <a:pt x="0" y="0"/>
                    </a:moveTo>
                    <a:lnTo>
                      <a:pt x="33" y="0"/>
                    </a:lnTo>
                    <a:lnTo>
                      <a:pt x="33" y="4"/>
                    </a:lnTo>
                    <a:lnTo>
                      <a:pt x="9" y="35"/>
                    </a:lnTo>
                    <a:lnTo>
                      <a:pt x="35" y="35"/>
                    </a:lnTo>
                    <a:lnTo>
                      <a:pt x="35" y="42"/>
                    </a:lnTo>
                    <a:lnTo>
                      <a:pt x="0" y="42"/>
                    </a:lnTo>
                    <a:lnTo>
                      <a:pt x="0" y="35"/>
                    </a:lnTo>
                    <a:lnTo>
                      <a:pt x="24" y="4"/>
                    </a:lnTo>
                    <a:lnTo>
                      <a:pt x="0" y="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68" name="Google Shape;1468;p66"/>
              <p:cNvSpPr/>
              <p:nvPr/>
            </p:nvSpPr>
            <p:spPr>
              <a:xfrm>
                <a:off x="6046788" y="2414588"/>
                <a:ext cx="52387" cy="66675"/>
              </a:xfrm>
              <a:custGeom>
                <a:avLst/>
                <a:gdLst/>
                <a:ahLst/>
                <a:cxnLst/>
                <a:rect l="l" t="t" r="r" b="b"/>
                <a:pathLst>
                  <a:path w="33" h="42" extrusionOk="0">
                    <a:moveTo>
                      <a:pt x="0" y="0"/>
                    </a:moveTo>
                    <a:lnTo>
                      <a:pt x="31" y="0"/>
                    </a:lnTo>
                    <a:lnTo>
                      <a:pt x="31" y="4"/>
                    </a:lnTo>
                    <a:lnTo>
                      <a:pt x="7" y="4"/>
                    </a:lnTo>
                    <a:lnTo>
                      <a:pt x="7" y="16"/>
                    </a:lnTo>
                    <a:lnTo>
                      <a:pt x="31" y="16"/>
                    </a:lnTo>
                    <a:lnTo>
                      <a:pt x="31" y="23"/>
                    </a:lnTo>
                    <a:lnTo>
                      <a:pt x="7" y="23"/>
                    </a:lnTo>
                    <a:lnTo>
                      <a:pt x="7" y="35"/>
                    </a:lnTo>
                    <a:lnTo>
                      <a:pt x="33" y="35"/>
                    </a:lnTo>
                    <a:lnTo>
                      <a:pt x="33"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469" name="Google Shape;1469;p66"/>
            <p:cNvGrpSpPr/>
            <p:nvPr/>
          </p:nvGrpSpPr>
          <p:grpSpPr>
            <a:xfrm>
              <a:off x="2394474" y="2804561"/>
              <a:ext cx="2294836" cy="382472"/>
              <a:chOff x="3436938" y="2844800"/>
              <a:chExt cx="2295525" cy="382587"/>
            </a:xfrm>
          </p:grpSpPr>
          <p:sp>
            <p:nvSpPr>
              <p:cNvPr id="1470" name="Google Shape;1470;p66"/>
              <p:cNvSpPr/>
              <p:nvPr/>
            </p:nvSpPr>
            <p:spPr>
              <a:xfrm>
                <a:off x="3436938" y="2844800"/>
                <a:ext cx="2295525" cy="382587"/>
              </a:xfrm>
              <a:custGeom>
                <a:avLst/>
                <a:gdLst/>
                <a:ahLst/>
                <a:cxnLst/>
                <a:rect l="l" t="t" r="r" b="b"/>
                <a:pathLst>
                  <a:path w="1446" h="241" extrusionOk="0">
                    <a:moveTo>
                      <a:pt x="990" y="241"/>
                    </a:moveTo>
                    <a:lnTo>
                      <a:pt x="1446" y="0"/>
                    </a:lnTo>
                    <a:lnTo>
                      <a:pt x="0" y="0"/>
                    </a:lnTo>
                    <a:lnTo>
                      <a:pt x="442" y="241"/>
                    </a:lnTo>
                    <a:lnTo>
                      <a:pt x="990" y="241"/>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1" name="Google Shape;1471;p66"/>
              <p:cNvSpPr/>
              <p:nvPr/>
            </p:nvSpPr>
            <p:spPr>
              <a:xfrm>
                <a:off x="4344988" y="2935288"/>
                <a:ext cx="85725" cy="101600"/>
              </a:xfrm>
              <a:custGeom>
                <a:avLst/>
                <a:gdLst/>
                <a:ahLst/>
                <a:cxnLst/>
                <a:rect l="l" t="t" r="r" b="b"/>
                <a:pathLst>
                  <a:path w="54" h="64" extrusionOk="0">
                    <a:moveTo>
                      <a:pt x="0" y="0"/>
                    </a:moveTo>
                    <a:lnTo>
                      <a:pt x="14" y="0"/>
                    </a:lnTo>
                    <a:lnTo>
                      <a:pt x="14" y="24"/>
                    </a:lnTo>
                    <a:lnTo>
                      <a:pt x="40" y="24"/>
                    </a:lnTo>
                    <a:lnTo>
                      <a:pt x="40" y="0"/>
                    </a:lnTo>
                    <a:lnTo>
                      <a:pt x="54" y="0"/>
                    </a:lnTo>
                    <a:lnTo>
                      <a:pt x="54" y="64"/>
                    </a:lnTo>
                    <a:lnTo>
                      <a:pt x="40" y="64"/>
                    </a:lnTo>
                    <a:lnTo>
                      <a:pt x="40" y="35"/>
                    </a:lnTo>
                    <a:lnTo>
                      <a:pt x="14" y="35"/>
                    </a:lnTo>
                    <a:lnTo>
                      <a:pt x="14" y="64"/>
                    </a:lnTo>
                    <a:lnTo>
                      <a:pt x="0" y="6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2" name="Google Shape;1472;p66"/>
              <p:cNvSpPr/>
              <p:nvPr/>
            </p:nvSpPr>
            <p:spPr>
              <a:xfrm>
                <a:off x="4445000" y="2960688"/>
                <a:ext cx="76200" cy="79375"/>
              </a:xfrm>
              <a:custGeom>
                <a:avLst/>
                <a:gdLst/>
                <a:ahLst/>
                <a:cxnLst/>
                <a:rect l="l" t="t" r="r" b="b"/>
                <a:pathLst>
                  <a:path w="20" h="21" extrusionOk="0">
                    <a:moveTo>
                      <a:pt x="1" y="6"/>
                    </a:moveTo>
                    <a:cubicBezTo>
                      <a:pt x="1" y="1"/>
                      <a:pt x="6" y="0"/>
                      <a:pt x="10" y="0"/>
                    </a:cubicBezTo>
                    <a:cubicBezTo>
                      <a:pt x="14" y="0"/>
                      <a:pt x="19" y="1"/>
                      <a:pt x="19" y="5"/>
                    </a:cubicBezTo>
                    <a:cubicBezTo>
                      <a:pt x="19" y="16"/>
                      <a:pt x="19" y="16"/>
                      <a:pt x="19" y="16"/>
                    </a:cubicBezTo>
                    <a:cubicBezTo>
                      <a:pt x="19" y="18"/>
                      <a:pt x="19" y="19"/>
                      <a:pt x="20" y="20"/>
                    </a:cubicBezTo>
                    <a:cubicBezTo>
                      <a:pt x="14" y="20"/>
                      <a:pt x="14" y="20"/>
                      <a:pt x="14" y="20"/>
                    </a:cubicBezTo>
                    <a:cubicBezTo>
                      <a:pt x="14" y="20"/>
                      <a:pt x="14" y="19"/>
                      <a:pt x="14" y="18"/>
                    </a:cubicBezTo>
                    <a:cubicBezTo>
                      <a:pt x="12" y="20"/>
                      <a:pt x="9" y="21"/>
                      <a:pt x="7" y="21"/>
                    </a:cubicBezTo>
                    <a:cubicBezTo>
                      <a:pt x="3" y="21"/>
                      <a:pt x="0" y="19"/>
                      <a:pt x="0" y="15"/>
                    </a:cubicBezTo>
                    <a:cubicBezTo>
                      <a:pt x="0" y="10"/>
                      <a:pt x="3" y="9"/>
                      <a:pt x="7" y="9"/>
                    </a:cubicBezTo>
                    <a:cubicBezTo>
                      <a:pt x="10" y="8"/>
                      <a:pt x="13" y="8"/>
                      <a:pt x="13" y="6"/>
                    </a:cubicBezTo>
                    <a:cubicBezTo>
                      <a:pt x="13" y="4"/>
                      <a:pt x="12" y="3"/>
                      <a:pt x="10" y="3"/>
                    </a:cubicBezTo>
                    <a:cubicBezTo>
                      <a:pt x="8" y="3"/>
                      <a:pt x="6" y="4"/>
                      <a:pt x="6" y="6"/>
                    </a:cubicBezTo>
                    <a:lnTo>
                      <a:pt x="1" y="6"/>
                    </a:lnTo>
                    <a:close/>
                    <a:moveTo>
                      <a:pt x="13" y="10"/>
                    </a:moveTo>
                    <a:cubicBezTo>
                      <a:pt x="12" y="11"/>
                      <a:pt x="11" y="11"/>
                      <a:pt x="9" y="12"/>
                    </a:cubicBezTo>
                    <a:cubicBezTo>
                      <a:pt x="7" y="12"/>
                      <a:pt x="6" y="12"/>
                      <a:pt x="6" y="15"/>
                    </a:cubicBezTo>
                    <a:cubicBezTo>
                      <a:pt x="6" y="17"/>
                      <a:pt x="7" y="17"/>
                      <a:pt x="9" y="17"/>
                    </a:cubicBezTo>
                    <a:cubicBezTo>
                      <a:pt x="13" y="17"/>
                      <a:pt x="13" y="14"/>
                      <a:pt x="13" y="12"/>
                    </a:cubicBezTo>
                    <a:lnTo>
                      <a:pt x="13" y="1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3" name="Google Shape;1473;p66"/>
              <p:cNvSpPr/>
              <p:nvPr/>
            </p:nvSpPr>
            <p:spPr>
              <a:xfrm>
                <a:off x="4532313" y="2935288"/>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9" y="7"/>
                      <a:pt x="12" y="7"/>
                    </a:cubicBezTo>
                    <a:cubicBezTo>
                      <a:pt x="16" y="7"/>
                      <a:pt x="20" y="10"/>
                      <a:pt x="20" y="17"/>
                    </a:cubicBezTo>
                    <a:cubicBezTo>
                      <a:pt x="20" y="25"/>
                      <a:pt x="16" y="28"/>
                      <a:pt x="12" y="28"/>
                    </a:cubicBezTo>
                    <a:cubicBezTo>
                      <a:pt x="9" y="28"/>
                      <a:pt x="7" y="27"/>
                      <a:pt x="5" y="25"/>
                    </a:cubicBezTo>
                    <a:cubicBezTo>
                      <a:pt x="5" y="25"/>
                      <a:pt x="5" y="25"/>
                      <a:pt x="5" y="25"/>
                    </a:cubicBezTo>
                    <a:cubicBezTo>
                      <a:pt x="5" y="27"/>
                      <a:pt x="5" y="27"/>
                      <a:pt x="5" y="27"/>
                    </a:cubicBezTo>
                    <a:cubicBezTo>
                      <a:pt x="0" y="27"/>
                      <a:pt x="0" y="27"/>
                      <a:pt x="0" y="27"/>
                    </a:cubicBezTo>
                    <a:lnTo>
                      <a:pt x="0" y="0"/>
                    </a:lnTo>
                    <a:close/>
                    <a:moveTo>
                      <a:pt x="10" y="11"/>
                    </a:moveTo>
                    <a:cubicBezTo>
                      <a:pt x="7" y="11"/>
                      <a:pt x="5" y="14"/>
                      <a:pt x="5" y="17"/>
                    </a:cubicBezTo>
                    <a:cubicBezTo>
                      <a:pt x="5" y="21"/>
                      <a:pt x="7" y="24"/>
                      <a:pt x="10" y="24"/>
                    </a:cubicBezTo>
                    <a:cubicBezTo>
                      <a:pt x="13" y="24"/>
                      <a:pt x="15" y="21"/>
                      <a:pt x="15" y="17"/>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4" name="Google Shape;1474;p66"/>
              <p:cNvSpPr/>
              <p:nvPr/>
            </p:nvSpPr>
            <p:spPr>
              <a:xfrm>
                <a:off x="4621213" y="2935288"/>
                <a:ext cx="19050" cy="101600"/>
              </a:xfrm>
              <a:custGeom>
                <a:avLst/>
                <a:gdLst/>
                <a:ahLst/>
                <a:cxnLst/>
                <a:rect l="l" t="t" r="r" b="b"/>
                <a:pathLst>
                  <a:path w="12" h="64" extrusionOk="0">
                    <a:moveTo>
                      <a:pt x="12" y="9"/>
                    </a:moveTo>
                    <a:lnTo>
                      <a:pt x="0" y="9"/>
                    </a:lnTo>
                    <a:lnTo>
                      <a:pt x="0" y="0"/>
                    </a:lnTo>
                    <a:lnTo>
                      <a:pt x="12" y="0"/>
                    </a:lnTo>
                    <a:lnTo>
                      <a:pt x="12" y="9"/>
                    </a:lnTo>
                    <a:close/>
                    <a:moveTo>
                      <a:pt x="0" y="16"/>
                    </a:moveTo>
                    <a:lnTo>
                      <a:pt x="12" y="16"/>
                    </a:lnTo>
                    <a:lnTo>
                      <a:pt x="12" y="64"/>
                    </a:lnTo>
                    <a:lnTo>
                      <a:pt x="0" y="64"/>
                    </a:lnTo>
                    <a:lnTo>
                      <a:pt x="0"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5" name="Google Shape;1475;p66"/>
              <p:cNvSpPr/>
              <p:nvPr/>
            </p:nvSpPr>
            <p:spPr>
              <a:xfrm>
                <a:off x="4651375" y="2938463"/>
                <a:ext cx="49212" cy="98425"/>
              </a:xfrm>
              <a:custGeom>
                <a:avLst/>
                <a:gdLst/>
                <a:ahLst/>
                <a:cxnLst/>
                <a:rect l="l" t="t" r="r" b="b"/>
                <a:pathLst>
                  <a:path w="13" h="26" extrusionOk="0">
                    <a:moveTo>
                      <a:pt x="9" y="6"/>
                    </a:moveTo>
                    <a:cubicBezTo>
                      <a:pt x="13" y="6"/>
                      <a:pt x="13" y="6"/>
                      <a:pt x="13" y="6"/>
                    </a:cubicBezTo>
                    <a:cubicBezTo>
                      <a:pt x="13" y="10"/>
                      <a:pt x="13" y="10"/>
                      <a:pt x="13" y="10"/>
                    </a:cubicBezTo>
                    <a:cubicBezTo>
                      <a:pt x="9" y="10"/>
                      <a:pt x="9" y="10"/>
                      <a:pt x="9" y="10"/>
                    </a:cubicBezTo>
                    <a:cubicBezTo>
                      <a:pt x="9" y="20"/>
                      <a:pt x="9" y="20"/>
                      <a:pt x="9" y="20"/>
                    </a:cubicBezTo>
                    <a:cubicBezTo>
                      <a:pt x="9" y="22"/>
                      <a:pt x="9" y="22"/>
                      <a:pt x="11" y="22"/>
                    </a:cubicBezTo>
                    <a:cubicBezTo>
                      <a:pt x="11" y="22"/>
                      <a:pt x="12" y="22"/>
                      <a:pt x="13" y="22"/>
                    </a:cubicBezTo>
                    <a:cubicBezTo>
                      <a:pt x="13" y="26"/>
                      <a:pt x="13" y="26"/>
                      <a:pt x="13" y="26"/>
                    </a:cubicBezTo>
                    <a:cubicBezTo>
                      <a:pt x="12" y="26"/>
                      <a:pt x="10" y="26"/>
                      <a:pt x="9" y="26"/>
                    </a:cubicBezTo>
                    <a:cubicBezTo>
                      <a:pt x="6" y="26"/>
                      <a:pt x="3" y="26"/>
                      <a:pt x="3" y="22"/>
                    </a:cubicBezTo>
                    <a:cubicBezTo>
                      <a:pt x="3" y="10"/>
                      <a:pt x="3" y="10"/>
                      <a:pt x="3" y="10"/>
                    </a:cubicBezTo>
                    <a:cubicBezTo>
                      <a:pt x="0" y="10"/>
                      <a:pt x="0" y="10"/>
                      <a:pt x="0" y="10"/>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6" name="Google Shape;1476;p66"/>
              <p:cNvSpPr/>
              <p:nvPr/>
            </p:nvSpPr>
            <p:spPr>
              <a:xfrm>
                <a:off x="4741863" y="2935288"/>
                <a:ext cx="79375" cy="101600"/>
              </a:xfrm>
              <a:custGeom>
                <a:avLst/>
                <a:gdLst/>
                <a:ahLst/>
                <a:cxnLst/>
                <a:rect l="l" t="t" r="r" b="b"/>
                <a:pathLst>
                  <a:path w="50" h="64" extrusionOk="0">
                    <a:moveTo>
                      <a:pt x="28" y="49"/>
                    </a:moveTo>
                    <a:lnTo>
                      <a:pt x="0" y="49"/>
                    </a:lnTo>
                    <a:lnTo>
                      <a:pt x="0" y="38"/>
                    </a:lnTo>
                    <a:lnTo>
                      <a:pt x="28" y="0"/>
                    </a:lnTo>
                    <a:lnTo>
                      <a:pt x="40" y="0"/>
                    </a:lnTo>
                    <a:lnTo>
                      <a:pt x="40" y="38"/>
                    </a:lnTo>
                    <a:lnTo>
                      <a:pt x="50" y="38"/>
                    </a:lnTo>
                    <a:lnTo>
                      <a:pt x="50" y="49"/>
                    </a:lnTo>
                    <a:lnTo>
                      <a:pt x="40" y="49"/>
                    </a:lnTo>
                    <a:lnTo>
                      <a:pt x="40" y="64"/>
                    </a:lnTo>
                    <a:lnTo>
                      <a:pt x="28" y="64"/>
                    </a:lnTo>
                    <a:lnTo>
                      <a:pt x="28" y="49"/>
                    </a:lnTo>
                    <a:close/>
                    <a:moveTo>
                      <a:pt x="28" y="16"/>
                    </a:moveTo>
                    <a:lnTo>
                      <a:pt x="28" y="16"/>
                    </a:lnTo>
                    <a:lnTo>
                      <a:pt x="12" y="38"/>
                    </a:lnTo>
                    <a:lnTo>
                      <a:pt x="28" y="38"/>
                    </a:lnTo>
                    <a:lnTo>
                      <a:pt x="28"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7" name="Google Shape;1477;p66"/>
              <p:cNvSpPr/>
              <p:nvPr/>
            </p:nvSpPr>
            <p:spPr>
              <a:xfrm>
                <a:off x="4213225" y="3084513"/>
                <a:ext cx="55562" cy="68262"/>
              </a:xfrm>
              <a:custGeom>
                <a:avLst/>
                <a:gdLst/>
                <a:ahLst/>
                <a:cxnLst/>
                <a:rect l="l" t="t" r="r" b="b"/>
                <a:pathLst>
                  <a:path w="35" h="43" extrusionOk="0">
                    <a:moveTo>
                      <a:pt x="0" y="0"/>
                    </a:moveTo>
                    <a:lnTo>
                      <a:pt x="35" y="0"/>
                    </a:lnTo>
                    <a:lnTo>
                      <a:pt x="35" y="5"/>
                    </a:lnTo>
                    <a:lnTo>
                      <a:pt x="21" y="5"/>
                    </a:lnTo>
                    <a:lnTo>
                      <a:pt x="21" y="43"/>
                    </a:lnTo>
                    <a:lnTo>
                      <a:pt x="14" y="43"/>
                    </a:lnTo>
                    <a:lnTo>
                      <a:pt x="14" y="5"/>
                    </a:lnTo>
                    <a:lnTo>
                      <a:pt x="0" y="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8" name="Google Shape;1478;p66"/>
              <p:cNvSpPr/>
              <p:nvPr/>
            </p:nvSpPr>
            <p:spPr>
              <a:xfrm>
                <a:off x="4276725" y="3084513"/>
                <a:ext cx="57150" cy="68262"/>
              </a:xfrm>
              <a:custGeom>
                <a:avLst/>
                <a:gdLst/>
                <a:ahLst/>
                <a:cxnLst/>
                <a:rect l="l" t="t" r="r" b="b"/>
                <a:pathLst>
                  <a:path w="36" h="43" extrusionOk="0">
                    <a:moveTo>
                      <a:pt x="0" y="0"/>
                    </a:moveTo>
                    <a:lnTo>
                      <a:pt x="7" y="0"/>
                    </a:lnTo>
                    <a:lnTo>
                      <a:pt x="7" y="17"/>
                    </a:lnTo>
                    <a:lnTo>
                      <a:pt x="28" y="17"/>
                    </a:lnTo>
                    <a:lnTo>
                      <a:pt x="28" y="0"/>
                    </a:lnTo>
                    <a:lnTo>
                      <a:pt x="36" y="0"/>
                    </a:lnTo>
                    <a:lnTo>
                      <a:pt x="36" y="43"/>
                    </a:lnTo>
                    <a:lnTo>
                      <a:pt x="28" y="43"/>
                    </a:lnTo>
                    <a:lnTo>
                      <a:pt x="28" y="24"/>
                    </a:lnTo>
                    <a:lnTo>
                      <a:pt x="7" y="24"/>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79" name="Google Shape;1479;p66"/>
              <p:cNvSpPr/>
              <p:nvPr/>
            </p:nvSpPr>
            <p:spPr>
              <a:xfrm>
                <a:off x="4348163" y="3084513"/>
                <a:ext cx="111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0" name="Google Shape;1480;p66"/>
              <p:cNvSpPr/>
              <p:nvPr/>
            </p:nvSpPr>
            <p:spPr>
              <a:xfrm>
                <a:off x="4373563" y="3084513"/>
                <a:ext cx="57150" cy="68262"/>
              </a:xfrm>
              <a:custGeom>
                <a:avLst/>
                <a:gdLst/>
                <a:ahLst/>
                <a:cxnLst/>
                <a:rect l="l" t="t" r="r" b="b"/>
                <a:pathLst>
                  <a:path w="36" h="43" extrusionOk="0">
                    <a:moveTo>
                      <a:pt x="0" y="0"/>
                    </a:moveTo>
                    <a:lnTo>
                      <a:pt x="8" y="0"/>
                    </a:lnTo>
                    <a:lnTo>
                      <a:pt x="29" y="31"/>
                    </a:lnTo>
                    <a:lnTo>
                      <a:pt x="29" y="31"/>
                    </a:lnTo>
                    <a:lnTo>
                      <a:pt x="29" y="0"/>
                    </a:lnTo>
                    <a:lnTo>
                      <a:pt x="36" y="0"/>
                    </a:lnTo>
                    <a:lnTo>
                      <a:pt x="36" y="43"/>
                    </a:lnTo>
                    <a:lnTo>
                      <a:pt x="26" y="43"/>
                    </a:lnTo>
                    <a:lnTo>
                      <a:pt x="8" y="12"/>
                    </a:lnTo>
                    <a:lnTo>
                      <a:pt x="8" y="12"/>
                    </a:lnTo>
                    <a:lnTo>
                      <a:pt x="8"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1" name="Google Shape;1481;p66"/>
              <p:cNvSpPr/>
              <p:nvPr/>
            </p:nvSpPr>
            <p:spPr>
              <a:xfrm>
                <a:off x="4445000" y="3084513"/>
                <a:ext cx="57150" cy="68262"/>
              </a:xfrm>
              <a:custGeom>
                <a:avLst/>
                <a:gdLst/>
                <a:ahLst/>
                <a:cxnLst/>
                <a:rect l="l" t="t" r="r" b="b"/>
                <a:pathLst>
                  <a:path w="36" h="43" extrusionOk="0">
                    <a:moveTo>
                      <a:pt x="0" y="0"/>
                    </a:moveTo>
                    <a:lnTo>
                      <a:pt x="7" y="0"/>
                    </a:lnTo>
                    <a:lnTo>
                      <a:pt x="7" y="19"/>
                    </a:lnTo>
                    <a:lnTo>
                      <a:pt x="26" y="0"/>
                    </a:lnTo>
                    <a:lnTo>
                      <a:pt x="36" y="0"/>
                    </a:lnTo>
                    <a:lnTo>
                      <a:pt x="19" y="17"/>
                    </a:lnTo>
                    <a:lnTo>
                      <a:pt x="36" y="43"/>
                    </a:lnTo>
                    <a:lnTo>
                      <a:pt x="26" y="43"/>
                    </a:lnTo>
                    <a:lnTo>
                      <a:pt x="12" y="22"/>
                    </a:lnTo>
                    <a:lnTo>
                      <a:pt x="7" y="29"/>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2" name="Google Shape;1482;p66"/>
              <p:cNvSpPr/>
              <p:nvPr/>
            </p:nvSpPr>
            <p:spPr>
              <a:xfrm>
                <a:off x="4532313" y="3084513"/>
                <a:ext cx="88900" cy="68262"/>
              </a:xfrm>
              <a:custGeom>
                <a:avLst/>
                <a:gdLst/>
                <a:ahLst/>
                <a:cxnLst/>
                <a:rect l="l" t="t" r="r" b="b"/>
                <a:pathLst>
                  <a:path w="56" h="43" extrusionOk="0">
                    <a:moveTo>
                      <a:pt x="0" y="0"/>
                    </a:moveTo>
                    <a:lnTo>
                      <a:pt x="7" y="0"/>
                    </a:lnTo>
                    <a:lnTo>
                      <a:pt x="14" y="33"/>
                    </a:lnTo>
                    <a:lnTo>
                      <a:pt x="14" y="33"/>
                    </a:lnTo>
                    <a:lnTo>
                      <a:pt x="23" y="0"/>
                    </a:lnTo>
                    <a:lnTo>
                      <a:pt x="30" y="0"/>
                    </a:lnTo>
                    <a:lnTo>
                      <a:pt x="40" y="33"/>
                    </a:lnTo>
                    <a:lnTo>
                      <a:pt x="40" y="33"/>
                    </a:lnTo>
                    <a:lnTo>
                      <a:pt x="47" y="0"/>
                    </a:lnTo>
                    <a:lnTo>
                      <a:pt x="56" y="0"/>
                    </a:lnTo>
                    <a:lnTo>
                      <a:pt x="45" y="43"/>
                    </a:lnTo>
                    <a:lnTo>
                      <a:pt x="35" y="43"/>
                    </a:lnTo>
                    <a:lnTo>
                      <a:pt x="28" y="10"/>
                    </a:lnTo>
                    <a:lnTo>
                      <a:pt x="28" y="10"/>
                    </a:lnTo>
                    <a:lnTo>
                      <a:pt x="19" y="43"/>
                    </a:lnTo>
                    <a:lnTo>
                      <a:pt x="9"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3" name="Google Shape;1483;p66"/>
              <p:cNvSpPr/>
              <p:nvPr/>
            </p:nvSpPr>
            <p:spPr>
              <a:xfrm>
                <a:off x="4629150" y="3084513"/>
                <a:ext cx="111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4" name="Google Shape;1484;p66"/>
              <p:cNvSpPr/>
              <p:nvPr/>
            </p:nvSpPr>
            <p:spPr>
              <a:xfrm>
                <a:off x="4656138" y="3084513"/>
                <a:ext cx="55562" cy="68262"/>
              </a:xfrm>
              <a:custGeom>
                <a:avLst/>
                <a:gdLst/>
                <a:ahLst/>
                <a:cxnLst/>
                <a:rect l="l" t="t" r="r" b="b"/>
                <a:pathLst>
                  <a:path w="35" h="43" extrusionOk="0">
                    <a:moveTo>
                      <a:pt x="0" y="0"/>
                    </a:moveTo>
                    <a:lnTo>
                      <a:pt x="7" y="0"/>
                    </a:lnTo>
                    <a:lnTo>
                      <a:pt x="28" y="31"/>
                    </a:lnTo>
                    <a:lnTo>
                      <a:pt x="28" y="31"/>
                    </a:lnTo>
                    <a:lnTo>
                      <a:pt x="28" y="0"/>
                    </a:lnTo>
                    <a:lnTo>
                      <a:pt x="35" y="0"/>
                    </a:lnTo>
                    <a:lnTo>
                      <a:pt x="35" y="43"/>
                    </a:lnTo>
                    <a:lnTo>
                      <a:pt x="26" y="43"/>
                    </a:lnTo>
                    <a:lnTo>
                      <a:pt x="7" y="12"/>
                    </a:lnTo>
                    <a:lnTo>
                      <a:pt x="7" y="12"/>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5" name="Google Shape;1485;p66"/>
              <p:cNvSpPr/>
              <p:nvPr/>
            </p:nvSpPr>
            <p:spPr>
              <a:xfrm>
                <a:off x="4722813" y="3122613"/>
                <a:ext cx="27000" cy="78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6" name="Google Shape;1486;p66"/>
              <p:cNvSpPr/>
              <p:nvPr/>
            </p:nvSpPr>
            <p:spPr>
              <a:xfrm>
                <a:off x="4756150" y="3084513"/>
                <a:ext cx="90487" cy="68262"/>
              </a:xfrm>
              <a:custGeom>
                <a:avLst/>
                <a:gdLst/>
                <a:ahLst/>
                <a:cxnLst/>
                <a:rect l="l" t="t" r="r" b="b"/>
                <a:pathLst>
                  <a:path w="57" h="43" extrusionOk="0">
                    <a:moveTo>
                      <a:pt x="0" y="0"/>
                    </a:moveTo>
                    <a:lnTo>
                      <a:pt x="8" y="0"/>
                    </a:lnTo>
                    <a:lnTo>
                      <a:pt x="15" y="33"/>
                    </a:lnTo>
                    <a:lnTo>
                      <a:pt x="15" y="33"/>
                    </a:lnTo>
                    <a:lnTo>
                      <a:pt x="24" y="0"/>
                    </a:lnTo>
                    <a:lnTo>
                      <a:pt x="31" y="0"/>
                    </a:lnTo>
                    <a:lnTo>
                      <a:pt x="41" y="33"/>
                    </a:lnTo>
                    <a:lnTo>
                      <a:pt x="41" y="33"/>
                    </a:lnTo>
                    <a:lnTo>
                      <a:pt x="48" y="0"/>
                    </a:lnTo>
                    <a:lnTo>
                      <a:pt x="57" y="0"/>
                    </a:lnTo>
                    <a:lnTo>
                      <a:pt x="45" y="43"/>
                    </a:lnTo>
                    <a:lnTo>
                      <a:pt x="36" y="43"/>
                    </a:lnTo>
                    <a:lnTo>
                      <a:pt x="29" y="10"/>
                    </a:lnTo>
                    <a:lnTo>
                      <a:pt x="29" y="10"/>
                    </a:lnTo>
                    <a:lnTo>
                      <a:pt x="19" y="43"/>
                    </a:lnTo>
                    <a:lnTo>
                      <a:pt x="1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7" name="Google Shape;1487;p66"/>
              <p:cNvSpPr/>
              <p:nvPr/>
            </p:nvSpPr>
            <p:spPr>
              <a:xfrm>
                <a:off x="4854575" y="3084513"/>
                <a:ext cx="11100" cy="68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88" name="Google Shape;1488;p66"/>
              <p:cNvSpPr/>
              <p:nvPr/>
            </p:nvSpPr>
            <p:spPr>
              <a:xfrm>
                <a:off x="4879975" y="3084513"/>
                <a:ext cx="57150" cy="68262"/>
              </a:xfrm>
              <a:custGeom>
                <a:avLst/>
                <a:gdLst/>
                <a:ahLst/>
                <a:cxnLst/>
                <a:rect l="l" t="t" r="r" b="b"/>
                <a:pathLst>
                  <a:path w="36" h="43" extrusionOk="0">
                    <a:moveTo>
                      <a:pt x="0" y="0"/>
                    </a:moveTo>
                    <a:lnTo>
                      <a:pt x="7" y="0"/>
                    </a:lnTo>
                    <a:lnTo>
                      <a:pt x="29" y="31"/>
                    </a:lnTo>
                    <a:lnTo>
                      <a:pt x="29" y="31"/>
                    </a:lnTo>
                    <a:lnTo>
                      <a:pt x="29" y="0"/>
                    </a:lnTo>
                    <a:lnTo>
                      <a:pt x="36" y="0"/>
                    </a:lnTo>
                    <a:lnTo>
                      <a:pt x="36" y="43"/>
                    </a:lnTo>
                    <a:lnTo>
                      <a:pt x="26" y="43"/>
                    </a:lnTo>
                    <a:lnTo>
                      <a:pt x="7" y="12"/>
                    </a:lnTo>
                    <a:lnTo>
                      <a:pt x="7" y="12"/>
                    </a:lnTo>
                    <a:lnTo>
                      <a:pt x="7" y="43"/>
                    </a:lnTo>
                    <a:lnTo>
                      <a:pt x="0" y="43"/>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489" name="Google Shape;1489;p66"/>
            <p:cNvGrpSpPr/>
            <p:nvPr/>
          </p:nvGrpSpPr>
          <p:grpSpPr>
            <a:xfrm>
              <a:off x="2375430" y="3613943"/>
              <a:ext cx="2290075" cy="371364"/>
              <a:chOff x="3417888" y="3654425"/>
              <a:chExt cx="2290763" cy="371475"/>
            </a:xfrm>
          </p:grpSpPr>
          <p:sp>
            <p:nvSpPr>
              <p:cNvPr id="1490" name="Google Shape;1490;p66"/>
              <p:cNvSpPr/>
              <p:nvPr/>
            </p:nvSpPr>
            <p:spPr>
              <a:xfrm>
                <a:off x="3417888" y="3654425"/>
                <a:ext cx="2290763" cy="371475"/>
              </a:xfrm>
              <a:custGeom>
                <a:avLst/>
                <a:gdLst/>
                <a:ahLst/>
                <a:cxnLst/>
                <a:rect l="l" t="t" r="r" b="b"/>
                <a:pathLst>
                  <a:path w="1443" h="234" extrusionOk="0">
                    <a:moveTo>
                      <a:pt x="430" y="0"/>
                    </a:moveTo>
                    <a:lnTo>
                      <a:pt x="0" y="234"/>
                    </a:lnTo>
                    <a:lnTo>
                      <a:pt x="1443" y="234"/>
                    </a:lnTo>
                    <a:lnTo>
                      <a:pt x="1023" y="0"/>
                    </a:lnTo>
                    <a:lnTo>
                      <a:pt x="430"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1" name="Google Shape;1491;p66"/>
              <p:cNvSpPr/>
              <p:nvPr/>
            </p:nvSpPr>
            <p:spPr>
              <a:xfrm>
                <a:off x="4344988" y="3730625"/>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7"/>
                    </a:lnTo>
                    <a:lnTo>
                      <a:pt x="14" y="37"/>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2" name="Google Shape;1492;p66"/>
              <p:cNvSpPr/>
              <p:nvPr/>
            </p:nvSpPr>
            <p:spPr>
              <a:xfrm>
                <a:off x="4445000" y="3756025"/>
                <a:ext cx="76200" cy="79375"/>
              </a:xfrm>
              <a:custGeom>
                <a:avLst/>
                <a:gdLst/>
                <a:ahLst/>
                <a:cxnLst/>
                <a:rect l="l" t="t" r="r" b="b"/>
                <a:pathLst>
                  <a:path w="20" h="21" extrusionOk="0">
                    <a:moveTo>
                      <a:pt x="1" y="7"/>
                    </a:moveTo>
                    <a:cubicBezTo>
                      <a:pt x="1" y="2"/>
                      <a:pt x="6" y="0"/>
                      <a:pt x="10" y="0"/>
                    </a:cubicBezTo>
                    <a:cubicBezTo>
                      <a:pt x="14" y="0"/>
                      <a:pt x="19" y="1"/>
                      <a:pt x="19" y="6"/>
                    </a:cubicBezTo>
                    <a:cubicBezTo>
                      <a:pt x="19" y="16"/>
                      <a:pt x="19" y="16"/>
                      <a:pt x="19" y="16"/>
                    </a:cubicBezTo>
                    <a:cubicBezTo>
                      <a:pt x="19" y="18"/>
                      <a:pt x="19" y="20"/>
                      <a:pt x="20" y="21"/>
                    </a:cubicBezTo>
                    <a:cubicBezTo>
                      <a:pt x="14" y="21"/>
                      <a:pt x="14" y="21"/>
                      <a:pt x="14" y="21"/>
                    </a:cubicBezTo>
                    <a:cubicBezTo>
                      <a:pt x="14" y="20"/>
                      <a:pt x="14" y="19"/>
                      <a:pt x="14" y="19"/>
                    </a:cubicBezTo>
                    <a:cubicBezTo>
                      <a:pt x="12" y="21"/>
                      <a:pt x="9" y="21"/>
                      <a:pt x="7" y="21"/>
                    </a:cubicBezTo>
                    <a:cubicBezTo>
                      <a:pt x="3" y="21"/>
                      <a:pt x="0" y="19"/>
                      <a:pt x="0" y="15"/>
                    </a:cubicBezTo>
                    <a:cubicBezTo>
                      <a:pt x="0" y="11"/>
                      <a:pt x="3" y="10"/>
                      <a:pt x="7" y="9"/>
                    </a:cubicBezTo>
                    <a:cubicBezTo>
                      <a:pt x="10" y="9"/>
                      <a:pt x="13" y="9"/>
                      <a:pt x="13" y="6"/>
                    </a:cubicBezTo>
                    <a:cubicBezTo>
                      <a:pt x="13" y="4"/>
                      <a:pt x="12" y="4"/>
                      <a:pt x="10" y="4"/>
                    </a:cubicBezTo>
                    <a:cubicBezTo>
                      <a:pt x="8" y="4"/>
                      <a:pt x="6" y="5"/>
                      <a:pt x="6" y="7"/>
                    </a:cubicBezTo>
                    <a:lnTo>
                      <a:pt x="1" y="7"/>
                    </a:lnTo>
                    <a:close/>
                    <a:moveTo>
                      <a:pt x="13" y="11"/>
                    </a:moveTo>
                    <a:cubicBezTo>
                      <a:pt x="12" y="12"/>
                      <a:pt x="11" y="12"/>
                      <a:pt x="9" y="12"/>
                    </a:cubicBezTo>
                    <a:cubicBezTo>
                      <a:pt x="7" y="12"/>
                      <a:pt x="6" y="13"/>
                      <a:pt x="6" y="15"/>
                    </a:cubicBezTo>
                    <a:cubicBezTo>
                      <a:pt x="6" y="17"/>
                      <a:pt x="7" y="18"/>
                      <a:pt x="9" y="18"/>
                    </a:cubicBezTo>
                    <a:cubicBezTo>
                      <a:pt x="13" y="18"/>
                      <a:pt x="13" y="14"/>
                      <a:pt x="13" y="13"/>
                    </a:cubicBezTo>
                    <a:lnTo>
                      <a:pt x="13"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3" name="Google Shape;1493;p66"/>
              <p:cNvSpPr/>
              <p:nvPr/>
            </p:nvSpPr>
            <p:spPr>
              <a:xfrm>
                <a:off x="4532313" y="3730625"/>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9" y="7"/>
                      <a:pt x="12" y="7"/>
                    </a:cubicBezTo>
                    <a:cubicBezTo>
                      <a:pt x="16" y="7"/>
                      <a:pt x="20" y="10"/>
                      <a:pt x="20" y="18"/>
                    </a:cubicBezTo>
                    <a:cubicBezTo>
                      <a:pt x="20" y="25"/>
                      <a:pt x="16" y="28"/>
                      <a:pt x="12" y="28"/>
                    </a:cubicBezTo>
                    <a:cubicBezTo>
                      <a:pt x="9" y="28"/>
                      <a:pt x="7" y="27"/>
                      <a:pt x="5" y="25"/>
                    </a:cubicBezTo>
                    <a:cubicBezTo>
                      <a:pt x="5" y="25"/>
                      <a:pt x="5" y="25"/>
                      <a:pt x="5" y="25"/>
                    </a:cubicBezTo>
                    <a:cubicBezTo>
                      <a:pt x="5" y="28"/>
                      <a:pt x="5" y="28"/>
                      <a:pt x="5" y="28"/>
                    </a:cubicBezTo>
                    <a:cubicBezTo>
                      <a:pt x="0" y="28"/>
                      <a:pt x="0" y="28"/>
                      <a:pt x="0" y="28"/>
                    </a:cubicBezTo>
                    <a:lnTo>
                      <a:pt x="0" y="0"/>
                    </a:lnTo>
                    <a:close/>
                    <a:moveTo>
                      <a:pt x="10" y="11"/>
                    </a:moveTo>
                    <a:cubicBezTo>
                      <a:pt x="7" y="11"/>
                      <a:pt x="5" y="14"/>
                      <a:pt x="5" y="18"/>
                    </a:cubicBezTo>
                    <a:cubicBezTo>
                      <a:pt x="5" y="21"/>
                      <a:pt x="7" y="24"/>
                      <a:pt x="10" y="24"/>
                    </a:cubicBezTo>
                    <a:cubicBezTo>
                      <a:pt x="13" y="24"/>
                      <a:pt x="15" y="21"/>
                      <a:pt x="15" y="18"/>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4" name="Google Shape;1494;p66"/>
              <p:cNvSpPr/>
              <p:nvPr/>
            </p:nvSpPr>
            <p:spPr>
              <a:xfrm>
                <a:off x="4621213" y="3730625"/>
                <a:ext cx="19050" cy="104775"/>
              </a:xfrm>
              <a:custGeom>
                <a:avLst/>
                <a:gdLst/>
                <a:ahLst/>
                <a:cxnLst/>
                <a:rect l="l" t="t" r="r" b="b"/>
                <a:pathLst>
                  <a:path w="12" h="66" extrusionOk="0">
                    <a:moveTo>
                      <a:pt x="12" y="11"/>
                    </a:moveTo>
                    <a:lnTo>
                      <a:pt x="0" y="11"/>
                    </a:lnTo>
                    <a:lnTo>
                      <a:pt x="0" y="0"/>
                    </a:lnTo>
                    <a:lnTo>
                      <a:pt x="12" y="0"/>
                    </a:lnTo>
                    <a:lnTo>
                      <a:pt x="12" y="11"/>
                    </a:lnTo>
                    <a:close/>
                    <a:moveTo>
                      <a:pt x="0" y="19"/>
                    </a:moveTo>
                    <a:lnTo>
                      <a:pt x="12" y="19"/>
                    </a:lnTo>
                    <a:lnTo>
                      <a:pt x="12"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5" name="Google Shape;1495;p66"/>
              <p:cNvSpPr/>
              <p:nvPr/>
            </p:nvSpPr>
            <p:spPr>
              <a:xfrm>
                <a:off x="4651375" y="3736975"/>
                <a:ext cx="49212" cy="98425"/>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9" y="22"/>
                      <a:pt x="11" y="22"/>
                    </a:cubicBezTo>
                    <a:cubicBezTo>
                      <a:pt x="11" y="22"/>
                      <a:pt x="12" y="22"/>
                      <a:pt x="13" y="21"/>
                    </a:cubicBezTo>
                    <a:cubicBezTo>
                      <a:pt x="13" y="26"/>
                      <a:pt x="13" y="26"/>
                      <a:pt x="13" y="26"/>
                    </a:cubicBezTo>
                    <a:cubicBezTo>
                      <a:pt x="12" y="26"/>
                      <a:pt x="10" y="26"/>
                      <a:pt x="9" y="26"/>
                    </a:cubicBezTo>
                    <a:cubicBezTo>
                      <a:pt x="6" y="26"/>
                      <a:pt x="3" y="25"/>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6" name="Google Shape;1496;p66"/>
              <p:cNvSpPr/>
              <p:nvPr/>
            </p:nvSpPr>
            <p:spPr>
              <a:xfrm>
                <a:off x="4741863" y="3730625"/>
                <a:ext cx="79375" cy="104775"/>
              </a:xfrm>
              <a:custGeom>
                <a:avLst/>
                <a:gdLst/>
                <a:ahLst/>
                <a:cxnLst/>
                <a:rect l="l" t="t" r="r" b="b"/>
                <a:pathLst>
                  <a:path w="21" h="28" extrusionOk="0">
                    <a:moveTo>
                      <a:pt x="9" y="12"/>
                    </a:moveTo>
                    <a:cubicBezTo>
                      <a:pt x="11" y="12"/>
                      <a:pt x="14" y="11"/>
                      <a:pt x="14" y="8"/>
                    </a:cubicBezTo>
                    <a:cubicBezTo>
                      <a:pt x="14" y="6"/>
                      <a:pt x="13" y="5"/>
                      <a:pt x="11" y="5"/>
                    </a:cubicBezTo>
                    <a:cubicBezTo>
                      <a:pt x="8" y="5"/>
                      <a:pt x="6" y="7"/>
                      <a:pt x="6" y="9"/>
                    </a:cubicBezTo>
                    <a:cubicBezTo>
                      <a:pt x="1" y="9"/>
                      <a:pt x="1" y="9"/>
                      <a:pt x="1" y="9"/>
                    </a:cubicBezTo>
                    <a:cubicBezTo>
                      <a:pt x="1" y="4"/>
                      <a:pt x="5" y="0"/>
                      <a:pt x="11" y="0"/>
                    </a:cubicBezTo>
                    <a:cubicBezTo>
                      <a:pt x="15" y="0"/>
                      <a:pt x="20" y="3"/>
                      <a:pt x="20" y="8"/>
                    </a:cubicBezTo>
                    <a:cubicBezTo>
                      <a:pt x="20" y="10"/>
                      <a:pt x="18" y="12"/>
                      <a:pt x="16" y="13"/>
                    </a:cubicBezTo>
                    <a:cubicBezTo>
                      <a:pt x="16" y="13"/>
                      <a:pt x="16" y="13"/>
                      <a:pt x="16" y="13"/>
                    </a:cubicBezTo>
                    <a:cubicBezTo>
                      <a:pt x="19" y="14"/>
                      <a:pt x="21" y="16"/>
                      <a:pt x="21" y="19"/>
                    </a:cubicBezTo>
                    <a:cubicBezTo>
                      <a:pt x="21" y="25"/>
                      <a:pt x="16" y="28"/>
                      <a:pt x="11" y="28"/>
                    </a:cubicBezTo>
                    <a:cubicBezTo>
                      <a:pt x="5" y="28"/>
                      <a:pt x="0" y="25"/>
                      <a:pt x="1" y="18"/>
                    </a:cubicBezTo>
                    <a:cubicBezTo>
                      <a:pt x="6" y="18"/>
                      <a:pt x="6" y="18"/>
                      <a:pt x="6" y="18"/>
                    </a:cubicBezTo>
                    <a:cubicBezTo>
                      <a:pt x="6" y="21"/>
                      <a:pt x="7" y="24"/>
                      <a:pt x="11" y="24"/>
                    </a:cubicBezTo>
                    <a:cubicBezTo>
                      <a:pt x="13" y="24"/>
                      <a:pt x="15" y="22"/>
                      <a:pt x="15" y="19"/>
                    </a:cubicBezTo>
                    <a:cubicBezTo>
                      <a:pt x="15" y="15"/>
                      <a:pt x="11" y="15"/>
                      <a:pt x="9" y="15"/>
                    </a:cubicBezTo>
                    <a:lnTo>
                      <a:pt x="9"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7" name="Google Shape;1497;p66"/>
              <p:cNvSpPr/>
              <p:nvPr/>
            </p:nvSpPr>
            <p:spPr>
              <a:xfrm>
                <a:off x="3998913" y="3879850"/>
                <a:ext cx="52387" cy="71437"/>
              </a:xfrm>
              <a:custGeom>
                <a:avLst/>
                <a:gdLst/>
                <a:ahLst/>
                <a:cxnLst/>
                <a:rect l="l" t="t" r="r" b="b"/>
                <a:pathLst>
                  <a:path w="14" h="19" extrusionOk="0">
                    <a:moveTo>
                      <a:pt x="0" y="0"/>
                    </a:moveTo>
                    <a:cubicBezTo>
                      <a:pt x="8" y="0"/>
                      <a:pt x="8" y="0"/>
                      <a:pt x="8" y="0"/>
                    </a:cubicBezTo>
                    <a:cubicBezTo>
                      <a:pt x="13" y="0"/>
                      <a:pt x="14" y="4"/>
                      <a:pt x="14" y="6"/>
                    </a:cubicBezTo>
                    <a:cubicBezTo>
                      <a:pt x="14" y="8"/>
                      <a:pt x="13"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9" y="9"/>
                      <a:pt x="11" y="8"/>
                      <a:pt x="11" y="6"/>
                    </a:cubicBezTo>
                    <a:cubicBezTo>
                      <a:pt x="11" y="3"/>
                      <a:pt x="9"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8" name="Google Shape;1498;p66"/>
              <p:cNvSpPr/>
              <p:nvPr/>
            </p:nvSpPr>
            <p:spPr>
              <a:xfrm>
                <a:off x="4062413" y="3879850"/>
                <a:ext cx="57150" cy="71437"/>
              </a:xfrm>
              <a:custGeom>
                <a:avLst/>
                <a:gdLst/>
                <a:ahLst/>
                <a:cxnLst/>
                <a:rect l="l" t="t" r="r" b="b"/>
                <a:pathLst>
                  <a:path w="15" h="19" extrusionOk="0">
                    <a:moveTo>
                      <a:pt x="0" y="0"/>
                    </a:moveTo>
                    <a:cubicBezTo>
                      <a:pt x="3" y="0"/>
                      <a:pt x="3" y="0"/>
                      <a:pt x="3" y="0"/>
                    </a:cubicBezTo>
                    <a:cubicBezTo>
                      <a:pt x="3" y="11"/>
                      <a:pt x="3" y="11"/>
                      <a:pt x="3" y="11"/>
                    </a:cubicBezTo>
                    <a:cubicBezTo>
                      <a:pt x="3" y="13"/>
                      <a:pt x="3" y="16"/>
                      <a:pt x="7" y="16"/>
                    </a:cubicBezTo>
                    <a:cubicBezTo>
                      <a:pt x="11" y="16"/>
                      <a:pt x="11" y="13"/>
                      <a:pt x="11" y="11"/>
                    </a:cubicBezTo>
                    <a:cubicBezTo>
                      <a:pt x="11" y="0"/>
                      <a:pt x="11" y="0"/>
                      <a:pt x="11" y="0"/>
                    </a:cubicBezTo>
                    <a:cubicBezTo>
                      <a:pt x="15" y="0"/>
                      <a:pt x="15" y="0"/>
                      <a:pt x="15" y="0"/>
                    </a:cubicBezTo>
                    <a:cubicBezTo>
                      <a:pt x="15" y="12"/>
                      <a:pt x="15" y="12"/>
                      <a:pt x="15" y="12"/>
                    </a:cubicBezTo>
                    <a:cubicBezTo>
                      <a:pt x="15" y="17"/>
                      <a:pt x="12" y="19"/>
                      <a:pt x="7" y="19"/>
                    </a:cubicBezTo>
                    <a:cubicBezTo>
                      <a:pt x="3" y="19"/>
                      <a:pt x="0" y="17"/>
                      <a:pt x="0" y="12"/>
                    </a:cubicBez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499" name="Google Shape;1499;p66"/>
              <p:cNvSpPr/>
              <p:nvPr/>
            </p:nvSpPr>
            <p:spPr>
              <a:xfrm>
                <a:off x="4127500" y="3879850"/>
                <a:ext cx="55562" cy="71437"/>
              </a:xfrm>
              <a:custGeom>
                <a:avLst/>
                <a:gdLst/>
                <a:ahLst/>
                <a:cxnLst/>
                <a:rect l="l" t="t" r="r" b="b"/>
                <a:pathLst>
                  <a:path w="35" h="45" extrusionOk="0">
                    <a:moveTo>
                      <a:pt x="0" y="0"/>
                    </a:moveTo>
                    <a:lnTo>
                      <a:pt x="35" y="0"/>
                    </a:lnTo>
                    <a:lnTo>
                      <a:pt x="35" y="7"/>
                    </a:lnTo>
                    <a:lnTo>
                      <a:pt x="21" y="7"/>
                    </a:lnTo>
                    <a:lnTo>
                      <a:pt x="21" y="45"/>
                    </a:lnTo>
                    <a:lnTo>
                      <a:pt x="11" y="45"/>
                    </a:lnTo>
                    <a:lnTo>
                      <a:pt x="11"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0" name="Google Shape;1500;p66"/>
              <p:cNvSpPr/>
              <p:nvPr/>
            </p:nvSpPr>
            <p:spPr>
              <a:xfrm>
                <a:off x="4216400" y="3879850"/>
                <a:ext cx="46037" cy="71437"/>
              </a:xfrm>
              <a:custGeom>
                <a:avLst/>
                <a:gdLst/>
                <a:ahLst/>
                <a:cxnLst/>
                <a:rect l="l" t="t" r="r" b="b"/>
                <a:pathLst>
                  <a:path w="29" h="45" extrusionOk="0">
                    <a:moveTo>
                      <a:pt x="0" y="0"/>
                    </a:moveTo>
                    <a:lnTo>
                      <a:pt x="29" y="0"/>
                    </a:lnTo>
                    <a:lnTo>
                      <a:pt x="29" y="7"/>
                    </a:lnTo>
                    <a:lnTo>
                      <a:pt x="7" y="7"/>
                    </a:lnTo>
                    <a:lnTo>
                      <a:pt x="7" y="19"/>
                    </a:lnTo>
                    <a:lnTo>
                      <a:pt x="26" y="19"/>
                    </a:lnTo>
                    <a:lnTo>
                      <a:pt x="26" y="24"/>
                    </a:lnTo>
                    <a:lnTo>
                      <a:pt x="7" y="24"/>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1" name="Google Shape;1501;p66"/>
              <p:cNvSpPr/>
              <p:nvPr/>
            </p:nvSpPr>
            <p:spPr>
              <a:xfrm>
                <a:off x="4273550" y="3879850"/>
                <a:ext cx="11100" cy="71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2" name="Google Shape;1502;p66"/>
              <p:cNvSpPr/>
              <p:nvPr/>
            </p:nvSpPr>
            <p:spPr>
              <a:xfrm>
                <a:off x="4298950" y="3879850"/>
                <a:ext cx="60325" cy="71437"/>
              </a:xfrm>
              <a:custGeom>
                <a:avLst/>
                <a:gdLst/>
                <a:ahLst/>
                <a:cxnLst/>
                <a:rect l="l" t="t" r="r" b="b"/>
                <a:pathLst>
                  <a:path w="16" h="19" extrusionOk="0">
                    <a:moveTo>
                      <a:pt x="0" y="0"/>
                    </a:moveTo>
                    <a:cubicBezTo>
                      <a:pt x="9" y="0"/>
                      <a:pt x="9" y="0"/>
                      <a:pt x="9" y="0"/>
                    </a:cubicBezTo>
                    <a:cubicBezTo>
                      <a:pt x="13" y="0"/>
                      <a:pt x="15" y="2"/>
                      <a:pt x="15" y="5"/>
                    </a:cubicBezTo>
                    <a:cubicBezTo>
                      <a:pt x="15" y="9"/>
                      <a:pt x="13" y="10"/>
                      <a:pt x="12" y="10"/>
                    </a:cubicBezTo>
                    <a:cubicBezTo>
                      <a:pt x="12" y="10"/>
                      <a:pt x="12" y="10"/>
                      <a:pt x="12" y="10"/>
                    </a:cubicBezTo>
                    <a:cubicBezTo>
                      <a:pt x="13" y="10"/>
                      <a:pt x="15" y="11"/>
                      <a:pt x="15" y="14"/>
                    </a:cubicBezTo>
                    <a:cubicBezTo>
                      <a:pt x="15" y="16"/>
                      <a:pt x="15" y="18"/>
                      <a:pt x="16" y="19"/>
                    </a:cubicBezTo>
                    <a:cubicBezTo>
                      <a:pt x="12" y="19"/>
                      <a:pt x="12" y="19"/>
                      <a:pt x="12" y="19"/>
                    </a:cubicBezTo>
                    <a:cubicBezTo>
                      <a:pt x="12" y="18"/>
                      <a:pt x="12" y="17"/>
                      <a:pt x="12" y="16"/>
                    </a:cubicBezTo>
                    <a:cubicBezTo>
                      <a:pt x="12" y="12"/>
                      <a:pt x="11" y="11"/>
                      <a:pt x="8" y="11"/>
                    </a:cubicBezTo>
                    <a:cubicBezTo>
                      <a:pt x="3" y="11"/>
                      <a:pt x="3" y="11"/>
                      <a:pt x="3" y="11"/>
                    </a:cubicBezTo>
                    <a:cubicBezTo>
                      <a:pt x="3" y="19"/>
                      <a:pt x="3" y="19"/>
                      <a:pt x="3" y="19"/>
                    </a:cubicBezTo>
                    <a:cubicBezTo>
                      <a:pt x="0" y="19"/>
                      <a:pt x="0" y="19"/>
                      <a:pt x="0" y="19"/>
                    </a:cubicBezTo>
                    <a:lnTo>
                      <a:pt x="0" y="0"/>
                    </a:lnTo>
                    <a:close/>
                    <a:moveTo>
                      <a:pt x="3" y="9"/>
                    </a:moveTo>
                    <a:cubicBezTo>
                      <a:pt x="9" y="9"/>
                      <a:pt x="9" y="9"/>
                      <a:pt x="9" y="9"/>
                    </a:cubicBezTo>
                    <a:cubicBezTo>
                      <a:pt x="11" y="9"/>
                      <a:pt x="12" y="8"/>
                      <a:pt x="12" y="6"/>
                    </a:cubicBezTo>
                    <a:cubicBezTo>
                      <a:pt x="12" y="3"/>
                      <a:pt x="10" y="3"/>
                      <a:pt x="9"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3" name="Google Shape;1503;p66"/>
              <p:cNvSpPr/>
              <p:nvPr/>
            </p:nvSpPr>
            <p:spPr>
              <a:xfrm>
                <a:off x="4362450" y="3879850"/>
                <a:ext cx="57150" cy="71437"/>
              </a:xfrm>
              <a:custGeom>
                <a:avLst/>
                <a:gdLst/>
                <a:ahLst/>
                <a:cxnLst/>
                <a:rect l="l" t="t" r="r" b="b"/>
                <a:pathLst>
                  <a:path w="15" h="19" extrusionOk="0">
                    <a:moveTo>
                      <a:pt x="3" y="12"/>
                    </a:moveTo>
                    <a:cubicBezTo>
                      <a:pt x="3" y="15"/>
                      <a:pt x="6" y="16"/>
                      <a:pt x="8" y="16"/>
                    </a:cubicBezTo>
                    <a:cubicBezTo>
                      <a:pt x="11" y="16"/>
                      <a:pt x="12" y="15"/>
                      <a:pt x="12" y="14"/>
                    </a:cubicBezTo>
                    <a:cubicBezTo>
                      <a:pt x="12" y="12"/>
                      <a:pt x="11" y="12"/>
                      <a:pt x="10" y="11"/>
                    </a:cubicBezTo>
                    <a:cubicBezTo>
                      <a:pt x="9" y="11"/>
                      <a:pt x="8" y="10"/>
                      <a:pt x="5" y="10"/>
                    </a:cubicBezTo>
                    <a:cubicBezTo>
                      <a:pt x="2" y="9"/>
                      <a:pt x="1" y="7"/>
                      <a:pt x="1" y="5"/>
                    </a:cubicBezTo>
                    <a:cubicBezTo>
                      <a:pt x="1" y="1"/>
                      <a:pt x="4" y="0"/>
                      <a:pt x="8" y="0"/>
                    </a:cubicBezTo>
                    <a:cubicBezTo>
                      <a:pt x="11" y="0"/>
                      <a:pt x="15" y="2"/>
                      <a:pt x="15" y="6"/>
                    </a:cubicBezTo>
                    <a:cubicBezTo>
                      <a:pt x="11" y="6"/>
                      <a:pt x="11" y="6"/>
                      <a:pt x="11" y="6"/>
                    </a:cubicBezTo>
                    <a:cubicBezTo>
                      <a:pt x="11" y="3"/>
                      <a:pt x="10" y="2"/>
                      <a:pt x="8" y="2"/>
                    </a:cubicBezTo>
                    <a:cubicBezTo>
                      <a:pt x="6" y="2"/>
                      <a:pt x="4" y="3"/>
                      <a:pt x="4" y="5"/>
                    </a:cubicBezTo>
                    <a:cubicBezTo>
                      <a:pt x="4" y="6"/>
                      <a:pt x="5" y="7"/>
                      <a:pt x="6" y="7"/>
                    </a:cubicBezTo>
                    <a:cubicBezTo>
                      <a:pt x="7" y="7"/>
                      <a:pt x="11" y="8"/>
                      <a:pt x="12" y="9"/>
                    </a:cubicBezTo>
                    <a:cubicBezTo>
                      <a:pt x="14" y="9"/>
                      <a:pt x="15" y="11"/>
                      <a:pt x="15" y="13"/>
                    </a:cubicBezTo>
                    <a:cubicBezTo>
                      <a:pt x="15" y="17"/>
                      <a:pt x="12" y="19"/>
                      <a:pt x="8" y="19"/>
                    </a:cubicBezTo>
                    <a:cubicBezTo>
                      <a:pt x="4" y="19"/>
                      <a:pt x="0" y="17"/>
                      <a:pt x="0" y="12"/>
                    </a:cubicBezTo>
                    <a:lnTo>
                      <a:pt x="3"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4" name="Google Shape;1504;p66"/>
              <p:cNvSpPr/>
              <p:nvPr/>
            </p:nvSpPr>
            <p:spPr>
              <a:xfrm>
                <a:off x="4422775" y="3879850"/>
                <a:ext cx="57150" cy="71437"/>
              </a:xfrm>
              <a:custGeom>
                <a:avLst/>
                <a:gdLst/>
                <a:ahLst/>
                <a:cxnLst/>
                <a:rect l="l" t="t" r="r" b="b"/>
                <a:pathLst>
                  <a:path w="36" h="45" extrusionOk="0">
                    <a:moveTo>
                      <a:pt x="0" y="0"/>
                    </a:moveTo>
                    <a:lnTo>
                      <a:pt x="36" y="0"/>
                    </a:lnTo>
                    <a:lnTo>
                      <a:pt x="36" y="7"/>
                    </a:lnTo>
                    <a:lnTo>
                      <a:pt x="21" y="7"/>
                    </a:lnTo>
                    <a:lnTo>
                      <a:pt x="21" y="45"/>
                    </a:lnTo>
                    <a:lnTo>
                      <a:pt x="14" y="45"/>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5" name="Google Shape;1505;p66"/>
              <p:cNvSpPr/>
              <p:nvPr/>
            </p:nvSpPr>
            <p:spPr>
              <a:xfrm>
                <a:off x="4510088" y="3879850"/>
                <a:ext cx="55562" cy="71437"/>
              </a:xfrm>
              <a:custGeom>
                <a:avLst/>
                <a:gdLst/>
                <a:ahLst/>
                <a:cxnLst/>
                <a:rect l="l" t="t" r="r" b="b"/>
                <a:pathLst>
                  <a:path w="35" h="45" extrusionOk="0">
                    <a:moveTo>
                      <a:pt x="0" y="0"/>
                    </a:moveTo>
                    <a:lnTo>
                      <a:pt x="35" y="0"/>
                    </a:lnTo>
                    <a:lnTo>
                      <a:pt x="35" y="7"/>
                    </a:lnTo>
                    <a:lnTo>
                      <a:pt x="21" y="7"/>
                    </a:lnTo>
                    <a:lnTo>
                      <a:pt x="21" y="45"/>
                    </a:lnTo>
                    <a:lnTo>
                      <a:pt x="11" y="45"/>
                    </a:lnTo>
                    <a:lnTo>
                      <a:pt x="11"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6" name="Google Shape;1506;p66"/>
              <p:cNvSpPr/>
              <p:nvPr/>
            </p:nvSpPr>
            <p:spPr>
              <a:xfrm>
                <a:off x="4573588" y="3879850"/>
                <a:ext cx="52387" cy="71437"/>
              </a:xfrm>
              <a:custGeom>
                <a:avLst/>
                <a:gdLst/>
                <a:ahLst/>
                <a:cxnLst/>
                <a:rect l="l" t="t" r="r" b="b"/>
                <a:pathLst>
                  <a:path w="33" h="45" extrusionOk="0">
                    <a:moveTo>
                      <a:pt x="0" y="0"/>
                    </a:moveTo>
                    <a:lnTo>
                      <a:pt x="7" y="0"/>
                    </a:lnTo>
                    <a:lnTo>
                      <a:pt x="7" y="17"/>
                    </a:lnTo>
                    <a:lnTo>
                      <a:pt x="26" y="17"/>
                    </a:lnTo>
                    <a:lnTo>
                      <a:pt x="26" y="0"/>
                    </a:lnTo>
                    <a:lnTo>
                      <a:pt x="33" y="0"/>
                    </a:lnTo>
                    <a:lnTo>
                      <a:pt x="33" y="45"/>
                    </a:lnTo>
                    <a:lnTo>
                      <a:pt x="26" y="45"/>
                    </a:lnTo>
                    <a:lnTo>
                      <a:pt x="26" y="24"/>
                    </a:lnTo>
                    <a:lnTo>
                      <a:pt x="7" y="24"/>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7" name="Google Shape;1507;p66"/>
              <p:cNvSpPr/>
              <p:nvPr/>
            </p:nvSpPr>
            <p:spPr>
              <a:xfrm>
                <a:off x="4640263" y="3879850"/>
                <a:ext cx="11100" cy="71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8" name="Google Shape;1508;p66"/>
              <p:cNvSpPr/>
              <p:nvPr/>
            </p:nvSpPr>
            <p:spPr>
              <a:xfrm>
                <a:off x="4667250" y="3879850"/>
                <a:ext cx="55562" cy="71437"/>
              </a:xfrm>
              <a:custGeom>
                <a:avLst/>
                <a:gdLst/>
                <a:ahLst/>
                <a:cxnLst/>
                <a:rect l="l" t="t" r="r" b="b"/>
                <a:pathLst>
                  <a:path w="35" h="45" extrusionOk="0">
                    <a:moveTo>
                      <a:pt x="0" y="0"/>
                    </a:moveTo>
                    <a:lnTo>
                      <a:pt x="9" y="0"/>
                    </a:lnTo>
                    <a:lnTo>
                      <a:pt x="28" y="33"/>
                    </a:lnTo>
                    <a:lnTo>
                      <a:pt x="28" y="33"/>
                    </a:lnTo>
                    <a:lnTo>
                      <a:pt x="28" y="0"/>
                    </a:lnTo>
                    <a:lnTo>
                      <a:pt x="35" y="0"/>
                    </a:lnTo>
                    <a:lnTo>
                      <a:pt x="35" y="45"/>
                    </a:lnTo>
                    <a:lnTo>
                      <a:pt x="28" y="45"/>
                    </a:lnTo>
                    <a:lnTo>
                      <a:pt x="7" y="12"/>
                    </a:lnTo>
                    <a:lnTo>
                      <a:pt x="7" y="12"/>
                    </a:lnTo>
                    <a:lnTo>
                      <a:pt x="7"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09" name="Google Shape;1509;p66"/>
              <p:cNvSpPr/>
              <p:nvPr/>
            </p:nvSpPr>
            <p:spPr>
              <a:xfrm>
                <a:off x="4733925" y="3879850"/>
                <a:ext cx="63500" cy="71437"/>
              </a:xfrm>
              <a:custGeom>
                <a:avLst/>
                <a:gdLst/>
                <a:ahLst/>
                <a:cxnLst/>
                <a:rect l="l" t="t" r="r" b="b"/>
                <a:pathLst>
                  <a:path w="17" h="19" extrusionOk="0">
                    <a:moveTo>
                      <a:pt x="17" y="19"/>
                    </a:moveTo>
                    <a:cubicBezTo>
                      <a:pt x="15" y="19"/>
                      <a:pt x="15" y="19"/>
                      <a:pt x="15" y="19"/>
                    </a:cubicBezTo>
                    <a:cubicBezTo>
                      <a:pt x="15" y="16"/>
                      <a:pt x="15" y="16"/>
                      <a:pt x="15" y="16"/>
                    </a:cubicBezTo>
                    <a:cubicBezTo>
                      <a:pt x="13" y="18"/>
                      <a:pt x="11" y="19"/>
                      <a:pt x="9" y="19"/>
                    </a:cubicBezTo>
                    <a:cubicBezTo>
                      <a:pt x="3" y="19"/>
                      <a:pt x="0" y="15"/>
                      <a:pt x="0" y="9"/>
                    </a:cubicBezTo>
                    <a:cubicBezTo>
                      <a:pt x="0" y="4"/>
                      <a:pt x="3" y="0"/>
                      <a:pt x="9" y="0"/>
                    </a:cubicBezTo>
                    <a:cubicBezTo>
                      <a:pt x="13" y="0"/>
                      <a:pt x="16" y="2"/>
                      <a:pt x="17" y="6"/>
                    </a:cubicBezTo>
                    <a:cubicBezTo>
                      <a:pt x="14" y="6"/>
                      <a:pt x="14" y="6"/>
                      <a:pt x="14" y="6"/>
                    </a:cubicBezTo>
                    <a:cubicBezTo>
                      <a:pt x="13" y="4"/>
                      <a:pt x="11" y="2"/>
                      <a:pt x="9" y="2"/>
                    </a:cubicBezTo>
                    <a:cubicBezTo>
                      <a:pt x="5" y="2"/>
                      <a:pt x="3" y="6"/>
                      <a:pt x="3" y="9"/>
                    </a:cubicBezTo>
                    <a:cubicBezTo>
                      <a:pt x="3" y="13"/>
                      <a:pt x="5" y="16"/>
                      <a:pt x="9" y="16"/>
                    </a:cubicBezTo>
                    <a:cubicBezTo>
                      <a:pt x="12" y="16"/>
                      <a:pt x="14" y="14"/>
                      <a:pt x="14" y="11"/>
                    </a:cubicBezTo>
                    <a:cubicBezTo>
                      <a:pt x="9" y="11"/>
                      <a:pt x="9" y="11"/>
                      <a:pt x="9" y="11"/>
                    </a:cubicBezTo>
                    <a:cubicBezTo>
                      <a:pt x="9" y="9"/>
                      <a:pt x="9" y="9"/>
                      <a:pt x="9" y="9"/>
                    </a:cubicBezTo>
                    <a:cubicBezTo>
                      <a:pt x="17" y="9"/>
                      <a:pt x="17" y="9"/>
                      <a:pt x="17" y="9"/>
                    </a:cubicBezTo>
                    <a:lnTo>
                      <a:pt x="17"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0" name="Google Shape;1510;p66"/>
              <p:cNvSpPr/>
              <p:nvPr/>
            </p:nvSpPr>
            <p:spPr>
              <a:xfrm>
                <a:off x="4805363" y="3879850"/>
                <a:ext cx="57150" cy="71437"/>
              </a:xfrm>
              <a:custGeom>
                <a:avLst/>
                <a:gdLst/>
                <a:ahLst/>
                <a:cxnLst/>
                <a:rect l="l" t="t" r="r" b="b"/>
                <a:pathLst>
                  <a:path w="15" h="19" extrusionOk="0">
                    <a:moveTo>
                      <a:pt x="4" y="12"/>
                    </a:moveTo>
                    <a:cubicBezTo>
                      <a:pt x="4" y="15"/>
                      <a:pt x="6" y="16"/>
                      <a:pt x="8" y="16"/>
                    </a:cubicBezTo>
                    <a:cubicBezTo>
                      <a:pt x="11" y="16"/>
                      <a:pt x="12" y="15"/>
                      <a:pt x="12" y="14"/>
                    </a:cubicBezTo>
                    <a:cubicBezTo>
                      <a:pt x="12" y="12"/>
                      <a:pt x="11" y="12"/>
                      <a:pt x="11" y="11"/>
                    </a:cubicBezTo>
                    <a:cubicBezTo>
                      <a:pt x="9" y="11"/>
                      <a:pt x="8" y="10"/>
                      <a:pt x="5" y="10"/>
                    </a:cubicBezTo>
                    <a:cubicBezTo>
                      <a:pt x="2" y="9"/>
                      <a:pt x="1" y="7"/>
                      <a:pt x="1" y="5"/>
                    </a:cubicBezTo>
                    <a:cubicBezTo>
                      <a:pt x="1" y="1"/>
                      <a:pt x="5" y="0"/>
                      <a:pt x="8" y="0"/>
                    </a:cubicBezTo>
                    <a:cubicBezTo>
                      <a:pt x="12" y="0"/>
                      <a:pt x="15" y="2"/>
                      <a:pt x="15" y="6"/>
                    </a:cubicBezTo>
                    <a:cubicBezTo>
                      <a:pt x="12" y="6"/>
                      <a:pt x="12" y="6"/>
                      <a:pt x="12" y="6"/>
                    </a:cubicBezTo>
                    <a:cubicBezTo>
                      <a:pt x="12" y="3"/>
                      <a:pt x="10" y="2"/>
                      <a:pt x="8" y="2"/>
                    </a:cubicBezTo>
                    <a:cubicBezTo>
                      <a:pt x="6" y="2"/>
                      <a:pt x="4" y="3"/>
                      <a:pt x="4" y="5"/>
                    </a:cubicBezTo>
                    <a:cubicBezTo>
                      <a:pt x="4" y="6"/>
                      <a:pt x="5" y="7"/>
                      <a:pt x="7" y="7"/>
                    </a:cubicBezTo>
                    <a:cubicBezTo>
                      <a:pt x="7" y="7"/>
                      <a:pt x="11" y="8"/>
                      <a:pt x="12" y="9"/>
                    </a:cubicBezTo>
                    <a:cubicBezTo>
                      <a:pt x="14" y="9"/>
                      <a:pt x="15" y="11"/>
                      <a:pt x="15" y="13"/>
                    </a:cubicBezTo>
                    <a:cubicBezTo>
                      <a:pt x="15" y="17"/>
                      <a:pt x="12" y="19"/>
                      <a:pt x="8" y="19"/>
                    </a:cubicBezTo>
                    <a:cubicBezTo>
                      <a:pt x="4" y="19"/>
                      <a:pt x="1" y="17"/>
                      <a:pt x="0" y="12"/>
                    </a:cubicBezTo>
                    <a:lnTo>
                      <a:pt x="4"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1" name="Google Shape;1511;p66"/>
              <p:cNvSpPr/>
              <p:nvPr/>
            </p:nvSpPr>
            <p:spPr>
              <a:xfrm>
                <a:off x="4899025" y="3879850"/>
                <a:ext cx="49212" cy="71437"/>
              </a:xfrm>
              <a:custGeom>
                <a:avLst/>
                <a:gdLst/>
                <a:ahLst/>
                <a:cxnLst/>
                <a:rect l="l" t="t" r="r" b="b"/>
                <a:pathLst>
                  <a:path w="31" h="45" extrusionOk="0">
                    <a:moveTo>
                      <a:pt x="0" y="0"/>
                    </a:moveTo>
                    <a:lnTo>
                      <a:pt x="31" y="0"/>
                    </a:lnTo>
                    <a:lnTo>
                      <a:pt x="31" y="7"/>
                    </a:lnTo>
                    <a:lnTo>
                      <a:pt x="10" y="7"/>
                    </a:lnTo>
                    <a:lnTo>
                      <a:pt x="10" y="19"/>
                    </a:lnTo>
                    <a:lnTo>
                      <a:pt x="29" y="19"/>
                    </a:lnTo>
                    <a:lnTo>
                      <a:pt x="29" y="24"/>
                    </a:lnTo>
                    <a:lnTo>
                      <a:pt x="10" y="24"/>
                    </a:lnTo>
                    <a:lnTo>
                      <a:pt x="10" y="45"/>
                    </a:lnTo>
                    <a:lnTo>
                      <a:pt x="0" y="45"/>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2" name="Google Shape;1512;p66"/>
              <p:cNvSpPr/>
              <p:nvPr/>
            </p:nvSpPr>
            <p:spPr>
              <a:xfrm>
                <a:off x="4959350" y="3879850"/>
                <a:ext cx="11100" cy="714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3" name="Google Shape;1513;p66"/>
              <p:cNvSpPr/>
              <p:nvPr/>
            </p:nvSpPr>
            <p:spPr>
              <a:xfrm>
                <a:off x="4986338" y="3879850"/>
                <a:ext cx="55562" cy="71437"/>
              </a:xfrm>
              <a:custGeom>
                <a:avLst/>
                <a:gdLst/>
                <a:ahLst/>
                <a:cxnLst/>
                <a:rect l="l" t="t" r="r" b="b"/>
                <a:pathLst>
                  <a:path w="15" h="19" extrusionOk="0">
                    <a:moveTo>
                      <a:pt x="0" y="0"/>
                    </a:moveTo>
                    <a:cubicBezTo>
                      <a:pt x="9" y="0"/>
                      <a:pt x="9" y="0"/>
                      <a:pt x="9" y="0"/>
                    </a:cubicBezTo>
                    <a:cubicBezTo>
                      <a:pt x="13" y="0"/>
                      <a:pt x="15" y="2"/>
                      <a:pt x="15" y="5"/>
                    </a:cubicBezTo>
                    <a:cubicBezTo>
                      <a:pt x="15" y="9"/>
                      <a:pt x="12" y="10"/>
                      <a:pt x="12" y="10"/>
                    </a:cubicBezTo>
                    <a:cubicBezTo>
                      <a:pt x="12" y="10"/>
                      <a:pt x="12" y="10"/>
                      <a:pt x="12" y="10"/>
                    </a:cubicBezTo>
                    <a:cubicBezTo>
                      <a:pt x="13" y="10"/>
                      <a:pt x="14" y="11"/>
                      <a:pt x="14" y="14"/>
                    </a:cubicBezTo>
                    <a:cubicBezTo>
                      <a:pt x="14" y="16"/>
                      <a:pt x="15" y="18"/>
                      <a:pt x="15" y="19"/>
                    </a:cubicBezTo>
                    <a:cubicBezTo>
                      <a:pt x="12" y="19"/>
                      <a:pt x="12" y="19"/>
                      <a:pt x="12" y="19"/>
                    </a:cubicBezTo>
                    <a:cubicBezTo>
                      <a:pt x="11" y="18"/>
                      <a:pt x="11" y="17"/>
                      <a:pt x="11" y="16"/>
                    </a:cubicBezTo>
                    <a:cubicBezTo>
                      <a:pt x="11" y="12"/>
                      <a:pt x="11"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10" y="9"/>
                      <a:pt x="11" y="8"/>
                      <a:pt x="11" y="6"/>
                    </a:cubicBezTo>
                    <a:cubicBezTo>
                      <a:pt x="11" y="3"/>
                      <a:pt x="10"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4" name="Google Shape;1514;p66"/>
              <p:cNvSpPr/>
              <p:nvPr/>
            </p:nvSpPr>
            <p:spPr>
              <a:xfrm>
                <a:off x="5049838" y="3879850"/>
                <a:ext cx="55562" cy="71437"/>
              </a:xfrm>
              <a:custGeom>
                <a:avLst/>
                <a:gdLst/>
                <a:ahLst/>
                <a:cxnLst/>
                <a:rect l="l" t="t" r="r" b="b"/>
                <a:pathLst>
                  <a:path w="15" h="19" extrusionOk="0">
                    <a:moveTo>
                      <a:pt x="3" y="12"/>
                    </a:moveTo>
                    <a:cubicBezTo>
                      <a:pt x="3" y="15"/>
                      <a:pt x="5" y="16"/>
                      <a:pt x="8" y="16"/>
                    </a:cubicBezTo>
                    <a:cubicBezTo>
                      <a:pt x="11" y="16"/>
                      <a:pt x="12" y="15"/>
                      <a:pt x="12" y="14"/>
                    </a:cubicBezTo>
                    <a:cubicBezTo>
                      <a:pt x="12" y="12"/>
                      <a:pt x="11" y="12"/>
                      <a:pt x="10" y="11"/>
                    </a:cubicBezTo>
                    <a:cubicBezTo>
                      <a:pt x="9" y="11"/>
                      <a:pt x="7" y="10"/>
                      <a:pt x="5" y="10"/>
                    </a:cubicBezTo>
                    <a:cubicBezTo>
                      <a:pt x="1" y="9"/>
                      <a:pt x="0" y="7"/>
                      <a:pt x="0" y="5"/>
                    </a:cubicBezTo>
                    <a:cubicBezTo>
                      <a:pt x="0" y="1"/>
                      <a:pt x="4" y="0"/>
                      <a:pt x="7" y="0"/>
                    </a:cubicBezTo>
                    <a:cubicBezTo>
                      <a:pt x="11" y="0"/>
                      <a:pt x="14" y="2"/>
                      <a:pt x="14" y="6"/>
                    </a:cubicBezTo>
                    <a:cubicBezTo>
                      <a:pt x="11" y="6"/>
                      <a:pt x="11" y="6"/>
                      <a:pt x="11" y="6"/>
                    </a:cubicBezTo>
                    <a:cubicBezTo>
                      <a:pt x="11" y="3"/>
                      <a:pt x="9" y="2"/>
                      <a:pt x="7" y="2"/>
                    </a:cubicBezTo>
                    <a:cubicBezTo>
                      <a:pt x="6" y="2"/>
                      <a:pt x="4" y="3"/>
                      <a:pt x="4" y="5"/>
                    </a:cubicBezTo>
                    <a:cubicBezTo>
                      <a:pt x="4" y="6"/>
                      <a:pt x="5" y="7"/>
                      <a:pt x="6" y="7"/>
                    </a:cubicBezTo>
                    <a:cubicBezTo>
                      <a:pt x="6" y="7"/>
                      <a:pt x="10" y="8"/>
                      <a:pt x="11" y="9"/>
                    </a:cubicBezTo>
                    <a:cubicBezTo>
                      <a:pt x="14" y="9"/>
                      <a:pt x="15" y="11"/>
                      <a:pt x="15" y="13"/>
                    </a:cubicBezTo>
                    <a:cubicBezTo>
                      <a:pt x="15" y="17"/>
                      <a:pt x="11" y="19"/>
                      <a:pt x="7" y="19"/>
                    </a:cubicBezTo>
                    <a:cubicBezTo>
                      <a:pt x="3" y="19"/>
                      <a:pt x="0" y="17"/>
                      <a:pt x="0" y="12"/>
                    </a:cubicBezTo>
                    <a:lnTo>
                      <a:pt x="3" y="12"/>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5" name="Google Shape;1515;p66"/>
              <p:cNvSpPr/>
              <p:nvPr/>
            </p:nvSpPr>
            <p:spPr>
              <a:xfrm>
                <a:off x="5108575" y="3879850"/>
                <a:ext cx="57150" cy="71437"/>
              </a:xfrm>
              <a:custGeom>
                <a:avLst/>
                <a:gdLst/>
                <a:ahLst/>
                <a:cxnLst/>
                <a:rect l="l" t="t" r="r" b="b"/>
                <a:pathLst>
                  <a:path w="36" h="45" extrusionOk="0">
                    <a:moveTo>
                      <a:pt x="0" y="0"/>
                    </a:moveTo>
                    <a:lnTo>
                      <a:pt x="36" y="0"/>
                    </a:lnTo>
                    <a:lnTo>
                      <a:pt x="36" y="7"/>
                    </a:lnTo>
                    <a:lnTo>
                      <a:pt x="22" y="7"/>
                    </a:lnTo>
                    <a:lnTo>
                      <a:pt x="22" y="45"/>
                    </a:lnTo>
                    <a:lnTo>
                      <a:pt x="15" y="45"/>
                    </a:lnTo>
                    <a:lnTo>
                      <a:pt x="15"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516" name="Google Shape;1516;p66"/>
            <p:cNvGrpSpPr/>
            <p:nvPr/>
          </p:nvGrpSpPr>
          <p:grpSpPr>
            <a:xfrm>
              <a:off x="1547004" y="4037675"/>
              <a:ext cx="1961561" cy="745901"/>
              <a:chOff x="2589213" y="4078288"/>
              <a:chExt cx="1962150" cy="746125"/>
            </a:xfrm>
          </p:grpSpPr>
          <p:sp>
            <p:nvSpPr>
              <p:cNvPr id="1517" name="Google Shape;1517;p66"/>
              <p:cNvSpPr/>
              <p:nvPr/>
            </p:nvSpPr>
            <p:spPr>
              <a:xfrm>
                <a:off x="2589213" y="4078288"/>
                <a:ext cx="1962150" cy="746125"/>
              </a:xfrm>
              <a:custGeom>
                <a:avLst/>
                <a:gdLst/>
                <a:ahLst/>
                <a:cxnLst/>
                <a:rect l="l" t="t" r="r" b="b"/>
                <a:pathLst>
                  <a:path w="1236" h="470" extrusionOk="0">
                    <a:moveTo>
                      <a:pt x="449" y="0"/>
                    </a:moveTo>
                    <a:lnTo>
                      <a:pt x="0" y="246"/>
                    </a:lnTo>
                    <a:lnTo>
                      <a:pt x="139" y="470"/>
                    </a:lnTo>
                    <a:lnTo>
                      <a:pt x="1236" y="470"/>
                    </a:lnTo>
                    <a:lnTo>
                      <a:pt x="449"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8" name="Google Shape;1518;p66"/>
              <p:cNvSpPr/>
              <p:nvPr/>
            </p:nvSpPr>
            <p:spPr>
              <a:xfrm>
                <a:off x="3081338" y="4356100"/>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8"/>
                    </a:lnTo>
                    <a:lnTo>
                      <a:pt x="14" y="38"/>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19" name="Google Shape;1519;p66"/>
              <p:cNvSpPr/>
              <p:nvPr/>
            </p:nvSpPr>
            <p:spPr>
              <a:xfrm>
                <a:off x="3181350" y="4383088"/>
                <a:ext cx="76200" cy="77787"/>
              </a:xfrm>
              <a:custGeom>
                <a:avLst/>
                <a:gdLst/>
                <a:ahLst/>
                <a:cxnLst/>
                <a:rect l="l" t="t" r="r" b="b"/>
                <a:pathLst>
                  <a:path w="20" h="21" extrusionOk="0">
                    <a:moveTo>
                      <a:pt x="1" y="7"/>
                    </a:moveTo>
                    <a:cubicBezTo>
                      <a:pt x="1" y="2"/>
                      <a:pt x="6" y="0"/>
                      <a:pt x="10" y="0"/>
                    </a:cubicBezTo>
                    <a:cubicBezTo>
                      <a:pt x="14" y="0"/>
                      <a:pt x="19" y="1"/>
                      <a:pt x="19" y="6"/>
                    </a:cubicBezTo>
                    <a:cubicBezTo>
                      <a:pt x="19" y="16"/>
                      <a:pt x="19" y="16"/>
                      <a:pt x="19" y="16"/>
                    </a:cubicBezTo>
                    <a:cubicBezTo>
                      <a:pt x="19" y="18"/>
                      <a:pt x="19" y="20"/>
                      <a:pt x="20" y="21"/>
                    </a:cubicBezTo>
                    <a:cubicBezTo>
                      <a:pt x="14" y="21"/>
                      <a:pt x="14" y="21"/>
                      <a:pt x="14" y="21"/>
                    </a:cubicBezTo>
                    <a:cubicBezTo>
                      <a:pt x="14" y="20"/>
                      <a:pt x="14" y="19"/>
                      <a:pt x="14" y="19"/>
                    </a:cubicBezTo>
                    <a:cubicBezTo>
                      <a:pt x="12" y="21"/>
                      <a:pt x="9" y="21"/>
                      <a:pt x="7" y="21"/>
                    </a:cubicBezTo>
                    <a:cubicBezTo>
                      <a:pt x="3" y="21"/>
                      <a:pt x="0" y="19"/>
                      <a:pt x="0" y="15"/>
                    </a:cubicBezTo>
                    <a:cubicBezTo>
                      <a:pt x="0" y="11"/>
                      <a:pt x="4" y="10"/>
                      <a:pt x="7" y="9"/>
                    </a:cubicBezTo>
                    <a:cubicBezTo>
                      <a:pt x="10" y="9"/>
                      <a:pt x="14" y="9"/>
                      <a:pt x="14" y="6"/>
                    </a:cubicBezTo>
                    <a:cubicBezTo>
                      <a:pt x="14" y="4"/>
                      <a:pt x="12" y="4"/>
                      <a:pt x="10" y="4"/>
                    </a:cubicBezTo>
                    <a:cubicBezTo>
                      <a:pt x="8" y="4"/>
                      <a:pt x="7" y="5"/>
                      <a:pt x="6" y="7"/>
                    </a:cubicBezTo>
                    <a:lnTo>
                      <a:pt x="1" y="7"/>
                    </a:lnTo>
                    <a:close/>
                    <a:moveTo>
                      <a:pt x="14" y="11"/>
                    </a:moveTo>
                    <a:cubicBezTo>
                      <a:pt x="13" y="12"/>
                      <a:pt x="11" y="12"/>
                      <a:pt x="9" y="12"/>
                    </a:cubicBezTo>
                    <a:cubicBezTo>
                      <a:pt x="7" y="12"/>
                      <a:pt x="6" y="13"/>
                      <a:pt x="6" y="15"/>
                    </a:cubicBezTo>
                    <a:cubicBezTo>
                      <a:pt x="6" y="17"/>
                      <a:pt x="7" y="18"/>
                      <a:pt x="9" y="18"/>
                    </a:cubicBezTo>
                    <a:cubicBezTo>
                      <a:pt x="13" y="18"/>
                      <a:pt x="14" y="14"/>
                      <a:pt x="14" y="13"/>
                    </a:cubicBezTo>
                    <a:lnTo>
                      <a:pt x="14"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0" name="Google Shape;1520;p66"/>
              <p:cNvSpPr/>
              <p:nvPr/>
            </p:nvSpPr>
            <p:spPr>
              <a:xfrm>
                <a:off x="3268663" y="4356100"/>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10" y="7"/>
                      <a:pt x="12" y="7"/>
                    </a:cubicBezTo>
                    <a:cubicBezTo>
                      <a:pt x="16" y="7"/>
                      <a:pt x="20" y="10"/>
                      <a:pt x="20" y="18"/>
                    </a:cubicBezTo>
                    <a:cubicBezTo>
                      <a:pt x="20" y="25"/>
                      <a:pt x="16" y="28"/>
                      <a:pt x="12" y="28"/>
                    </a:cubicBezTo>
                    <a:cubicBezTo>
                      <a:pt x="9" y="28"/>
                      <a:pt x="7" y="27"/>
                      <a:pt x="6" y="25"/>
                    </a:cubicBezTo>
                    <a:cubicBezTo>
                      <a:pt x="5" y="25"/>
                      <a:pt x="5" y="25"/>
                      <a:pt x="5" y="25"/>
                    </a:cubicBezTo>
                    <a:cubicBezTo>
                      <a:pt x="5" y="28"/>
                      <a:pt x="5" y="28"/>
                      <a:pt x="5" y="28"/>
                    </a:cubicBezTo>
                    <a:cubicBezTo>
                      <a:pt x="0" y="28"/>
                      <a:pt x="0" y="28"/>
                      <a:pt x="0" y="28"/>
                    </a:cubicBezTo>
                    <a:lnTo>
                      <a:pt x="0" y="0"/>
                    </a:lnTo>
                    <a:close/>
                    <a:moveTo>
                      <a:pt x="10" y="11"/>
                    </a:moveTo>
                    <a:cubicBezTo>
                      <a:pt x="7" y="11"/>
                      <a:pt x="6" y="14"/>
                      <a:pt x="6" y="18"/>
                    </a:cubicBezTo>
                    <a:cubicBezTo>
                      <a:pt x="6" y="21"/>
                      <a:pt x="7" y="24"/>
                      <a:pt x="10" y="24"/>
                    </a:cubicBezTo>
                    <a:cubicBezTo>
                      <a:pt x="13" y="24"/>
                      <a:pt x="15" y="21"/>
                      <a:pt x="15" y="18"/>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1" name="Google Shape;1521;p66"/>
              <p:cNvSpPr/>
              <p:nvPr/>
            </p:nvSpPr>
            <p:spPr>
              <a:xfrm>
                <a:off x="3357563" y="4356100"/>
                <a:ext cx="19050" cy="104775"/>
              </a:xfrm>
              <a:custGeom>
                <a:avLst/>
                <a:gdLst/>
                <a:ahLst/>
                <a:cxnLst/>
                <a:rect l="l" t="t" r="r" b="b"/>
                <a:pathLst>
                  <a:path w="12" h="66" extrusionOk="0">
                    <a:moveTo>
                      <a:pt x="12" y="12"/>
                    </a:moveTo>
                    <a:lnTo>
                      <a:pt x="0" y="12"/>
                    </a:lnTo>
                    <a:lnTo>
                      <a:pt x="0" y="0"/>
                    </a:lnTo>
                    <a:lnTo>
                      <a:pt x="12" y="0"/>
                    </a:lnTo>
                    <a:lnTo>
                      <a:pt x="12" y="12"/>
                    </a:lnTo>
                    <a:close/>
                    <a:moveTo>
                      <a:pt x="0" y="19"/>
                    </a:moveTo>
                    <a:lnTo>
                      <a:pt x="12" y="19"/>
                    </a:lnTo>
                    <a:lnTo>
                      <a:pt x="12"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2" name="Google Shape;1522;p66"/>
              <p:cNvSpPr/>
              <p:nvPr/>
            </p:nvSpPr>
            <p:spPr>
              <a:xfrm>
                <a:off x="3387725" y="4364038"/>
                <a:ext cx="49212" cy="96837"/>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9" y="22"/>
                      <a:pt x="11" y="22"/>
                    </a:cubicBezTo>
                    <a:cubicBezTo>
                      <a:pt x="12" y="22"/>
                      <a:pt x="12" y="22"/>
                      <a:pt x="13" y="21"/>
                    </a:cubicBezTo>
                    <a:cubicBezTo>
                      <a:pt x="13" y="26"/>
                      <a:pt x="13" y="26"/>
                      <a:pt x="13" y="26"/>
                    </a:cubicBezTo>
                    <a:cubicBezTo>
                      <a:pt x="12" y="26"/>
                      <a:pt x="11" y="26"/>
                      <a:pt x="10" y="26"/>
                    </a:cubicBezTo>
                    <a:cubicBezTo>
                      <a:pt x="6" y="26"/>
                      <a:pt x="3" y="25"/>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3" name="Google Shape;1523;p66"/>
              <p:cNvSpPr/>
              <p:nvPr/>
            </p:nvSpPr>
            <p:spPr>
              <a:xfrm>
                <a:off x="3489325" y="4359275"/>
                <a:ext cx="44450" cy="101600"/>
              </a:xfrm>
              <a:custGeom>
                <a:avLst/>
                <a:gdLst/>
                <a:ahLst/>
                <a:cxnLst/>
                <a:rect l="l" t="t" r="r" b="b"/>
                <a:pathLst>
                  <a:path w="12" h="27" extrusionOk="0">
                    <a:moveTo>
                      <a:pt x="12" y="27"/>
                    </a:moveTo>
                    <a:cubicBezTo>
                      <a:pt x="7" y="27"/>
                      <a:pt x="7" y="27"/>
                      <a:pt x="7" y="27"/>
                    </a:cubicBezTo>
                    <a:cubicBezTo>
                      <a:pt x="7" y="9"/>
                      <a:pt x="7" y="9"/>
                      <a:pt x="7" y="9"/>
                    </a:cubicBezTo>
                    <a:cubicBezTo>
                      <a:pt x="0" y="9"/>
                      <a:pt x="0" y="9"/>
                      <a:pt x="0" y="9"/>
                    </a:cubicBezTo>
                    <a:cubicBezTo>
                      <a:pt x="0" y="5"/>
                      <a:pt x="0" y="5"/>
                      <a:pt x="0" y="5"/>
                    </a:cubicBezTo>
                    <a:cubicBezTo>
                      <a:pt x="4" y="5"/>
                      <a:pt x="7" y="4"/>
                      <a:pt x="8" y="0"/>
                    </a:cubicBezTo>
                    <a:cubicBezTo>
                      <a:pt x="12" y="0"/>
                      <a:pt x="12" y="0"/>
                      <a:pt x="12" y="0"/>
                    </a:cubicBezTo>
                    <a:lnTo>
                      <a:pt x="12" y="27"/>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4" name="Google Shape;1524;p66"/>
              <p:cNvSpPr/>
              <p:nvPr/>
            </p:nvSpPr>
            <p:spPr>
              <a:xfrm>
                <a:off x="2971800" y="4506913"/>
                <a:ext cx="55562" cy="69850"/>
              </a:xfrm>
              <a:custGeom>
                <a:avLst/>
                <a:gdLst/>
                <a:ahLst/>
                <a:cxnLst/>
                <a:rect l="l" t="t" r="r" b="b"/>
                <a:pathLst>
                  <a:path w="15" h="19" extrusionOk="0">
                    <a:moveTo>
                      <a:pt x="0" y="0"/>
                    </a:moveTo>
                    <a:cubicBezTo>
                      <a:pt x="9" y="0"/>
                      <a:pt x="9" y="0"/>
                      <a:pt x="9" y="0"/>
                    </a:cubicBezTo>
                    <a:cubicBezTo>
                      <a:pt x="12" y="0"/>
                      <a:pt x="15" y="2"/>
                      <a:pt x="15" y="5"/>
                    </a:cubicBezTo>
                    <a:cubicBezTo>
                      <a:pt x="15" y="7"/>
                      <a:pt x="14" y="8"/>
                      <a:pt x="12" y="9"/>
                    </a:cubicBezTo>
                    <a:cubicBezTo>
                      <a:pt x="12" y="9"/>
                      <a:pt x="12" y="9"/>
                      <a:pt x="12" y="9"/>
                    </a:cubicBezTo>
                    <a:cubicBezTo>
                      <a:pt x="14" y="9"/>
                      <a:pt x="15" y="11"/>
                      <a:pt x="15" y="13"/>
                    </a:cubicBezTo>
                    <a:cubicBezTo>
                      <a:pt x="15" y="16"/>
                      <a:pt x="13" y="19"/>
                      <a:pt x="9" y="19"/>
                    </a:cubicBezTo>
                    <a:cubicBezTo>
                      <a:pt x="0" y="19"/>
                      <a:pt x="0" y="19"/>
                      <a:pt x="0" y="19"/>
                    </a:cubicBezTo>
                    <a:lnTo>
                      <a:pt x="0" y="0"/>
                    </a:lnTo>
                    <a:close/>
                    <a:moveTo>
                      <a:pt x="3" y="8"/>
                    </a:moveTo>
                    <a:cubicBezTo>
                      <a:pt x="9" y="8"/>
                      <a:pt x="9" y="8"/>
                      <a:pt x="9" y="8"/>
                    </a:cubicBezTo>
                    <a:cubicBezTo>
                      <a:pt x="10" y="8"/>
                      <a:pt x="11" y="7"/>
                      <a:pt x="11" y="5"/>
                    </a:cubicBezTo>
                    <a:cubicBezTo>
                      <a:pt x="11" y="3"/>
                      <a:pt x="10" y="3"/>
                      <a:pt x="9" y="3"/>
                    </a:cubicBezTo>
                    <a:cubicBezTo>
                      <a:pt x="3" y="3"/>
                      <a:pt x="3" y="3"/>
                      <a:pt x="3" y="3"/>
                    </a:cubicBezTo>
                    <a:lnTo>
                      <a:pt x="3" y="8"/>
                    </a:lnTo>
                    <a:close/>
                    <a:moveTo>
                      <a:pt x="3" y="16"/>
                    </a:moveTo>
                    <a:cubicBezTo>
                      <a:pt x="9" y="16"/>
                      <a:pt x="9" y="16"/>
                      <a:pt x="9" y="16"/>
                    </a:cubicBezTo>
                    <a:cubicBezTo>
                      <a:pt x="11" y="16"/>
                      <a:pt x="12" y="15"/>
                      <a:pt x="12" y="13"/>
                    </a:cubicBezTo>
                    <a:cubicBezTo>
                      <a:pt x="12" y="11"/>
                      <a:pt x="11" y="10"/>
                      <a:pt x="9" y="10"/>
                    </a:cubicBezTo>
                    <a:cubicBezTo>
                      <a:pt x="3" y="10"/>
                      <a:pt x="3" y="10"/>
                      <a:pt x="3" y="10"/>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5" name="Google Shape;1525;p66"/>
              <p:cNvSpPr/>
              <p:nvPr/>
            </p:nvSpPr>
            <p:spPr>
              <a:xfrm>
                <a:off x="3040063" y="4506913"/>
                <a:ext cx="52387" cy="69850"/>
              </a:xfrm>
              <a:custGeom>
                <a:avLst/>
                <a:gdLst/>
                <a:ahLst/>
                <a:cxnLst/>
                <a:rect l="l" t="t" r="r" b="b"/>
                <a:pathLst>
                  <a:path w="33" h="44" extrusionOk="0">
                    <a:moveTo>
                      <a:pt x="0" y="0"/>
                    </a:moveTo>
                    <a:lnTo>
                      <a:pt x="33" y="0"/>
                    </a:lnTo>
                    <a:lnTo>
                      <a:pt x="33" y="7"/>
                    </a:lnTo>
                    <a:lnTo>
                      <a:pt x="9" y="7"/>
                    </a:lnTo>
                    <a:lnTo>
                      <a:pt x="9" y="18"/>
                    </a:lnTo>
                    <a:lnTo>
                      <a:pt x="30" y="18"/>
                    </a:lnTo>
                    <a:lnTo>
                      <a:pt x="30" y="23"/>
                    </a:lnTo>
                    <a:lnTo>
                      <a:pt x="9" y="23"/>
                    </a:lnTo>
                    <a:lnTo>
                      <a:pt x="9" y="37"/>
                    </a:lnTo>
                    <a:lnTo>
                      <a:pt x="33" y="37"/>
                    </a:lnTo>
                    <a:lnTo>
                      <a:pt x="33"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6" name="Google Shape;1526;p66"/>
              <p:cNvSpPr/>
              <p:nvPr/>
            </p:nvSpPr>
            <p:spPr>
              <a:xfrm>
                <a:off x="3128963" y="4506913"/>
                <a:ext cx="52387" cy="69850"/>
              </a:xfrm>
              <a:custGeom>
                <a:avLst/>
                <a:gdLst/>
                <a:ahLst/>
                <a:cxnLst/>
                <a:rect l="l" t="t" r="r" b="b"/>
                <a:pathLst>
                  <a:path w="14" h="19" extrusionOk="0">
                    <a:moveTo>
                      <a:pt x="0" y="0"/>
                    </a:moveTo>
                    <a:cubicBezTo>
                      <a:pt x="8" y="0"/>
                      <a:pt x="8" y="0"/>
                      <a:pt x="8" y="0"/>
                    </a:cubicBezTo>
                    <a:cubicBezTo>
                      <a:pt x="13" y="0"/>
                      <a:pt x="14" y="4"/>
                      <a:pt x="14" y="6"/>
                    </a:cubicBezTo>
                    <a:cubicBezTo>
                      <a:pt x="14" y="8"/>
                      <a:pt x="13"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9" y="9"/>
                      <a:pt x="11" y="8"/>
                      <a:pt x="11" y="6"/>
                    </a:cubicBezTo>
                    <a:cubicBezTo>
                      <a:pt x="11" y="3"/>
                      <a:pt x="9"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7" name="Google Shape;1527;p66"/>
              <p:cNvSpPr/>
              <p:nvPr/>
            </p:nvSpPr>
            <p:spPr>
              <a:xfrm>
                <a:off x="3192463" y="4506913"/>
                <a:ext cx="57150" cy="69850"/>
              </a:xfrm>
              <a:custGeom>
                <a:avLst/>
                <a:gdLst/>
                <a:ahLst/>
                <a:cxnLst/>
                <a:rect l="l" t="t" r="r" b="b"/>
                <a:pathLst>
                  <a:path w="15" h="19" extrusionOk="0">
                    <a:moveTo>
                      <a:pt x="0" y="0"/>
                    </a:moveTo>
                    <a:cubicBezTo>
                      <a:pt x="9" y="0"/>
                      <a:pt x="9" y="0"/>
                      <a:pt x="9" y="0"/>
                    </a:cubicBezTo>
                    <a:cubicBezTo>
                      <a:pt x="13" y="0"/>
                      <a:pt x="15" y="2"/>
                      <a:pt x="15" y="5"/>
                    </a:cubicBezTo>
                    <a:cubicBezTo>
                      <a:pt x="15" y="9"/>
                      <a:pt x="12" y="10"/>
                      <a:pt x="12" y="10"/>
                    </a:cubicBezTo>
                    <a:cubicBezTo>
                      <a:pt x="12" y="10"/>
                      <a:pt x="12" y="10"/>
                      <a:pt x="12" y="10"/>
                    </a:cubicBezTo>
                    <a:cubicBezTo>
                      <a:pt x="13" y="10"/>
                      <a:pt x="14" y="11"/>
                      <a:pt x="14" y="14"/>
                    </a:cubicBezTo>
                    <a:cubicBezTo>
                      <a:pt x="14" y="16"/>
                      <a:pt x="15" y="18"/>
                      <a:pt x="15" y="19"/>
                    </a:cubicBezTo>
                    <a:cubicBezTo>
                      <a:pt x="12" y="19"/>
                      <a:pt x="12" y="19"/>
                      <a:pt x="12" y="19"/>
                    </a:cubicBezTo>
                    <a:cubicBezTo>
                      <a:pt x="11" y="18"/>
                      <a:pt x="11" y="17"/>
                      <a:pt x="11" y="16"/>
                    </a:cubicBezTo>
                    <a:cubicBezTo>
                      <a:pt x="11" y="12"/>
                      <a:pt x="11" y="11"/>
                      <a:pt x="8" y="11"/>
                    </a:cubicBezTo>
                    <a:cubicBezTo>
                      <a:pt x="3" y="11"/>
                      <a:pt x="3" y="11"/>
                      <a:pt x="3" y="11"/>
                    </a:cubicBezTo>
                    <a:cubicBezTo>
                      <a:pt x="3" y="19"/>
                      <a:pt x="3" y="19"/>
                      <a:pt x="3" y="19"/>
                    </a:cubicBezTo>
                    <a:cubicBezTo>
                      <a:pt x="0" y="19"/>
                      <a:pt x="0" y="19"/>
                      <a:pt x="0" y="19"/>
                    </a:cubicBezTo>
                    <a:lnTo>
                      <a:pt x="0" y="0"/>
                    </a:lnTo>
                    <a:close/>
                    <a:moveTo>
                      <a:pt x="3" y="9"/>
                    </a:moveTo>
                    <a:cubicBezTo>
                      <a:pt x="8" y="9"/>
                      <a:pt x="8" y="9"/>
                      <a:pt x="8" y="9"/>
                    </a:cubicBezTo>
                    <a:cubicBezTo>
                      <a:pt x="10" y="9"/>
                      <a:pt x="12" y="8"/>
                      <a:pt x="12" y="6"/>
                    </a:cubicBezTo>
                    <a:cubicBezTo>
                      <a:pt x="12" y="3"/>
                      <a:pt x="10" y="3"/>
                      <a:pt x="8" y="3"/>
                    </a:cubicBezTo>
                    <a:cubicBezTo>
                      <a:pt x="3" y="3"/>
                      <a:pt x="3" y="3"/>
                      <a:pt x="3" y="3"/>
                    </a:cubicBezTo>
                    <a:lnTo>
                      <a:pt x="3" y="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8" name="Google Shape;1528;p66"/>
              <p:cNvSpPr/>
              <p:nvPr/>
            </p:nvSpPr>
            <p:spPr>
              <a:xfrm>
                <a:off x="3257550" y="4506913"/>
                <a:ext cx="66675" cy="69850"/>
              </a:xfrm>
              <a:custGeom>
                <a:avLst/>
                <a:gdLst/>
                <a:ahLst/>
                <a:cxnLst/>
                <a:rect l="l" t="t" r="r" b="b"/>
                <a:pathLst>
                  <a:path w="18" h="19" extrusionOk="0">
                    <a:moveTo>
                      <a:pt x="18" y="9"/>
                    </a:moveTo>
                    <a:cubicBezTo>
                      <a:pt x="18" y="15"/>
                      <a:pt x="14" y="19"/>
                      <a:pt x="9" y="19"/>
                    </a:cubicBezTo>
                    <a:cubicBezTo>
                      <a:pt x="3" y="19"/>
                      <a:pt x="0" y="15"/>
                      <a:pt x="0" y="9"/>
                    </a:cubicBezTo>
                    <a:cubicBezTo>
                      <a:pt x="0" y="4"/>
                      <a:pt x="3" y="0"/>
                      <a:pt x="9" y="0"/>
                    </a:cubicBezTo>
                    <a:cubicBezTo>
                      <a:pt x="14" y="0"/>
                      <a:pt x="18" y="4"/>
                      <a:pt x="18" y="9"/>
                    </a:cubicBezTo>
                    <a:close/>
                    <a:moveTo>
                      <a:pt x="3" y="9"/>
                    </a:moveTo>
                    <a:cubicBezTo>
                      <a:pt x="3" y="13"/>
                      <a:pt x="5" y="16"/>
                      <a:pt x="9" y="16"/>
                    </a:cubicBezTo>
                    <a:cubicBezTo>
                      <a:pt x="13" y="16"/>
                      <a:pt x="14" y="13"/>
                      <a:pt x="14" y="9"/>
                    </a:cubicBezTo>
                    <a:cubicBezTo>
                      <a:pt x="14" y="6"/>
                      <a:pt x="13" y="2"/>
                      <a:pt x="9" y="2"/>
                    </a:cubicBezTo>
                    <a:cubicBezTo>
                      <a:pt x="5" y="2"/>
                      <a:pt x="3" y="6"/>
                      <a:pt x="3" y="9"/>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29" name="Google Shape;1529;p66"/>
              <p:cNvSpPr/>
              <p:nvPr/>
            </p:nvSpPr>
            <p:spPr>
              <a:xfrm>
                <a:off x="3324225" y="4506913"/>
                <a:ext cx="68262" cy="69850"/>
              </a:xfrm>
              <a:custGeom>
                <a:avLst/>
                <a:gdLst/>
                <a:ahLst/>
                <a:cxnLst/>
                <a:rect l="l" t="t" r="r" b="b"/>
                <a:pathLst>
                  <a:path w="43" h="44" extrusionOk="0">
                    <a:moveTo>
                      <a:pt x="17" y="0"/>
                    </a:moveTo>
                    <a:lnTo>
                      <a:pt x="26" y="0"/>
                    </a:lnTo>
                    <a:lnTo>
                      <a:pt x="43" y="44"/>
                    </a:lnTo>
                    <a:lnTo>
                      <a:pt x="36" y="44"/>
                    </a:lnTo>
                    <a:lnTo>
                      <a:pt x="31" y="33"/>
                    </a:lnTo>
                    <a:lnTo>
                      <a:pt x="12" y="33"/>
                    </a:lnTo>
                    <a:lnTo>
                      <a:pt x="10" y="44"/>
                    </a:lnTo>
                    <a:lnTo>
                      <a:pt x="0" y="44"/>
                    </a:lnTo>
                    <a:lnTo>
                      <a:pt x="17" y="0"/>
                    </a:lnTo>
                    <a:close/>
                    <a:moveTo>
                      <a:pt x="14" y="26"/>
                    </a:moveTo>
                    <a:lnTo>
                      <a:pt x="28" y="26"/>
                    </a:lnTo>
                    <a:lnTo>
                      <a:pt x="21" y="7"/>
                    </a:lnTo>
                    <a:lnTo>
                      <a:pt x="21" y="7"/>
                    </a:lnTo>
                    <a:lnTo>
                      <a:pt x="14" y="2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0" name="Google Shape;1530;p66"/>
              <p:cNvSpPr/>
              <p:nvPr/>
            </p:nvSpPr>
            <p:spPr>
              <a:xfrm>
                <a:off x="3395663" y="4506913"/>
                <a:ext cx="60325" cy="69850"/>
              </a:xfrm>
              <a:custGeom>
                <a:avLst/>
                <a:gdLst/>
                <a:ahLst/>
                <a:cxnLst/>
                <a:rect l="l" t="t" r="r" b="b"/>
                <a:pathLst>
                  <a:path w="16" h="19" extrusionOk="0">
                    <a:moveTo>
                      <a:pt x="13" y="6"/>
                    </a:moveTo>
                    <a:cubicBezTo>
                      <a:pt x="13" y="4"/>
                      <a:pt x="11" y="2"/>
                      <a:pt x="9" y="2"/>
                    </a:cubicBezTo>
                    <a:cubicBezTo>
                      <a:pt x="5" y="2"/>
                      <a:pt x="3" y="6"/>
                      <a:pt x="3" y="9"/>
                    </a:cubicBezTo>
                    <a:cubicBezTo>
                      <a:pt x="3" y="13"/>
                      <a:pt x="5" y="16"/>
                      <a:pt x="9" y="16"/>
                    </a:cubicBezTo>
                    <a:cubicBezTo>
                      <a:pt x="11" y="16"/>
                      <a:pt x="13" y="14"/>
                      <a:pt x="13" y="12"/>
                    </a:cubicBezTo>
                    <a:cubicBezTo>
                      <a:pt x="16" y="12"/>
                      <a:pt x="16" y="12"/>
                      <a:pt x="16" y="12"/>
                    </a:cubicBezTo>
                    <a:cubicBezTo>
                      <a:pt x="16" y="16"/>
                      <a:pt x="13" y="19"/>
                      <a:pt x="9" y="19"/>
                    </a:cubicBezTo>
                    <a:cubicBezTo>
                      <a:pt x="3" y="19"/>
                      <a:pt x="0" y="15"/>
                      <a:pt x="0" y="9"/>
                    </a:cubicBezTo>
                    <a:cubicBezTo>
                      <a:pt x="0" y="4"/>
                      <a:pt x="3" y="0"/>
                      <a:pt x="9" y="0"/>
                    </a:cubicBezTo>
                    <a:cubicBezTo>
                      <a:pt x="13" y="0"/>
                      <a:pt x="16" y="2"/>
                      <a:pt x="16" y="6"/>
                    </a:cubicBezTo>
                    <a:lnTo>
                      <a:pt x="13"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1" name="Google Shape;1531;p66"/>
              <p:cNvSpPr/>
              <p:nvPr/>
            </p:nvSpPr>
            <p:spPr>
              <a:xfrm>
                <a:off x="3462338" y="4506913"/>
                <a:ext cx="53975" cy="69850"/>
              </a:xfrm>
              <a:custGeom>
                <a:avLst/>
                <a:gdLst/>
                <a:ahLst/>
                <a:cxnLst/>
                <a:rect l="l" t="t" r="r" b="b"/>
                <a:pathLst>
                  <a:path w="34" h="44" extrusionOk="0">
                    <a:moveTo>
                      <a:pt x="0" y="0"/>
                    </a:moveTo>
                    <a:lnTo>
                      <a:pt x="34" y="0"/>
                    </a:lnTo>
                    <a:lnTo>
                      <a:pt x="34" y="7"/>
                    </a:lnTo>
                    <a:lnTo>
                      <a:pt x="22" y="7"/>
                    </a:lnTo>
                    <a:lnTo>
                      <a:pt x="22" y="44"/>
                    </a:lnTo>
                    <a:lnTo>
                      <a:pt x="12" y="44"/>
                    </a:lnTo>
                    <a:lnTo>
                      <a:pt x="12"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2" name="Google Shape;1532;p66"/>
              <p:cNvSpPr/>
              <p:nvPr/>
            </p:nvSpPr>
            <p:spPr>
              <a:xfrm>
                <a:off x="3527425" y="4506913"/>
                <a:ext cx="11100" cy="699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3" name="Google Shape;1533;p66"/>
              <p:cNvSpPr/>
              <p:nvPr/>
            </p:nvSpPr>
            <p:spPr>
              <a:xfrm>
                <a:off x="3544888" y="4506913"/>
                <a:ext cx="60325" cy="69850"/>
              </a:xfrm>
              <a:custGeom>
                <a:avLst/>
                <a:gdLst/>
                <a:ahLst/>
                <a:cxnLst/>
                <a:rect l="l" t="t" r="r" b="b"/>
                <a:pathLst>
                  <a:path w="38" h="44" extrusionOk="0">
                    <a:moveTo>
                      <a:pt x="0" y="0"/>
                    </a:moveTo>
                    <a:lnTo>
                      <a:pt x="8" y="0"/>
                    </a:lnTo>
                    <a:lnTo>
                      <a:pt x="19" y="35"/>
                    </a:lnTo>
                    <a:lnTo>
                      <a:pt x="19" y="35"/>
                    </a:lnTo>
                    <a:lnTo>
                      <a:pt x="29" y="0"/>
                    </a:lnTo>
                    <a:lnTo>
                      <a:pt x="38" y="0"/>
                    </a:lnTo>
                    <a:lnTo>
                      <a:pt x="22" y="44"/>
                    </a:lnTo>
                    <a:lnTo>
                      <a:pt x="15"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4" name="Google Shape;1534;p66"/>
              <p:cNvSpPr/>
              <p:nvPr/>
            </p:nvSpPr>
            <p:spPr>
              <a:xfrm>
                <a:off x="3609975" y="4506913"/>
                <a:ext cx="52387" cy="69850"/>
              </a:xfrm>
              <a:custGeom>
                <a:avLst/>
                <a:gdLst/>
                <a:ahLst/>
                <a:cxnLst/>
                <a:rect l="l" t="t" r="r" b="b"/>
                <a:pathLst>
                  <a:path w="33" h="44" extrusionOk="0">
                    <a:moveTo>
                      <a:pt x="0" y="0"/>
                    </a:moveTo>
                    <a:lnTo>
                      <a:pt x="33" y="0"/>
                    </a:lnTo>
                    <a:lnTo>
                      <a:pt x="33" y="7"/>
                    </a:lnTo>
                    <a:lnTo>
                      <a:pt x="9" y="7"/>
                    </a:lnTo>
                    <a:lnTo>
                      <a:pt x="9" y="18"/>
                    </a:lnTo>
                    <a:lnTo>
                      <a:pt x="30" y="18"/>
                    </a:lnTo>
                    <a:lnTo>
                      <a:pt x="30" y="23"/>
                    </a:lnTo>
                    <a:lnTo>
                      <a:pt x="9" y="23"/>
                    </a:lnTo>
                    <a:lnTo>
                      <a:pt x="9" y="37"/>
                    </a:lnTo>
                    <a:lnTo>
                      <a:pt x="33" y="37"/>
                    </a:lnTo>
                    <a:lnTo>
                      <a:pt x="33"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535" name="Google Shape;1535;p66"/>
            <p:cNvGrpSpPr/>
            <p:nvPr/>
          </p:nvGrpSpPr>
          <p:grpSpPr>
            <a:xfrm>
              <a:off x="3553001" y="4034501"/>
              <a:ext cx="1915538" cy="749075"/>
              <a:chOff x="4595813" y="4075113"/>
              <a:chExt cx="1916113" cy="749300"/>
            </a:xfrm>
          </p:grpSpPr>
          <p:sp>
            <p:nvSpPr>
              <p:cNvPr id="1536" name="Google Shape;1536;p66"/>
              <p:cNvSpPr/>
              <p:nvPr/>
            </p:nvSpPr>
            <p:spPr>
              <a:xfrm>
                <a:off x="4595813" y="4075113"/>
                <a:ext cx="1916113" cy="749300"/>
              </a:xfrm>
              <a:custGeom>
                <a:avLst/>
                <a:gdLst/>
                <a:ahLst/>
                <a:cxnLst/>
                <a:rect l="l" t="t" r="r" b="b"/>
                <a:pathLst>
                  <a:path w="1207" h="472" extrusionOk="0">
                    <a:moveTo>
                      <a:pt x="768" y="0"/>
                    </a:moveTo>
                    <a:lnTo>
                      <a:pt x="0" y="472"/>
                    </a:lnTo>
                    <a:lnTo>
                      <a:pt x="1070" y="472"/>
                    </a:lnTo>
                    <a:lnTo>
                      <a:pt x="1207" y="243"/>
                    </a:lnTo>
                    <a:lnTo>
                      <a:pt x="768" y="0"/>
                    </a:lnTo>
                    <a:close/>
                  </a:path>
                </a:pathLst>
              </a:custGeom>
              <a:solidFill>
                <a:srgbClr val="DED7D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7" name="Google Shape;1537;p66"/>
              <p:cNvSpPr/>
              <p:nvPr/>
            </p:nvSpPr>
            <p:spPr>
              <a:xfrm>
                <a:off x="5578475" y="4356100"/>
                <a:ext cx="85725" cy="104775"/>
              </a:xfrm>
              <a:custGeom>
                <a:avLst/>
                <a:gdLst/>
                <a:ahLst/>
                <a:cxnLst/>
                <a:rect l="l" t="t" r="r" b="b"/>
                <a:pathLst>
                  <a:path w="54" h="66" extrusionOk="0">
                    <a:moveTo>
                      <a:pt x="0" y="0"/>
                    </a:moveTo>
                    <a:lnTo>
                      <a:pt x="14" y="0"/>
                    </a:lnTo>
                    <a:lnTo>
                      <a:pt x="14" y="26"/>
                    </a:lnTo>
                    <a:lnTo>
                      <a:pt x="40" y="26"/>
                    </a:lnTo>
                    <a:lnTo>
                      <a:pt x="40" y="0"/>
                    </a:lnTo>
                    <a:lnTo>
                      <a:pt x="54" y="0"/>
                    </a:lnTo>
                    <a:lnTo>
                      <a:pt x="54" y="66"/>
                    </a:lnTo>
                    <a:lnTo>
                      <a:pt x="40" y="66"/>
                    </a:lnTo>
                    <a:lnTo>
                      <a:pt x="40" y="38"/>
                    </a:lnTo>
                    <a:lnTo>
                      <a:pt x="14" y="38"/>
                    </a:lnTo>
                    <a:lnTo>
                      <a:pt x="14" y="66"/>
                    </a:lnTo>
                    <a:lnTo>
                      <a:pt x="0" y="66"/>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8" name="Google Shape;1538;p66"/>
              <p:cNvSpPr/>
              <p:nvPr/>
            </p:nvSpPr>
            <p:spPr>
              <a:xfrm>
                <a:off x="5680075" y="4383088"/>
                <a:ext cx="74612" cy="77787"/>
              </a:xfrm>
              <a:custGeom>
                <a:avLst/>
                <a:gdLst/>
                <a:ahLst/>
                <a:cxnLst/>
                <a:rect l="l" t="t" r="r" b="b"/>
                <a:pathLst>
                  <a:path w="20" h="21" extrusionOk="0">
                    <a:moveTo>
                      <a:pt x="1" y="7"/>
                    </a:moveTo>
                    <a:cubicBezTo>
                      <a:pt x="1" y="2"/>
                      <a:pt x="6" y="0"/>
                      <a:pt x="10" y="0"/>
                    </a:cubicBezTo>
                    <a:cubicBezTo>
                      <a:pt x="14" y="0"/>
                      <a:pt x="19" y="1"/>
                      <a:pt x="19" y="6"/>
                    </a:cubicBezTo>
                    <a:cubicBezTo>
                      <a:pt x="19" y="16"/>
                      <a:pt x="19" y="16"/>
                      <a:pt x="19" y="16"/>
                    </a:cubicBezTo>
                    <a:cubicBezTo>
                      <a:pt x="19" y="18"/>
                      <a:pt x="19" y="20"/>
                      <a:pt x="20" y="21"/>
                    </a:cubicBezTo>
                    <a:cubicBezTo>
                      <a:pt x="14" y="21"/>
                      <a:pt x="14" y="21"/>
                      <a:pt x="14" y="21"/>
                    </a:cubicBezTo>
                    <a:cubicBezTo>
                      <a:pt x="14" y="20"/>
                      <a:pt x="14" y="19"/>
                      <a:pt x="14" y="19"/>
                    </a:cubicBezTo>
                    <a:cubicBezTo>
                      <a:pt x="12" y="21"/>
                      <a:pt x="9" y="21"/>
                      <a:pt x="7" y="21"/>
                    </a:cubicBezTo>
                    <a:cubicBezTo>
                      <a:pt x="3" y="21"/>
                      <a:pt x="0" y="19"/>
                      <a:pt x="0" y="15"/>
                    </a:cubicBezTo>
                    <a:cubicBezTo>
                      <a:pt x="0" y="11"/>
                      <a:pt x="4" y="10"/>
                      <a:pt x="7" y="9"/>
                    </a:cubicBezTo>
                    <a:cubicBezTo>
                      <a:pt x="10" y="9"/>
                      <a:pt x="14" y="9"/>
                      <a:pt x="14" y="6"/>
                    </a:cubicBezTo>
                    <a:cubicBezTo>
                      <a:pt x="14" y="4"/>
                      <a:pt x="12" y="4"/>
                      <a:pt x="10" y="4"/>
                    </a:cubicBezTo>
                    <a:cubicBezTo>
                      <a:pt x="8" y="4"/>
                      <a:pt x="7" y="5"/>
                      <a:pt x="6" y="7"/>
                    </a:cubicBezTo>
                    <a:lnTo>
                      <a:pt x="1" y="7"/>
                    </a:lnTo>
                    <a:close/>
                    <a:moveTo>
                      <a:pt x="14" y="11"/>
                    </a:moveTo>
                    <a:cubicBezTo>
                      <a:pt x="13" y="12"/>
                      <a:pt x="11" y="12"/>
                      <a:pt x="9" y="12"/>
                    </a:cubicBezTo>
                    <a:cubicBezTo>
                      <a:pt x="7" y="12"/>
                      <a:pt x="6" y="13"/>
                      <a:pt x="6" y="15"/>
                    </a:cubicBezTo>
                    <a:cubicBezTo>
                      <a:pt x="6" y="17"/>
                      <a:pt x="7" y="18"/>
                      <a:pt x="9" y="18"/>
                    </a:cubicBezTo>
                    <a:cubicBezTo>
                      <a:pt x="13" y="18"/>
                      <a:pt x="14" y="14"/>
                      <a:pt x="14" y="13"/>
                    </a:cubicBezTo>
                    <a:lnTo>
                      <a:pt x="14"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39" name="Google Shape;1539;p66"/>
              <p:cNvSpPr/>
              <p:nvPr/>
            </p:nvSpPr>
            <p:spPr>
              <a:xfrm>
                <a:off x="5765800" y="4356100"/>
                <a:ext cx="74612" cy="104775"/>
              </a:xfrm>
              <a:custGeom>
                <a:avLst/>
                <a:gdLst/>
                <a:ahLst/>
                <a:cxnLst/>
                <a:rect l="l" t="t" r="r" b="b"/>
                <a:pathLst>
                  <a:path w="20" h="28" extrusionOk="0">
                    <a:moveTo>
                      <a:pt x="0" y="0"/>
                    </a:moveTo>
                    <a:cubicBezTo>
                      <a:pt x="6" y="0"/>
                      <a:pt x="6" y="0"/>
                      <a:pt x="6" y="0"/>
                    </a:cubicBezTo>
                    <a:cubicBezTo>
                      <a:pt x="6" y="10"/>
                      <a:pt x="6" y="10"/>
                      <a:pt x="6" y="10"/>
                    </a:cubicBezTo>
                    <a:cubicBezTo>
                      <a:pt x="6" y="10"/>
                      <a:pt x="6" y="10"/>
                      <a:pt x="6" y="10"/>
                    </a:cubicBezTo>
                    <a:cubicBezTo>
                      <a:pt x="7" y="8"/>
                      <a:pt x="10" y="7"/>
                      <a:pt x="12" y="7"/>
                    </a:cubicBezTo>
                    <a:cubicBezTo>
                      <a:pt x="16" y="7"/>
                      <a:pt x="20" y="10"/>
                      <a:pt x="20" y="18"/>
                    </a:cubicBezTo>
                    <a:cubicBezTo>
                      <a:pt x="20" y="25"/>
                      <a:pt x="16" y="28"/>
                      <a:pt x="12" y="28"/>
                    </a:cubicBezTo>
                    <a:cubicBezTo>
                      <a:pt x="9" y="28"/>
                      <a:pt x="7" y="27"/>
                      <a:pt x="6" y="25"/>
                    </a:cubicBezTo>
                    <a:cubicBezTo>
                      <a:pt x="5" y="25"/>
                      <a:pt x="5" y="25"/>
                      <a:pt x="5" y="25"/>
                    </a:cubicBezTo>
                    <a:cubicBezTo>
                      <a:pt x="5" y="28"/>
                      <a:pt x="5" y="28"/>
                      <a:pt x="5" y="28"/>
                    </a:cubicBezTo>
                    <a:cubicBezTo>
                      <a:pt x="0" y="28"/>
                      <a:pt x="0" y="28"/>
                      <a:pt x="0" y="28"/>
                    </a:cubicBezTo>
                    <a:lnTo>
                      <a:pt x="0" y="0"/>
                    </a:lnTo>
                    <a:close/>
                    <a:moveTo>
                      <a:pt x="10" y="11"/>
                    </a:moveTo>
                    <a:cubicBezTo>
                      <a:pt x="7" y="11"/>
                      <a:pt x="6" y="14"/>
                      <a:pt x="6" y="18"/>
                    </a:cubicBezTo>
                    <a:cubicBezTo>
                      <a:pt x="6" y="21"/>
                      <a:pt x="7" y="24"/>
                      <a:pt x="10" y="24"/>
                    </a:cubicBezTo>
                    <a:cubicBezTo>
                      <a:pt x="13" y="24"/>
                      <a:pt x="15" y="21"/>
                      <a:pt x="15" y="18"/>
                    </a:cubicBezTo>
                    <a:cubicBezTo>
                      <a:pt x="15" y="14"/>
                      <a:pt x="13" y="11"/>
                      <a:pt x="10" y="11"/>
                    </a:cubicBez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0" name="Google Shape;1540;p66"/>
              <p:cNvSpPr/>
              <p:nvPr/>
            </p:nvSpPr>
            <p:spPr>
              <a:xfrm>
                <a:off x="5856288" y="4356100"/>
                <a:ext cx="17462" cy="104775"/>
              </a:xfrm>
              <a:custGeom>
                <a:avLst/>
                <a:gdLst/>
                <a:ahLst/>
                <a:cxnLst/>
                <a:rect l="l" t="t" r="r" b="b"/>
                <a:pathLst>
                  <a:path w="11" h="66" extrusionOk="0">
                    <a:moveTo>
                      <a:pt x="11" y="12"/>
                    </a:moveTo>
                    <a:lnTo>
                      <a:pt x="0" y="12"/>
                    </a:lnTo>
                    <a:lnTo>
                      <a:pt x="0" y="0"/>
                    </a:lnTo>
                    <a:lnTo>
                      <a:pt x="11" y="0"/>
                    </a:lnTo>
                    <a:lnTo>
                      <a:pt x="11" y="12"/>
                    </a:lnTo>
                    <a:close/>
                    <a:moveTo>
                      <a:pt x="0" y="19"/>
                    </a:moveTo>
                    <a:lnTo>
                      <a:pt x="11" y="19"/>
                    </a:lnTo>
                    <a:lnTo>
                      <a:pt x="11" y="66"/>
                    </a:lnTo>
                    <a:lnTo>
                      <a:pt x="0" y="66"/>
                    </a:lnTo>
                    <a:lnTo>
                      <a:pt x="0"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1" name="Google Shape;1541;p66"/>
              <p:cNvSpPr/>
              <p:nvPr/>
            </p:nvSpPr>
            <p:spPr>
              <a:xfrm>
                <a:off x="5884863" y="4364038"/>
                <a:ext cx="49212" cy="96837"/>
              </a:xfrm>
              <a:custGeom>
                <a:avLst/>
                <a:gdLst/>
                <a:ahLst/>
                <a:cxnLst/>
                <a:rect l="l" t="t" r="r" b="b"/>
                <a:pathLst>
                  <a:path w="13" h="26" extrusionOk="0">
                    <a:moveTo>
                      <a:pt x="9" y="6"/>
                    </a:moveTo>
                    <a:cubicBezTo>
                      <a:pt x="13" y="6"/>
                      <a:pt x="13" y="6"/>
                      <a:pt x="13" y="6"/>
                    </a:cubicBezTo>
                    <a:cubicBezTo>
                      <a:pt x="13" y="9"/>
                      <a:pt x="13" y="9"/>
                      <a:pt x="13" y="9"/>
                    </a:cubicBezTo>
                    <a:cubicBezTo>
                      <a:pt x="9" y="9"/>
                      <a:pt x="9" y="9"/>
                      <a:pt x="9" y="9"/>
                    </a:cubicBezTo>
                    <a:cubicBezTo>
                      <a:pt x="9" y="19"/>
                      <a:pt x="9" y="19"/>
                      <a:pt x="9" y="19"/>
                    </a:cubicBezTo>
                    <a:cubicBezTo>
                      <a:pt x="9" y="21"/>
                      <a:pt x="9" y="22"/>
                      <a:pt x="11" y="22"/>
                    </a:cubicBezTo>
                    <a:cubicBezTo>
                      <a:pt x="12" y="22"/>
                      <a:pt x="12" y="22"/>
                      <a:pt x="13" y="21"/>
                    </a:cubicBezTo>
                    <a:cubicBezTo>
                      <a:pt x="13" y="26"/>
                      <a:pt x="13" y="26"/>
                      <a:pt x="13" y="26"/>
                    </a:cubicBezTo>
                    <a:cubicBezTo>
                      <a:pt x="12" y="26"/>
                      <a:pt x="11" y="26"/>
                      <a:pt x="10" y="26"/>
                    </a:cubicBezTo>
                    <a:cubicBezTo>
                      <a:pt x="6" y="26"/>
                      <a:pt x="3" y="25"/>
                      <a:pt x="3" y="21"/>
                    </a:cubicBezTo>
                    <a:cubicBezTo>
                      <a:pt x="3" y="9"/>
                      <a:pt x="3" y="9"/>
                      <a:pt x="3" y="9"/>
                    </a:cubicBezTo>
                    <a:cubicBezTo>
                      <a:pt x="0" y="9"/>
                      <a:pt x="0" y="9"/>
                      <a:pt x="0" y="9"/>
                    </a:cubicBezTo>
                    <a:cubicBezTo>
                      <a:pt x="0" y="6"/>
                      <a:pt x="0" y="6"/>
                      <a:pt x="0" y="6"/>
                    </a:cubicBezTo>
                    <a:cubicBezTo>
                      <a:pt x="3" y="6"/>
                      <a:pt x="3" y="6"/>
                      <a:pt x="3" y="6"/>
                    </a:cubicBezTo>
                    <a:cubicBezTo>
                      <a:pt x="3" y="0"/>
                      <a:pt x="3" y="0"/>
                      <a:pt x="3" y="0"/>
                    </a:cubicBezTo>
                    <a:cubicBezTo>
                      <a:pt x="9" y="0"/>
                      <a:pt x="9" y="0"/>
                      <a:pt x="9" y="0"/>
                    </a:cubicBezTo>
                    <a:lnTo>
                      <a:pt x="9" y="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2" name="Google Shape;1542;p66"/>
              <p:cNvSpPr/>
              <p:nvPr/>
            </p:nvSpPr>
            <p:spPr>
              <a:xfrm>
                <a:off x="5980113" y="4356100"/>
                <a:ext cx="74612" cy="104775"/>
              </a:xfrm>
              <a:custGeom>
                <a:avLst/>
                <a:gdLst/>
                <a:ahLst/>
                <a:cxnLst/>
                <a:rect l="l" t="t" r="r" b="b"/>
                <a:pathLst>
                  <a:path w="20" h="28" extrusionOk="0">
                    <a:moveTo>
                      <a:pt x="0" y="11"/>
                    </a:moveTo>
                    <a:cubicBezTo>
                      <a:pt x="0" y="5"/>
                      <a:pt x="4" y="0"/>
                      <a:pt x="10" y="0"/>
                    </a:cubicBezTo>
                    <a:cubicBezTo>
                      <a:pt x="15" y="0"/>
                      <a:pt x="20" y="3"/>
                      <a:pt x="20" y="9"/>
                    </a:cubicBezTo>
                    <a:cubicBezTo>
                      <a:pt x="20" y="13"/>
                      <a:pt x="17" y="15"/>
                      <a:pt x="15" y="17"/>
                    </a:cubicBezTo>
                    <a:cubicBezTo>
                      <a:pt x="12" y="19"/>
                      <a:pt x="9" y="20"/>
                      <a:pt x="7" y="23"/>
                    </a:cubicBezTo>
                    <a:cubicBezTo>
                      <a:pt x="20" y="23"/>
                      <a:pt x="20" y="23"/>
                      <a:pt x="20" y="23"/>
                    </a:cubicBezTo>
                    <a:cubicBezTo>
                      <a:pt x="20" y="28"/>
                      <a:pt x="20" y="28"/>
                      <a:pt x="20" y="28"/>
                    </a:cubicBezTo>
                    <a:cubicBezTo>
                      <a:pt x="0" y="28"/>
                      <a:pt x="0" y="28"/>
                      <a:pt x="0" y="28"/>
                    </a:cubicBezTo>
                    <a:cubicBezTo>
                      <a:pt x="0" y="21"/>
                      <a:pt x="4" y="19"/>
                      <a:pt x="8" y="16"/>
                    </a:cubicBezTo>
                    <a:cubicBezTo>
                      <a:pt x="11" y="14"/>
                      <a:pt x="14" y="12"/>
                      <a:pt x="14" y="9"/>
                    </a:cubicBezTo>
                    <a:cubicBezTo>
                      <a:pt x="14" y="6"/>
                      <a:pt x="12" y="5"/>
                      <a:pt x="10" y="5"/>
                    </a:cubicBezTo>
                    <a:cubicBezTo>
                      <a:pt x="7" y="5"/>
                      <a:pt x="6" y="8"/>
                      <a:pt x="6" y="11"/>
                    </a:cubicBezTo>
                    <a:lnTo>
                      <a:pt x="0" y="11"/>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3" name="Google Shape;1543;p66"/>
              <p:cNvSpPr/>
              <p:nvPr/>
            </p:nvSpPr>
            <p:spPr>
              <a:xfrm>
                <a:off x="5427663" y="4506913"/>
                <a:ext cx="57150" cy="69850"/>
              </a:xfrm>
              <a:custGeom>
                <a:avLst/>
                <a:gdLst/>
                <a:ahLst/>
                <a:cxnLst/>
                <a:rect l="l" t="t" r="r" b="b"/>
                <a:pathLst>
                  <a:path w="15" h="19" extrusionOk="0">
                    <a:moveTo>
                      <a:pt x="0" y="0"/>
                    </a:moveTo>
                    <a:cubicBezTo>
                      <a:pt x="9" y="0"/>
                      <a:pt x="9" y="0"/>
                      <a:pt x="9" y="0"/>
                    </a:cubicBezTo>
                    <a:cubicBezTo>
                      <a:pt x="12" y="0"/>
                      <a:pt x="14" y="2"/>
                      <a:pt x="14" y="5"/>
                    </a:cubicBezTo>
                    <a:cubicBezTo>
                      <a:pt x="14" y="7"/>
                      <a:pt x="13" y="8"/>
                      <a:pt x="12" y="9"/>
                    </a:cubicBezTo>
                    <a:cubicBezTo>
                      <a:pt x="12" y="9"/>
                      <a:pt x="12" y="9"/>
                      <a:pt x="12" y="9"/>
                    </a:cubicBezTo>
                    <a:cubicBezTo>
                      <a:pt x="14" y="9"/>
                      <a:pt x="15" y="11"/>
                      <a:pt x="15" y="13"/>
                    </a:cubicBezTo>
                    <a:cubicBezTo>
                      <a:pt x="15" y="16"/>
                      <a:pt x="13" y="19"/>
                      <a:pt x="8" y="19"/>
                    </a:cubicBezTo>
                    <a:cubicBezTo>
                      <a:pt x="0" y="19"/>
                      <a:pt x="0" y="19"/>
                      <a:pt x="0" y="19"/>
                    </a:cubicBezTo>
                    <a:lnTo>
                      <a:pt x="0" y="0"/>
                    </a:lnTo>
                    <a:close/>
                    <a:moveTo>
                      <a:pt x="3" y="8"/>
                    </a:moveTo>
                    <a:cubicBezTo>
                      <a:pt x="8" y="8"/>
                      <a:pt x="8" y="8"/>
                      <a:pt x="8" y="8"/>
                    </a:cubicBezTo>
                    <a:cubicBezTo>
                      <a:pt x="10" y="8"/>
                      <a:pt x="11" y="7"/>
                      <a:pt x="11" y="5"/>
                    </a:cubicBezTo>
                    <a:cubicBezTo>
                      <a:pt x="11" y="3"/>
                      <a:pt x="10" y="3"/>
                      <a:pt x="8" y="3"/>
                    </a:cubicBezTo>
                    <a:cubicBezTo>
                      <a:pt x="3" y="3"/>
                      <a:pt x="3" y="3"/>
                      <a:pt x="3" y="3"/>
                    </a:cubicBezTo>
                    <a:lnTo>
                      <a:pt x="3" y="8"/>
                    </a:lnTo>
                    <a:close/>
                    <a:moveTo>
                      <a:pt x="3" y="16"/>
                    </a:moveTo>
                    <a:cubicBezTo>
                      <a:pt x="9" y="16"/>
                      <a:pt x="9" y="16"/>
                      <a:pt x="9" y="16"/>
                    </a:cubicBezTo>
                    <a:cubicBezTo>
                      <a:pt x="11" y="16"/>
                      <a:pt x="12" y="15"/>
                      <a:pt x="12" y="13"/>
                    </a:cubicBezTo>
                    <a:cubicBezTo>
                      <a:pt x="12" y="11"/>
                      <a:pt x="11" y="10"/>
                      <a:pt x="9" y="10"/>
                    </a:cubicBezTo>
                    <a:cubicBezTo>
                      <a:pt x="3" y="10"/>
                      <a:pt x="3" y="10"/>
                      <a:pt x="3" y="10"/>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4" name="Google Shape;1544;p66"/>
              <p:cNvSpPr/>
              <p:nvPr/>
            </p:nvSpPr>
            <p:spPr>
              <a:xfrm>
                <a:off x="5495925" y="4506913"/>
                <a:ext cx="49212" cy="69850"/>
              </a:xfrm>
              <a:custGeom>
                <a:avLst/>
                <a:gdLst/>
                <a:ahLst/>
                <a:cxnLst/>
                <a:rect l="l" t="t" r="r" b="b"/>
                <a:pathLst>
                  <a:path w="31" h="44" extrusionOk="0">
                    <a:moveTo>
                      <a:pt x="0" y="0"/>
                    </a:moveTo>
                    <a:lnTo>
                      <a:pt x="31" y="0"/>
                    </a:lnTo>
                    <a:lnTo>
                      <a:pt x="31" y="7"/>
                    </a:lnTo>
                    <a:lnTo>
                      <a:pt x="7" y="7"/>
                    </a:lnTo>
                    <a:lnTo>
                      <a:pt x="7" y="18"/>
                    </a:lnTo>
                    <a:lnTo>
                      <a:pt x="28" y="18"/>
                    </a:lnTo>
                    <a:lnTo>
                      <a:pt x="28" y="23"/>
                    </a:lnTo>
                    <a:lnTo>
                      <a:pt x="7" y="23"/>
                    </a:lnTo>
                    <a:lnTo>
                      <a:pt x="7" y="37"/>
                    </a:lnTo>
                    <a:lnTo>
                      <a:pt x="31" y="37"/>
                    </a:lnTo>
                    <a:lnTo>
                      <a:pt x="31"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5" name="Google Shape;1545;p66"/>
              <p:cNvSpPr/>
              <p:nvPr/>
            </p:nvSpPr>
            <p:spPr>
              <a:xfrm>
                <a:off x="5551488" y="4506913"/>
                <a:ext cx="63500" cy="69850"/>
              </a:xfrm>
              <a:custGeom>
                <a:avLst/>
                <a:gdLst/>
                <a:ahLst/>
                <a:cxnLst/>
                <a:rect l="l" t="t" r="r" b="b"/>
                <a:pathLst>
                  <a:path w="17" h="19" extrusionOk="0">
                    <a:moveTo>
                      <a:pt x="17" y="19"/>
                    </a:moveTo>
                    <a:cubicBezTo>
                      <a:pt x="15" y="19"/>
                      <a:pt x="15" y="19"/>
                      <a:pt x="15" y="19"/>
                    </a:cubicBezTo>
                    <a:cubicBezTo>
                      <a:pt x="15" y="16"/>
                      <a:pt x="15" y="16"/>
                      <a:pt x="15" y="16"/>
                    </a:cubicBezTo>
                    <a:cubicBezTo>
                      <a:pt x="13" y="18"/>
                      <a:pt x="11" y="19"/>
                      <a:pt x="9" y="19"/>
                    </a:cubicBezTo>
                    <a:cubicBezTo>
                      <a:pt x="4" y="19"/>
                      <a:pt x="0" y="15"/>
                      <a:pt x="0" y="9"/>
                    </a:cubicBezTo>
                    <a:cubicBezTo>
                      <a:pt x="0" y="4"/>
                      <a:pt x="4" y="0"/>
                      <a:pt x="9" y="0"/>
                    </a:cubicBezTo>
                    <a:cubicBezTo>
                      <a:pt x="13" y="0"/>
                      <a:pt x="16" y="2"/>
                      <a:pt x="17" y="6"/>
                    </a:cubicBezTo>
                    <a:cubicBezTo>
                      <a:pt x="14" y="6"/>
                      <a:pt x="14" y="6"/>
                      <a:pt x="14" y="6"/>
                    </a:cubicBezTo>
                    <a:cubicBezTo>
                      <a:pt x="14" y="4"/>
                      <a:pt x="11" y="2"/>
                      <a:pt x="9" y="2"/>
                    </a:cubicBezTo>
                    <a:cubicBezTo>
                      <a:pt x="5" y="2"/>
                      <a:pt x="3" y="6"/>
                      <a:pt x="3" y="9"/>
                    </a:cubicBezTo>
                    <a:cubicBezTo>
                      <a:pt x="3" y="13"/>
                      <a:pt x="5" y="16"/>
                      <a:pt x="9" y="16"/>
                    </a:cubicBezTo>
                    <a:cubicBezTo>
                      <a:pt x="12" y="16"/>
                      <a:pt x="14" y="14"/>
                      <a:pt x="14" y="11"/>
                    </a:cubicBezTo>
                    <a:cubicBezTo>
                      <a:pt x="9" y="11"/>
                      <a:pt x="9" y="11"/>
                      <a:pt x="9" y="11"/>
                    </a:cubicBezTo>
                    <a:cubicBezTo>
                      <a:pt x="9" y="9"/>
                      <a:pt x="9" y="9"/>
                      <a:pt x="9" y="9"/>
                    </a:cubicBezTo>
                    <a:cubicBezTo>
                      <a:pt x="17" y="9"/>
                      <a:pt x="17" y="9"/>
                      <a:pt x="17" y="9"/>
                    </a:cubicBezTo>
                    <a:lnTo>
                      <a:pt x="17" y="19"/>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6" name="Google Shape;1546;p66"/>
              <p:cNvSpPr/>
              <p:nvPr/>
            </p:nvSpPr>
            <p:spPr>
              <a:xfrm>
                <a:off x="5630863" y="4506913"/>
                <a:ext cx="11100" cy="699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7" name="Google Shape;1547;p66"/>
              <p:cNvSpPr/>
              <p:nvPr/>
            </p:nvSpPr>
            <p:spPr>
              <a:xfrm>
                <a:off x="5656263" y="4506913"/>
                <a:ext cx="57150" cy="69850"/>
              </a:xfrm>
              <a:custGeom>
                <a:avLst/>
                <a:gdLst/>
                <a:ahLst/>
                <a:cxnLst/>
                <a:rect l="l" t="t" r="r" b="b"/>
                <a:pathLst>
                  <a:path w="36" h="44" extrusionOk="0">
                    <a:moveTo>
                      <a:pt x="0" y="0"/>
                    </a:moveTo>
                    <a:lnTo>
                      <a:pt x="7" y="0"/>
                    </a:lnTo>
                    <a:lnTo>
                      <a:pt x="26" y="33"/>
                    </a:lnTo>
                    <a:lnTo>
                      <a:pt x="29" y="33"/>
                    </a:lnTo>
                    <a:lnTo>
                      <a:pt x="29" y="0"/>
                    </a:lnTo>
                    <a:lnTo>
                      <a:pt x="36" y="0"/>
                    </a:lnTo>
                    <a:lnTo>
                      <a:pt x="36" y="44"/>
                    </a:lnTo>
                    <a:lnTo>
                      <a:pt x="26" y="44"/>
                    </a:lnTo>
                    <a:lnTo>
                      <a:pt x="7" y="11"/>
                    </a:lnTo>
                    <a:lnTo>
                      <a:pt x="7" y="11"/>
                    </a:lnTo>
                    <a:lnTo>
                      <a:pt x="7"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8" name="Google Shape;1548;p66"/>
              <p:cNvSpPr/>
              <p:nvPr/>
            </p:nvSpPr>
            <p:spPr>
              <a:xfrm>
                <a:off x="5746750" y="4506913"/>
                <a:ext cx="90487" cy="69850"/>
              </a:xfrm>
              <a:custGeom>
                <a:avLst/>
                <a:gdLst/>
                <a:ahLst/>
                <a:cxnLst/>
                <a:rect l="l" t="t" r="r" b="b"/>
                <a:pathLst>
                  <a:path w="57" h="44" extrusionOk="0">
                    <a:moveTo>
                      <a:pt x="0" y="0"/>
                    </a:moveTo>
                    <a:lnTo>
                      <a:pt x="7" y="0"/>
                    </a:lnTo>
                    <a:lnTo>
                      <a:pt x="14" y="33"/>
                    </a:lnTo>
                    <a:lnTo>
                      <a:pt x="14" y="33"/>
                    </a:lnTo>
                    <a:lnTo>
                      <a:pt x="24" y="0"/>
                    </a:lnTo>
                    <a:lnTo>
                      <a:pt x="31" y="0"/>
                    </a:lnTo>
                    <a:lnTo>
                      <a:pt x="40" y="33"/>
                    </a:lnTo>
                    <a:lnTo>
                      <a:pt x="40" y="33"/>
                    </a:lnTo>
                    <a:lnTo>
                      <a:pt x="47" y="0"/>
                    </a:lnTo>
                    <a:lnTo>
                      <a:pt x="57" y="0"/>
                    </a:lnTo>
                    <a:lnTo>
                      <a:pt x="45" y="44"/>
                    </a:lnTo>
                    <a:lnTo>
                      <a:pt x="36" y="44"/>
                    </a:lnTo>
                    <a:lnTo>
                      <a:pt x="28" y="9"/>
                    </a:lnTo>
                    <a:lnTo>
                      <a:pt x="28" y="9"/>
                    </a:lnTo>
                    <a:lnTo>
                      <a:pt x="19" y="44"/>
                    </a:lnTo>
                    <a:lnTo>
                      <a:pt x="12"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49" name="Google Shape;1549;p66"/>
              <p:cNvSpPr/>
              <p:nvPr/>
            </p:nvSpPr>
            <p:spPr>
              <a:xfrm>
                <a:off x="5843588" y="4506913"/>
                <a:ext cx="12600" cy="699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0" name="Google Shape;1550;p66"/>
              <p:cNvSpPr/>
              <p:nvPr/>
            </p:nvSpPr>
            <p:spPr>
              <a:xfrm>
                <a:off x="5862638" y="4506913"/>
                <a:ext cx="57150" cy="69850"/>
              </a:xfrm>
              <a:custGeom>
                <a:avLst/>
                <a:gdLst/>
                <a:ahLst/>
                <a:cxnLst/>
                <a:rect l="l" t="t" r="r" b="b"/>
                <a:pathLst>
                  <a:path w="36" h="44" extrusionOk="0">
                    <a:moveTo>
                      <a:pt x="0" y="0"/>
                    </a:moveTo>
                    <a:lnTo>
                      <a:pt x="36" y="0"/>
                    </a:lnTo>
                    <a:lnTo>
                      <a:pt x="36" y="7"/>
                    </a:lnTo>
                    <a:lnTo>
                      <a:pt x="22" y="7"/>
                    </a:lnTo>
                    <a:lnTo>
                      <a:pt x="22" y="44"/>
                    </a:lnTo>
                    <a:lnTo>
                      <a:pt x="14" y="44"/>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1" name="Google Shape;1551;p66"/>
              <p:cNvSpPr/>
              <p:nvPr/>
            </p:nvSpPr>
            <p:spPr>
              <a:xfrm>
                <a:off x="5926138" y="4506913"/>
                <a:ext cx="57150" cy="69850"/>
              </a:xfrm>
              <a:custGeom>
                <a:avLst/>
                <a:gdLst/>
                <a:ahLst/>
                <a:cxnLst/>
                <a:rect l="l" t="t" r="r" b="b"/>
                <a:pathLst>
                  <a:path w="36" h="44" extrusionOk="0">
                    <a:moveTo>
                      <a:pt x="0" y="0"/>
                    </a:moveTo>
                    <a:lnTo>
                      <a:pt x="8" y="0"/>
                    </a:lnTo>
                    <a:lnTo>
                      <a:pt x="8" y="16"/>
                    </a:lnTo>
                    <a:lnTo>
                      <a:pt x="29" y="16"/>
                    </a:lnTo>
                    <a:lnTo>
                      <a:pt x="29" y="0"/>
                    </a:lnTo>
                    <a:lnTo>
                      <a:pt x="36" y="0"/>
                    </a:lnTo>
                    <a:lnTo>
                      <a:pt x="36" y="44"/>
                    </a:lnTo>
                    <a:lnTo>
                      <a:pt x="29" y="44"/>
                    </a:lnTo>
                    <a:lnTo>
                      <a:pt x="29" y="23"/>
                    </a:lnTo>
                    <a:lnTo>
                      <a:pt x="8" y="23"/>
                    </a:lnTo>
                    <a:lnTo>
                      <a:pt x="8"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2" name="Google Shape;1552;p66"/>
              <p:cNvSpPr/>
              <p:nvPr/>
            </p:nvSpPr>
            <p:spPr>
              <a:xfrm>
                <a:off x="6016625" y="4506913"/>
                <a:ext cx="57150" cy="69850"/>
              </a:xfrm>
              <a:custGeom>
                <a:avLst/>
                <a:gdLst/>
                <a:ahLst/>
                <a:cxnLst/>
                <a:rect l="l" t="t" r="r" b="b"/>
                <a:pathLst>
                  <a:path w="36" h="44" extrusionOk="0">
                    <a:moveTo>
                      <a:pt x="0" y="0"/>
                    </a:moveTo>
                    <a:lnTo>
                      <a:pt x="36" y="0"/>
                    </a:lnTo>
                    <a:lnTo>
                      <a:pt x="36" y="7"/>
                    </a:lnTo>
                    <a:lnTo>
                      <a:pt x="21" y="7"/>
                    </a:lnTo>
                    <a:lnTo>
                      <a:pt x="21" y="44"/>
                    </a:lnTo>
                    <a:lnTo>
                      <a:pt x="14" y="44"/>
                    </a:lnTo>
                    <a:lnTo>
                      <a:pt x="14" y="7"/>
                    </a:lnTo>
                    <a:lnTo>
                      <a:pt x="0" y="7"/>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3" name="Google Shape;1553;p66"/>
              <p:cNvSpPr/>
              <p:nvPr/>
            </p:nvSpPr>
            <p:spPr>
              <a:xfrm>
                <a:off x="6080125" y="4506913"/>
                <a:ext cx="57150" cy="69850"/>
              </a:xfrm>
              <a:custGeom>
                <a:avLst/>
                <a:gdLst/>
                <a:ahLst/>
                <a:cxnLst/>
                <a:rect l="l" t="t" r="r" b="b"/>
                <a:pathLst>
                  <a:path w="36" h="44" extrusionOk="0">
                    <a:moveTo>
                      <a:pt x="0" y="0"/>
                    </a:moveTo>
                    <a:lnTo>
                      <a:pt x="7" y="0"/>
                    </a:lnTo>
                    <a:lnTo>
                      <a:pt x="7" y="16"/>
                    </a:lnTo>
                    <a:lnTo>
                      <a:pt x="29" y="16"/>
                    </a:lnTo>
                    <a:lnTo>
                      <a:pt x="29" y="0"/>
                    </a:lnTo>
                    <a:lnTo>
                      <a:pt x="36" y="0"/>
                    </a:lnTo>
                    <a:lnTo>
                      <a:pt x="36" y="44"/>
                    </a:lnTo>
                    <a:lnTo>
                      <a:pt x="29" y="44"/>
                    </a:lnTo>
                    <a:lnTo>
                      <a:pt x="29" y="23"/>
                    </a:lnTo>
                    <a:lnTo>
                      <a:pt x="7" y="23"/>
                    </a:lnTo>
                    <a:lnTo>
                      <a:pt x="7"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4" name="Google Shape;1554;p66"/>
              <p:cNvSpPr/>
              <p:nvPr/>
            </p:nvSpPr>
            <p:spPr>
              <a:xfrm>
                <a:off x="6151563" y="4506913"/>
                <a:ext cx="49212" cy="69850"/>
              </a:xfrm>
              <a:custGeom>
                <a:avLst/>
                <a:gdLst/>
                <a:ahLst/>
                <a:cxnLst/>
                <a:rect l="l" t="t" r="r" b="b"/>
                <a:pathLst>
                  <a:path w="31" h="44" extrusionOk="0">
                    <a:moveTo>
                      <a:pt x="0" y="0"/>
                    </a:moveTo>
                    <a:lnTo>
                      <a:pt x="31" y="0"/>
                    </a:lnTo>
                    <a:lnTo>
                      <a:pt x="31" y="7"/>
                    </a:lnTo>
                    <a:lnTo>
                      <a:pt x="7" y="7"/>
                    </a:lnTo>
                    <a:lnTo>
                      <a:pt x="7" y="18"/>
                    </a:lnTo>
                    <a:lnTo>
                      <a:pt x="29" y="18"/>
                    </a:lnTo>
                    <a:lnTo>
                      <a:pt x="29" y="23"/>
                    </a:lnTo>
                    <a:lnTo>
                      <a:pt x="7" y="23"/>
                    </a:lnTo>
                    <a:lnTo>
                      <a:pt x="7" y="37"/>
                    </a:lnTo>
                    <a:lnTo>
                      <a:pt x="31" y="37"/>
                    </a:lnTo>
                    <a:lnTo>
                      <a:pt x="31" y="44"/>
                    </a:lnTo>
                    <a:lnTo>
                      <a:pt x="0" y="44"/>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5" name="Google Shape;1555;p66"/>
              <p:cNvSpPr/>
              <p:nvPr/>
            </p:nvSpPr>
            <p:spPr>
              <a:xfrm>
                <a:off x="5532438" y="4622800"/>
                <a:ext cx="49212" cy="66675"/>
              </a:xfrm>
              <a:custGeom>
                <a:avLst/>
                <a:gdLst/>
                <a:ahLst/>
                <a:cxnLst/>
                <a:rect l="l" t="t" r="r" b="b"/>
                <a:pathLst>
                  <a:path w="31" h="42" extrusionOk="0">
                    <a:moveTo>
                      <a:pt x="0" y="0"/>
                    </a:moveTo>
                    <a:lnTo>
                      <a:pt x="31" y="0"/>
                    </a:lnTo>
                    <a:lnTo>
                      <a:pt x="31" y="7"/>
                    </a:lnTo>
                    <a:lnTo>
                      <a:pt x="8" y="7"/>
                    </a:lnTo>
                    <a:lnTo>
                      <a:pt x="8" y="19"/>
                    </a:lnTo>
                    <a:lnTo>
                      <a:pt x="29" y="19"/>
                    </a:lnTo>
                    <a:lnTo>
                      <a:pt x="29" y="23"/>
                    </a:lnTo>
                    <a:lnTo>
                      <a:pt x="8" y="23"/>
                    </a:lnTo>
                    <a:lnTo>
                      <a:pt x="8" y="38"/>
                    </a:lnTo>
                    <a:lnTo>
                      <a:pt x="31" y="38"/>
                    </a:lnTo>
                    <a:lnTo>
                      <a:pt x="31"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6" name="Google Shape;1556;p66"/>
              <p:cNvSpPr/>
              <p:nvPr/>
            </p:nvSpPr>
            <p:spPr>
              <a:xfrm>
                <a:off x="5592763" y="4622800"/>
                <a:ext cx="57150" cy="66675"/>
              </a:xfrm>
              <a:custGeom>
                <a:avLst/>
                <a:gdLst/>
                <a:ahLst/>
                <a:cxnLst/>
                <a:rect l="l" t="t" r="r" b="b"/>
                <a:pathLst>
                  <a:path w="36" h="42" extrusionOk="0">
                    <a:moveTo>
                      <a:pt x="0" y="0"/>
                    </a:moveTo>
                    <a:lnTo>
                      <a:pt x="7" y="0"/>
                    </a:lnTo>
                    <a:lnTo>
                      <a:pt x="29" y="33"/>
                    </a:lnTo>
                    <a:lnTo>
                      <a:pt x="29" y="33"/>
                    </a:lnTo>
                    <a:lnTo>
                      <a:pt x="29" y="0"/>
                    </a:lnTo>
                    <a:lnTo>
                      <a:pt x="36" y="0"/>
                    </a:lnTo>
                    <a:lnTo>
                      <a:pt x="36" y="42"/>
                    </a:lnTo>
                    <a:lnTo>
                      <a:pt x="26"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7" name="Google Shape;1557;p66"/>
              <p:cNvSpPr/>
              <p:nvPr/>
            </p:nvSpPr>
            <p:spPr>
              <a:xfrm>
                <a:off x="5661025" y="4622800"/>
                <a:ext cx="60325" cy="66675"/>
              </a:xfrm>
              <a:custGeom>
                <a:avLst/>
                <a:gdLst/>
                <a:ahLst/>
                <a:cxnLst/>
                <a:rect l="l" t="t" r="r" b="b"/>
                <a:pathLst>
                  <a:path w="16" h="18" extrusionOk="0">
                    <a:moveTo>
                      <a:pt x="0" y="0"/>
                    </a:moveTo>
                    <a:cubicBezTo>
                      <a:pt x="8" y="0"/>
                      <a:pt x="8" y="0"/>
                      <a:pt x="8" y="0"/>
                    </a:cubicBezTo>
                    <a:cubicBezTo>
                      <a:pt x="14" y="0"/>
                      <a:pt x="16" y="4"/>
                      <a:pt x="16" y="9"/>
                    </a:cubicBezTo>
                    <a:cubicBezTo>
                      <a:pt x="16" y="14"/>
                      <a:pt x="14" y="18"/>
                      <a:pt x="8" y="18"/>
                    </a:cubicBezTo>
                    <a:cubicBezTo>
                      <a:pt x="0" y="18"/>
                      <a:pt x="0" y="18"/>
                      <a:pt x="0" y="18"/>
                    </a:cubicBezTo>
                    <a:lnTo>
                      <a:pt x="0" y="0"/>
                    </a:lnTo>
                    <a:close/>
                    <a:moveTo>
                      <a:pt x="4" y="16"/>
                    </a:moveTo>
                    <a:cubicBezTo>
                      <a:pt x="7" y="16"/>
                      <a:pt x="7" y="16"/>
                      <a:pt x="7" y="16"/>
                    </a:cubicBezTo>
                    <a:cubicBezTo>
                      <a:pt x="12" y="16"/>
                      <a:pt x="13" y="13"/>
                      <a:pt x="13" y="9"/>
                    </a:cubicBezTo>
                    <a:cubicBezTo>
                      <a:pt x="13" y="6"/>
                      <a:pt x="12" y="3"/>
                      <a:pt x="7" y="3"/>
                    </a:cubicBezTo>
                    <a:cubicBezTo>
                      <a:pt x="4" y="3"/>
                      <a:pt x="4" y="3"/>
                      <a:pt x="4" y="3"/>
                    </a:cubicBezTo>
                    <a:lnTo>
                      <a:pt x="4"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8" name="Google Shape;1558;p66"/>
              <p:cNvSpPr/>
              <p:nvPr/>
            </p:nvSpPr>
            <p:spPr>
              <a:xfrm>
                <a:off x="5757863" y="4622800"/>
                <a:ext cx="11100" cy="666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59" name="Google Shape;1559;p66"/>
              <p:cNvSpPr/>
              <p:nvPr/>
            </p:nvSpPr>
            <p:spPr>
              <a:xfrm>
                <a:off x="5784850" y="4622800"/>
                <a:ext cx="55562" cy="66675"/>
              </a:xfrm>
              <a:custGeom>
                <a:avLst/>
                <a:gdLst/>
                <a:ahLst/>
                <a:cxnLst/>
                <a:rect l="l" t="t" r="r" b="b"/>
                <a:pathLst>
                  <a:path w="35" h="42" extrusionOk="0">
                    <a:moveTo>
                      <a:pt x="0" y="0"/>
                    </a:moveTo>
                    <a:lnTo>
                      <a:pt x="9" y="0"/>
                    </a:lnTo>
                    <a:lnTo>
                      <a:pt x="28" y="33"/>
                    </a:lnTo>
                    <a:lnTo>
                      <a:pt x="28" y="33"/>
                    </a:lnTo>
                    <a:lnTo>
                      <a:pt x="28" y="0"/>
                    </a:lnTo>
                    <a:lnTo>
                      <a:pt x="35" y="0"/>
                    </a:lnTo>
                    <a:lnTo>
                      <a:pt x="35" y="42"/>
                    </a:lnTo>
                    <a:lnTo>
                      <a:pt x="28"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0" name="Google Shape;1560;p66"/>
              <p:cNvSpPr/>
              <p:nvPr/>
            </p:nvSpPr>
            <p:spPr>
              <a:xfrm>
                <a:off x="5881688" y="4622800"/>
                <a:ext cx="71437" cy="66675"/>
              </a:xfrm>
              <a:custGeom>
                <a:avLst/>
                <a:gdLst/>
                <a:ahLst/>
                <a:cxnLst/>
                <a:rect l="l" t="t" r="r" b="b"/>
                <a:pathLst>
                  <a:path w="45" h="42" extrusionOk="0">
                    <a:moveTo>
                      <a:pt x="0" y="0"/>
                    </a:moveTo>
                    <a:lnTo>
                      <a:pt x="12" y="0"/>
                    </a:lnTo>
                    <a:lnTo>
                      <a:pt x="24" y="33"/>
                    </a:lnTo>
                    <a:lnTo>
                      <a:pt x="24" y="33"/>
                    </a:lnTo>
                    <a:lnTo>
                      <a:pt x="36" y="0"/>
                    </a:lnTo>
                    <a:lnTo>
                      <a:pt x="45" y="0"/>
                    </a:lnTo>
                    <a:lnTo>
                      <a:pt x="45" y="42"/>
                    </a:lnTo>
                    <a:lnTo>
                      <a:pt x="38" y="42"/>
                    </a:lnTo>
                    <a:lnTo>
                      <a:pt x="38" y="9"/>
                    </a:lnTo>
                    <a:lnTo>
                      <a:pt x="38" y="9"/>
                    </a:lnTo>
                    <a:lnTo>
                      <a:pt x="26" y="42"/>
                    </a:lnTo>
                    <a:lnTo>
                      <a:pt x="19" y="42"/>
                    </a:lnTo>
                    <a:lnTo>
                      <a:pt x="7" y="9"/>
                    </a:lnTo>
                    <a:lnTo>
                      <a:pt x="7" y="9"/>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1" name="Google Shape;1561;p66"/>
              <p:cNvSpPr/>
              <p:nvPr/>
            </p:nvSpPr>
            <p:spPr>
              <a:xfrm>
                <a:off x="5967413" y="4622800"/>
                <a:ext cx="12600" cy="66600"/>
              </a:xfrm>
              <a:prstGeom prst="rect">
                <a:avLst/>
              </a:pr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2" name="Google Shape;1562;p66"/>
              <p:cNvSpPr/>
              <p:nvPr/>
            </p:nvSpPr>
            <p:spPr>
              <a:xfrm>
                <a:off x="5994400" y="4622800"/>
                <a:ext cx="55562" cy="66675"/>
              </a:xfrm>
              <a:custGeom>
                <a:avLst/>
                <a:gdLst/>
                <a:ahLst/>
                <a:cxnLst/>
                <a:rect l="l" t="t" r="r" b="b"/>
                <a:pathLst>
                  <a:path w="35" h="42" extrusionOk="0">
                    <a:moveTo>
                      <a:pt x="0" y="0"/>
                    </a:moveTo>
                    <a:lnTo>
                      <a:pt x="7" y="0"/>
                    </a:lnTo>
                    <a:lnTo>
                      <a:pt x="28" y="33"/>
                    </a:lnTo>
                    <a:lnTo>
                      <a:pt x="28" y="33"/>
                    </a:lnTo>
                    <a:lnTo>
                      <a:pt x="28" y="0"/>
                    </a:lnTo>
                    <a:lnTo>
                      <a:pt x="35" y="0"/>
                    </a:lnTo>
                    <a:lnTo>
                      <a:pt x="35" y="42"/>
                    </a:lnTo>
                    <a:lnTo>
                      <a:pt x="28" y="42"/>
                    </a:lnTo>
                    <a:lnTo>
                      <a:pt x="7" y="12"/>
                    </a:lnTo>
                    <a:lnTo>
                      <a:pt x="7" y="12"/>
                    </a:lnTo>
                    <a:lnTo>
                      <a:pt x="7" y="42"/>
                    </a:lnTo>
                    <a:lnTo>
                      <a:pt x="0" y="42"/>
                    </a:lnTo>
                    <a:lnTo>
                      <a:pt x="0" y="0"/>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3" name="Google Shape;1563;p66"/>
              <p:cNvSpPr/>
              <p:nvPr/>
            </p:nvSpPr>
            <p:spPr>
              <a:xfrm>
                <a:off x="6065838" y="4622800"/>
                <a:ext cx="55562" cy="66675"/>
              </a:xfrm>
              <a:custGeom>
                <a:avLst/>
                <a:gdLst/>
                <a:ahLst/>
                <a:cxnLst/>
                <a:rect l="l" t="t" r="r" b="b"/>
                <a:pathLst>
                  <a:path w="15" h="18" extrusionOk="0">
                    <a:moveTo>
                      <a:pt x="0" y="0"/>
                    </a:moveTo>
                    <a:cubicBezTo>
                      <a:pt x="7" y="0"/>
                      <a:pt x="7" y="0"/>
                      <a:pt x="7" y="0"/>
                    </a:cubicBezTo>
                    <a:cubicBezTo>
                      <a:pt x="13" y="0"/>
                      <a:pt x="15" y="4"/>
                      <a:pt x="15" y="9"/>
                    </a:cubicBezTo>
                    <a:cubicBezTo>
                      <a:pt x="15" y="14"/>
                      <a:pt x="13" y="18"/>
                      <a:pt x="7" y="18"/>
                    </a:cubicBezTo>
                    <a:cubicBezTo>
                      <a:pt x="0" y="18"/>
                      <a:pt x="0" y="18"/>
                      <a:pt x="0" y="18"/>
                    </a:cubicBezTo>
                    <a:lnTo>
                      <a:pt x="0" y="0"/>
                    </a:lnTo>
                    <a:close/>
                    <a:moveTo>
                      <a:pt x="3" y="16"/>
                    </a:moveTo>
                    <a:cubicBezTo>
                      <a:pt x="6" y="16"/>
                      <a:pt x="6" y="16"/>
                      <a:pt x="6" y="16"/>
                    </a:cubicBezTo>
                    <a:cubicBezTo>
                      <a:pt x="11" y="16"/>
                      <a:pt x="12" y="13"/>
                      <a:pt x="12" y="9"/>
                    </a:cubicBezTo>
                    <a:cubicBezTo>
                      <a:pt x="12" y="6"/>
                      <a:pt x="11" y="3"/>
                      <a:pt x="6" y="3"/>
                    </a:cubicBezTo>
                    <a:cubicBezTo>
                      <a:pt x="3" y="3"/>
                      <a:pt x="3" y="3"/>
                      <a:pt x="3" y="3"/>
                    </a:cubicBezTo>
                    <a:lnTo>
                      <a:pt x="3" y="16"/>
                    </a:lnTo>
                    <a:close/>
                  </a:path>
                </a:pathLst>
              </a:custGeom>
              <a:solidFill>
                <a:srgbClr val="635D5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564" name="Google Shape;1564;p66"/>
            <p:cNvGrpSpPr/>
            <p:nvPr/>
          </p:nvGrpSpPr>
          <p:grpSpPr>
            <a:xfrm>
              <a:off x="2408758" y="4042434"/>
              <a:ext cx="2198027" cy="669724"/>
              <a:chOff x="3451225" y="4083050"/>
              <a:chExt cx="2198687" cy="669925"/>
            </a:xfrm>
          </p:grpSpPr>
          <p:sp>
            <p:nvSpPr>
              <p:cNvPr id="1565" name="Google Shape;1565;p66"/>
              <p:cNvSpPr/>
              <p:nvPr/>
            </p:nvSpPr>
            <p:spPr>
              <a:xfrm>
                <a:off x="3451225" y="4083050"/>
                <a:ext cx="2198687" cy="669925"/>
              </a:xfrm>
              <a:custGeom>
                <a:avLst/>
                <a:gdLst/>
                <a:ahLst/>
                <a:cxnLst/>
                <a:rect l="l" t="t" r="r" b="b"/>
                <a:pathLst>
                  <a:path w="586" h="179" extrusionOk="0">
                    <a:moveTo>
                      <a:pt x="284" y="175"/>
                    </a:moveTo>
                    <a:cubicBezTo>
                      <a:pt x="292" y="179"/>
                      <a:pt x="305" y="179"/>
                      <a:pt x="313" y="174"/>
                    </a:cubicBezTo>
                    <a:cubicBezTo>
                      <a:pt x="578" y="9"/>
                      <a:pt x="578" y="9"/>
                      <a:pt x="578" y="9"/>
                    </a:cubicBezTo>
                    <a:cubicBezTo>
                      <a:pt x="586" y="4"/>
                      <a:pt x="585" y="0"/>
                      <a:pt x="576" y="0"/>
                    </a:cubicBezTo>
                    <a:cubicBezTo>
                      <a:pt x="11" y="0"/>
                      <a:pt x="11" y="0"/>
                      <a:pt x="11" y="0"/>
                    </a:cubicBezTo>
                    <a:cubicBezTo>
                      <a:pt x="1" y="0"/>
                      <a:pt x="0" y="4"/>
                      <a:pt x="8" y="9"/>
                    </a:cubicBezTo>
                    <a:lnTo>
                      <a:pt x="284" y="175"/>
                    </a:lnTo>
                    <a:close/>
                  </a:path>
                </a:pathLst>
              </a:custGeom>
              <a:solidFill>
                <a:srgbClr val="E77C23"/>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6" name="Google Shape;1566;p66"/>
              <p:cNvSpPr/>
              <p:nvPr/>
            </p:nvSpPr>
            <p:spPr>
              <a:xfrm>
                <a:off x="3995738" y="4243388"/>
                <a:ext cx="79375" cy="104775"/>
              </a:xfrm>
              <a:custGeom>
                <a:avLst/>
                <a:gdLst/>
                <a:ahLst/>
                <a:cxnLst/>
                <a:rect l="l" t="t" r="r" b="b"/>
                <a:pathLst>
                  <a:path w="21" h="28" extrusionOk="0">
                    <a:moveTo>
                      <a:pt x="0" y="0"/>
                    </a:moveTo>
                    <a:cubicBezTo>
                      <a:pt x="12" y="0"/>
                      <a:pt x="12" y="0"/>
                      <a:pt x="12" y="0"/>
                    </a:cubicBezTo>
                    <a:cubicBezTo>
                      <a:pt x="20" y="0"/>
                      <a:pt x="21" y="5"/>
                      <a:pt x="21" y="9"/>
                    </a:cubicBezTo>
                    <a:cubicBezTo>
                      <a:pt x="21" y="12"/>
                      <a:pt x="20" y="17"/>
                      <a:pt x="12" y="17"/>
                    </a:cubicBezTo>
                    <a:cubicBezTo>
                      <a:pt x="5" y="17"/>
                      <a:pt x="5" y="17"/>
                      <a:pt x="5" y="17"/>
                    </a:cubicBezTo>
                    <a:cubicBezTo>
                      <a:pt x="5" y="28"/>
                      <a:pt x="5" y="28"/>
                      <a:pt x="5" y="28"/>
                    </a:cubicBezTo>
                    <a:cubicBezTo>
                      <a:pt x="0" y="28"/>
                      <a:pt x="0" y="28"/>
                      <a:pt x="0" y="28"/>
                    </a:cubicBezTo>
                    <a:lnTo>
                      <a:pt x="0" y="0"/>
                    </a:lnTo>
                    <a:close/>
                    <a:moveTo>
                      <a:pt x="5" y="13"/>
                    </a:moveTo>
                    <a:cubicBezTo>
                      <a:pt x="12" y="13"/>
                      <a:pt x="12" y="13"/>
                      <a:pt x="12" y="13"/>
                    </a:cubicBezTo>
                    <a:cubicBezTo>
                      <a:pt x="14" y="13"/>
                      <a:pt x="16" y="12"/>
                      <a:pt x="16" y="9"/>
                    </a:cubicBezTo>
                    <a:cubicBezTo>
                      <a:pt x="16" y="5"/>
                      <a:pt x="14" y="4"/>
                      <a:pt x="12" y="4"/>
                    </a:cubicBezTo>
                    <a:cubicBezTo>
                      <a:pt x="5" y="4"/>
                      <a:pt x="5" y="4"/>
                      <a:pt x="5" y="4"/>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7" name="Google Shape;1567;p66"/>
              <p:cNvSpPr/>
              <p:nvPr/>
            </p:nvSpPr>
            <p:spPr>
              <a:xfrm>
                <a:off x="4089400" y="4243388"/>
                <a:ext cx="85725" cy="104775"/>
              </a:xfrm>
              <a:custGeom>
                <a:avLst/>
                <a:gdLst/>
                <a:ahLst/>
                <a:cxnLst/>
                <a:rect l="l" t="t" r="r" b="b"/>
                <a:pathLst>
                  <a:path w="23" h="28" extrusionOk="0">
                    <a:moveTo>
                      <a:pt x="0" y="0"/>
                    </a:moveTo>
                    <a:cubicBezTo>
                      <a:pt x="13" y="0"/>
                      <a:pt x="13" y="0"/>
                      <a:pt x="13" y="0"/>
                    </a:cubicBezTo>
                    <a:cubicBezTo>
                      <a:pt x="19" y="0"/>
                      <a:pt x="22" y="3"/>
                      <a:pt x="22" y="8"/>
                    </a:cubicBezTo>
                    <a:cubicBezTo>
                      <a:pt x="22" y="13"/>
                      <a:pt x="18" y="14"/>
                      <a:pt x="17" y="14"/>
                    </a:cubicBezTo>
                    <a:cubicBezTo>
                      <a:pt x="17" y="15"/>
                      <a:pt x="17" y="15"/>
                      <a:pt x="17" y="15"/>
                    </a:cubicBezTo>
                    <a:cubicBezTo>
                      <a:pt x="19" y="15"/>
                      <a:pt x="21" y="16"/>
                      <a:pt x="21" y="20"/>
                    </a:cubicBezTo>
                    <a:cubicBezTo>
                      <a:pt x="21" y="24"/>
                      <a:pt x="22" y="27"/>
                      <a:pt x="23" y="28"/>
                    </a:cubicBezTo>
                    <a:cubicBezTo>
                      <a:pt x="18" y="28"/>
                      <a:pt x="18" y="28"/>
                      <a:pt x="18" y="28"/>
                    </a:cubicBezTo>
                    <a:cubicBezTo>
                      <a:pt x="17" y="26"/>
                      <a:pt x="17" y="25"/>
                      <a:pt x="17" y="24"/>
                    </a:cubicBezTo>
                    <a:cubicBezTo>
                      <a:pt x="17" y="19"/>
                      <a:pt x="16" y="16"/>
                      <a:pt x="11" y="16"/>
                    </a:cubicBezTo>
                    <a:cubicBezTo>
                      <a:pt x="4" y="16"/>
                      <a:pt x="4" y="16"/>
                      <a:pt x="4" y="16"/>
                    </a:cubicBezTo>
                    <a:cubicBezTo>
                      <a:pt x="4" y="28"/>
                      <a:pt x="4" y="28"/>
                      <a:pt x="4" y="28"/>
                    </a:cubicBezTo>
                    <a:cubicBezTo>
                      <a:pt x="0" y="28"/>
                      <a:pt x="0" y="28"/>
                      <a:pt x="0" y="28"/>
                    </a:cubicBezTo>
                    <a:lnTo>
                      <a:pt x="0" y="0"/>
                    </a:lnTo>
                    <a:close/>
                    <a:moveTo>
                      <a:pt x="4" y="13"/>
                    </a:moveTo>
                    <a:cubicBezTo>
                      <a:pt x="12" y="13"/>
                      <a:pt x="12" y="13"/>
                      <a:pt x="12" y="13"/>
                    </a:cubicBezTo>
                    <a:cubicBezTo>
                      <a:pt x="15" y="13"/>
                      <a:pt x="17" y="11"/>
                      <a:pt x="17" y="8"/>
                    </a:cubicBezTo>
                    <a:cubicBezTo>
                      <a:pt x="17" y="5"/>
                      <a:pt x="15" y="4"/>
                      <a:pt x="12" y="4"/>
                    </a:cubicBezTo>
                    <a:cubicBezTo>
                      <a:pt x="4" y="4"/>
                      <a:pt x="4" y="4"/>
                      <a:pt x="4" y="4"/>
                    </a:cubicBezTo>
                    <a:lnTo>
                      <a:pt x="4"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8" name="Google Shape;1568;p66"/>
              <p:cNvSpPr/>
              <p:nvPr/>
            </p:nvSpPr>
            <p:spPr>
              <a:xfrm>
                <a:off x="4186238" y="4243388"/>
                <a:ext cx="192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69" name="Google Shape;1569;p66"/>
              <p:cNvSpPr/>
              <p:nvPr/>
            </p:nvSpPr>
            <p:spPr>
              <a:xfrm>
                <a:off x="4210050" y="4243388"/>
                <a:ext cx="88900" cy="104775"/>
              </a:xfrm>
              <a:custGeom>
                <a:avLst/>
                <a:gdLst/>
                <a:ahLst/>
                <a:cxnLst/>
                <a:rect l="l" t="t" r="r" b="b"/>
                <a:pathLst>
                  <a:path w="56" h="66" extrusionOk="0">
                    <a:moveTo>
                      <a:pt x="0" y="0"/>
                    </a:moveTo>
                    <a:lnTo>
                      <a:pt x="11" y="0"/>
                    </a:lnTo>
                    <a:lnTo>
                      <a:pt x="28" y="52"/>
                    </a:lnTo>
                    <a:lnTo>
                      <a:pt x="28" y="52"/>
                    </a:lnTo>
                    <a:lnTo>
                      <a:pt x="44" y="0"/>
                    </a:lnTo>
                    <a:lnTo>
                      <a:pt x="56" y="0"/>
                    </a:lnTo>
                    <a:lnTo>
                      <a:pt x="35" y="66"/>
                    </a:lnTo>
                    <a:lnTo>
                      <a:pt x="23"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0" name="Google Shape;1570;p66"/>
              <p:cNvSpPr/>
              <p:nvPr/>
            </p:nvSpPr>
            <p:spPr>
              <a:xfrm>
                <a:off x="4287838" y="4243388"/>
                <a:ext cx="98425" cy="104775"/>
              </a:xfrm>
              <a:custGeom>
                <a:avLst/>
                <a:gdLst/>
                <a:ahLst/>
                <a:cxnLst/>
                <a:rect l="l" t="t" r="r" b="b"/>
                <a:pathLst>
                  <a:path w="62" h="66" extrusionOk="0">
                    <a:moveTo>
                      <a:pt x="24" y="0"/>
                    </a:moveTo>
                    <a:lnTo>
                      <a:pt x="38" y="0"/>
                    </a:lnTo>
                    <a:lnTo>
                      <a:pt x="62" y="66"/>
                    </a:lnTo>
                    <a:lnTo>
                      <a:pt x="50" y="66"/>
                    </a:lnTo>
                    <a:lnTo>
                      <a:pt x="43" y="47"/>
                    </a:lnTo>
                    <a:lnTo>
                      <a:pt x="17" y="47"/>
                    </a:lnTo>
                    <a:lnTo>
                      <a:pt x="12" y="66"/>
                    </a:lnTo>
                    <a:lnTo>
                      <a:pt x="0" y="66"/>
                    </a:lnTo>
                    <a:lnTo>
                      <a:pt x="24" y="0"/>
                    </a:lnTo>
                    <a:close/>
                    <a:moveTo>
                      <a:pt x="21" y="40"/>
                    </a:moveTo>
                    <a:lnTo>
                      <a:pt x="40" y="40"/>
                    </a:lnTo>
                    <a:lnTo>
                      <a:pt x="31" y="12"/>
                    </a:lnTo>
                    <a:lnTo>
                      <a:pt x="31" y="12"/>
                    </a:lnTo>
                    <a:lnTo>
                      <a:pt x="21" y="4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1" name="Google Shape;1571;p66"/>
              <p:cNvSpPr/>
              <p:nvPr/>
            </p:nvSpPr>
            <p:spPr>
              <a:xfrm>
                <a:off x="4370388" y="4243388"/>
                <a:ext cx="82550" cy="104775"/>
              </a:xfrm>
              <a:custGeom>
                <a:avLst/>
                <a:gdLst/>
                <a:ahLst/>
                <a:cxnLst/>
                <a:rect l="l" t="t" r="r" b="b"/>
                <a:pathLst>
                  <a:path w="52" h="66" extrusionOk="0">
                    <a:moveTo>
                      <a:pt x="0" y="0"/>
                    </a:moveTo>
                    <a:lnTo>
                      <a:pt x="52" y="0"/>
                    </a:lnTo>
                    <a:lnTo>
                      <a:pt x="52" y="10"/>
                    </a:lnTo>
                    <a:lnTo>
                      <a:pt x="31" y="10"/>
                    </a:lnTo>
                    <a:lnTo>
                      <a:pt x="31" y="66"/>
                    </a:lnTo>
                    <a:lnTo>
                      <a:pt x="19" y="66"/>
                    </a:lnTo>
                    <a:lnTo>
                      <a:pt x="19" y="10"/>
                    </a:lnTo>
                    <a:lnTo>
                      <a:pt x="0" y="1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2" name="Google Shape;1572;p66"/>
              <p:cNvSpPr/>
              <p:nvPr/>
            </p:nvSpPr>
            <p:spPr>
              <a:xfrm>
                <a:off x="4460875" y="4243388"/>
                <a:ext cx="74612" cy="104775"/>
              </a:xfrm>
              <a:custGeom>
                <a:avLst/>
                <a:gdLst/>
                <a:ahLst/>
                <a:cxnLst/>
                <a:rect l="l" t="t" r="r" b="b"/>
                <a:pathLst>
                  <a:path w="47" h="66" extrusionOk="0">
                    <a:moveTo>
                      <a:pt x="0" y="0"/>
                    </a:moveTo>
                    <a:lnTo>
                      <a:pt x="47" y="0"/>
                    </a:lnTo>
                    <a:lnTo>
                      <a:pt x="47" y="10"/>
                    </a:lnTo>
                    <a:lnTo>
                      <a:pt x="12" y="10"/>
                    </a:lnTo>
                    <a:lnTo>
                      <a:pt x="12" y="26"/>
                    </a:lnTo>
                    <a:lnTo>
                      <a:pt x="45" y="26"/>
                    </a:lnTo>
                    <a:lnTo>
                      <a:pt x="45" y="36"/>
                    </a:lnTo>
                    <a:lnTo>
                      <a:pt x="12" y="36"/>
                    </a:lnTo>
                    <a:lnTo>
                      <a:pt x="12" y="55"/>
                    </a:lnTo>
                    <a:lnTo>
                      <a:pt x="47" y="55"/>
                    </a:lnTo>
                    <a:lnTo>
                      <a:pt x="47" y="66"/>
                    </a:lnTo>
                    <a:lnTo>
                      <a:pt x="0"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3" name="Google Shape;1573;p66"/>
              <p:cNvSpPr/>
              <p:nvPr/>
            </p:nvSpPr>
            <p:spPr>
              <a:xfrm>
                <a:off x="4573588" y="4243388"/>
                <a:ext cx="88900" cy="104775"/>
              </a:xfrm>
              <a:custGeom>
                <a:avLst/>
                <a:gdLst/>
                <a:ahLst/>
                <a:cxnLst/>
                <a:rect l="l" t="t" r="r" b="b"/>
                <a:pathLst>
                  <a:path w="56" h="66" extrusionOk="0">
                    <a:moveTo>
                      <a:pt x="0" y="0"/>
                    </a:moveTo>
                    <a:lnTo>
                      <a:pt x="12" y="0"/>
                    </a:lnTo>
                    <a:lnTo>
                      <a:pt x="28" y="52"/>
                    </a:lnTo>
                    <a:lnTo>
                      <a:pt x="28" y="52"/>
                    </a:lnTo>
                    <a:lnTo>
                      <a:pt x="45" y="0"/>
                    </a:lnTo>
                    <a:lnTo>
                      <a:pt x="56" y="0"/>
                    </a:lnTo>
                    <a:lnTo>
                      <a:pt x="35" y="66"/>
                    </a:lnTo>
                    <a:lnTo>
                      <a:pt x="21"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4" name="Google Shape;1574;p66"/>
              <p:cNvSpPr/>
              <p:nvPr/>
            </p:nvSpPr>
            <p:spPr>
              <a:xfrm>
                <a:off x="4670425" y="4243388"/>
                <a:ext cx="192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5" name="Google Shape;1575;p66"/>
              <p:cNvSpPr/>
              <p:nvPr/>
            </p:nvSpPr>
            <p:spPr>
              <a:xfrm>
                <a:off x="4700588" y="4240213"/>
                <a:ext cx="93662" cy="107950"/>
              </a:xfrm>
              <a:custGeom>
                <a:avLst/>
                <a:gdLst/>
                <a:ahLst/>
                <a:cxnLst/>
                <a:rect l="l" t="t" r="r" b="b"/>
                <a:pathLst>
                  <a:path w="25" h="29" extrusionOk="0">
                    <a:moveTo>
                      <a:pt x="20" y="10"/>
                    </a:moveTo>
                    <a:cubicBezTo>
                      <a:pt x="19" y="7"/>
                      <a:pt x="17" y="4"/>
                      <a:pt x="13" y="4"/>
                    </a:cubicBezTo>
                    <a:cubicBezTo>
                      <a:pt x="8" y="4"/>
                      <a:pt x="5" y="10"/>
                      <a:pt x="5" y="15"/>
                    </a:cubicBezTo>
                    <a:cubicBezTo>
                      <a:pt x="5" y="20"/>
                      <a:pt x="8" y="25"/>
                      <a:pt x="13" y="25"/>
                    </a:cubicBezTo>
                    <a:cubicBezTo>
                      <a:pt x="18" y="25"/>
                      <a:pt x="20" y="22"/>
                      <a:pt x="20" y="18"/>
                    </a:cubicBezTo>
                    <a:cubicBezTo>
                      <a:pt x="25" y="18"/>
                      <a:pt x="25" y="18"/>
                      <a:pt x="25" y="18"/>
                    </a:cubicBezTo>
                    <a:cubicBezTo>
                      <a:pt x="25" y="25"/>
                      <a:pt x="20" y="29"/>
                      <a:pt x="13" y="29"/>
                    </a:cubicBezTo>
                    <a:cubicBezTo>
                      <a:pt x="5" y="29"/>
                      <a:pt x="0" y="23"/>
                      <a:pt x="0" y="15"/>
                    </a:cubicBezTo>
                    <a:cubicBezTo>
                      <a:pt x="0" y="7"/>
                      <a:pt x="5" y="0"/>
                      <a:pt x="13" y="0"/>
                    </a:cubicBezTo>
                    <a:cubicBezTo>
                      <a:pt x="20" y="0"/>
                      <a:pt x="25" y="4"/>
                      <a:pt x="25" y="10"/>
                    </a:cubicBezTo>
                    <a:lnTo>
                      <a:pt x="20"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6" name="Google Shape;1576;p66"/>
              <p:cNvSpPr/>
              <p:nvPr/>
            </p:nvSpPr>
            <p:spPr>
              <a:xfrm>
                <a:off x="4797425" y="4243388"/>
                <a:ext cx="82550" cy="104775"/>
              </a:xfrm>
              <a:custGeom>
                <a:avLst/>
                <a:gdLst/>
                <a:ahLst/>
                <a:cxnLst/>
                <a:rect l="l" t="t" r="r" b="b"/>
                <a:pathLst>
                  <a:path w="52" h="66" extrusionOk="0">
                    <a:moveTo>
                      <a:pt x="0" y="0"/>
                    </a:moveTo>
                    <a:lnTo>
                      <a:pt x="52" y="0"/>
                    </a:lnTo>
                    <a:lnTo>
                      <a:pt x="52" y="10"/>
                    </a:lnTo>
                    <a:lnTo>
                      <a:pt x="33" y="10"/>
                    </a:lnTo>
                    <a:lnTo>
                      <a:pt x="33" y="66"/>
                    </a:lnTo>
                    <a:lnTo>
                      <a:pt x="22" y="66"/>
                    </a:lnTo>
                    <a:lnTo>
                      <a:pt x="22" y="10"/>
                    </a:lnTo>
                    <a:lnTo>
                      <a:pt x="0" y="1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7" name="Google Shape;1577;p66"/>
              <p:cNvSpPr/>
              <p:nvPr/>
            </p:nvSpPr>
            <p:spPr>
              <a:xfrm>
                <a:off x="4884738" y="4240213"/>
                <a:ext cx="96837" cy="107950"/>
              </a:xfrm>
              <a:custGeom>
                <a:avLst/>
                <a:gdLst/>
                <a:ahLst/>
                <a:cxnLst/>
                <a:rect l="l" t="t" r="r" b="b"/>
                <a:pathLst>
                  <a:path w="26" h="29" extrusionOk="0">
                    <a:moveTo>
                      <a:pt x="26" y="15"/>
                    </a:moveTo>
                    <a:cubicBezTo>
                      <a:pt x="26" y="23"/>
                      <a:pt x="22" y="29"/>
                      <a:pt x="13" y="29"/>
                    </a:cubicBezTo>
                    <a:cubicBezTo>
                      <a:pt x="5" y="29"/>
                      <a:pt x="0" y="23"/>
                      <a:pt x="0" y="15"/>
                    </a:cubicBezTo>
                    <a:cubicBezTo>
                      <a:pt x="0" y="7"/>
                      <a:pt x="5" y="0"/>
                      <a:pt x="13" y="0"/>
                    </a:cubicBezTo>
                    <a:cubicBezTo>
                      <a:pt x="22" y="0"/>
                      <a:pt x="26" y="7"/>
                      <a:pt x="26" y="15"/>
                    </a:cubicBezTo>
                    <a:close/>
                    <a:moveTo>
                      <a:pt x="5" y="15"/>
                    </a:moveTo>
                    <a:cubicBezTo>
                      <a:pt x="5" y="20"/>
                      <a:pt x="7" y="25"/>
                      <a:pt x="13" y="25"/>
                    </a:cubicBezTo>
                    <a:cubicBezTo>
                      <a:pt x="19" y="25"/>
                      <a:pt x="22" y="20"/>
                      <a:pt x="22" y="15"/>
                    </a:cubicBezTo>
                    <a:cubicBezTo>
                      <a:pt x="22" y="10"/>
                      <a:pt x="19" y="4"/>
                      <a:pt x="13" y="4"/>
                    </a:cubicBezTo>
                    <a:cubicBezTo>
                      <a:pt x="7" y="4"/>
                      <a:pt x="5" y="10"/>
                      <a:pt x="5" y="15"/>
                    </a:cubicBez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8" name="Google Shape;1578;p66"/>
              <p:cNvSpPr/>
              <p:nvPr/>
            </p:nvSpPr>
            <p:spPr>
              <a:xfrm>
                <a:off x="4997450" y="4243388"/>
                <a:ext cx="85725" cy="104775"/>
              </a:xfrm>
              <a:custGeom>
                <a:avLst/>
                <a:gdLst/>
                <a:ahLst/>
                <a:cxnLst/>
                <a:rect l="l" t="t" r="r" b="b"/>
                <a:pathLst>
                  <a:path w="23" h="28" extrusionOk="0">
                    <a:moveTo>
                      <a:pt x="0" y="0"/>
                    </a:moveTo>
                    <a:cubicBezTo>
                      <a:pt x="13" y="0"/>
                      <a:pt x="13" y="0"/>
                      <a:pt x="13" y="0"/>
                    </a:cubicBezTo>
                    <a:cubicBezTo>
                      <a:pt x="19" y="0"/>
                      <a:pt x="22" y="3"/>
                      <a:pt x="22" y="8"/>
                    </a:cubicBezTo>
                    <a:cubicBezTo>
                      <a:pt x="22" y="13"/>
                      <a:pt x="19" y="14"/>
                      <a:pt x="18" y="14"/>
                    </a:cubicBezTo>
                    <a:cubicBezTo>
                      <a:pt x="18" y="15"/>
                      <a:pt x="18" y="15"/>
                      <a:pt x="18" y="15"/>
                    </a:cubicBezTo>
                    <a:cubicBezTo>
                      <a:pt x="19" y="15"/>
                      <a:pt x="22" y="16"/>
                      <a:pt x="22" y="20"/>
                    </a:cubicBezTo>
                    <a:cubicBezTo>
                      <a:pt x="22" y="24"/>
                      <a:pt x="22" y="27"/>
                      <a:pt x="23" y="28"/>
                    </a:cubicBezTo>
                    <a:cubicBezTo>
                      <a:pt x="18" y="28"/>
                      <a:pt x="18" y="28"/>
                      <a:pt x="18" y="28"/>
                    </a:cubicBezTo>
                    <a:cubicBezTo>
                      <a:pt x="17" y="26"/>
                      <a:pt x="17" y="25"/>
                      <a:pt x="17" y="24"/>
                    </a:cubicBezTo>
                    <a:cubicBezTo>
                      <a:pt x="17" y="19"/>
                      <a:pt x="16" y="16"/>
                      <a:pt x="12" y="16"/>
                    </a:cubicBezTo>
                    <a:cubicBezTo>
                      <a:pt x="5" y="16"/>
                      <a:pt x="5" y="16"/>
                      <a:pt x="5" y="16"/>
                    </a:cubicBezTo>
                    <a:cubicBezTo>
                      <a:pt x="5" y="28"/>
                      <a:pt x="5" y="28"/>
                      <a:pt x="5" y="28"/>
                    </a:cubicBezTo>
                    <a:cubicBezTo>
                      <a:pt x="0" y="28"/>
                      <a:pt x="0" y="28"/>
                      <a:pt x="0" y="28"/>
                    </a:cubicBezTo>
                    <a:lnTo>
                      <a:pt x="0" y="0"/>
                    </a:lnTo>
                    <a:close/>
                    <a:moveTo>
                      <a:pt x="5" y="13"/>
                    </a:moveTo>
                    <a:cubicBezTo>
                      <a:pt x="13" y="13"/>
                      <a:pt x="13" y="13"/>
                      <a:pt x="13" y="13"/>
                    </a:cubicBezTo>
                    <a:cubicBezTo>
                      <a:pt x="16" y="13"/>
                      <a:pt x="17" y="11"/>
                      <a:pt x="17" y="8"/>
                    </a:cubicBezTo>
                    <a:cubicBezTo>
                      <a:pt x="17" y="5"/>
                      <a:pt x="15" y="4"/>
                      <a:pt x="13" y="4"/>
                    </a:cubicBezTo>
                    <a:cubicBezTo>
                      <a:pt x="5" y="4"/>
                      <a:pt x="5" y="4"/>
                      <a:pt x="5" y="4"/>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79" name="Google Shape;1579;p66"/>
              <p:cNvSpPr/>
              <p:nvPr/>
            </p:nvSpPr>
            <p:spPr>
              <a:xfrm>
                <a:off x="5080000" y="4243388"/>
                <a:ext cx="93662" cy="104775"/>
              </a:xfrm>
              <a:custGeom>
                <a:avLst/>
                <a:gdLst/>
                <a:ahLst/>
                <a:cxnLst/>
                <a:rect l="l" t="t" r="r" b="b"/>
                <a:pathLst>
                  <a:path w="59" h="66" extrusionOk="0">
                    <a:moveTo>
                      <a:pt x="23" y="40"/>
                    </a:moveTo>
                    <a:lnTo>
                      <a:pt x="0" y="0"/>
                    </a:lnTo>
                    <a:lnTo>
                      <a:pt x="11" y="0"/>
                    </a:lnTo>
                    <a:lnTo>
                      <a:pt x="28" y="29"/>
                    </a:lnTo>
                    <a:lnTo>
                      <a:pt x="47" y="0"/>
                    </a:lnTo>
                    <a:lnTo>
                      <a:pt x="59" y="0"/>
                    </a:lnTo>
                    <a:lnTo>
                      <a:pt x="35" y="40"/>
                    </a:lnTo>
                    <a:lnTo>
                      <a:pt x="35" y="66"/>
                    </a:lnTo>
                    <a:lnTo>
                      <a:pt x="23" y="66"/>
                    </a:lnTo>
                    <a:lnTo>
                      <a:pt x="23" y="4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580" name="Google Shape;1580;p66"/>
            <p:cNvGrpSpPr/>
            <p:nvPr/>
          </p:nvGrpSpPr>
          <p:grpSpPr>
            <a:xfrm>
              <a:off x="2419865" y="2080875"/>
              <a:ext cx="2220245" cy="671310"/>
              <a:chOff x="3462338" y="2120900"/>
              <a:chExt cx="2220912" cy="671512"/>
            </a:xfrm>
          </p:grpSpPr>
          <p:sp>
            <p:nvSpPr>
              <p:cNvPr id="1581" name="Google Shape;1581;p66"/>
              <p:cNvSpPr/>
              <p:nvPr/>
            </p:nvSpPr>
            <p:spPr>
              <a:xfrm>
                <a:off x="3462338" y="2120900"/>
                <a:ext cx="2220912" cy="671512"/>
              </a:xfrm>
              <a:custGeom>
                <a:avLst/>
                <a:gdLst/>
                <a:ahLst/>
                <a:cxnLst/>
                <a:rect l="l" t="t" r="r" b="b"/>
                <a:pathLst>
                  <a:path w="592" h="179" extrusionOk="0">
                    <a:moveTo>
                      <a:pt x="305" y="5"/>
                    </a:moveTo>
                    <a:cubicBezTo>
                      <a:pt x="297" y="0"/>
                      <a:pt x="284" y="0"/>
                      <a:pt x="276" y="5"/>
                    </a:cubicBezTo>
                    <a:cubicBezTo>
                      <a:pt x="7" y="170"/>
                      <a:pt x="7" y="170"/>
                      <a:pt x="7" y="170"/>
                    </a:cubicBezTo>
                    <a:cubicBezTo>
                      <a:pt x="0" y="175"/>
                      <a:pt x="1" y="179"/>
                      <a:pt x="10" y="179"/>
                    </a:cubicBezTo>
                    <a:cubicBezTo>
                      <a:pt x="581" y="179"/>
                      <a:pt x="581" y="179"/>
                      <a:pt x="581" y="179"/>
                    </a:cubicBezTo>
                    <a:cubicBezTo>
                      <a:pt x="590" y="179"/>
                      <a:pt x="592" y="175"/>
                      <a:pt x="584" y="171"/>
                    </a:cubicBezTo>
                    <a:lnTo>
                      <a:pt x="305" y="5"/>
                    </a:lnTo>
                    <a:close/>
                  </a:path>
                </a:pathLst>
              </a:custGeom>
              <a:solidFill>
                <a:srgbClr val="B2BC34"/>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2" name="Google Shape;1582;p66"/>
              <p:cNvSpPr/>
              <p:nvPr/>
            </p:nvSpPr>
            <p:spPr>
              <a:xfrm>
                <a:off x="3998913" y="2544763"/>
                <a:ext cx="82550" cy="104775"/>
              </a:xfrm>
              <a:custGeom>
                <a:avLst/>
                <a:gdLst/>
                <a:ahLst/>
                <a:cxnLst/>
                <a:rect l="l" t="t" r="r" b="b"/>
                <a:pathLst>
                  <a:path w="22" h="28" extrusionOk="0">
                    <a:moveTo>
                      <a:pt x="0" y="0"/>
                    </a:moveTo>
                    <a:cubicBezTo>
                      <a:pt x="13" y="0"/>
                      <a:pt x="13" y="0"/>
                      <a:pt x="13" y="0"/>
                    </a:cubicBezTo>
                    <a:cubicBezTo>
                      <a:pt x="21" y="0"/>
                      <a:pt x="22" y="5"/>
                      <a:pt x="22" y="9"/>
                    </a:cubicBezTo>
                    <a:cubicBezTo>
                      <a:pt x="22" y="12"/>
                      <a:pt x="21" y="17"/>
                      <a:pt x="13" y="17"/>
                    </a:cubicBezTo>
                    <a:cubicBezTo>
                      <a:pt x="5" y="17"/>
                      <a:pt x="5" y="17"/>
                      <a:pt x="5" y="17"/>
                    </a:cubicBezTo>
                    <a:cubicBezTo>
                      <a:pt x="5" y="28"/>
                      <a:pt x="5" y="28"/>
                      <a:pt x="5" y="28"/>
                    </a:cubicBezTo>
                    <a:cubicBezTo>
                      <a:pt x="0" y="28"/>
                      <a:pt x="0" y="28"/>
                      <a:pt x="0" y="28"/>
                    </a:cubicBezTo>
                    <a:lnTo>
                      <a:pt x="0" y="0"/>
                    </a:lnTo>
                    <a:close/>
                    <a:moveTo>
                      <a:pt x="5" y="13"/>
                    </a:moveTo>
                    <a:cubicBezTo>
                      <a:pt x="12" y="13"/>
                      <a:pt x="12" y="13"/>
                      <a:pt x="12" y="13"/>
                    </a:cubicBezTo>
                    <a:cubicBezTo>
                      <a:pt x="15" y="13"/>
                      <a:pt x="17" y="12"/>
                      <a:pt x="17" y="9"/>
                    </a:cubicBezTo>
                    <a:cubicBezTo>
                      <a:pt x="17" y="5"/>
                      <a:pt x="15" y="4"/>
                      <a:pt x="12" y="4"/>
                    </a:cubicBezTo>
                    <a:cubicBezTo>
                      <a:pt x="5" y="4"/>
                      <a:pt x="5" y="4"/>
                      <a:pt x="5" y="4"/>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3" name="Google Shape;1583;p66"/>
              <p:cNvSpPr/>
              <p:nvPr/>
            </p:nvSpPr>
            <p:spPr>
              <a:xfrm>
                <a:off x="4092575" y="2544763"/>
                <a:ext cx="87312" cy="104775"/>
              </a:xfrm>
              <a:custGeom>
                <a:avLst/>
                <a:gdLst/>
                <a:ahLst/>
                <a:cxnLst/>
                <a:rect l="l" t="t" r="r" b="b"/>
                <a:pathLst>
                  <a:path w="23" h="28" extrusionOk="0">
                    <a:moveTo>
                      <a:pt x="0" y="0"/>
                    </a:moveTo>
                    <a:cubicBezTo>
                      <a:pt x="5" y="0"/>
                      <a:pt x="5" y="0"/>
                      <a:pt x="5" y="0"/>
                    </a:cubicBezTo>
                    <a:cubicBezTo>
                      <a:pt x="5" y="16"/>
                      <a:pt x="5" y="16"/>
                      <a:pt x="5" y="16"/>
                    </a:cubicBezTo>
                    <a:cubicBezTo>
                      <a:pt x="5" y="20"/>
                      <a:pt x="5" y="24"/>
                      <a:pt x="11" y="24"/>
                    </a:cubicBezTo>
                    <a:cubicBezTo>
                      <a:pt x="18" y="24"/>
                      <a:pt x="18" y="20"/>
                      <a:pt x="18" y="16"/>
                    </a:cubicBezTo>
                    <a:cubicBezTo>
                      <a:pt x="18" y="0"/>
                      <a:pt x="18" y="0"/>
                      <a:pt x="18" y="0"/>
                    </a:cubicBezTo>
                    <a:cubicBezTo>
                      <a:pt x="23" y="0"/>
                      <a:pt x="23" y="0"/>
                      <a:pt x="23" y="0"/>
                    </a:cubicBezTo>
                    <a:cubicBezTo>
                      <a:pt x="23" y="18"/>
                      <a:pt x="23" y="18"/>
                      <a:pt x="23" y="18"/>
                    </a:cubicBezTo>
                    <a:cubicBezTo>
                      <a:pt x="23" y="25"/>
                      <a:pt x="18" y="28"/>
                      <a:pt x="11" y="28"/>
                    </a:cubicBezTo>
                    <a:cubicBezTo>
                      <a:pt x="4" y="28"/>
                      <a:pt x="0" y="25"/>
                      <a:pt x="0" y="18"/>
                    </a:cubicBez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4" name="Google Shape;1584;p66"/>
              <p:cNvSpPr/>
              <p:nvPr/>
            </p:nvSpPr>
            <p:spPr>
              <a:xfrm>
                <a:off x="4194175" y="2544763"/>
                <a:ext cx="85725" cy="104775"/>
              </a:xfrm>
              <a:custGeom>
                <a:avLst/>
                <a:gdLst/>
                <a:ahLst/>
                <a:cxnLst/>
                <a:rect l="l" t="t" r="r" b="b"/>
                <a:pathLst>
                  <a:path w="23" h="28" extrusionOk="0">
                    <a:moveTo>
                      <a:pt x="0" y="0"/>
                    </a:moveTo>
                    <a:cubicBezTo>
                      <a:pt x="14" y="0"/>
                      <a:pt x="14" y="0"/>
                      <a:pt x="14" y="0"/>
                    </a:cubicBezTo>
                    <a:cubicBezTo>
                      <a:pt x="19" y="0"/>
                      <a:pt x="22" y="2"/>
                      <a:pt x="22" y="7"/>
                    </a:cubicBezTo>
                    <a:cubicBezTo>
                      <a:pt x="22" y="10"/>
                      <a:pt x="20" y="12"/>
                      <a:pt x="18" y="13"/>
                    </a:cubicBezTo>
                    <a:cubicBezTo>
                      <a:pt x="18" y="13"/>
                      <a:pt x="18" y="13"/>
                      <a:pt x="18" y="13"/>
                    </a:cubicBezTo>
                    <a:cubicBezTo>
                      <a:pt x="21" y="14"/>
                      <a:pt x="23" y="16"/>
                      <a:pt x="23" y="20"/>
                    </a:cubicBezTo>
                    <a:cubicBezTo>
                      <a:pt x="23" y="24"/>
                      <a:pt x="20" y="28"/>
                      <a:pt x="13" y="28"/>
                    </a:cubicBezTo>
                    <a:cubicBezTo>
                      <a:pt x="0" y="28"/>
                      <a:pt x="0" y="28"/>
                      <a:pt x="0" y="28"/>
                    </a:cubicBezTo>
                    <a:lnTo>
                      <a:pt x="0" y="0"/>
                    </a:lnTo>
                    <a:close/>
                    <a:moveTo>
                      <a:pt x="5" y="12"/>
                    </a:moveTo>
                    <a:cubicBezTo>
                      <a:pt x="13" y="12"/>
                      <a:pt x="13" y="12"/>
                      <a:pt x="13" y="12"/>
                    </a:cubicBezTo>
                    <a:cubicBezTo>
                      <a:pt x="15" y="12"/>
                      <a:pt x="17" y="10"/>
                      <a:pt x="17" y="8"/>
                    </a:cubicBezTo>
                    <a:cubicBezTo>
                      <a:pt x="17" y="5"/>
                      <a:pt x="15" y="4"/>
                      <a:pt x="13" y="4"/>
                    </a:cubicBezTo>
                    <a:cubicBezTo>
                      <a:pt x="5" y="4"/>
                      <a:pt x="5" y="4"/>
                      <a:pt x="5" y="4"/>
                    </a:cubicBezTo>
                    <a:lnTo>
                      <a:pt x="5" y="12"/>
                    </a:lnTo>
                    <a:close/>
                    <a:moveTo>
                      <a:pt x="5" y="24"/>
                    </a:moveTo>
                    <a:cubicBezTo>
                      <a:pt x="14" y="24"/>
                      <a:pt x="14" y="24"/>
                      <a:pt x="14" y="24"/>
                    </a:cubicBezTo>
                    <a:cubicBezTo>
                      <a:pt x="16" y="24"/>
                      <a:pt x="18" y="22"/>
                      <a:pt x="18" y="19"/>
                    </a:cubicBezTo>
                    <a:cubicBezTo>
                      <a:pt x="18" y="17"/>
                      <a:pt x="16" y="15"/>
                      <a:pt x="14" y="15"/>
                    </a:cubicBezTo>
                    <a:cubicBezTo>
                      <a:pt x="5" y="15"/>
                      <a:pt x="5" y="15"/>
                      <a:pt x="5" y="15"/>
                    </a:cubicBezTo>
                    <a:lnTo>
                      <a:pt x="5" y="2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5" name="Google Shape;1585;p66"/>
              <p:cNvSpPr/>
              <p:nvPr/>
            </p:nvSpPr>
            <p:spPr>
              <a:xfrm>
                <a:off x="4292600" y="2544763"/>
                <a:ext cx="69850" cy="104775"/>
              </a:xfrm>
              <a:custGeom>
                <a:avLst/>
                <a:gdLst/>
                <a:ahLst/>
                <a:cxnLst/>
                <a:rect l="l" t="t" r="r" b="b"/>
                <a:pathLst>
                  <a:path w="44" h="66" extrusionOk="0">
                    <a:moveTo>
                      <a:pt x="0" y="0"/>
                    </a:moveTo>
                    <a:lnTo>
                      <a:pt x="11" y="0"/>
                    </a:lnTo>
                    <a:lnTo>
                      <a:pt x="11" y="57"/>
                    </a:lnTo>
                    <a:lnTo>
                      <a:pt x="44" y="57"/>
                    </a:lnTo>
                    <a:lnTo>
                      <a:pt x="44" y="66"/>
                    </a:lnTo>
                    <a:lnTo>
                      <a:pt x="0"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6" name="Google Shape;1586;p66"/>
              <p:cNvSpPr/>
              <p:nvPr/>
            </p:nvSpPr>
            <p:spPr>
              <a:xfrm>
                <a:off x="4373563" y="2544763"/>
                <a:ext cx="159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7" name="Google Shape;1587;p66"/>
              <p:cNvSpPr/>
              <p:nvPr/>
            </p:nvSpPr>
            <p:spPr>
              <a:xfrm>
                <a:off x="4403725" y="2544763"/>
                <a:ext cx="93662" cy="104775"/>
              </a:xfrm>
              <a:custGeom>
                <a:avLst/>
                <a:gdLst/>
                <a:ahLst/>
                <a:cxnLst/>
                <a:rect l="l" t="t" r="r" b="b"/>
                <a:pathLst>
                  <a:path w="25" h="28" extrusionOk="0">
                    <a:moveTo>
                      <a:pt x="20" y="9"/>
                    </a:moveTo>
                    <a:cubicBezTo>
                      <a:pt x="19" y="6"/>
                      <a:pt x="17" y="3"/>
                      <a:pt x="13" y="3"/>
                    </a:cubicBezTo>
                    <a:cubicBezTo>
                      <a:pt x="7" y="3"/>
                      <a:pt x="5" y="9"/>
                      <a:pt x="5" y="14"/>
                    </a:cubicBezTo>
                    <a:cubicBezTo>
                      <a:pt x="5" y="19"/>
                      <a:pt x="7" y="24"/>
                      <a:pt x="13" y="24"/>
                    </a:cubicBezTo>
                    <a:cubicBezTo>
                      <a:pt x="17" y="24"/>
                      <a:pt x="20" y="21"/>
                      <a:pt x="20" y="17"/>
                    </a:cubicBezTo>
                    <a:cubicBezTo>
                      <a:pt x="25" y="17"/>
                      <a:pt x="25" y="17"/>
                      <a:pt x="25" y="17"/>
                    </a:cubicBezTo>
                    <a:cubicBezTo>
                      <a:pt x="24" y="24"/>
                      <a:pt x="20" y="28"/>
                      <a:pt x="13" y="28"/>
                    </a:cubicBezTo>
                    <a:cubicBezTo>
                      <a:pt x="5" y="28"/>
                      <a:pt x="0" y="22"/>
                      <a:pt x="0" y="14"/>
                    </a:cubicBezTo>
                    <a:cubicBezTo>
                      <a:pt x="0" y="6"/>
                      <a:pt x="5" y="0"/>
                      <a:pt x="13" y="0"/>
                    </a:cubicBezTo>
                    <a:cubicBezTo>
                      <a:pt x="19" y="0"/>
                      <a:pt x="24" y="3"/>
                      <a:pt x="25" y="9"/>
                    </a:cubicBezTo>
                    <a:lnTo>
                      <a:pt x="20" y="9"/>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8" name="Google Shape;1588;p66"/>
              <p:cNvSpPr/>
              <p:nvPr/>
            </p:nvSpPr>
            <p:spPr>
              <a:xfrm>
                <a:off x="4535488" y="2544763"/>
                <a:ext cx="90487" cy="104775"/>
              </a:xfrm>
              <a:custGeom>
                <a:avLst/>
                <a:gdLst/>
                <a:ahLst/>
                <a:cxnLst/>
                <a:rect l="l" t="t" r="r" b="b"/>
                <a:pathLst>
                  <a:path w="57" h="66" extrusionOk="0">
                    <a:moveTo>
                      <a:pt x="0" y="0"/>
                    </a:moveTo>
                    <a:lnTo>
                      <a:pt x="12" y="0"/>
                    </a:lnTo>
                    <a:lnTo>
                      <a:pt x="28" y="52"/>
                    </a:lnTo>
                    <a:lnTo>
                      <a:pt x="28" y="52"/>
                    </a:lnTo>
                    <a:lnTo>
                      <a:pt x="45" y="0"/>
                    </a:lnTo>
                    <a:lnTo>
                      <a:pt x="57" y="0"/>
                    </a:lnTo>
                    <a:lnTo>
                      <a:pt x="33" y="66"/>
                    </a:lnTo>
                    <a:lnTo>
                      <a:pt x="21" y="66"/>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89" name="Google Shape;1589;p66"/>
              <p:cNvSpPr/>
              <p:nvPr/>
            </p:nvSpPr>
            <p:spPr>
              <a:xfrm>
                <a:off x="4632325" y="2544763"/>
                <a:ext cx="15900" cy="1047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0" name="Google Shape;1590;p66"/>
              <p:cNvSpPr/>
              <p:nvPr/>
            </p:nvSpPr>
            <p:spPr>
              <a:xfrm>
                <a:off x="4662488" y="2544763"/>
                <a:ext cx="93662" cy="104775"/>
              </a:xfrm>
              <a:custGeom>
                <a:avLst/>
                <a:gdLst/>
                <a:ahLst/>
                <a:cxnLst/>
                <a:rect l="l" t="t" r="r" b="b"/>
                <a:pathLst>
                  <a:path w="25" h="28" extrusionOk="0">
                    <a:moveTo>
                      <a:pt x="20" y="9"/>
                    </a:moveTo>
                    <a:cubicBezTo>
                      <a:pt x="19" y="6"/>
                      <a:pt x="17" y="3"/>
                      <a:pt x="13" y="3"/>
                    </a:cubicBezTo>
                    <a:cubicBezTo>
                      <a:pt x="7" y="3"/>
                      <a:pt x="5" y="9"/>
                      <a:pt x="5" y="14"/>
                    </a:cubicBezTo>
                    <a:cubicBezTo>
                      <a:pt x="5" y="19"/>
                      <a:pt x="7" y="24"/>
                      <a:pt x="13" y="24"/>
                    </a:cubicBezTo>
                    <a:cubicBezTo>
                      <a:pt x="17" y="24"/>
                      <a:pt x="20" y="21"/>
                      <a:pt x="20" y="17"/>
                    </a:cubicBezTo>
                    <a:cubicBezTo>
                      <a:pt x="25" y="17"/>
                      <a:pt x="25" y="17"/>
                      <a:pt x="25" y="17"/>
                    </a:cubicBezTo>
                    <a:cubicBezTo>
                      <a:pt x="24" y="24"/>
                      <a:pt x="20" y="28"/>
                      <a:pt x="13" y="28"/>
                    </a:cubicBezTo>
                    <a:cubicBezTo>
                      <a:pt x="5" y="28"/>
                      <a:pt x="0" y="22"/>
                      <a:pt x="0" y="14"/>
                    </a:cubicBezTo>
                    <a:cubicBezTo>
                      <a:pt x="0" y="6"/>
                      <a:pt x="5" y="0"/>
                      <a:pt x="13" y="0"/>
                    </a:cubicBezTo>
                    <a:cubicBezTo>
                      <a:pt x="19" y="0"/>
                      <a:pt x="24" y="3"/>
                      <a:pt x="25" y="9"/>
                    </a:cubicBezTo>
                    <a:lnTo>
                      <a:pt x="20" y="9"/>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1" name="Google Shape;1591;p66"/>
              <p:cNvSpPr/>
              <p:nvPr/>
            </p:nvSpPr>
            <p:spPr>
              <a:xfrm>
                <a:off x="4760913" y="2544763"/>
                <a:ext cx="82550" cy="104775"/>
              </a:xfrm>
              <a:custGeom>
                <a:avLst/>
                <a:gdLst/>
                <a:ahLst/>
                <a:cxnLst/>
                <a:rect l="l" t="t" r="r" b="b"/>
                <a:pathLst>
                  <a:path w="52" h="66" extrusionOk="0">
                    <a:moveTo>
                      <a:pt x="0" y="0"/>
                    </a:moveTo>
                    <a:lnTo>
                      <a:pt x="52" y="0"/>
                    </a:lnTo>
                    <a:lnTo>
                      <a:pt x="52" y="10"/>
                    </a:lnTo>
                    <a:lnTo>
                      <a:pt x="31" y="10"/>
                    </a:lnTo>
                    <a:lnTo>
                      <a:pt x="31" y="66"/>
                    </a:lnTo>
                    <a:lnTo>
                      <a:pt x="19" y="66"/>
                    </a:lnTo>
                    <a:lnTo>
                      <a:pt x="19" y="10"/>
                    </a:lnTo>
                    <a:lnTo>
                      <a:pt x="0" y="1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2" name="Google Shape;1592;p66"/>
              <p:cNvSpPr/>
              <p:nvPr/>
            </p:nvSpPr>
            <p:spPr>
              <a:xfrm>
                <a:off x="4846638" y="2544763"/>
                <a:ext cx="98425" cy="104775"/>
              </a:xfrm>
              <a:custGeom>
                <a:avLst/>
                <a:gdLst/>
                <a:ahLst/>
                <a:cxnLst/>
                <a:rect l="l" t="t" r="r" b="b"/>
                <a:pathLst>
                  <a:path w="26" h="28" extrusionOk="0">
                    <a:moveTo>
                      <a:pt x="26" y="14"/>
                    </a:moveTo>
                    <a:cubicBezTo>
                      <a:pt x="26" y="22"/>
                      <a:pt x="21" y="28"/>
                      <a:pt x="13" y="28"/>
                    </a:cubicBezTo>
                    <a:cubicBezTo>
                      <a:pt x="5" y="28"/>
                      <a:pt x="0" y="22"/>
                      <a:pt x="0" y="14"/>
                    </a:cubicBezTo>
                    <a:cubicBezTo>
                      <a:pt x="0" y="6"/>
                      <a:pt x="5" y="0"/>
                      <a:pt x="13" y="0"/>
                    </a:cubicBezTo>
                    <a:cubicBezTo>
                      <a:pt x="21" y="0"/>
                      <a:pt x="26" y="6"/>
                      <a:pt x="26" y="14"/>
                    </a:cubicBezTo>
                    <a:close/>
                    <a:moveTo>
                      <a:pt x="5" y="14"/>
                    </a:moveTo>
                    <a:cubicBezTo>
                      <a:pt x="5" y="19"/>
                      <a:pt x="7" y="24"/>
                      <a:pt x="13" y="24"/>
                    </a:cubicBezTo>
                    <a:cubicBezTo>
                      <a:pt x="19" y="24"/>
                      <a:pt x="21" y="19"/>
                      <a:pt x="21" y="14"/>
                    </a:cubicBezTo>
                    <a:cubicBezTo>
                      <a:pt x="21" y="9"/>
                      <a:pt x="19" y="3"/>
                      <a:pt x="13" y="3"/>
                    </a:cubicBezTo>
                    <a:cubicBezTo>
                      <a:pt x="7" y="3"/>
                      <a:pt x="5" y="9"/>
                      <a:pt x="5" y="14"/>
                    </a:cubicBez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3" name="Google Shape;1593;p66"/>
              <p:cNvSpPr/>
              <p:nvPr/>
            </p:nvSpPr>
            <p:spPr>
              <a:xfrm>
                <a:off x="4959350" y="2544763"/>
                <a:ext cx="85725" cy="104775"/>
              </a:xfrm>
              <a:custGeom>
                <a:avLst/>
                <a:gdLst/>
                <a:ahLst/>
                <a:cxnLst/>
                <a:rect l="l" t="t" r="r" b="b"/>
                <a:pathLst>
                  <a:path w="23" h="28" extrusionOk="0">
                    <a:moveTo>
                      <a:pt x="0" y="0"/>
                    </a:moveTo>
                    <a:cubicBezTo>
                      <a:pt x="13" y="0"/>
                      <a:pt x="13" y="0"/>
                      <a:pt x="13" y="0"/>
                    </a:cubicBezTo>
                    <a:cubicBezTo>
                      <a:pt x="19" y="0"/>
                      <a:pt x="22" y="3"/>
                      <a:pt x="22" y="8"/>
                    </a:cubicBezTo>
                    <a:cubicBezTo>
                      <a:pt x="22" y="13"/>
                      <a:pt x="18" y="14"/>
                      <a:pt x="17" y="15"/>
                    </a:cubicBezTo>
                    <a:cubicBezTo>
                      <a:pt x="17" y="15"/>
                      <a:pt x="17" y="15"/>
                      <a:pt x="17" y="15"/>
                    </a:cubicBezTo>
                    <a:cubicBezTo>
                      <a:pt x="19" y="15"/>
                      <a:pt x="21" y="16"/>
                      <a:pt x="21" y="21"/>
                    </a:cubicBezTo>
                    <a:cubicBezTo>
                      <a:pt x="21" y="24"/>
                      <a:pt x="22" y="27"/>
                      <a:pt x="23" y="28"/>
                    </a:cubicBezTo>
                    <a:cubicBezTo>
                      <a:pt x="18" y="28"/>
                      <a:pt x="18" y="28"/>
                      <a:pt x="18" y="28"/>
                    </a:cubicBezTo>
                    <a:cubicBezTo>
                      <a:pt x="17" y="27"/>
                      <a:pt x="17" y="25"/>
                      <a:pt x="17" y="24"/>
                    </a:cubicBezTo>
                    <a:cubicBezTo>
                      <a:pt x="17" y="19"/>
                      <a:pt x="16" y="16"/>
                      <a:pt x="12" y="16"/>
                    </a:cubicBezTo>
                    <a:cubicBezTo>
                      <a:pt x="4" y="16"/>
                      <a:pt x="4" y="16"/>
                      <a:pt x="4" y="16"/>
                    </a:cubicBezTo>
                    <a:cubicBezTo>
                      <a:pt x="4" y="28"/>
                      <a:pt x="4" y="28"/>
                      <a:pt x="4" y="28"/>
                    </a:cubicBezTo>
                    <a:cubicBezTo>
                      <a:pt x="0" y="28"/>
                      <a:pt x="0" y="28"/>
                      <a:pt x="0" y="28"/>
                    </a:cubicBezTo>
                    <a:lnTo>
                      <a:pt x="0" y="0"/>
                    </a:lnTo>
                    <a:close/>
                    <a:moveTo>
                      <a:pt x="4" y="13"/>
                    </a:moveTo>
                    <a:cubicBezTo>
                      <a:pt x="12" y="13"/>
                      <a:pt x="12" y="13"/>
                      <a:pt x="12" y="13"/>
                    </a:cubicBezTo>
                    <a:cubicBezTo>
                      <a:pt x="15" y="13"/>
                      <a:pt x="17" y="11"/>
                      <a:pt x="17" y="8"/>
                    </a:cubicBezTo>
                    <a:cubicBezTo>
                      <a:pt x="17" y="5"/>
                      <a:pt x="15" y="4"/>
                      <a:pt x="12" y="4"/>
                    </a:cubicBezTo>
                    <a:cubicBezTo>
                      <a:pt x="4" y="4"/>
                      <a:pt x="4" y="4"/>
                      <a:pt x="4" y="4"/>
                    </a:cubicBezTo>
                    <a:lnTo>
                      <a:pt x="4"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4" name="Google Shape;1594;p66"/>
              <p:cNvSpPr/>
              <p:nvPr/>
            </p:nvSpPr>
            <p:spPr>
              <a:xfrm>
                <a:off x="5038725" y="2544763"/>
                <a:ext cx="96837" cy="104775"/>
              </a:xfrm>
              <a:custGeom>
                <a:avLst/>
                <a:gdLst/>
                <a:ahLst/>
                <a:cxnLst/>
                <a:rect l="l" t="t" r="r" b="b"/>
                <a:pathLst>
                  <a:path w="61" h="66" extrusionOk="0">
                    <a:moveTo>
                      <a:pt x="26" y="40"/>
                    </a:moveTo>
                    <a:lnTo>
                      <a:pt x="0" y="0"/>
                    </a:lnTo>
                    <a:lnTo>
                      <a:pt x="14" y="0"/>
                    </a:lnTo>
                    <a:lnTo>
                      <a:pt x="30" y="31"/>
                    </a:lnTo>
                    <a:lnTo>
                      <a:pt x="47" y="0"/>
                    </a:lnTo>
                    <a:lnTo>
                      <a:pt x="61" y="0"/>
                    </a:lnTo>
                    <a:lnTo>
                      <a:pt x="35" y="40"/>
                    </a:lnTo>
                    <a:lnTo>
                      <a:pt x="35" y="66"/>
                    </a:lnTo>
                    <a:lnTo>
                      <a:pt x="26" y="66"/>
                    </a:lnTo>
                    <a:lnTo>
                      <a:pt x="26" y="4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
          <p:nvSpPr>
            <p:cNvPr id="1595" name="Google Shape;1595;p66"/>
            <p:cNvSpPr/>
            <p:nvPr/>
          </p:nvSpPr>
          <p:spPr>
            <a:xfrm>
              <a:off x="2919936" y="3341106"/>
              <a:ext cx="22200" cy="1158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6" name="Google Shape;1596;p66"/>
            <p:cNvSpPr/>
            <p:nvPr/>
          </p:nvSpPr>
          <p:spPr>
            <a:xfrm>
              <a:off x="2964373" y="3341106"/>
              <a:ext cx="93638" cy="115857"/>
            </a:xfrm>
            <a:custGeom>
              <a:avLst/>
              <a:gdLst/>
              <a:ahLst/>
              <a:cxnLst/>
              <a:rect l="l" t="t" r="r" b="b"/>
              <a:pathLst>
                <a:path w="59" h="73" extrusionOk="0">
                  <a:moveTo>
                    <a:pt x="0" y="0"/>
                  </a:moveTo>
                  <a:lnTo>
                    <a:pt x="14" y="0"/>
                  </a:lnTo>
                  <a:lnTo>
                    <a:pt x="47" y="52"/>
                  </a:lnTo>
                  <a:lnTo>
                    <a:pt x="47" y="52"/>
                  </a:lnTo>
                  <a:lnTo>
                    <a:pt x="47" y="0"/>
                  </a:lnTo>
                  <a:lnTo>
                    <a:pt x="59" y="0"/>
                  </a:lnTo>
                  <a:lnTo>
                    <a:pt x="59" y="73"/>
                  </a:lnTo>
                  <a:lnTo>
                    <a:pt x="45" y="73"/>
                  </a:lnTo>
                  <a:lnTo>
                    <a:pt x="12" y="19"/>
                  </a:lnTo>
                  <a:lnTo>
                    <a:pt x="12" y="19"/>
                  </a:lnTo>
                  <a:lnTo>
                    <a:pt x="1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7" name="Google Shape;1597;p66"/>
            <p:cNvSpPr/>
            <p:nvPr/>
          </p:nvSpPr>
          <p:spPr>
            <a:xfrm>
              <a:off x="3080232" y="3341106"/>
              <a:ext cx="98399" cy="115857"/>
            </a:xfrm>
            <a:custGeom>
              <a:avLst/>
              <a:gdLst/>
              <a:ahLst/>
              <a:cxnLst/>
              <a:rect l="l" t="t" r="r" b="b"/>
              <a:pathLst>
                <a:path w="26" h="31" extrusionOk="0">
                  <a:moveTo>
                    <a:pt x="0" y="0"/>
                  </a:moveTo>
                  <a:cubicBezTo>
                    <a:pt x="13" y="0"/>
                    <a:pt x="13" y="0"/>
                    <a:pt x="13" y="0"/>
                  </a:cubicBezTo>
                  <a:cubicBezTo>
                    <a:pt x="22" y="0"/>
                    <a:pt x="26" y="7"/>
                    <a:pt x="26" y="15"/>
                  </a:cubicBezTo>
                  <a:cubicBezTo>
                    <a:pt x="26" y="24"/>
                    <a:pt x="22" y="31"/>
                    <a:pt x="13" y="31"/>
                  </a:cubicBezTo>
                  <a:cubicBezTo>
                    <a:pt x="0" y="31"/>
                    <a:pt x="0" y="31"/>
                    <a:pt x="0" y="31"/>
                  </a:cubicBezTo>
                  <a:lnTo>
                    <a:pt x="0" y="0"/>
                  </a:lnTo>
                  <a:close/>
                  <a:moveTo>
                    <a:pt x="6" y="26"/>
                  </a:moveTo>
                  <a:cubicBezTo>
                    <a:pt x="11" y="26"/>
                    <a:pt x="11" y="26"/>
                    <a:pt x="11" y="26"/>
                  </a:cubicBezTo>
                  <a:cubicBezTo>
                    <a:pt x="19" y="26"/>
                    <a:pt x="21" y="21"/>
                    <a:pt x="21" y="15"/>
                  </a:cubicBezTo>
                  <a:cubicBezTo>
                    <a:pt x="21" y="9"/>
                    <a:pt x="19" y="4"/>
                    <a:pt x="11" y="4"/>
                  </a:cubicBezTo>
                  <a:cubicBezTo>
                    <a:pt x="6" y="4"/>
                    <a:pt x="6" y="4"/>
                    <a:pt x="6" y="4"/>
                  </a:cubicBezTo>
                  <a:lnTo>
                    <a:pt x="6"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8" name="Google Shape;1598;p66"/>
            <p:cNvSpPr/>
            <p:nvPr/>
          </p:nvSpPr>
          <p:spPr>
            <a:xfrm>
              <a:off x="3196088" y="3341106"/>
              <a:ext cx="87289" cy="115857"/>
            </a:xfrm>
            <a:custGeom>
              <a:avLst/>
              <a:gdLst/>
              <a:ahLst/>
              <a:cxnLst/>
              <a:rect l="l" t="t" r="r" b="b"/>
              <a:pathLst>
                <a:path w="55" h="73" extrusionOk="0">
                  <a:moveTo>
                    <a:pt x="0" y="0"/>
                  </a:moveTo>
                  <a:lnTo>
                    <a:pt x="52" y="0"/>
                  </a:lnTo>
                  <a:lnTo>
                    <a:pt x="52" y="12"/>
                  </a:lnTo>
                  <a:lnTo>
                    <a:pt x="15" y="12"/>
                  </a:lnTo>
                  <a:lnTo>
                    <a:pt x="15" y="31"/>
                  </a:lnTo>
                  <a:lnTo>
                    <a:pt x="50" y="31"/>
                  </a:lnTo>
                  <a:lnTo>
                    <a:pt x="50" y="40"/>
                  </a:lnTo>
                  <a:lnTo>
                    <a:pt x="15" y="40"/>
                  </a:lnTo>
                  <a:lnTo>
                    <a:pt x="15" y="61"/>
                  </a:lnTo>
                  <a:lnTo>
                    <a:pt x="55" y="61"/>
                  </a:lnTo>
                  <a:lnTo>
                    <a:pt x="55"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599" name="Google Shape;1599;p66"/>
            <p:cNvSpPr/>
            <p:nvPr/>
          </p:nvSpPr>
          <p:spPr>
            <a:xfrm>
              <a:off x="3297662" y="3341106"/>
              <a:ext cx="90463" cy="115857"/>
            </a:xfrm>
            <a:custGeom>
              <a:avLst/>
              <a:gdLst/>
              <a:ahLst/>
              <a:cxnLst/>
              <a:rect l="l" t="t" r="r" b="b"/>
              <a:pathLst>
                <a:path w="24" h="31" extrusionOk="0">
                  <a:moveTo>
                    <a:pt x="0" y="0"/>
                  </a:moveTo>
                  <a:cubicBezTo>
                    <a:pt x="14" y="0"/>
                    <a:pt x="14" y="0"/>
                    <a:pt x="14" y="0"/>
                  </a:cubicBezTo>
                  <a:cubicBezTo>
                    <a:pt x="22" y="0"/>
                    <a:pt x="24" y="6"/>
                    <a:pt x="24" y="9"/>
                  </a:cubicBezTo>
                  <a:cubicBezTo>
                    <a:pt x="24" y="13"/>
                    <a:pt x="22" y="19"/>
                    <a:pt x="14" y="19"/>
                  </a:cubicBezTo>
                  <a:cubicBezTo>
                    <a:pt x="6" y="19"/>
                    <a:pt x="6" y="19"/>
                    <a:pt x="6" y="19"/>
                  </a:cubicBezTo>
                  <a:cubicBezTo>
                    <a:pt x="6" y="31"/>
                    <a:pt x="6" y="31"/>
                    <a:pt x="6" y="31"/>
                  </a:cubicBezTo>
                  <a:cubicBezTo>
                    <a:pt x="0" y="31"/>
                    <a:pt x="0" y="31"/>
                    <a:pt x="0" y="31"/>
                  </a:cubicBezTo>
                  <a:lnTo>
                    <a:pt x="0" y="0"/>
                  </a:lnTo>
                  <a:close/>
                  <a:moveTo>
                    <a:pt x="6" y="14"/>
                  </a:moveTo>
                  <a:cubicBezTo>
                    <a:pt x="13" y="14"/>
                    <a:pt x="13" y="14"/>
                    <a:pt x="13" y="14"/>
                  </a:cubicBezTo>
                  <a:cubicBezTo>
                    <a:pt x="16" y="14"/>
                    <a:pt x="19" y="13"/>
                    <a:pt x="19" y="9"/>
                  </a:cubicBezTo>
                  <a:cubicBezTo>
                    <a:pt x="19" y="5"/>
                    <a:pt x="16" y="4"/>
                    <a:pt x="14" y="4"/>
                  </a:cubicBezTo>
                  <a:cubicBezTo>
                    <a:pt x="6" y="4"/>
                    <a:pt x="6" y="4"/>
                    <a:pt x="6" y="4"/>
                  </a:cubicBezTo>
                  <a:lnTo>
                    <a:pt x="6"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0" name="Google Shape;1600;p66"/>
            <p:cNvSpPr/>
            <p:nvPr/>
          </p:nvSpPr>
          <p:spPr>
            <a:xfrm>
              <a:off x="3407171" y="3341106"/>
              <a:ext cx="82529" cy="115857"/>
            </a:xfrm>
            <a:custGeom>
              <a:avLst/>
              <a:gdLst/>
              <a:ahLst/>
              <a:cxnLst/>
              <a:rect l="l" t="t" r="r" b="b"/>
              <a:pathLst>
                <a:path w="52" h="73" extrusionOk="0">
                  <a:moveTo>
                    <a:pt x="0" y="0"/>
                  </a:moveTo>
                  <a:lnTo>
                    <a:pt x="52" y="0"/>
                  </a:lnTo>
                  <a:lnTo>
                    <a:pt x="52" y="12"/>
                  </a:lnTo>
                  <a:lnTo>
                    <a:pt x="12" y="12"/>
                  </a:lnTo>
                  <a:lnTo>
                    <a:pt x="12" y="31"/>
                  </a:lnTo>
                  <a:lnTo>
                    <a:pt x="49" y="31"/>
                  </a:lnTo>
                  <a:lnTo>
                    <a:pt x="49" y="40"/>
                  </a:lnTo>
                  <a:lnTo>
                    <a:pt x="12" y="40"/>
                  </a:lnTo>
                  <a:lnTo>
                    <a:pt x="12" y="61"/>
                  </a:lnTo>
                  <a:lnTo>
                    <a:pt x="52" y="61"/>
                  </a:lnTo>
                  <a:lnTo>
                    <a:pt x="5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1" name="Google Shape;1601;p66"/>
            <p:cNvSpPr/>
            <p:nvPr/>
          </p:nvSpPr>
          <p:spPr>
            <a:xfrm>
              <a:off x="3508744" y="3341106"/>
              <a:ext cx="88877" cy="115857"/>
            </a:xfrm>
            <a:custGeom>
              <a:avLst/>
              <a:gdLst/>
              <a:ahLst/>
              <a:cxnLst/>
              <a:rect l="l" t="t" r="r" b="b"/>
              <a:pathLst>
                <a:path w="56" h="73" extrusionOk="0">
                  <a:moveTo>
                    <a:pt x="0" y="0"/>
                  </a:moveTo>
                  <a:lnTo>
                    <a:pt x="11" y="0"/>
                  </a:lnTo>
                  <a:lnTo>
                    <a:pt x="44" y="52"/>
                  </a:lnTo>
                  <a:lnTo>
                    <a:pt x="44" y="52"/>
                  </a:lnTo>
                  <a:lnTo>
                    <a:pt x="44" y="0"/>
                  </a:lnTo>
                  <a:lnTo>
                    <a:pt x="56" y="0"/>
                  </a:lnTo>
                  <a:lnTo>
                    <a:pt x="56" y="73"/>
                  </a:lnTo>
                  <a:lnTo>
                    <a:pt x="44" y="73"/>
                  </a:lnTo>
                  <a:lnTo>
                    <a:pt x="11" y="19"/>
                  </a:lnTo>
                  <a:lnTo>
                    <a:pt x="11" y="19"/>
                  </a:lnTo>
                  <a:lnTo>
                    <a:pt x="11"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2" name="Google Shape;1602;p66"/>
            <p:cNvSpPr/>
            <p:nvPr/>
          </p:nvSpPr>
          <p:spPr>
            <a:xfrm>
              <a:off x="3624602" y="3341106"/>
              <a:ext cx="96812" cy="115857"/>
            </a:xfrm>
            <a:custGeom>
              <a:avLst/>
              <a:gdLst/>
              <a:ahLst/>
              <a:cxnLst/>
              <a:rect l="l" t="t" r="r" b="b"/>
              <a:pathLst>
                <a:path w="26" h="31" extrusionOk="0">
                  <a:moveTo>
                    <a:pt x="0" y="0"/>
                  </a:moveTo>
                  <a:cubicBezTo>
                    <a:pt x="13" y="0"/>
                    <a:pt x="13" y="0"/>
                    <a:pt x="13" y="0"/>
                  </a:cubicBezTo>
                  <a:cubicBezTo>
                    <a:pt x="22" y="0"/>
                    <a:pt x="26" y="7"/>
                    <a:pt x="26" y="15"/>
                  </a:cubicBezTo>
                  <a:cubicBezTo>
                    <a:pt x="26" y="24"/>
                    <a:pt x="22" y="31"/>
                    <a:pt x="13" y="31"/>
                  </a:cubicBezTo>
                  <a:cubicBezTo>
                    <a:pt x="0" y="31"/>
                    <a:pt x="0" y="31"/>
                    <a:pt x="0" y="31"/>
                  </a:cubicBezTo>
                  <a:lnTo>
                    <a:pt x="0" y="0"/>
                  </a:lnTo>
                  <a:close/>
                  <a:moveTo>
                    <a:pt x="5" y="26"/>
                  </a:moveTo>
                  <a:cubicBezTo>
                    <a:pt x="10" y="26"/>
                    <a:pt x="10" y="26"/>
                    <a:pt x="10" y="26"/>
                  </a:cubicBezTo>
                  <a:cubicBezTo>
                    <a:pt x="19" y="26"/>
                    <a:pt x="21" y="21"/>
                    <a:pt x="21" y="15"/>
                  </a:cubicBezTo>
                  <a:cubicBezTo>
                    <a:pt x="21" y="9"/>
                    <a:pt x="19" y="4"/>
                    <a:pt x="10" y="4"/>
                  </a:cubicBezTo>
                  <a:cubicBezTo>
                    <a:pt x="5" y="4"/>
                    <a:pt x="5" y="4"/>
                    <a:pt x="5" y="4"/>
                  </a:cubicBezTo>
                  <a:lnTo>
                    <a:pt x="5"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3" name="Google Shape;1603;p66"/>
            <p:cNvSpPr/>
            <p:nvPr/>
          </p:nvSpPr>
          <p:spPr>
            <a:xfrm>
              <a:off x="3740459" y="3341106"/>
              <a:ext cx="82529" cy="115857"/>
            </a:xfrm>
            <a:custGeom>
              <a:avLst/>
              <a:gdLst/>
              <a:ahLst/>
              <a:cxnLst/>
              <a:rect l="l" t="t" r="r" b="b"/>
              <a:pathLst>
                <a:path w="52" h="73" extrusionOk="0">
                  <a:moveTo>
                    <a:pt x="0" y="0"/>
                  </a:moveTo>
                  <a:lnTo>
                    <a:pt x="52" y="0"/>
                  </a:lnTo>
                  <a:lnTo>
                    <a:pt x="52" y="12"/>
                  </a:lnTo>
                  <a:lnTo>
                    <a:pt x="12" y="12"/>
                  </a:lnTo>
                  <a:lnTo>
                    <a:pt x="12" y="31"/>
                  </a:lnTo>
                  <a:lnTo>
                    <a:pt x="50" y="31"/>
                  </a:lnTo>
                  <a:lnTo>
                    <a:pt x="50" y="40"/>
                  </a:lnTo>
                  <a:lnTo>
                    <a:pt x="12" y="40"/>
                  </a:lnTo>
                  <a:lnTo>
                    <a:pt x="12" y="61"/>
                  </a:lnTo>
                  <a:lnTo>
                    <a:pt x="52" y="61"/>
                  </a:lnTo>
                  <a:lnTo>
                    <a:pt x="5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4" name="Google Shape;1604;p66"/>
            <p:cNvSpPr/>
            <p:nvPr/>
          </p:nvSpPr>
          <p:spPr>
            <a:xfrm>
              <a:off x="3842033" y="3341106"/>
              <a:ext cx="88877" cy="115857"/>
            </a:xfrm>
            <a:custGeom>
              <a:avLst/>
              <a:gdLst/>
              <a:ahLst/>
              <a:cxnLst/>
              <a:rect l="l" t="t" r="r" b="b"/>
              <a:pathLst>
                <a:path w="56" h="73" extrusionOk="0">
                  <a:moveTo>
                    <a:pt x="0" y="0"/>
                  </a:moveTo>
                  <a:lnTo>
                    <a:pt x="12" y="0"/>
                  </a:lnTo>
                  <a:lnTo>
                    <a:pt x="45" y="52"/>
                  </a:lnTo>
                  <a:lnTo>
                    <a:pt x="45" y="52"/>
                  </a:lnTo>
                  <a:lnTo>
                    <a:pt x="45" y="0"/>
                  </a:lnTo>
                  <a:lnTo>
                    <a:pt x="56" y="0"/>
                  </a:lnTo>
                  <a:lnTo>
                    <a:pt x="56" y="73"/>
                  </a:lnTo>
                  <a:lnTo>
                    <a:pt x="45" y="73"/>
                  </a:lnTo>
                  <a:lnTo>
                    <a:pt x="12" y="19"/>
                  </a:lnTo>
                  <a:lnTo>
                    <a:pt x="12" y="19"/>
                  </a:lnTo>
                  <a:lnTo>
                    <a:pt x="1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5" name="Google Shape;1605;p66"/>
            <p:cNvSpPr/>
            <p:nvPr/>
          </p:nvSpPr>
          <p:spPr>
            <a:xfrm>
              <a:off x="3949955" y="3337932"/>
              <a:ext cx="104748" cy="119031"/>
            </a:xfrm>
            <a:custGeom>
              <a:avLst/>
              <a:gdLst/>
              <a:ahLst/>
              <a:cxnLst/>
              <a:rect l="l" t="t" r="r" b="b"/>
              <a:pathLst>
                <a:path w="28" h="32" extrusionOk="0">
                  <a:moveTo>
                    <a:pt x="22" y="11"/>
                  </a:moveTo>
                  <a:cubicBezTo>
                    <a:pt x="22" y="7"/>
                    <a:pt x="19" y="5"/>
                    <a:pt x="15" y="5"/>
                  </a:cubicBezTo>
                  <a:cubicBezTo>
                    <a:pt x="8" y="5"/>
                    <a:pt x="6" y="10"/>
                    <a:pt x="6" y="16"/>
                  </a:cubicBezTo>
                  <a:cubicBezTo>
                    <a:pt x="6" y="22"/>
                    <a:pt x="8" y="28"/>
                    <a:pt x="15" y="28"/>
                  </a:cubicBezTo>
                  <a:cubicBezTo>
                    <a:pt x="20" y="28"/>
                    <a:pt x="22" y="24"/>
                    <a:pt x="23" y="20"/>
                  </a:cubicBezTo>
                  <a:cubicBezTo>
                    <a:pt x="28" y="20"/>
                    <a:pt x="28" y="20"/>
                    <a:pt x="28" y="20"/>
                  </a:cubicBezTo>
                  <a:cubicBezTo>
                    <a:pt x="27" y="27"/>
                    <a:pt x="22" y="32"/>
                    <a:pt x="15" y="32"/>
                  </a:cubicBezTo>
                  <a:cubicBezTo>
                    <a:pt x="6" y="32"/>
                    <a:pt x="0" y="25"/>
                    <a:pt x="0" y="16"/>
                  </a:cubicBezTo>
                  <a:cubicBezTo>
                    <a:pt x="0" y="7"/>
                    <a:pt x="6" y="0"/>
                    <a:pt x="15" y="0"/>
                  </a:cubicBezTo>
                  <a:cubicBezTo>
                    <a:pt x="22" y="0"/>
                    <a:pt x="27" y="4"/>
                    <a:pt x="28" y="11"/>
                  </a:cubicBezTo>
                  <a:lnTo>
                    <a:pt x="22"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6" name="Google Shape;1606;p66"/>
            <p:cNvSpPr/>
            <p:nvPr/>
          </p:nvSpPr>
          <p:spPr>
            <a:xfrm>
              <a:off x="4073747" y="3341106"/>
              <a:ext cx="82529" cy="115857"/>
            </a:xfrm>
            <a:custGeom>
              <a:avLst/>
              <a:gdLst/>
              <a:ahLst/>
              <a:cxnLst/>
              <a:rect l="l" t="t" r="r" b="b"/>
              <a:pathLst>
                <a:path w="52" h="73" extrusionOk="0">
                  <a:moveTo>
                    <a:pt x="0" y="0"/>
                  </a:moveTo>
                  <a:lnTo>
                    <a:pt x="52" y="0"/>
                  </a:lnTo>
                  <a:lnTo>
                    <a:pt x="52" y="12"/>
                  </a:lnTo>
                  <a:lnTo>
                    <a:pt x="12" y="12"/>
                  </a:lnTo>
                  <a:lnTo>
                    <a:pt x="12" y="31"/>
                  </a:lnTo>
                  <a:lnTo>
                    <a:pt x="50" y="31"/>
                  </a:lnTo>
                  <a:lnTo>
                    <a:pt x="50" y="40"/>
                  </a:lnTo>
                  <a:lnTo>
                    <a:pt x="12" y="40"/>
                  </a:lnTo>
                  <a:lnTo>
                    <a:pt x="12" y="61"/>
                  </a:lnTo>
                  <a:lnTo>
                    <a:pt x="52" y="61"/>
                  </a:lnTo>
                  <a:lnTo>
                    <a:pt x="52" y="73"/>
                  </a:lnTo>
                  <a:lnTo>
                    <a:pt x="0" y="73"/>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7" name="Google Shape;1607;p66"/>
            <p:cNvSpPr/>
            <p:nvPr/>
          </p:nvSpPr>
          <p:spPr>
            <a:xfrm>
              <a:off x="883704" y="746220"/>
              <a:ext cx="5289758" cy="5289758"/>
            </a:xfrm>
            <a:custGeom>
              <a:avLst/>
              <a:gdLst/>
              <a:ahLst/>
              <a:cxnLst/>
              <a:rect l="l" t="t" r="r" b="b"/>
              <a:pathLst>
                <a:path w="1411" h="1411" extrusionOk="0">
                  <a:moveTo>
                    <a:pt x="705" y="0"/>
                  </a:moveTo>
                  <a:cubicBezTo>
                    <a:pt x="316" y="0"/>
                    <a:pt x="0" y="316"/>
                    <a:pt x="0" y="705"/>
                  </a:cubicBezTo>
                  <a:cubicBezTo>
                    <a:pt x="0" y="1094"/>
                    <a:pt x="316" y="1411"/>
                    <a:pt x="705" y="1411"/>
                  </a:cubicBezTo>
                  <a:cubicBezTo>
                    <a:pt x="1094" y="1411"/>
                    <a:pt x="1411" y="1094"/>
                    <a:pt x="1411" y="705"/>
                  </a:cubicBezTo>
                  <a:cubicBezTo>
                    <a:pt x="1411" y="316"/>
                    <a:pt x="1094" y="0"/>
                    <a:pt x="705" y="0"/>
                  </a:cubicBezTo>
                  <a:close/>
                  <a:moveTo>
                    <a:pt x="703" y="1285"/>
                  </a:moveTo>
                  <a:cubicBezTo>
                    <a:pt x="384" y="1285"/>
                    <a:pt x="124" y="1025"/>
                    <a:pt x="124" y="705"/>
                  </a:cubicBezTo>
                  <a:cubicBezTo>
                    <a:pt x="124" y="385"/>
                    <a:pt x="384" y="124"/>
                    <a:pt x="703" y="124"/>
                  </a:cubicBezTo>
                  <a:cubicBezTo>
                    <a:pt x="1022" y="124"/>
                    <a:pt x="1282" y="385"/>
                    <a:pt x="1282" y="705"/>
                  </a:cubicBezTo>
                  <a:cubicBezTo>
                    <a:pt x="1282" y="1025"/>
                    <a:pt x="1022" y="1285"/>
                    <a:pt x="703" y="1285"/>
                  </a:cubicBezTo>
                  <a:close/>
                </a:path>
              </a:pathLst>
            </a:custGeom>
            <a:solidFill>
              <a:srgbClr val="8FB8C9"/>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8" name="Google Shape;1608;p66"/>
            <p:cNvSpPr/>
            <p:nvPr/>
          </p:nvSpPr>
          <p:spPr>
            <a:xfrm>
              <a:off x="1821672" y="1639750"/>
              <a:ext cx="3374100" cy="325500"/>
            </a:xfrm>
            <a:prstGeom prst="rect">
              <a:avLst/>
            </a:prstGeom>
            <a:solidFill>
              <a:srgbClr val="97B0BE"/>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09" name="Google Shape;1609;p66"/>
            <p:cNvSpPr/>
            <p:nvPr/>
          </p:nvSpPr>
          <p:spPr>
            <a:xfrm>
              <a:off x="1821672" y="4825033"/>
              <a:ext cx="3374100" cy="327000"/>
            </a:xfrm>
            <a:prstGeom prst="rect">
              <a:avLst/>
            </a:prstGeom>
            <a:solidFill>
              <a:srgbClr val="97B0BE"/>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0" name="Google Shape;1610;p66"/>
            <p:cNvSpPr/>
            <p:nvPr/>
          </p:nvSpPr>
          <p:spPr>
            <a:xfrm>
              <a:off x="924968" y="795419"/>
              <a:ext cx="5207233" cy="5204056"/>
            </a:xfrm>
            <a:custGeom>
              <a:avLst/>
              <a:gdLst/>
              <a:ahLst/>
              <a:cxnLst/>
              <a:rect l="l" t="t" r="r" b="b"/>
              <a:pathLst>
                <a:path w="1389" h="1388" extrusionOk="0">
                  <a:moveTo>
                    <a:pt x="694" y="0"/>
                  </a:moveTo>
                  <a:cubicBezTo>
                    <a:pt x="312" y="0"/>
                    <a:pt x="0" y="311"/>
                    <a:pt x="0" y="694"/>
                  </a:cubicBezTo>
                  <a:cubicBezTo>
                    <a:pt x="0" y="1077"/>
                    <a:pt x="312" y="1388"/>
                    <a:pt x="694" y="1388"/>
                  </a:cubicBezTo>
                  <a:cubicBezTo>
                    <a:pt x="1077" y="1388"/>
                    <a:pt x="1389" y="1077"/>
                    <a:pt x="1389" y="694"/>
                  </a:cubicBezTo>
                  <a:cubicBezTo>
                    <a:pt x="1389" y="311"/>
                    <a:pt x="1077" y="0"/>
                    <a:pt x="694" y="0"/>
                  </a:cubicBezTo>
                  <a:close/>
                  <a:moveTo>
                    <a:pt x="692" y="1265"/>
                  </a:moveTo>
                  <a:cubicBezTo>
                    <a:pt x="378" y="1265"/>
                    <a:pt x="122" y="1009"/>
                    <a:pt x="122" y="694"/>
                  </a:cubicBezTo>
                  <a:cubicBezTo>
                    <a:pt x="122" y="379"/>
                    <a:pt x="378" y="122"/>
                    <a:pt x="692" y="122"/>
                  </a:cubicBezTo>
                  <a:cubicBezTo>
                    <a:pt x="1006" y="122"/>
                    <a:pt x="1262" y="379"/>
                    <a:pt x="1262" y="694"/>
                  </a:cubicBezTo>
                  <a:cubicBezTo>
                    <a:pt x="1262" y="1009"/>
                    <a:pt x="1006" y="1265"/>
                    <a:pt x="692" y="1265"/>
                  </a:cubicBezTo>
                  <a:close/>
                </a:path>
              </a:pathLst>
            </a:custGeom>
            <a:solidFill>
              <a:schemeClr val="lt1"/>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1" name="Google Shape;1611;p66"/>
            <p:cNvSpPr/>
            <p:nvPr/>
          </p:nvSpPr>
          <p:spPr>
            <a:xfrm>
              <a:off x="3002464" y="4942477"/>
              <a:ext cx="96812" cy="111096"/>
            </a:xfrm>
            <a:custGeom>
              <a:avLst/>
              <a:gdLst/>
              <a:ahLst/>
              <a:cxnLst/>
              <a:rect l="l" t="t" r="r" b="b"/>
              <a:pathLst>
                <a:path w="26" h="30" extrusionOk="0">
                  <a:moveTo>
                    <a:pt x="0" y="0"/>
                  </a:moveTo>
                  <a:cubicBezTo>
                    <a:pt x="12" y="0"/>
                    <a:pt x="12" y="0"/>
                    <a:pt x="12" y="0"/>
                  </a:cubicBezTo>
                  <a:cubicBezTo>
                    <a:pt x="22" y="0"/>
                    <a:pt x="26" y="7"/>
                    <a:pt x="26" y="15"/>
                  </a:cubicBezTo>
                  <a:cubicBezTo>
                    <a:pt x="26" y="23"/>
                    <a:pt x="22" y="30"/>
                    <a:pt x="12" y="30"/>
                  </a:cubicBezTo>
                  <a:cubicBezTo>
                    <a:pt x="0" y="30"/>
                    <a:pt x="0" y="30"/>
                    <a:pt x="0" y="30"/>
                  </a:cubicBezTo>
                  <a:lnTo>
                    <a:pt x="0" y="0"/>
                  </a:lnTo>
                  <a:close/>
                  <a:moveTo>
                    <a:pt x="5" y="26"/>
                  </a:moveTo>
                  <a:cubicBezTo>
                    <a:pt x="10" y="26"/>
                    <a:pt x="10" y="26"/>
                    <a:pt x="10" y="26"/>
                  </a:cubicBezTo>
                  <a:cubicBezTo>
                    <a:pt x="19" y="26"/>
                    <a:pt x="21" y="21"/>
                    <a:pt x="21" y="15"/>
                  </a:cubicBezTo>
                  <a:cubicBezTo>
                    <a:pt x="21" y="9"/>
                    <a:pt x="19" y="4"/>
                    <a:pt x="10" y="4"/>
                  </a:cubicBezTo>
                  <a:cubicBezTo>
                    <a:pt x="5" y="4"/>
                    <a:pt x="5" y="4"/>
                    <a:pt x="5" y="4"/>
                  </a:cubicBezTo>
                  <a:lnTo>
                    <a:pt x="5"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2" name="Google Shape;1612;p66"/>
            <p:cNvSpPr/>
            <p:nvPr/>
          </p:nvSpPr>
          <p:spPr>
            <a:xfrm>
              <a:off x="3118321" y="4942477"/>
              <a:ext cx="82529" cy="111096"/>
            </a:xfrm>
            <a:custGeom>
              <a:avLst/>
              <a:gdLst/>
              <a:ahLst/>
              <a:cxnLst/>
              <a:rect l="l" t="t" r="r" b="b"/>
              <a:pathLst>
                <a:path w="52" h="70" extrusionOk="0">
                  <a:moveTo>
                    <a:pt x="0" y="0"/>
                  </a:moveTo>
                  <a:lnTo>
                    <a:pt x="52" y="0"/>
                  </a:lnTo>
                  <a:lnTo>
                    <a:pt x="52" y="9"/>
                  </a:lnTo>
                  <a:lnTo>
                    <a:pt x="12" y="9"/>
                  </a:lnTo>
                  <a:lnTo>
                    <a:pt x="12" y="28"/>
                  </a:lnTo>
                  <a:lnTo>
                    <a:pt x="49" y="28"/>
                  </a:lnTo>
                  <a:lnTo>
                    <a:pt x="49" y="40"/>
                  </a:lnTo>
                  <a:lnTo>
                    <a:pt x="12" y="40"/>
                  </a:lnTo>
                  <a:lnTo>
                    <a:pt x="12" y="61"/>
                  </a:lnTo>
                  <a:lnTo>
                    <a:pt x="52" y="61"/>
                  </a:lnTo>
                  <a:lnTo>
                    <a:pt x="52"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3" name="Google Shape;1613;p66"/>
            <p:cNvSpPr/>
            <p:nvPr/>
          </p:nvSpPr>
          <p:spPr>
            <a:xfrm>
              <a:off x="3219895" y="4942477"/>
              <a:ext cx="88877" cy="111096"/>
            </a:xfrm>
            <a:custGeom>
              <a:avLst/>
              <a:gdLst/>
              <a:ahLst/>
              <a:cxnLst/>
              <a:rect l="l" t="t" r="r" b="b"/>
              <a:pathLst>
                <a:path w="24" h="30" extrusionOk="0">
                  <a:moveTo>
                    <a:pt x="0" y="0"/>
                  </a:moveTo>
                  <a:cubicBezTo>
                    <a:pt x="13" y="0"/>
                    <a:pt x="13" y="0"/>
                    <a:pt x="13" y="0"/>
                  </a:cubicBezTo>
                  <a:cubicBezTo>
                    <a:pt x="22" y="0"/>
                    <a:pt x="24" y="5"/>
                    <a:pt x="24" y="9"/>
                  </a:cubicBezTo>
                  <a:cubicBezTo>
                    <a:pt x="24" y="13"/>
                    <a:pt x="22" y="19"/>
                    <a:pt x="13" y="19"/>
                  </a:cubicBezTo>
                  <a:cubicBezTo>
                    <a:pt x="5" y="19"/>
                    <a:pt x="5" y="19"/>
                    <a:pt x="5" y="19"/>
                  </a:cubicBezTo>
                  <a:cubicBezTo>
                    <a:pt x="5" y="30"/>
                    <a:pt x="5" y="30"/>
                    <a:pt x="5" y="30"/>
                  </a:cubicBezTo>
                  <a:cubicBezTo>
                    <a:pt x="0" y="30"/>
                    <a:pt x="0" y="30"/>
                    <a:pt x="0" y="30"/>
                  </a:cubicBezTo>
                  <a:lnTo>
                    <a:pt x="0" y="0"/>
                  </a:lnTo>
                  <a:close/>
                  <a:moveTo>
                    <a:pt x="5" y="14"/>
                  </a:moveTo>
                  <a:cubicBezTo>
                    <a:pt x="13" y="14"/>
                    <a:pt x="13" y="14"/>
                    <a:pt x="13" y="14"/>
                  </a:cubicBezTo>
                  <a:cubicBezTo>
                    <a:pt x="15" y="14"/>
                    <a:pt x="18" y="13"/>
                    <a:pt x="18" y="9"/>
                  </a:cubicBezTo>
                  <a:cubicBezTo>
                    <a:pt x="18" y="5"/>
                    <a:pt x="16" y="4"/>
                    <a:pt x="13" y="4"/>
                  </a:cubicBezTo>
                  <a:cubicBezTo>
                    <a:pt x="5" y="4"/>
                    <a:pt x="5" y="4"/>
                    <a:pt x="5" y="4"/>
                  </a:cubicBezTo>
                  <a:lnTo>
                    <a:pt x="5"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4" name="Google Shape;1614;p66"/>
            <p:cNvSpPr/>
            <p:nvPr/>
          </p:nvSpPr>
          <p:spPr>
            <a:xfrm>
              <a:off x="3324643" y="4942477"/>
              <a:ext cx="85703" cy="111096"/>
            </a:xfrm>
            <a:custGeom>
              <a:avLst/>
              <a:gdLst/>
              <a:ahLst/>
              <a:cxnLst/>
              <a:rect l="l" t="t" r="r" b="b"/>
              <a:pathLst>
                <a:path w="54" h="70" extrusionOk="0">
                  <a:moveTo>
                    <a:pt x="0" y="0"/>
                  </a:moveTo>
                  <a:lnTo>
                    <a:pt x="52" y="0"/>
                  </a:lnTo>
                  <a:lnTo>
                    <a:pt x="52" y="9"/>
                  </a:lnTo>
                  <a:lnTo>
                    <a:pt x="14" y="9"/>
                  </a:lnTo>
                  <a:lnTo>
                    <a:pt x="14" y="28"/>
                  </a:lnTo>
                  <a:lnTo>
                    <a:pt x="49" y="28"/>
                  </a:lnTo>
                  <a:lnTo>
                    <a:pt x="49" y="40"/>
                  </a:lnTo>
                  <a:lnTo>
                    <a:pt x="14" y="40"/>
                  </a:lnTo>
                  <a:lnTo>
                    <a:pt x="14" y="61"/>
                  </a:lnTo>
                  <a:lnTo>
                    <a:pt x="54" y="61"/>
                  </a:lnTo>
                  <a:lnTo>
                    <a:pt x="54"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5" name="Google Shape;1615;p66"/>
            <p:cNvSpPr/>
            <p:nvPr/>
          </p:nvSpPr>
          <p:spPr>
            <a:xfrm>
              <a:off x="3426216" y="4942477"/>
              <a:ext cx="93638" cy="111096"/>
            </a:xfrm>
            <a:custGeom>
              <a:avLst/>
              <a:gdLst/>
              <a:ahLst/>
              <a:cxnLst/>
              <a:rect l="l" t="t" r="r" b="b"/>
              <a:pathLst>
                <a:path w="59" h="70" extrusionOk="0">
                  <a:moveTo>
                    <a:pt x="0" y="0"/>
                  </a:moveTo>
                  <a:lnTo>
                    <a:pt x="14" y="0"/>
                  </a:lnTo>
                  <a:lnTo>
                    <a:pt x="47" y="52"/>
                  </a:lnTo>
                  <a:lnTo>
                    <a:pt x="47" y="52"/>
                  </a:lnTo>
                  <a:lnTo>
                    <a:pt x="47" y="0"/>
                  </a:lnTo>
                  <a:lnTo>
                    <a:pt x="59" y="0"/>
                  </a:lnTo>
                  <a:lnTo>
                    <a:pt x="59" y="70"/>
                  </a:lnTo>
                  <a:lnTo>
                    <a:pt x="44" y="70"/>
                  </a:lnTo>
                  <a:lnTo>
                    <a:pt x="11" y="18"/>
                  </a:lnTo>
                  <a:lnTo>
                    <a:pt x="11" y="18"/>
                  </a:lnTo>
                  <a:lnTo>
                    <a:pt x="11"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6" name="Google Shape;1616;p66"/>
            <p:cNvSpPr/>
            <p:nvPr/>
          </p:nvSpPr>
          <p:spPr>
            <a:xfrm>
              <a:off x="3542073" y="4942477"/>
              <a:ext cx="101574" cy="111096"/>
            </a:xfrm>
            <a:custGeom>
              <a:avLst/>
              <a:gdLst/>
              <a:ahLst/>
              <a:cxnLst/>
              <a:rect l="l" t="t" r="r" b="b"/>
              <a:pathLst>
                <a:path w="27" h="30" extrusionOk="0">
                  <a:moveTo>
                    <a:pt x="0" y="0"/>
                  </a:moveTo>
                  <a:cubicBezTo>
                    <a:pt x="13" y="0"/>
                    <a:pt x="13" y="0"/>
                    <a:pt x="13" y="0"/>
                  </a:cubicBezTo>
                  <a:cubicBezTo>
                    <a:pt x="23" y="0"/>
                    <a:pt x="27" y="7"/>
                    <a:pt x="27" y="15"/>
                  </a:cubicBezTo>
                  <a:cubicBezTo>
                    <a:pt x="27" y="23"/>
                    <a:pt x="23" y="30"/>
                    <a:pt x="13" y="30"/>
                  </a:cubicBezTo>
                  <a:cubicBezTo>
                    <a:pt x="0" y="30"/>
                    <a:pt x="0" y="30"/>
                    <a:pt x="0" y="30"/>
                  </a:cubicBezTo>
                  <a:lnTo>
                    <a:pt x="0" y="0"/>
                  </a:lnTo>
                  <a:close/>
                  <a:moveTo>
                    <a:pt x="6" y="26"/>
                  </a:moveTo>
                  <a:cubicBezTo>
                    <a:pt x="11" y="26"/>
                    <a:pt x="11" y="26"/>
                    <a:pt x="11" y="26"/>
                  </a:cubicBezTo>
                  <a:cubicBezTo>
                    <a:pt x="19" y="26"/>
                    <a:pt x="21" y="21"/>
                    <a:pt x="21" y="15"/>
                  </a:cubicBezTo>
                  <a:cubicBezTo>
                    <a:pt x="21" y="9"/>
                    <a:pt x="19" y="4"/>
                    <a:pt x="11" y="4"/>
                  </a:cubicBezTo>
                  <a:cubicBezTo>
                    <a:pt x="6" y="4"/>
                    <a:pt x="6" y="4"/>
                    <a:pt x="6" y="4"/>
                  </a:cubicBezTo>
                  <a:lnTo>
                    <a:pt x="6"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7" name="Google Shape;1617;p66"/>
            <p:cNvSpPr/>
            <p:nvPr/>
          </p:nvSpPr>
          <p:spPr>
            <a:xfrm>
              <a:off x="3657931" y="4942477"/>
              <a:ext cx="85703" cy="111096"/>
            </a:xfrm>
            <a:custGeom>
              <a:avLst/>
              <a:gdLst/>
              <a:ahLst/>
              <a:cxnLst/>
              <a:rect l="l" t="t" r="r" b="b"/>
              <a:pathLst>
                <a:path w="54" h="70" extrusionOk="0">
                  <a:moveTo>
                    <a:pt x="0" y="0"/>
                  </a:moveTo>
                  <a:lnTo>
                    <a:pt x="52" y="0"/>
                  </a:lnTo>
                  <a:lnTo>
                    <a:pt x="52" y="9"/>
                  </a:lnTo>
                  <a:lnTo>
                    <a:pt x="14" y="9"/>
                  </a:lnTo>
                  <a:lnTo>
                    <a:pt x="14" y="28"/>
                  </a:lnTo>
                  <a:lnTo>
                    <a:pt x="50" y="28"/>
                  </a:lnTo>
                  <a:lnTo>
                    <a:pt x="50" y="40"/>
                  </a:lnTo>
                  <a:lnTo>
                    <a:pt x="14" y="40"/>
                  </a:lnTo>
                  <a:lnTo>
                    <a:pt x="14" y="61"/>
                  </a:lnTo>
                  <a:lnTo>
                    <a:pt x="54" y="61"/>
                  </a:lnTo>
                  <a:lnTo>
                    <a:pt x="54"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8" name="Google Shape;1618;p66"/>
            <p:cNvSpPr/>
            <p:nvPr/>
          </p:nvSpPr>
          <p:spPr>
            <a:xfrm>
              <a:off x="3759504" y="4942477"/>
              <a:ext cx="93638" cy="111096"/>
            </a:xfrm>
            <a:custGeom>
              <a:avLst/>
              <a:gdLst/>
              <a:ahLst/>
              <a:cxnLst/>
              <a:rect l="l" t="t" r="r" b="b"/>
              <a:pathLst>
                <a:path w="59" h="70" extrusionOk="0">
                  <a:moveTo>
                    <a:pt x="0" y="0"/>
                  </a:moveTo>
                  <a:lnTo>
                    <a:pt x="14" y="0"/>
                  </a:lnTo>
                  <a:lnTo>
                    <a:pt x="47" y="52"/>
                  </a:lnTo>
                  <a:lnTo>
                    <a:pt x="47" y="52"/>
                  </a:lnTo>
                  <a:lnTo>
                    <a:pt x="47" y="0"/>
                  </a:lnTo>
                  <a:lnTo>
                    <a:pt x="59" y="0"/>
                  </a:lnTo>
                  <a:lnTo>
                    <a:pt x="59" y="70"/>
                  </a:lnTo>
                  <a:lnTo>
                    <a:pt x="45" y="70"/>
                  </a:lnTo>
                  <a:lnTo>
                    <a:pt x="12" y="18"/>
                  </a:lnTo>
                  <a:lnTo>
                    <a:pt x="12" y="18"/>
                  </a:lnTo>
                  <a:lnTo>
                    <a:pt x="12"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19" name="Google Shape;1619;p66"/>
            <p:cNvSpPr/>
            <p:nvPr/>
          </p:nvSpPr>
          <p:spPr>
            <a:xfrm>
              <a:off x="3872187" y="4937715"/>
              <a:ext cx="99986" cy="120619"/>
            </a:xfrm>
            <a:custGeom>
              <a:avLst/>
              <a:gdLst/>
              <a:ahLst/>
              <a:cxnLst/>
              <a:rect l="l" t="t" r="r" b="b"/>
              <a:pathLst>
                <a:path w="27" h="32" extrusionOk="0">
                  <a:moveTo>
                    <a:pt x="22" y="10"/>
                  </a:moveTo>
                  <a:cubicBezTo>
                    <a:pt x="21" y="7"/>
                    <a:pt x="19" y="4"/>
                    <a:pt x="14" y="4"/>
                  </a:cubicBezTo>
                  <a:cubicBezTo>
                    <a:pt x="8" y="4"/>
                    <a:pt x="5" y="10"/>
                    <a:pt x="5" y="16"/>
                  </a:cubicBezTo>
                  <a:cubicBezTo>
                    <a:pt x="5" y="22"/>
                    <a:pt x="8" y="28"/>
                    <a:pt x="14" y="28"/>
                  </a:cubicBezTo>
                  <a:cubicBezTo>
                    <a:pt x="19" y="28"/>
                    <a:pt x="22" y="24"/>
                    <a:pt x="22" y="20"/>
                  </a:cubicBezTo>
                  <a:cubicBezTo>
                    <a:pt x="27" y="20"/>
                    <a:pt x="27" y="20"/>
                    <a:pt x="27" y="20"/>
                  </a:cubicBezTo>
                  <a:cubicBezTo>
                    <a:pt x="27" y="27"/>
                    <a:pt x="22" y="32"/>
                    <a:pt x="14" y="32"/>
                  </a:cubicBezTo>
                  <a:cubicBezTo>
                    <a:pt x="5" y="32"/>
                    <a:pt x="0" y="25"/>
                    <a:pt x="0" y="16"/>
                  </a:cubicBezTo>
                  <a:cubicBezTo>
                    <a:pt x="0" y="7"/>
                    <a:pt x="5" y="0"/>
                    <a:pt x="14" y="0"/>
                  </a:cubicBezTo>
                  <a:cubicBezTo>
                    <a:pt x="21" y="0"/>
                    <a:pt x="27" y="4"/>
                    <a:pt x="27" y="10"/>
                  </a:cubicBezTo>
                  <a:lnTo>
                    <a:pt x="22"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0" name="Google Shape;1620;p66"/>
            <p:cNvSpPr/>
            <p:nvPr/>
          </p:nvSpPr>
          <p:spPr>
            <a:xfrm>
              <a:off x="3991219" y="4942477"/>
              <a:ext cx="87289" cy="111096"/>
            </a:xfrm>
            <a:custGeom>
              <a:avLst/>
              <a:gdLst/>
              <a:ahLst/>
              <a:cxnLst/>
              <a:rect l="l" t="t" r="r" b="b"/>
              <a:pathLst>
                <a:path w="55" h="70" extrusionOk="0">
                  <a:moveTo>
                    <a:pt x="0" y="0"/>
                  </a:moveTo>
                  <a:lnTo>
                    <a:pt x="52" y="0"/>
                  </a:lnTo>
                  <a:lnTo>
                    <a:pt x="52" y="9"/>
                  </a:lnTo>
                  <a:lnTo>
                    <a:pt x="14" y="9"/>
                  </a:lnTo>
                  <a:lnTo>
                    <a:pt x="14" y="28"/>
                  </a:lnTo>
                  <a:lnTo>
                    <a:pt x="50" y="28"/>
                  </a:lnTo>
                  <a:lnTo>
                    <a:pt x="50" y="40"/>
                  </a:lnTo>
                  <a:lnTo>
                    <a:pt x="14" y="40"/>
                  </a:lnTo>
                  <a:lnTo>
                    <a:pt x="14" y="61"/>
                  </a:lnTo>
                  <a:lnTo>
                    <a:pt x="55" y="61"/>
                  </a:lnTo>
                  <a:lnTo>
                    <a:pt x="55" y="70"/>
                  </a:lnTo>
                  <a:lnTo>
                    <a:pt x="0" y="70"/>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nvGrpSpPr>
            <p:cNvPr id="1621" name="Google Shape;1621;p66"/>
            <p:cNvGrpSpPr/>
            <p:nvPr/>
          </p:nvGrpSpPr>
          <p:grpSpPr>
            <a:xfrm>
              <a:off x="2754728" y="1750768"/>
              <a:ext cx="1547349" cy="120614"/>
              <a:chOff x="3797300" y="1790700"/>
              <a:chExt cx="1547813" cy="120650"/>
            </a:xfrm>
          </p:grpSpPr>
          <p:sp>
            <p:nvSpPr>
              <p:cNvPr id="1622" name="Google Shape;1622;p66"/>
              <p:cNvSpPr/>
              <p:nvPr/>
            </p:nvSpPr>
            <p:spPr>
              <a:xfrm>
                <a:off x="3797300" y="1790700"/>
                <a:ext cx="19200" cy="117600"/>
              </a:xfrm>
              <a:prstGeom prst="rect">
                <a:avLst/>
              </a:pr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3" name="Google Shape;1623;p66"/>
              <p:cNvSpPr/>
              <p:nvPr/>
            </p:nvSpPr>
            <p:spPr>
              <a:xfrm>
                <a:off x="3841750" y="1790700"/>
                <a:ext cx="93662" cy="117475"/>
              </a:xfrm>
              <a:custGeom>
                <a:avLst/>
                <a:gdLst/>
                <a:ahLst/>
                <a:cxnLst/>
                <a:rect l="l" t="t" r="r" b="b"/>
                <a:pathLst>
                  <a:path w="59" h="74" extrusionOk="0">
                    <a:moveTo>
                      <a:pt x="0" y="0"/>
                    </a:moveTo>
                    <a:lnTo>
                      <a:pt x="12" y="0"/>
                    </a:lnTo>
                    <a:lnTo>
                      <a:pt x="45" y="55"/>
                    </a:lnTo>
                    <a:lnTo>
                      <a:pt x="47" y="55"/>
                    </a:lnTo>
                    <a:lnTo>
                      <a:pt x="47" y="0"/>
                    </a:lnTo>
                    <a:lnTo>
                      <a:pt x="59" y="0"/>
                    </a:lnTo>
                    <a:lnTo>
                      <a:pt x="59" y="74"/>
                    </a:lnTo>
                    <a:lnTo>
                      <a:pt x="45" y="74"/>
                    </a:lnTo>
                    <a:lnTo>
                      <a:pt x="12" y="22"/>
                    </a:lnTo>
                    <a:lnTo>
                      <a:pt x="12" y="22"/>
                    </a:lnTo>
                    <a:lnTo>
                      <a:pt x="12"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4" name="Google Shape;1624;p66"/>
              <p:cNvSpPr/>
              <p:nvPr/>
            </p:nvSpPr>
            <p:spPr>
              <a:xfrm>
                <a:off x="3946525" y="1790700"/>
                <a:ext cx="93662" cy="117475"/>
              </a:xfrm>
              <a:custGeom>
                <a:avLst/>
                <a:gdLst/>
                <a:ahLst/>
                <a:cxnLst/>
                <a:rect l="l" t="t" r="r" b="b"/>
                <a:pathLst>
                  <a:path w="59" h="74" extrusionOk="0">
                    <a:moveTo>
                      <a:pt x="0" y="0"/>
                    </a:moveTo>
                    <a:lnTo>
                      <a:pt x="59" y="0"/>
                    </a:lnTo>
                    <a:lnTo>
                      <a:pt x="59" y="12"/>
                    </a:lnTo>
                    <a:lnTo>
                      <a:pt x="36" y="12"/>
                    </a:lnTo>
                    <a:lnTo>
                      <a:pt x="36" y="74"/>
                    </a:lnTo>
                    <a:lnTo>
                      <a:pt x="24" y="74"/>
                    </a:lnTo>
                    <a:lnTo>
                      <a:pt x="24" y="12"/>
                    </a:lnTo>
                    <a:lnTo>
                      <a:pt x="0" y="12"/>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5" name="Google Shape;1625;p66"/>
              <p:cNvSpPr/>
              <p:nvPr/>
            </p:nvSpPr>
            <p:spPr>
              <a:xfrm>
                <a:off x="4051300" y="1790700"/>
                <a:ext cx="87312" cy="117475"/>
              </a:xfrm>
              <a:custGeom>
                <a:avLst/>
                <a:gdLst/>
                <a:ahLst/>
                <a:cxnLst/>
                <a:rect l="l" t="t" r="r" b="b"/>
                <a:pathLst>
                  <a:path w="55" h="74" extrusionOk="0">
                    <a:moveTo>
                      <a:pt x="0" y="0"/>
                    </a:moveTo>
                    <a:lnTo>
                      <a:pt x="52" y="0"/>
                    </a:lnTo>
                    <a:lnTo>
                      <a:pt x="52" y="12"/>
                    </a:lnTo>
                    <a:lnTo>
                      <a:pt x="15" y="12"/>
                    </a:lnTo>
                    <a:lnTo>
                      <a:pt x="15" y="31"/>
                    </a:lnTo>
                    <a:lnTo>
                      <a:pt x="50" y="31"/>
                    </a:lnTo>
                    <a:lnTo>
                      <a:pt x="50" y="41"/>
                    </a:lnTo>
                    <a:lnTo>
                      <a:pt x="15" y="41"/>
                    </a:lnTo>
                    <a:lnTo>
                      <a:pt x="15" y="62"/>
                    </a:lnTo>
                    <a:lnTo>
                      <a:pt x="55" y="62"/>
                    </a:lnTo>
                    <a:lnTo>
                      <a:pt x="55"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6" name="Google Shape;1626;p66"/>
              <p:cNvSpPr/>
              <p:nvPr/>
            </p:nvSpPr>
            <p:spPr>
              <a:xfrm>
                <a:off x="4152900" y="1790700"/>
                <a:ext cx="98425" cy="117475"/>
              </a:xfrm>
              <a:custGeom>
                <a:avLst/>
                <a:gdLst/>
                <a:ahLst/>
                <a:cxnLst/>
                <a:rect l="l" t="t" r="r" b="b"/>
                <a:pathLst>
                  <a:path w="26" h="31" extrusionOk="0">
                    <a:moveTo>
                      <a:pt x="0" y="0"/>
                    </a:moveTo>
                    <a:cubicBezTo>
                      <a:pt x="15" y="0"/>
                      <a:pt x="15" y="0"/>
                      <a:pt x="15" y="0"/>
                    </a:cubicBezTo>
                    <a:cubicBezTo>
                      <a:pt x="22" y="0"/>
                      <a:pt x="25" y="4"/>
                      <a:pt x="25" y="9"/>
                    </a:cubicBezTo>
                    <a:cubicBezTo>
                      <a:pt x="25" y="15"/>
                      <a:pt x="21" y="16"/>
                      <a:pt x="20" y="16"/>
                    </a:cubicBezTo>
                    <a:cubicBezTo>
                      <a:pt x="20" y="17"/>
                      <a:pt x="20" y="17"/>
                      <a:pt x="20" y="17"/>
                    </a:cubicBezTo>
                    <a:cubicBezTo>
                      <a:pt x="22" y="17"/>
                      <a:pt x="25" y="18"/>
                      <a:pt x="25" y="23"/>
                    </a:cubicBezTo>
                    <a:cubicBezTo>
                      <a:pt x="25" y="27"/>
                      <a:pt x="25" y="30"/>
                      <a:pt x="26" y="31"/>
                    </a:cubicBezTo>
                    <a:cubicBezTo>
                      <a:pt x="21" y="31"/>
                      <a:pt x="21" y="31"/>
                      <a:pt x="21" y="31"/>
                    </a:cubicBezTo>
                    <a:cubicBezTo>
                      <a:pt x="20" y="30"/>
                      <a:pt x="20" y="28"/>
                      <a:pt x="20" y="27"/>
                    </a:cubicBezTo>
                    <a:cubicBezTo>
                      <a:pt x="20" y="21"/>
                      <a:pt x="19" y="18"/>
                      <a:pt x="14" y="18"/>
                    </a:cubicBezTo>
                    <a:cubicBezTo>
                      <a:pt x="6" y="18"/>
                      <a:pt x="6" y="18"/>
                      <a:pt x="6" y="18"/>
                    </a:cubicBezTo>
                    <a:cubicBezTo>
                      <a:pt x="6" y="31"/>
                      <a:pt x="6" y="31"/>
                      <a:pt x="6" y="31"/>
                    </a:cubicBezTo>
                    <a:cubicBezTo>
                      <a:pt x="0" y="31"/>
                      <a:pt x="0" y="31"/>
                      <a:pt x="0" y="31"/>
                    </a:cubicBezTo>
                    <a:lnTo>
                      <a:pt x="0" y="0"/>
                    </a:lnTo>
                    <a:close/>
                    <a:moveTo>
                      <a:pt x="6" y="14"/>
                    </a:moveTo>
                    <a:cubicBezTo>
                      <a:pt x="15" y="14"/>
                      <a:pt x="15" y="14"/>
                      <a:pt x="15" y="14"/>
                    </a:cubicBezTo>
                    <a:cubicBezTo>
                      <a:pt x="18" y="14"/>
                      <a:pt x="20" y="13"/>
                      <a:pt x="20" y="9"/>
                    </a:cubicBezTo>
                    <a:cubicBezTo>
                      <a:pt x="20" y="6"/>
                      <a:pt x="17" y="5"/>
                      <a:pt x="15" y="5"/>
                    </a:cubicBezTo>
                    <a:cubicBezTo>
                      <a:pt x="6" y="5"/>
                      <a:pt x="6" y="5"/>
                      <a:pt x="6" y="5"/>
                    </a:cubicBezTo>
                    <a:lnTo>
                      <a:pt x="6"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7" name="Google Shape;1627;p66"/>
              <p:cNvSpPr/>
              <p:nvPr/>
            </p:nvSpPr>
            <p:spPr>
              <a:xfrm>
                <a:off x="4268788" y="1790700"/>
                <a:ext cx="98425" cy="117475"/>
              </a:xfrm>
              <a:custGeom>
                <a:avLst/>
                <a:gdLst/>
                <a:ahLst/>
                <a:cxnLst/>
                <a:rect l="l" t="t" r="r" b="b"/>
                <a:pathLst>
                  <a:path w="26" h="31" extrusionOk="0">
                    <a:moveTo>
                      <a:pt x="0" y="0"/>
                    </a:moveTo>
                    <a:cubicBezTo>
                      <a:pt x="12" y="0"/>
                      <a:pt x="12" y="0"/>
                      <a:pt x="12" y="0"/>
                    </a:cubicBezTo>
                    <a:cubicBezTo>
                      <a:pt x="22" y="0"/>
                      <a:pt x="26" y="7"/>
                      <a:pt x="26" y="16"/>
                    </a:cubicBezTo>
                    <a:cubicBezTo>
                      <a:pt x="26" y="24"/>
                      <a:pt x="22" y="31"/>
                      <a:pt x="12" y="31"/>
                    </a:cubicBezTo>
                    <a:cubicBezTo>
                      <a:pt x="0" y="31"/>
                      <a:pt x="0" y="31"/>
                      <a:pt x="0" y="31"/>
                    </a:cubicBezTo>
                    <a:lnTo>
                      <a:pt x="0" y="0"/>
                    </a:lnTo>
                    <a:close/>
                    <a:moveTo>
                      <a:pt x="5" y="27"/>
                    </a:moveTo>
                    <a:cubicBezTo>
                      <a:pt x="10" y="27"/>
                      <a:pt x="10" y="27"/>
                      <a:pt x="10" y="27"/>
                    </a:cubicBezTo>
                    <a:cubicBezTo>
                      <a:pt x="19" y="27"/>
                      <a:pt x="21" y="22"/>
                      <a:pt x="21" y="16"/>
                    </a:cubicBezTo>
                    <a:cubicBezTo>
                      <a:pt x="21" y="10"/>
                      <a:pt x="19" y="5"/>
                      <a:pt x="10" y="5"/>
                    </a:cubicBezTo>
                    <a:cubicBezTo>
                      <a:pt x="5" y="5"/>
                      <a:pt x="5" y="5"/>
                      <a:pt x="5" y="5"/>
                    </a:cubicBezTo>
                    <a:lnTo>
                      <a:pt x="5" y="27"/>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8" name="Google Shape;1628;p66"/>
              <p:cNvSpPr/>
              <p:nvPr/>
            </p:nvSpPr>
            <p:spPr>
              <a:xfrm>
                <a:off x="4386263" y="1790700"/>
                <a:ext cx="82550" cy="117475"/>
              </a:xfrm>
              <a:custGeom>
                <a:avLst/>
                <a:gdLst/>
                <a:ahLst/>
                <a:cxnLst/>
                <a:rect l="l" t="t" r="r" b="b"/>
                <a:pathLst>
                  <a:path w="52" h="74" extrusionOk="0">
                    <a:moveTo>
                      <a:pt x="0" y="0"/>
                    </a:moveTo>
                    <a:lnTo>
                      <a:pt x="52" y="0"/>
                    </a:lnTo>
                    <a:lnTo>
                      <a:pt x="52" y="12"/>
                    </a:lnTo>
                    <a:lnTo>
                      <a:pt x="11" y="12"/>
                    </a:lnTo>
                    <a:lnTo>
                      <a:pt x="11" y="31"/>
                    </a:lnTo>
                    <a:lnTo>
                      <a:pt x="47" y="31"/>
                    </a:lnTo>
                    <a:lnTo>
                      <a:pt x="47" y="41"/>
                    </a:lnTo>
                    <a:lnTo>
                      <a:pt x="11" y="41"/>
                    </a:lnTo>
                    <a:lnTo>
                      <a:pt x="11" y="62"/>
                    </a:lnTo>
                    <a:lnTo>
                      <a:pt x="52" y="62"/>
                    </a:lnTo>
                    <a:lnTo>
                      <a:pt x="52"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29" name="Google Shape;1629;p66"/>
              <p:cNvSpPr/>
              <p:nvPr/>
            </p:nvSpPr>
            <p:spPr>
              <a:xfrm>
                <a:off x="4486275" y="1790700"/>
                <a:ext cx="90487" cy="117475"/>
              </a:xfrm>
              <a:custGeom>
                <a:avLst/>
                <a:gdLst/>
                <a:ahLst/>
                <a:cxnLst/>
                <a:rect l="l" t="t" r="r" b="b"/>
                <a:pathLst>
                  <a:path w="24" h="31" extrusionOk="0">
                    <a:moveTo>
                      <a:pt x="0" y="0"/>
                    </a:moveTo>
                    <a:cubicBezTo>
                      <a:pt x="13" y="0"/>
                      <a:pt x="13" y="0"/>
                      <a:pt x="13" y="0"/>
                    </a:cubicBezTo>
                    <a:cubicBezTo>
                      <a:pt x="22" y="0"/>
                      <a:pt x="24" y="6"/>
                      <a:pt x="24" y="10"/>
                    </a:cubicBezTo>
                    <a:cubicBezTo>
                      <a:pt x="24" y="14"/>
                      <a:pt x="22" y="19"/>
                      <a:pt x="13" y="19"/>
                    </a:cubicBezTo>
                    <a:cubicBezTo>
                      <a:pt x="5" y="19"/>
                      <a:pt x="5" y="19"/>
                      <a:pt x="5" y="19"/>
                    </a:cubicBezTo>
                    <a:cubicBezTo>
                      <a:pt x="5" y="31"/>
                      <a:pt x="5" y="31"/>
                      <a:pt x="5" y="31"/>
                    </a:cubicBezTo>
                    <a:cubicBezTo>
                      <a:pt x="0" y="31"/>
                      <a:pt x="0" y="31"/>
                      <a:pt x="0" y="31"/>
                    </a:cubicBezTo>
                    <a:lnTo>
                      <a:pt x="0" y="0"/>
                    </a:lnTo>
                    <a:close/>
                    <a:moveTo>
                      <a:pt x="5" y="15"/>
                    </a:moveTo>
                    <a:cubicBezTo>
                      <a:pt x="13" y="15"/>
                      <a:pt x="13" y="15"/>
                      <a:pt x="13" y="15"/>
                    </a:cubicBezTo>
                    <a:cubicBezTo>
                      <a:pt x="15" y="15"/>
                      <a:pt x="18" y="14"/>
                      <a:pt x="18" y="10"/>
                    </a:cubicBezTo>
                    <a:cubicBezTo>
                      <a:pt x="18" y="6"/>
                      <a:pt x="16" y="5"/>
                      <a:pt x="13" y="5"/>
                    </a:cubicBezTo>
                    <a:cubicBezTo>
                      <a:pt x="5" y="5"/>
                      <a:pt x="5" y="5"/>
                      <a:pt x="5" y="5"/>
                    </a:cubicBezTo>
                    <a:lnTo>
                      <a:pt x="5" y="15"/>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0" name="Google Shape;1630;p66"/>
              <p:cNvSpPr/>
              <p:nvPr/>
            </p:nvSpPr>
            <p:spPr>
              <a:xfrm>
                <a:off x="4592638" y="1790700"/>
                <a:ext cx="85725" cy="117475"/>
              </a:xfrm>
              <a:custGeom>
                <a:avLst/>
                <a:gdLst/>
                <a:ahLst/>
                <a:cxnLst/>
                <a:rect l="l" t="t" r="r" b="b"/>
                <a:pathLst>
                  <a:path w="54" h="74" extrusionOk="0">
                    <a:moveTo>
                      <a:pt x="0" y="0"/>
                    </a:moveTo>
                    <a:lnTo>
                      <a:pt x="51" y="0"/>
                    </a:lnTo>
                    <a:lnTo>
                      <a:pt x="51" y="12"/>
                    </a:lnTo>
                    <a:lnTo>
                      <a:pt x="14" y="12"/>
                    </a:lnTo>
                    <a:lnTo>
                      <a:pt x="14" y="31"/>
                    </a:lnTo>
                    <a:lnTo>
                      <a:pt x="49" y="31"/>
                    </a:lnTo>
                    <a:lnTo>
                      <a:pt x="49" y="41"/>
                    </a:lnTo>
                    <a:lnTo>
                      <a:pt x="14" y="41"/>
                    </a:lnTo>
                    <a:lnTo>
                      <a:pt x="14" y="62"/>
                    </a:lnTo>
                    <a:lnTo>
                      <a:pt x="54" y="62"/>
                    </a:lnTo>
                    <a:lnTo>
                      <a:pt x="54"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1" name="Google Shape;1631;p66"/>
              <p:cNvSpPr/>
              <p:nvPr/>
            </p:nvSpPr>
            <p:spPr>
              <a:xfrm>
                <a:off x="4692650" y="1790700"/>
                <a:ext cx="93662" cy="117475"/>
              </a:xfrm>
              <a:custGeom>
                <a:avLst/>
                <a:gdLst/>
                <a:ahLst/>
                <a:cxnLst/>
                <a:rect l="l" t="t" r="r" b="b"/>
                <a:pathLst>
                  <a:path w="59" h="74" extrusionOk="0">
                    <a:moveTo>
                      <a:pt x="0" y="0"/>
                    </a:moveTo>
                    <a:lnTo>
                      <a:pt x="14" y="0"/>
                    </a:lnTo>
                    <a:lnTo>
                      <a:pt x="48" y="55"/>
                    </a:lnTo>
                    <a:lnTo>
                      <a:pt x="48" y="55"/>
                    </a:lnTo>
                    <a:lnTo>
                      <a:pt x="48" y="0"/>
                    </a:lnTo>
                    <a:lnTo>
                      <a:pt x="59" y="0"/>
                    </a:lnTo>
                    <a:lnTo>
                      <a:pt x="59" y="74"/>
                    </a:lnTo>
                    <a:lnTo>
                      <a:pt x="45" y="74"/>
                    </a:lnTo>
                    <a:lnTo>
                      <a:pt x="12" y="22"/>
                    </a:lnTo>
                    <a:lnTo>
                      <a:pt x="12" y="22"/>
                    </a:lnTo>
                    <a:lnTo>
                      <a:pt x="12"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2" name="Google Shape;1632;p66"/>
              <p:cNvSpPr/>
              <p:nvPr/>
            </p:nvSpPr>
            <p:spPr>
              <a:xfrm>
                <a:off x="4810125" y="1790700"/>
                <a:ext cx="96837" cy="117475"/>
              </a:xfrm>
              <a:custGeom>
                <a:avLst/>
                <a:gdLst/>
                <a:ahLst/>
                <a:cxnLst/>
                <a:rect l="l" t="t" r="r" b="b"/>
                <a:pathLst>
                  <a:path w="26" h="31" extrusionOk="0">
                    <a:moveTo>
                      <a:pt x="0" y="0"/>
                    </a:moveTo>
                    <a:cubicBezTo>
                      <a:pt x="13" y="0"/>
                      <a:pt x="13" y="0"/>
                      <a:pt x="13" y="0"/>
                    </a:cubicBezTo>
                    <a:cubicBezTo>
                      <a:pt x="22" y="0"/>
                      <a:pt x="26" y="7"/>
                      <a:pt x="26" y="16"/>
                    </a:cubicBezTo>
                    <a:cubicBezTo>
                      <a:pt x="26" y="24"/>
                      <a:pt x="22" y="31"/>
                      <a:pt x="13" y="31"/>
                    </a:cubicBezTo>
                    <a:cubicBezTo>
                      <a:pt x="0" y="31"/>
                      <a:pt x="0" y="31"/>
                      <a:pt x="0" y="31"/>
                    </a:cubicBezTo>
                    <a:lnTo>
                      <a:pt x="0" y="0"/>
                    </a:lnTo>
                    <a:close/>
                    <a:moveTo>
                      <a:pt x="6" y="27"/>
                    </a:moveTo>
                    <a:cubicBezTo>
                      <a:pt x="11" y="27"/>
                      <a:pt x="11" y="27"/>
                      <a:pt x="11" y="27"/>
                    </a:cubicBezTo>
                    <a:cubicBezTo>
                      <a:pt x="19" y="27"/>
                      <a:pt x="21" y="22"/>
                      <a:pt x="21" y="16"/>
                    </a:cubicBezTo>
                    <a:cubicBezTo>
                      <a:pt x="21" y="10"/>
                      <a:pt x="19" y="5"/>
                      <a:pt x="11" y="5"/>
                    </a:cubicBezTo>
                    <a:cubicBezTo>
                      <a:pt x="6" y="5"/>
                      <a:pt x="6" y="5"/>
                      <a:pt x="6" y="5"/>
                    </a:cubicBezTo>
                    <a:lnTo>
                      <a:pt x="6" y="27"/>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3" name="Google Shape;1633;p66"/>
              <p:cNvSpPr/>
              <p:nvPr/>
            </p:nvSpPr>
            <p:spPr>
              <a:xfrm>
                <a:off x="4926013" y="1790700"/>
                <a:ext cx="85725" cy="117475"/>
              </a:xfrm>
              <a:custGeom>
                <a:avLst/>
                <a:gdLst/>
                <a:ahLst/>
                <a:cxnLst/>
                <a:rect l="l" t="t" r="r" b="b"/>
                <a:pathLst>
                  <a:path w="54" h="74" extrusionOk="0">
                    <a:moveTo>
                      <a:pt x="0" y="0"/>
                    </a:moveTo>
                    <a:lnTo>
                      <a:pt x="52" y="0"/>
                    </a:lnTo>
                    <a:lnTo>
                      <a:pt x="52" y="12"/>
                    </a:lnTo>
                    <a:lnTo>
                      <a:pt x="14" y="12"/>
                    </a:lnTo>
                    <a:lnTo>
                      <a:pt x="14" y="31"/>
                    </a:lnTo>
                    <a:lnTo>
                      <a:pt x="49" y="31"/>
                    </a:lnTo>
                    <a:lnTo>
                      <a:pt x="49" y="41"/>
                    </a:lnTo>
                    <a:lnTo>
                      <a:pt x="14" y="41"/>
                    </a:lnTo>
                    <a:lnTo>
                      <a:pt x="14" y="62"/>
                    </a:lnTo>
                    <a:lnTo>
                      <a:pt x="54" y="62"/>
                    </a:lnTo>
                    <a:lnTo>
                      <a:pt x="54"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4" name="Google Shape;1634;p66"/>
              <p:cNvSpPr/>
              <p:nvPr/>
            </p:nvSpPr>
            <p:spPr>
              <a:xfrm>
                <a:off x="5027613" y="1790700"/>
                <a:ext cx="93662" cy="117475"/>
              </a:xfrm>
              <a:custGeom>
                <a:avLst/>
                <a:gdLst/>
                <a:ahLst/>
                <a:cxnLst/>
                <a:rect l="l" t="t" r="r" b="b"/>
                <a:pathLst>
                  <a:path w="59" h="74" extrusionOk="0">
                    <a:moveTo>
                      <a:pt x="0" y="0"/>
                    </a:moveTo>
                    <a:lnTo>
                      <a:pt x="14" y="0"/>
                    </a:lnTo>
                    <a:lnTo>
                      <a:pt x="47" y="55"/>
                    </a:lnTo>
                    <a:lnTo>
                      <a:pt x="47" y="55"/>
                    </a:lnTo>
                    <a:lnTo>
                      <a:pt x="47" y="0"/>
                    </a:lnTo>
                    <a:lnTo>
                      <a:pt x="59" y="0"/>
                    </a:lnTo>
                    <a:lnTo>
                      <a:pt x="59" y="74"/>
                    </a:lnTo>
                    <a:lnTo>
                      <a:pt x="44" y="74"/>
                    </a:lnTo>
                    <a:lnTo>
                      <a:pt x="11" y="22"/>
                    </a:lnTo>
                    <a:lnTo>
                      <a:pt x="11" y="22"/>
                    </a:lnTo>
                    <a:lnTo>
                      <a:pt x="11"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5" name="Google Shape;1635;p66"/>
              <p:cNvSpPr/>
              <p:nvPr/>
            </p:nvSpPr>
            <p:spPr>
              <a:xfrm>
                <a:off x="5138738" y="1790700"/>
                <a:ext cx="101600" cy="120650"/>
              </a:xfrm>
              <a:custGeom>
                <a:avLst/>
                <a:gdLst/>
                <a:ahLst/>
                <a:cxnLst/>
                <a:rect l="l" t="t" r="r" b="b"/>
                <a:pathLst>
                  <a:path w="27" h="32" extrusionOk="0">
                    <a:moveTo>
                      <a:pt x="22" y="10"/>
                    </a:moveTo>
                    <a:cubicBezTo>
                      <a:pt x="21" y="7"/>
                      <a:pt x="19" y="4"/>
                      <a:pt x="14" y="4"/>
                    </a:cubicBezTo>
                    <a:cubicBezTo>
                      <a:pt x="8" y="4"/>
                      <a:pt x="5" y="10"/>
                      <a:pt x="5" y="16"/>
                    </a:cubicBezTo>
                    <a:cubicBezTo>
                      <a:pt x="5" y="22"/>
                      <a:pt x="8" y="27"/>
                      <a:pt x="14" y="27"/>
                    </a:cubicBezTo>
                    <a:cubicBezTo>
                      <a:pt x="19" y="27"/>
                      <a:pt x="22" y="24"/>
                      <a:pt x="22" y="19"/>
                    </a:cubicBezTo>
                    <a:cubicBezTo>
                      <a:pt x="27" y="19"/>
                      <a:pt x="27" y="19"/>
                      <a:pt x="27" y="19"/>
                    </a:cubicBezTo>
                    <a:cubicBezTo>
                      <a:pt x="27" y="27"/>
                      <a:pt x="22" y="32"/>
                      <a:pt x="14" y="32"/>
                    </a:cubicBezTo>
                    <a:cubicBezTo>
                      <a:pt x="5" y="32"/>
                      <a:pt x="0" y="24"/>
                      <a:pt x="0" y="16"/>
                    </a:cubicBezTo>
                    <a:cubicBezTo>
                      <a:pt x="0" y="7"/>
                      <a:pt x="5" y="0"/>
                      <a:pt x="14" y="0"/>
                    </a:cubicBezTo>
                    <a:cubicBezTo>
                      <a:pt x="21" y="0"/>
                      <a:pt x="27" y="4"/>
                      <a:pt x="27" y="10"/>
                    </a:cubicBezTo>
                    <a:lnTo>
                      <a:pt x="22"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6" name="Google Shape;1636;p66"/>
              <p:cNvSpPr/>
              <p:nvPr/>
            </p:nvSpPr>
            <p:spPr>
              <a:xfrm>
                <a:off x="5259388" y="1790700"/>
                <a:ext cx="85725" cy="117475"/>
              </a:xfrm>
              <a:custGeom>
                <a:avLst/>
                <a:gdLst/>
                <a:ahLst/>
                <a:cxnLst/>
                <a:rect l="l" t="t" r="r" b="b"/>
                <a:pathLst>
                  <a:path w="54" h="74" extrusionOk="0">
                    <a:moveTo>
                      <a:pt x="0" y="0"/>
                    </a:moveTo>
                    <a:lnTo>
                      <a:pt x="52" y="0"/>
                    </a:lnTo>
                    <a:lnTo>
                      <a:pt x="52" y="12"/>
                    </a:lnTo>
                    <a:lnTo>
                      <a:pt x="14" y="12"/>
                    </a:lnTo>
                    <a:lnTo>
                      <a:pt x="14" y="31"/>
                    </a:lnTo>
                    <a:lnTo>
                      <a:pt x="50" y="31"/>
                    </a:lnTo>
                    <a:lnTo>
                      <a:pt x="50" y="41"/>
                    </a:lnTo>
                    <a:lnTo>
                      <a:pt x="14" y="41"/>
                    </a:lnTo>
                    <a:lnTo>
                      <a:pt x="14" y="62"/>
                    </a:lnTo>
                    <a:lnTo>
                      <a:pt x="54" y="62"/>
                    </a:lnTo>
                    <a:lnTo>
                      <a:pt x="54" y="74"/>
                    </a:lnTo>
                    <a:lnTo>
                      <a:pt x="0" y="74"/>
                    </a:lnTo>
                    <a:lnTo>
                      <a:pt x="0"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grpSp>
          <p:nvGrpSpPr>
            <p:cNvPr id="1637" name="Google Shape;1637;p66"/>
            <p:cNvGrpSpPr/>
            <p:nvPr/>
          </p:nvGrpSpPr>
          <p:grpSpPr>
            <a:xfrm>
              <a:off x="4010063" y="1028679"/>
              <a:ext cx="1379123" cy="887146"/>
              <a:chOff x="5053013" y="1068388"/>
              <a:chExt cx="1379537" cy="887412"/>
            </a:xfrm>
          </p:grpSpPr>
          <p:sp>
            <p:nvSpPr>
              <p:cNvPr id="1638" name="Google Shape;1638;p66"/>
              <p:cNvSpPr/>
              <p:nvPr/>
            </p:nvSpPr>
            <p:spPr>
              <a:xfrm>
                <a:off x="5053013" y="1068388"/>
                <a:ext cx="109537" cy="119062"/>
              </a:xfrm>
              <a:custGeom>
                <a:avLst/>
                <a:gdLst/>
                <a:ahLst/>
                <a:cxnLst/>
                <a:rect l="l" t="t" r="r" b="b"/>
                <a:pathLst>
                  <a:path w="69" h="75" extrusionOk="0">
                    <a:moveTo>
                      <a:pt x="14" y="0"/>
                    </a:moveTo>
                    <a:lnTo>
                      <a:pt x="28" y="4"/>
                    </a:lnTo>
                    <a:lnTo>
                      <a:pt x="24" y="28"/>
                    </a:lnTo>
                    <a:lnTo>
                      <a:pt x="50" y="35"/>
                    </a:lnTo>
                    <a:lnTo>
                      <a:pt x="54" y="9"/>
                    </a:lnTo>
                    <a:lnTo>
                      <a:pt x="69" y="14"/>
                    </a:lnTo>
                    <a:lnTo>
                      <a:pt x="54" y="75"/>
                    </a:lnTo>
                    <a:lnTo>
                      <a:pt x="40" y="73"/>
                    </a:lnTo>
                    <a:lnTo>
                      <a:pt x="45" y="44"/>
                    </a:lnTo>
                    <a:lnTo>
                      <a:pt x="21" y="40"/>
                    </a:lnTo>
                    <a:lnTo>
                      <a:pt x="14" y="68"/>
                    </a:lnTo>
                    <a:lnTo>
                      <a:pt x="0" y="63"/>
                    </a:lnTo>
                    <a:lnTo>
                      <a:pt x="14"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39" name="Google Shape;1639;p66"/>
              <p:cNvSpPr/>
              <p:nvPr/>
            </p:nvSpPr>
            <p:spPr>
              <a:xfrm>
                <a:off x="5154613" y="1123950"/>
                <a:ext cx="82550" cy="85725"/>
              </a:xfrm>
              <a:custGeom>
                <a:avLst/>
                <a:gdLst/>
                <a:ahLst/>
                <a:cxnLst/>
                <a:rect l="l" t="t" r="r" b="b"/>
                <a:pathLst>
                  <a:path w="22" h="23" extrusionOk="0">
                    <a:moveTo>
                      <a:pt x="3" y="5"/>
                    </a:moveTo>
                    <a:cubicBezTo>
                      <a:pt x="5" y="0"/>
                      <a:pt x="10" y="0"/>
                      <a:pt x="14" y="1"/>
                    </a:cubicBezTo>
                    <a:cubicBezTo>
                      <a:pt x="18" y="2"/>
                      <a:pt x="22" y="4"/>
                      <a:pt x="21" y="9"/>
                    </a:cubicBezTo>
                    <a:cubicBezTo>
                      <a:pt x="19" y="19"/>
                      <a:pt x="19" y="19"/>
                      <a:pt x="19" y="19"/>
                    </a:cubicBezTo>
                    <a:cubicBezTo>
                      <a:pt x="18" y="21"/>
                      <a:pt x="18" y="23"/>
                      <a:pt x="18" y="23"/>
                    </a:cubicBezTo>
                    <a:cubicBezTo>
                      <a:pt x="13" y="22"/>
                      <a:pt x="13" y="22"/>
                      <a:pt x="13" y="22"/>
                    </a:cubicBezTo>
                    <a:cubicBezTo>
                      <a:pt x="13" y="21"/>
                      <a:pt x="13" y="21"/>
                      <a:pt x="13" y="20"/>
                    </a:cubicBezTo>
                    <a:cubicBezTo>
                      <a:pt x="11" y="21"/>
                      <a:pt x="8" y="21"/>
                      <a:pt x="6" y="21"/>
                    </a:cubicBezTo>
                    <a:cubicBezTo>
                      <a:pt x="2" y="20"/>
                      <a:pt x="0" y="17"/>
                      <a:pt x="1" y="13"/>
                    </a:cubicBezTo>
                    <a:cubicBezTo>
                      <a:pt x="2" y="9"/>
                      <a:pt x="5" y="9"/>
                      <a:pt x="9" y="9"/>
                    </a:cubicBezTo>
                    <a:cubicBezTo>
                      <a:pt x="12" y="9"/>
                      <a:pt x="15" y="10"/>
                      <a:pt x="16" y="8"/>
                    </a:cubicBezTo>
                    <a:cubicBezTo>
                      <a:pt x="16" y="6"/>
                      <a:pt x="15" y="5"/>
                      <a:pt x="13" y="5"/>
                    </a:cubicBezTo>
                    <a:cubicBezTo>
                      <a:pt x="11" y="4"/>
                      <a:pt x="10" y="5"/>
                      <a:pt x="9" y="7"/>
                    </a:cubicBezTo>
                    <a:lnTo>
                      <a:pt x="3" y="5"/>
                    </a:lnTo>
                    <a:close/>
                    <a:moveTo>
                      <a:pt x="15" y="12"/>
                    </a:moveTo>
                    <a:cubicBezTo>
                      <a:pt x="14" y="13"/>
                      <a:pt x="12" y="13"/>
                      <a:pt x="10" y="12"/>
                    </a:cubicBezTo>
                    <a:cubicBezTo>
                      <a:pt x="8" y="12"/>
                      <a:pt x="7" y="12"/>
                      <a:pt x="6" y="14"/>
                    </a:cubicBezTo>
                    <a:cubicBezTo>
                      <a:pt x="5" y="16"/>
                      <a:pt x="7" y="17"/>
                      <a:pt x="9" y="18"/>
                    </a:cubicBezTo>
                    <a:cubicBezTo>
                      <a:pt x="13" y="19"/>
                      <a:pt x="14" y="16"/>
                      <a:pt x="14" y="14"/>
                    </a:cubicBezTo>
                    <a:lnTo>
                      <a:pt x="15" y="12"/>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0" name="Google Shape;1640;p66"/>
              <p:cNvSpPr/>
              <p:nvPr/>
            </p:nvSpPr>
            <p:spPr>
              <a:xfrm>
                <a:off x="5232400" y="1116013"/>
                <a:ext cx="95250" cy="120650"/>
              </a:xfrm>
              <a:custGeom>
                <a:avLst/>
                <a:gdLst/>
                <a:ahLst/>
                <a:cxnLst/>
                <a:rect l="l" t="t" r="r" b="b"/>
                <a:pathLst>
                  <a:path w="25" h="32" extrusionOk="0">
                    <a:moveTo>
                      <a:pt x="8" y="0"/>
                    </a:moveTo>
                    <a:cubicBezTo>
                      <a:pt x="14" y="2"/>
                      <a:pt x="14" y="2"/>
                      <a:pt x="14" y="2"/>
                    </a:cubicBezTo>
                    <a:cubicBezTo>
                      <a:pt x="11" y="11"/>
                      <a:pt x="11" y="11"/>
                      <a:pt x="11" y="11"/>
                    </a:cubicBezTo>
                    <a:cubicBezTo>
                      <a:pt x="11" y="11"/>
                      <a:pt x="11" y="11"/>
                      <a:pt x="11" y="11"/>
                    </a:cubicBezTo>
                    <a:cubicBezTo>
                      <a:pt x="13" y="10"/>
                      <a:pt x="15" y="10"/>
                      <a:pt x="18" y="10"/>
                    </a:cubicBezTo>
                    <a:cubicBezTo>
                      <a:pt x="21" y="12"/>
                      <a:pt x="25" y="16"/>
                      <a:pt x="22" y="23"/>
                    </a:cubicBezTo>
                    <a:cubicBezTo>
                      <a:pt x="20" y="30"/>
                      <a:pt x="15" y="32"/>
                      <a:pt x="11" y="30"/>
                    </a:cubicBezTo>
                    <a:cubicBezTo>
                      <a:pt x="8" y="30"/>
                      <a:pt x="6" y="28"/>
                      <a:pt x="6" y="26"/>
                    </a:cubicBezTo>
                    <a:cubicBezTo>
                      <a:pt x="6" y="26"/>
                      <a:pt x="6" y="26"/>
                      <a:pt x="6" y="26"/>
                    </a:cubicBezTo>
                    <a:cubicBezTo>
                      <a:pt x="5" y="28"/>
                      <a:pt x="5" y="28"/>
                      <a:pt x="5" y="28"/>
                    </a:cubicBezTo>
                    <a:cubicBezTo>
                      <a:pt x="0" y="26"/>
                      <a:pt x="0" y="26"/>
                      <a:pt x="0" y="26"/>
                    </a:cubicBezTo>
                    <a:lnTo>
                      <a:pt x="8" y="0"/>
                    </a:lnTo>
                    <a:close/>
                    <a:moveTo>
                      <a:pt x="15" y="14"/>
                    </a:moveTo>
                    <a:cubicBezTo>
                      <a:pt x="11" y="13"/>
                      <a:pt x="9" y="15"/>
                      <a:pt x="8" y="18"/>
                    </a:cubicBezTo>
                    <a:cubicBezTo>
                      <a:pt x="7" y="22"/>
                      <a:pt x="8" y="25"/>
                      <a:pt x="11" y="26"/>
                    </a:cubicBezTo>
                    <a:cubicBezTo>
                      <a:pt x="14" y="27"/>
                      <a:pt x="16" y="24"/>
                      <a:pt x="17" y="21"/>
                    </a:cubicBezTo>
                    <a:cubicBezTo>
                      <a:pt x="18" y="18"/>
                      <a:pt x="18" y="15"/>
                      <a:pt x="15" y="14"/>
                    </a:cubicBez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1" name="Google Shape;1641;p66"/>
              <p:cNvSpPr/>
              <p:nvPr/>
            </p:nvSpPr>
            <p:spPr>
              <a:xfrm>
                <a:off x="5319713" y="1146175"/>
                <a:ext cx="52387" cy="101600"/>
              </a:xfrm>
              <a:custGeom>
                <a:avLst/>
                <a:gdLst/>
                <a:ahLst/>
                <a:cxnLst/>
                <a:rect l="l" t="t" r="r" b="b"/>
                <a:pathLst>
                  <a:path w="33" h="64" extrusionOk="0">
                    <a:moveTo>
                      <a:pt x="14" y="17"/>
                    </a:moveTo>
                    <a:lnTo>
                      <a:pt x="26" y="21"/>
                    </a:lnTo>
                    <a:lnTo>
                      <a:pt x="12" y="64"/>
                    </a:lnTo>
                    <a:lnTo>
                      <a:pt x="0" y="62"/>
                    </a:lnTo>
                    <a:lnTo>
                      <a:pt x="14" y="17"/>
                    </a:lnTo>
                    <a:close/>
                    <a:moveTo>
                      <a:pt x="28" y="14"/>
                    </a:moveTo>
                    <a:lnTo>
                      <a:pt x="16" y="10"/>
                    </a:lnTo>
                    <a:lnTo>
                      <a:pt x="21" y="0"/>
                    </a:lnTo>
                    <a:lnTo>
                      <a:pt x="33" y="3"/>
                    </a:lnTo>
                    <a:lnTo>
                      <a:pt x="28" y="14"/>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2" name="Google Shape;1642;p66"/>
              <p:cNvSpPr/>
              <p:nvPr/>
            </p:nvSpPr>
            <p:spPr>
              <a:xfrm>
                <a:off x="5356225" y="1165225"/>
                <a:ext cx="60325" cy="104775"/>
              </a:xfrm>
              <a:custGeom>
                <a:avLst/>
                <a:gdLst/>
                <a:ahLst/>
                <a:cxnLst/>
                <a:rect l="l" t="t" r="r" b="b"/>
                <a:pathLst>
                  <a:path w="16" h="28" extrusionOk="0">
                    <a:moveTo>
                      <a:pt x="12" y="7"/>
                    </a:moveTo>
                    <a:cubicBezTo>
                      <a:pt x="16" y="9"/>
                      <a:pt x="16" y="9"/>
                      <a:pt x="16" y="9"/>
                    </a:cubicBezTo>
                    <a:cubicBezTo>
                      <a:pt x="15" y="12"/>
                      <a:pt x="15" y="12"/>
                      <a:pt x="15" y="12"/>
                    </a:cubicBezTo>
                    <a:cubicBezTo>
                      <a:pt x="11" y="11"/>
                      <a:pt x="11" y="11"/>
                      <a:pt x="11" y="11"/>
                    </a:cubicBezTo>
                    <a:cubicBezTo>
                      <a:pt x="7" y="20"/>
                      <a:pt x="7" y="20"/>
                      <a:pt x="7" y="20"/>
                    </a:cubicBezTo>
                    <a:cubicBezTo>
                      <a:pt x="7" y="22"/>
                      <a:pt x="7" y="22"/>
                      <a:pt x="9" y="23"/>
                    </a:cubicBezTo>
                    <a:cubicBezTo>
                      <a:pt x="9" y="23"/>
                      <a:pt x="10" y="23"/>
                      <a:pt x="10" y="24"/>
                    </a:cubicBezTo>
                    <a:cubicBezTo>
                      <a:pt x="9" y="28"/>
                      <a:pt x="9" y="28"/>
                      <a:pt x="9" y="28"/>
                    </a:cubicBezTo>
                    <a:cubicBezTo>
                      <a:pt x="8" y="27"/>
                      <a:pt x="7" y="27"/>
                      <a:pt x="6" y="27"/>
                    </a:cubicBezTo>
                    <a:cubicBezTo>
                      <a:pt x="3" y="25"/>
                      <a:pt x="0" y="24"/>
                      <a:pt x="2" y="20"/>
                    </a:cubicBezTo>
                    <a:cubicBezTo>
                      <a:pt x="6" y="9"/>
                      <a:pt x="6" y="9"/>
                      <a:pt x="6" y="9"/>
                    </a:cubicBezTo>
                    <a:cubicBezTo>
                      <a:pt x="3" y="8"/>
                      <a:pt x="3" y="8"/>
                      <a:pt x="3" y="8"/>
                    </a:cubicBezTo>
                    <a:cubicBezTo>
                      <a:pt x="4" y="4"/>
                      <a:pt x="4" y="4"/>
                      <a:pt x="4" y="4"/>
                    </a:cubicBezTo>
                    <a:cubicBezTo>
                      <a:pt x="7" y="6"/>
                      <a:pt x="7" y="6"/>
                      <a:pt x="7" y="6"/>
                    </a:cubicBezTo>
                    <a:cubicBezTo>
                      <a:pt x="9" y="0"/>
                      <a:pt x="9" y="0"/>
                      <a:pt x="9" y="0"/>
                    </a:cubicBezTo>
                    <a:cubicBezTo>
                      <a:pt x="14" y="2"/>
                      <a:pt x="14" y="2"/>
                      <a:pt x="14" y="2"/>
                    </a:cubicBezTo>
                    <a:lnTo>
                      <a:pt x="12" y="7"/>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3" name="Google Shape;1643;p66"/>
              <p:cNvSpPr/>
              <p:nvPr/>
            </p:nvSpPr>
            <p:spPr>
              <a:xfrm>
                <a:off x="5446713" y="1192213"/>
                <a:ext cx="90487" cy="107950"/>
              </a:xfrm>
              <a:custGeom>
                <a:avLst/>
                <a:gdLst/>
                <a:ahLst/>
                <a:cxnLst/>
                <a:rect l="l" t="t" r="r" b="b"/>
                <a:pathLst>
                  <a:path w="24" h="29" extrusionOk="0">
                    <a:moveTo>
                      <a:pt x="22" y="11"/>
                    </a:moveTo>
                    <a:cubicBezTo>
                      <a:pt x="15" y="14"/>
                      <a:pt x="8" y="22"/>
                      <a:pt x="6" y="29"/>
                    </a:cubicBezTo>
                    <a:cubicBezTo>
                      <a:pt x="0" y="26"/>
                      <a:pt x="0" y="26"/>
                      <a:pt x="0" y="26"/>
                    </a:cubicBezTo>
                    <a:cubicBezTo>
                      <a:pt x="4" y="19"/>
                      <a:pt x="10" y="13"/>
                      <a:pt x="17" y="10"/>
                    </a:cubicBezTo>
                    <a:cubicBezTo>
                      <a:pt x="5" y="5"/>
                      <a:pt x="5" y="5"/>
                      <a:pt x="5" y="5"/>
                    </a:cubicBezTo>
                    <a:cubicBezTo>
                      <a:pt x="7" y="0"/>
                      <a:pt x="7" y="0"/>
                      <a:pt x="7" y="0"/>
                    </a:cubicBezTo>
                    <a:cubicBezTo>
                      <a:pt x="24" y="7"/>
                      <a:pt x="24" y="7"/>
                      <a:pt x="24" y="7"/>
                    </a:cubicBezTo>
                    <a:lnTo>
                      <a:pt x="22"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4" name="Google Shape;1644;p66"/>
              <p:cNvSpPr/>
              <p:nvPr/>
            </p:nvSpPr>
            <p:spPr>
              <a:xfrm>
                <a:off x="5548313" y="1266825"/>
                <a:ext cx="82550" cy="88900"/>
              </a:xfrm>
              <a:custGeom>
                <a:avLst/>
                <a:gdLst/>
                <a:ahLst/>
                <a:cxnLst/>
                <a:rect l="l" t="t" r="r" b="b"/>
                <a:pathLst>
                  <a:path w="22" h="24" extrusionOk="0">
                    <a:moveTo>
                      <a:pt x="5" y="13"/>
                    </a:moveTo>
                    <a:cubicBezTo>
                      <a:pt x="4" y="16"/>
                      <a:pt x="5" y="18"/>
                      <a:pt x="8" y="19"/>
                    </a:cubicBezTo>
                    <a:cubicBezTo>
                      <a:pt x="11" y="21"/>
                      <a:pt x="13" y="20"/>
                      <a:pt x="14" y="18"/>
                    </a:cubicBezTo>
                    <a:cubicBezTo>
                      <a:pt x="14" y="17"/>
                      <a:pt x="14" y="16"/>
                      <a:pt x="13" y="15"/>
                    </a:cubicBezTo>
                    <a:cubicBezTo>
                      <a:pt x="12" y="14"/>
                      <a:pt x="10" y="13"/>
                      <a:pt x="8" y="11"/>
                    </a:cubicBezTo>
                    <a:cubicBezTo>
                      <a:pt x="5" y="8"/>
                      <a:pt x="5" y="6"/>
                      <a:pt x="6" y="4"/>
                    </a:cubicBezTo>
                    <a:cubicBezTo>
                      <a:pt x="8" y="0"/>
                      <a:pt x="13" y="0"/>
                      <a:pt x="16" y="1"/>
                    </a:cubicBezTo>
                    <a:cubicBezTo>
                      <a:pt x="20" y="3"/>
                      <a:pt x="22" y="7"/>
                      <a:pt x="21" y="11"/>
                    </a:cubicBezTo>
                    <a:cubicBezTo>
                      <a:pt x="17" y="10"/>
                      <a:pt x="17" y="10"/>
                      <a:pt x="17" y="10"/>
                    </a:cubicBezTo>
                    <a:cubicBezTo>
                      <a:pt x="18" y="7"/>
                      <a:pt x="17" y="5"/>
                      <a:pt x="15" y="4"/>
                    </a:cubicBezTo>
                    <a:cubicBezTo>
                      <a:pt x="13" y="3"/>
                      <a:pt x="11" y="3"/>
                      <a:pt x="10" y="5"/>
                    </a:cubicBezTo>
                    <a:cubicBezTo>
                      <a:pt x="9" y="6"/>
                      <a:pt x="10" y="7"/>
                      <a:pt x="11" y="9"/>
                    </a:cubicBezTo>
                    <a:cubicBezTo>
                      <a:pt x="11" y="9"/>
                      <a:pt x="15" y="12"/>
                      <a:pt x="16" y="13"/>
                    </a:cubicBezTo>
                    <a:cubicBezTo>
                      <a:pt x="18" y="15"/>
                      <a:pt x="18" y="17"/>
                      <a:pt x="17" y="19"/>
                    </a:cubicBezTo>
                    <a:cubicBezTo>
                      <a:pt x="15" y="24"/>
                      <a:pt x="10" y="24"/>
                      <a:pt x="7" y="22"/>
                    </a:cubicBezTo>
                    <a:cubicBezTo>
                      <a:pt x="2" y="20"/>
                      <a:pt x="0" y="16"/>
                      <a:pt x="2" y="11"/>
                    </a:cubicBezTo>
                    <a:lnTo>
                      <a:pt x="5" y="13"/>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5" name="Google Shape;1645;p66"/>
              <p:cNvSpPr/>
              <p:nvPr/>
            </p:nvSpPr>
            <p:spPr>
              <a:xfrm>
                <a:off x="5611813" y="1292225"/>
                <a:ext cx="93662" cy="101600"/>
              </a:xfrm>
              <a:custGeom>
                <a:avLst/>
                <a:gdLst/>
                <a:ahLst/>
                <a:cxnLst/>
                <a:rect l="l" t="t" r="r" b="b"/>
                <a:pathLst>
                  <a:path w="59" h="64" extrusionOk="0">
                    <a:moveTo>
                      <a:pt x="24" y="0"/>
                    </a:moveTo>
                    <a:lnTo>
                      <a:pt x="31" y="5"/>
                    </a:lnTo>
                    <a:lnTo>
                      <a:pt x="21" y="24"/>
                    </a:lnTo>
                    <a:lnTo>
                      <a:pt x="43" y="33"/>
                    </a:lnTo>
                    <a:lnTo>
                      <a:pt x="52" y="17"/>
                    </a:lnTo>
                    <a:lnTo>
                      <a:pt x="59" y="19"/>
                    </a:lnTo>
                    <a:lnTo>
                      <a:pt x="35" y="64"/>
                    </a:lnTo>
                    <a:lnTo>
                      <a:pt x="28" y="62"/>
                    </a:lnTo>
                    <a:lnTo>
                      <a:pt x="40" y="40"/>
                    </a:lnTo>
                    <a:lnTo>
                      <a:pt x="19" y="29"/>
                    </a:lnTo>
                    <a:lnTo>
                      <a:pt x="7" y="50"/>
                    </a:lnTo>
                    <a:lnTo>
                      <a:pt x="0" y="45"/>
                    </a:lnTo>
                    <a:lnTo>
                      <a:pt x="24"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6" name="Google Shape;1646;p66"/>
              <p:cNvSpPr/>
              <p:nvPr/>
            </p:nvSpPr>
            <p:spPr>
              <a:xfrm>
                <a:off x="5675313" y="1341438"/>
                <a:ext cx="79375" cy="93662"/>
              </a:xfrm>
              <a:custGeom>
                <a:avLst/>
                <a:gdLst/>
                <a:ahLst/>
                <a:cxnLst/>
                <a:rect l="l" t="t" r="r" b="b"/>
                <a:pathLst>
                  <a:path w="50" h="59" extrusionOk="0">
                    <a:moveTo>
                      <a:pt x="43" y="0"/>
                    </a:moveTo>
                    <a:lnTo>
                      <a:pt x="50" y="5"/>
                    </a:lnTo>
                    <a:lnTo>
                      <a:pt x="43" y="59"/>
                    </a:lnTo>
                    <a:lnTo>
                      <a:pt x="33" y="54"/>
                    </a:lnTo>
                    <a:lnTo>
                      <a:pt x="36" y="40"/>
                    </a:lnTo>
                    <a:lnTo>
                      <a:pt x="19" y="31"/>
                    </a:lnTo>
                    <a:lnTo>
                      <a:pt x="7" y="40"/>
                    </a:lnTo>
                    <a:lnTo>
                      <a:pt x="0" y="35"/>
                    </a:lnTo>
                    <a:lnTo>
                      <a:pt x="43" y="0"/>
                    </a:lnTo>
                    <a:close/>
                    <a:moveTo>
                      <a:pt x="24" y="26"/>
                    </a:moveTo>
                    <a:lnTo>
                      <a:pt x="38" y="33"/>
                    </a:lnTo>
                    <a:lnTo>
                      <a:pt x="43" y="12"/>
                    </a:lnTo>
                    <a:lnTo>
                      <a:pt x="43" y="12"/>
                    </a:lnTo>
                    <a:lnTo>
                      <a:pt x="24" y="26"/>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7" name="Google Shape;1647;p66"/>
              <p:cNvSpPr/>
              <p:nvPr/>
            </p:nvSpPr>
            <p:spPr>
              <a:xfrm>
                <a:off x="5746750" y="1371600"/>
                <a:ext cx="93662" cy="101600"/>
              </a:xfrm>
              <a:custGeom>
                <a:avLst/>
                <a:gdLst/>
                <a:ahLst/>
                <a:cxnLst/>
                <a:rect l="l" t="t" r="r" b="b"/>
                <a:pathLst>
                  <a:path w="25" h="27" extrusionOk="0">
                    <a:moveTo>
                      <a:pt x="12" y="0"/>
                    </a:moveTo>
                    <a:cubicBezTo>
                      <a:pt x="20" y="5"/>
                      <a:pt x="20" y="5"/>
                      <a:pt x="20" y="5"/>
                    </a:cubicBezTo>
                    <a:cubicBezTo>
                      <a:pt x="24" y="7"/>
                      <a:pt x="25" y="11"/>
                      <a:pt x="23" y="14"/>
                    </a:cubicBezTo>
                    <a:cubicBezTo>
                      <a:pt x="21" y="17"/>
                      <a:pt x="18" y="17"/>
                      <a:pt x="18" y="16"/>
                    </a:cubicBezTo>
                    <a:cubicBezTo>
                      <a:pt x="18" y="17"/>
                      <a:pt x="18" y="17"/>
                      <a:pt x="18" y="17"/>
                    </a:cubicBezTo>
                    <a:cubicBezTo>
                      <a:pt x="19" y="17"/>
                      <a:pt x="20" y="19"/>
                      <a:pt x="18" y="22"/>
                    </a:cubicBezTo>
                    <a:cubicBezTo>
                      <a:pt x="17" y="24"/>
                      <a:pt x="16" y="26"/>
                      <a:pt x="16" y="27"/>
                    </a:cubicBezTo>
                    <a:cubicBezTo>
                      <a:pt x="13" y="25"/>
                      <a:pt x="13" y="25"/>
                      <a:pt x="13" y="25"/>
                    </a:cubicBezTo>
                    <a:cubicBezTo>
                      <a:pt x="13" y="24"/>
                      <a:pt x="13" y="23"/>
                      <a:pt x="14" y="22"/>
                    </a:cubicBezTo>
                    <a:cubicBezTo>
                      <a:pt x="16" y="19"/>
                      <a:pt x="16" y="17"/>
                      <a:pt x="13" y="15"/>
                    </a:cubicBezTo>
                    <a:cubicBezTo>
                      <a:pt x="8" y="12"/>
                      <a:pt x="8" y="12"/>
                      <a:pt x="8" y="12"/>
                    </a:cubicBezTo>
                    <a:cubicBezTo>
                      <a:pt x="4" y="20"/>
                      <a:pt x="4" y="20"/>
                      <a:pt x="4" y="20"/>
                    </a:cubicBezTo>
                    <a:cubicBezTo>
                      <a:pt x="0" y="18"/>
                      <a:pt x="0" y="18"/>
                      <a:pt x="0" y="18"/>
                    </a:cubicBezTo>
                    <a:lnTo>
                      <a:pt x="12" y="0"/>
                    </a:lnTo>
                    <a:close/>
                    <a:moveTo>
                      <a:pt x="10" y="10"/>
                    </a:moveTo>
                    <a:cubicBezTo>
                      <a:pt x="15" y="13"/>
                      <a:pt x="15" y="13"/>
                      <a:pt x="15" y="13"/>
                    </a:cubicBezTo>
                    <a:cubicBezTo>
                      <a:pt x="17" y="14"/>
                      <a:pt x="19" y="14"/>
                      <a:pt x="20" y="12"/>
                    </a:cubicBezTo>
                    <a:cubicBezTo>
                      <a:pt x="21" y="10"/>
                      <a:pt x="20" y="8"/>
                      <a:pt x="18" y="7"/>
                    </a:cubicBezTo>
                    <a:cubicBezTo>
                      <a:pt x="13" y="4"/>
                      <a:pt x="13" y="4"/>
                      <a:pt x="13" y="4"/>
                    </a:cubicBezTo>
                    <a:lnTo>
                      <a:pt x="10" y="1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8" name="Google Shape;1648;p66"/>
              <p:cNvSpPr/>
              <p:nvPr/>
            </p:nvSpPr>
            <p:spPr>
              <a:xfrm>
                <a:off x="5815013" y="1412875"/>
                <a:ext cx="93662" cy="74612"/>
              </a:xfrm>
              <a:custGeom>
                <a:avLst/>
                <a:gdLst/>
                <a:ahLst/>
                <a:cxnLst/>
                <a:rect l="l" t="t" r="r" b="b"/>
                <a:pathLst>
                  <a:path w="25" h="20" extrusionOk="0">
                    <a:moveTo>
                      <a:pt x="12" y="0"/>
                    </a:moveTo>
                    <a:cubicBezTo>
                      <a:pt x="20" y="5"/>
                      <a:pt x="20" y="5"/>
                      <a:pt x="20" y="5"/>
                    </a:cubicBezTo>
                    <a:cubicBezTo>
                      <a:pt x="25" y="9"/>
                      <a:pt x="24" y="13"/>
                      <a:pt x="22" y="15"/>
                    </a:cubicBezTo>
                    <a:cubicBezTo>
                      <a:pt x="21" y="17"/>
                      <a:pt x="18" y="20"/>
                      <a:pt x="13" y="16"/>
                    </a:cubicBezTo>
                    <a:cubicBezTo>
                      <a:pt x="8" y="13"/>
                      <a:pt x="8" y="13"/>
                      <a:pt x="8" y="13"/>
                    </a:cubicBezTo>
                    <a:cubicBezTo>
                      <a:pt x="4" y="20"/>
                      <a:pt x="4" y="20"/>
                      <a:pt x="4" y="20"/>
                    </a:cubicBezTo>
                    <a:cubicBezTo>
                      <a:pt x="0" y="18"/>
                      <a:pt x="0" y="18"/>
                      <a:pt x="0" y="18"/>
                    </a:cubicBezTo>
                    <a:lnTo>
                      <a:pt x="12" y="0"/>
                    </a:lnTo>
                    <a:close/>
                    <a:moveTo>
                      <a:pt x="10" y="11"/>
                    </a:moveTo>
                    <a:cubicBezTo>
                      <a:pt x="14" y="14"/>
                      <a:pt x="14" y="14"/>
                      <a:pt x="14" y="14"/>
                    </a:cubicBezTo>
                    <a:cubicBezTo>
                      <a:pt x="16" y="15"/>
                      <a:pt x="18" y="15"/>
                      <a:pt x="19" y="13"/>
                    </a:cubicBezTo>
                    <a:cubicBezTo>
                      <a:pt x="21" y="10"/>
                      <a:pt x="20" y="9"/>
                      <a:pt x="18" y="8"/>
                    </a:cubicBezTo>
                    <a:cubicBezTo>
                      <a:pt x="14" y="5"/>
                      <a:pt x="14" y="5"/>
                      <a:pt x="14" y="5"/>
                    </a:cubicBezTo>
                    <a:lnTo>
                      <a:pt x="10"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49" name="Google Shape;1649;p66"/>
              <p:cNvSpPr/>
              <p:nvPr/>
            </p:nvSpPr>
            <p:spPr>
              <a:xfrm>
                <a:off x="5878513" y="1454150"/>
                <a:ext cx="93662" cy="101600"/>
              </a:xfrm>
              <a:custGeom>
                <a:avLst/>
                <a:gdLst/>
                <a:ahLst/>
                <a:cxnLst/>
                <a:rect l="l" t="t" r="r" b="b"/>
                <a:pathLst>
                  <a:path w="59" h="64" extrusionOk="0">
                    <a:moveTo>
                      <a:pt x="28" y="0"/>
                    </a:moveTo>
                    <a:lnTo>
                      <a:pt x="59" y="21"/>
                    </a:lnTo>
                    <a:lnTo>
                      <a:pt x="54" y="28"/>
                    </a:lnTo>
                    <a:lnTo>
                      <a:pt x="30" y="12"/>
                    </a:lnTo>
                    <a:lnTo>
                      <a:pt x="23" y="23"/>
                    </a:lnTo>
                    <a:lnTo>
                      <a:pt x="45" y="38"/>
                    </a:lnTo>
                    <a:lnTo>
                      <a:pt x="40" y="42"/>
                    </a:lnTo>
                    <a:lnTo>
                      <a:pt x="19" y="28"/>
                    </a:lnTo>
                    <a:lnTo>
                      <a:pt x="12" y="40"/>
                    </a:lnTo>
                    <a:lnTo>
                      <a:pt x="35" y="57"/>
                    </a:lnTo>
                    <a:lnTo>
                      <a:pt x="30" y="64"/>
                    </a:lnTo>
                    <a:lnTo>
                      <a:pt x="0" y="42"/>
                    </a:lnTo>
                    <a:lnTo>
                      <a:pt x="28"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0" name="Google Shape;1650;p66"/>
              <p:cNvSpPr/>
              <p:nvPr/>
            </p:nvSpPr>
            <p:spPr>
              <a:xfrm>
                <a:off x="5934075" y="1495425"/>
                <a:ext cx="101600" cy="104775"/>
              </a:xfrm>
              <a:custGeom>
                <a:avLst/>
                <a:gdLst/>
                <a:ahLst/>
                <a:cxnLst/>
                <a:rect l="l" t="t" r="r" b="b"/>
                <a:pathLst>
                  <a:path w="64" h="66" extrusionOk="0">
                    <a:moveTo>
                      <a:pt x="31" y="0"/>
                    </a:moveTo>
                    <a:lnTo>
                      <a:pt x="38" y="7"/>
                    </a:lnTo>
                    <a:lnTo>
                      <a:pt x="33" y="49"/>
                    </a:lnTo>
                    <a:lnTo>
                      <a:pt x="36" y="49"/>
                    </a:lnTo>
                    <a:lnTo>
                      <a:pt x="57" y="21"/>
                    </a:lnTo>
                    <a:lnTo>
                      <a:pt x="64" y="26"/>
                    </a:lnTo>
                    <a:lnTo>
                      <a:pt x="33" y="66"/>
                    </a:lnTo>
                    <a:lnTo>
                      <a:pt x="26" y="61"/>
                    </a:lnTo>
                    <a:lnTo>
                      <a:pt x="29" y="16"/>
                    </a:lnTo>
                    <a:lnTo>
                      <a:pt x="29" y="16"/>
                    </a:lnTo>
                    <a:lnTo>
                      <a:pt x="7" y="47"/>
                    </a:lnTo>
                    <a:lnTo>
                      <a:pt x="0" y="42"/>
                    </a:lnTo>
                    <a:lnTo>
                      <a:pt x="31"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1" name="Google Shape;1651;p66"/>
              <p:cNvSpPr/>
              <p:nvPr/>
            </p:nvSpPr>
            <p:spPr>
              <a:xfrm>
                <a:off x="6038850" y="1562100"/>
                <a:ext cx="79375" cy="87312"/>
              </a:xfrm>
              <a:custGeom>
                <a:avLst/>
                <a:gdLst/>
                <a:ahLst/>
                <a:cxnLst/>
                <a:rect l="l" t="t" r="r" b="b"/>
                <a:pathLst>
                  <a:path w="50" h="55" extrusionOk="0">
                    <a:moveTo>
                      <a:pt x="19" y="0"/>
                    </a:moveTo>
                    <a:lnTo>
                      <a:pt x="50" y="26"/>
                    </a:lnTo>
                    <a:lnTo>
                      <a:pt x="45" y="31"/>
                    </a:lnTo>
                    <a:lnTo>
                      <a:pt x="33" y="22"/>
                    </a:lnTo>
                    <a:lnTo>
                      <a:pt x="5" y="55"/>
                    </a:lnTo>
                    <a:lnTo>
                      <a:pt x="0" y="50"/>
                    </a:lnTo>
                    <a:lnTo>
                      <a:pt x="26" y="17"/>
                    </a:lnTo>
                    <a:lnTo>
                      <a:pt x="15" y="5"/>
                    </a:lnTo>
                    <a:lnTo>
                      <a:pt x="19"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2" name="Google Shape;1652;p66"/>
              <p:cNvSpPr/>
              <p:nvPr/>
            </p:nvSpPr>
            <p:spPr>
              <a:xfrm>
                <a:off x="6073775" y="1611313"/>
                <a:ext cx="100012" cy="101600"/>
              </a:xfrm>
              <a:custGeom>
                <a:avLst/>
                <a:gdLst/>
                <a:ahLst/>
                <a:cxnLst/>
                <a:rect l="l" t="t" r="r" b="b"/>
                <a:pathLst>
                  <a:path w="63" h="64" extrusionOk="0">
                    <a:moveTo>
                      <a:pt x="33" y="0"/>
                    </a:moveTo>
                    <a:lnTo>
                      <a:pt x="40" y="5"/>
                    </a:lnTo>
                    <a:lnTo>
                      <a:pt x="28" y="21"/>
                    </a:lnTo>
                    <a:lnTo>
                      <a:pt x="44" y="35"/>
                    </a:lnTo>
                    <a:lnTo>
                      <a:pt x="59" y="21"/>
                    </a:lnTo>
                    <a:lnTo>
                      <a:pt x="63" y="26"/>
                    </a:lnTo>
                    <a:lnTo>
                      <a:pt x="30" y="64"/>
                    </a:lnTo>
                    <a:lnTo>
                      <a:pt x="26" y="59"/>
                    </a:lnTo>
                    <a:lnTo>
                      <a:pt x="40" y="43"/>
                    </a:lnTo>
                    <a:lnTo>
                      <a:pt x="23" y="26"/>
                    </a:lnTo>
                    <a:lnTo>
                      <a:pt x="7" y="43"/>
                    </a:lnTo>
                    <a:lnTo>
                      <a:pt x="0" y="38"/>
                    </a:lnTo>
                    <a:lnTo>
                      <a:pt x="33"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3" name="Google Shape;1653;p66"/>
              <p:cNvSpPr/>
              <p:nvPr/>
            </p:nvSpPr>
            <p:spPr>
              <a:xfrm>
                <a:off x="6137275" y="1666875"/>
                <a:ext cx="93662" cy="98425"/>
              </a:xfrm>
              <a:custGeom>
                <a:avLst/>
                <a:gdLst/>
                <a:ahLst/>
                <a:cxnLst/>
                <a:rect l="l" t="t" r="r" b="b"/>
                <a:pathLst>
                  <a:path w="59" h="62" extrusionOk="0">
                    <a:moveTo>
                      <a:pt x="33" y="0"/>
                    </a:moveTo>
                    <a:lnTo>
                      <a:pt x="59" y="24"/>
                    </a:lnTo>
                    <a:lnTo>
                      <a:pt x="54" y="29"/>
                    </a:lnTo>
                    <a:lnTo>
                      <a:pt x="35" y="10"/>
                    </a:lnTo>
                    <a:lnTo>
                      <a:pt x="26" y="22"/>
                    </a:lnTo>
                    <a:lnTo>
                      <a:pt x="45" y="38"/>
                    </a:lnTo>
                    <a:lnTo>
                      <a:pt x="40" y="43"/>
                    </a:lnTo>
                    <a:lnTo>
                      <a:pt x="21" y="26"/>
                    </a:lnTo>
                    <a:lnTo>
                      <a:pt x="12" y="36"/>
                    </a:lnTo>
                    <a:lnTo>
                      <a:pt x="30" y="57"/>
                    </a:lnTo>
                    <a:lnTo>
                      <a:pt x="26" y="62"/>
                    </a:lnTo>
                    <a:lnTo>
                      <a:pt x="0" y="36"/>
                    </a:lnTo>
                    <a:lnTo>
                      <a:pt x="33"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4" name="Google Shape;1654;p66"/>
              <p:cNvSpPr/>
              <p:nvPr/>
            </p:nvSpPr>
            <p:spPr>
              <a:xfrm>
                <a:off x="6208713" y="1738313"/>
                <a:ext cx="93662" cy="93662"/>
              </a:xfrm>
              <a:custGeom>
                <a:avLst/>
                <a:gdLst/>
                <a:ahLst/>
                <a:cxnLst/>
                <a:rect l="l" t="t" r="r" b="b"/>
                <a:pathLst>
                  <a:path w="25" h="25" extrusionOk="0">
                    <a:moveTo>
                      <a:pt x="7" y="11"/>
                    </a:moveTo>
                    <a:cubicBezTo>
                      <a:pt x="4" y="14"/>
                      <a:pt x="5" y="16"/>
                      <a:pt x="7" y="19"/>
                    </a:cubicBezTo>
                    <a:cubicBezTo>
                      <a:pt x="10" y="21"/>
                      <a:pt x="12" y="21"/>
                      <a:pt x="13" y="20"/>
                    </a:cubicBezTo>
                    <a:cubicBezTo>
                      <a:pt x="14" y="18"/>
                      <a:pt x="14" y="17"/>
                      <a:pt x="14" y="16"/>
                    </a:cubicBezTo>
                    <a:cubicBezTo>
                      <a:pt x="13" y="15"/>
                      <a:pt x="12" y="13"/>
                      <a:pt x="10" y="11"/>
                    </a:cubicBezTo>
                    <a:cubicBezTo>
                      <a:pt x="8" y="7"/>
                      <a:pt x="9" y="5"/>
                      <a:pt x="11" y="3"/>
                    </a:cubicBezTo>
                    <a:cubicBezTo>
                      <a:pt x="14" y="0"/>
                      <a:pt x="18" y="2"/>
                      <a:pt x="21" y="5"/>
                    </a:cubicBezTo>
                    <a:cubicBezTo>
                      <a:pt x="24" y="8"/>
                      <a:pt x="25" y="12"/>
                      <a:pt x="22" y="15"/>
                    </a:cubicBezTo>
                    <a:cubicBezTo>
                      <a:pt x="19" y="13"/>
                      <a:pt x="19" y="13"/>
                      <a:pt x="19" y="13"/>
                    </a:cubicBezTo>
                    <a:cubicBezTo>
                      <a:pt x="21" y="11"/>
                      <a:pt x="20" y="8"/>
                      <a:pt x="19" y="7"/>
                    </a:cubicBezTo>
                    <a:cubicBezTo>
                      <a:pt x="17" y="5"/>
                      <a:pt x="15" y="4"/>
                      <a:pt x="14" y="6"/>
                    </a:cubicBezTo>
                    <a:cubicBezTo>
                      <a:pt x="13" y="7"/>
                      <a:pt x="13" y="8"/>
                      <a:pt x="14" y="10"/>
                    </a:cubicBezTo>
                    <a:cubicBezTo>
                      <a:pt x="14" y="10"/>
                      <a:pt x="16" y="14"/>
                      <a:pt x="17" y="15"/>
                    </a:cubicBezTo>
                    <a:cubicBezTo>
                      <a:pt x="18" y="18"/>
                      <a:pt x="17" y="20"/>
                      <a:pt x="16" y="22"/>
                    </a:cubicBezTo>
                    <a:cubicBezTo>
                      <a:pt x="12" y="25"/>
                      <a:pt x="8" y="24"/>
                      <a:pt x="5" y="21"/>
                    </a:cubicBezTo>
                    <a:cubicBezTo>
                      <a:pt x="2" y="17"/>
                      <a:pt x="0" y="13"/>
                      <a:pt x="4" y="9"/>
                    </a:cubicBezTo>
                    <a:lnTo>
                      <a:pt x="7" y="11"/>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5" name="Google Shape;1655;p66"/>
              <p:cNvSpPr/>
              <p:nvPr/>
            </p:nvSpPr>
            <p:spPr>
              <a:xfrm>
                <a:off x="6253163" y="1806575"/>
                <a:ext cx="90487" cy="90487"/>
              </a:xfrm>
              <a:custGeom>
                <a:avLst/>
                <a:gdLst/>
                <a:ahLst/>
                <a:cxnLst/>
                <a:rect l="l" t="t" r="r" b="b"/>
                <a:pathLst>
                  <a:path w="57" h="57" extrusionOk="0">
                    <a:moveTo>
                      <a:pt x="50" y="0"/>
                    </a:moveTo>
                    <a:lnTo>
                      <a:pt x="57" y="7"/>
                    </a:lnTo>
                    <a:lnTo>
                      <a:pt x="33" y="57"/>
                    </a:lnTo>
                    <a:lnTo>
                      <a:pt x="26" y="49"/>
                    </a:lnTo>
                    <a:lnTo>
                      <a:pt x="33" y="35"/>
                    </a:lnTo>
                    <a:lnTo>
                      <a:pt x="19" y="21"/>
                    </a:lnTo>
                    <a:lnTo>
                      <a:pt x="5" y="28"/>
                    </a:lnTo>
                    <a:lnTo>
                      <a:pt x="0" y="21"/>
                    </a:lnTo>
                    <a:lnTo>
                      <a:pt x="50" y="0"/>
                    </a:lnTo>
                    <a:close/>
                    <a:moveTo>
                      <a:pt x="26" y="19"/>
                    </a:moveTo>
                    <a:lnTo>
                      <a:pt x="35" y="31"/>
                    </a:lnTo>
                    <a:lnTo>
                      <a:pt x="47" y="9"/>
                    </a:lnTo>
                    <a:lnTo>
                      <a:pt x="47" y="9"/>
                    </a:lnTo>
                    <a:lnTo>
                      <a:pt x="26" y="19"/>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sp>
            <p:nvSpPr>
              <p:cNvPr id="1656" name="Google Shape;1656;p66"/>
              <p:cNvSpPr/>
              <p:nvPr/>
            </p:nvSpPr>
            <p:spPr>
              <a:xfrm>
                <a:off x="6316663" y="1839913"/>
                <a:ext cx="115887" cy="115887"/>
              </a:xfrm>
              <a:custGeom>
                <a:avLst/>
                <a:gdLst/>
                <a:ahLst/>
                <a:cxnLst/>
                <a:rect l="l" t="t" r="r" b="b"/>
                <a:pathLst>
                  <a:path w="73" h="73" extrusionOk="0">
                    <a:moveTo>
                      <a:pt x="28" y="0"/>
                    </a:moveTo>
                    <a:lnTo>
                      <a:pt x="36" y="7"/>
                    </a:lnTo>
                    <a:lnTo>
                      <a:pt x="12" y="40"/>
                    </a:lnTo>
                    <a:lnTo>
                      <a:pt x="12" y="40"/>
                    </a:lnTo>
                    <a:lnTo>
                      <a:pt x="47" y="21"/>
                    </a:lnTo>
                    <a:lnTo>
                      <a:pt x="54" y="28"/>
                    </a:lnTo>
                    <a:lnTo>
                      <a:pt x="31" y="62"/>
                    </a:lnTo>
                    <a:lnTo>
                      <a:pt x="31" y="62"/>
                    </a:lnTo>
                    <a:lnTo>
                      <a:pt x="66" y="43"/>
                    </a:lnTo>
                    <a:lnTo>
                      <a:pt x="73" y="50"/>
                    </a:lnTo>
                    <a:lnTo>
                      <a:pt x="24" y="73"/>
                    </a:lnTo>
                    <a:lnTo>
                      <a:pt x="19" y="66"/>
                    </a:lnTo>
                    <a:lnTo>
                      <a:pt x="43" y="33"/>
                    </a:lnTo>
                    <a:lnTo>
                      <a:pt x="43" y="33"/>
                    </a:lnTo>
                    <a:lnTo>
                      <a:pt x="5" y="50"/>
                    </a:lnTo>
                    <a:lnTo>
                      <a:pt x="0" y="43"/>
                    </a:lnTo>
                    <a:lnTo>
                      <a:pt x="28" y="0"/>
                    </a:lnTo>
                    <a:close/>
                  </a:path>
                </a:pathLst>
              </a:custGeom>
              <a:solidFill>
                <a:srgbClr val="FFFFFF"/>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
          <p:nvSpPr>
            <p:cNvPr id="1657" name="Google Shape;1657;p66"/>
            <p:cNvSpPr/>
            <p:nvPr/>
          </p:nvSpPr>
          <p:spPr>
            <a:xfrm>
              <a:off x="924968" y="795419"/>
              <a:ext cx="5207233" cy="5204056"/>
            </a:xfrm>
            <a:custGeom>
              <a:avLst/>
              <a:gdLst/>
              <a:ahLst/>
              <a:cxnLst/>
              <a:rect l="l" t="t" r="r" b="b"/>
              <a:pathLst>
                <a:path w="1389" h="1388" extrusionOk="0">
                  <a:moveTo>
                    <a:pt x="694" y="0"/>
                  </a:moveTo>
                  <a:cubicBezTo>
                    <a:pt x="312" y="0"/>
                    <a:pt x="0" y="311"/>
                    <a:pt x="0" y="694"/>
                  </a:cubicBezTo>
                  <a:cubicBezTo>
                    <a:pt x="0" y="1077"/>
                    <a:pt x="312" y="1388"/>
                    <a:pt x="694" y="1388"/>
                  </a:cubicBezTo>
                  <a:cubicBezTo>
                    <a:pt x="1077" y="1388"/>
                    <a:pt x="1389" y="1077"/>
                    <a:pt x="1389" y="694"/>
                  </a:cubicBezTo>
                  <a:cubicBezTo>
                    <a:pt x="1389" y="311"/>
                    <a:pt x="1077" y="0"/>
                    <a:pt x="694" y="0"/>
                  </a:cubicBezTo>
                  <a:close/>
                  <a:moveTo>
                    <a:pt x="692" y="1265"/>
                  </a:moveTo>
                  <a:cubicBezTo>
                    <a:pt x="378" y="1265"/>
                    <a:pt x="122" y="1009"/>
                    <a:pt x="122" y="694"/>
                  </a:cubicBezTo>
                  <a:cubicBezTo>
                    <a:pt x="122" y="379"/>
                    <a:pt x="378" y="122"/>
                    <a:pt x="692" y="122"/>
                  </a:cubicBezTo>
                  <a:cubicBezTo>
                    <a:pt x="1006" y="122"/>
                    <a:pt x="1262" y="379"/>
                    <a:pt x="1262" y="694"/>
                  </a:cubicBezTo>
                  <a:cubicBezTo>
                    <a:pt x="1262" y="1009"/>
                    <a:pt x="1006" y="1265"/>
                    <a:pt x="692" y="1265"/>
                  </a:cubicBezTo>
                  <a:close/>
                </a:path>
              </a:pathLst>
            </a:custGeom>
            <a:solidFill>
              <a:srgbClr val="286682"/>
            </a:solidFill>
            <a:ln>
              <a:noFill/>
            </a:ln>
          </p:spPr>
          <p:txBody>
            <a:bodyPr spcFirstLastPara="1" wrap="square" lIns="68550" tIns="34275" rIns="68550" bIns="34275" anchor="t" anchorCtr="0">
              <a:noAutofit/>
            </a:bodyPr>
            <a:lstStyle/>
            <a:p>
              <a:pPr>
                <a:buClr>
                  <a:srgbClr val="000000"/>
                </a:buClr>
                <a:buSzPts val="1300"/>
              </a:pPr>
              <a:endParaRPr sz="1300">
                <a:solidFill>
                  <a:schemeClr val="dk1"/>
                </a:solidFill>
                <a:latin typeface="Montserrat"/>
                <a:ea typeface="Montserrat"/>
                <a:cs typeface="Montserrat"/>
                <a:sym typeface="Montserrat"/>
              </a:endParaRPr>
            </a:p>
          </p:txBody>
        </p:sp>
      </p:grpSp>
    </p:spTree>
    <p:extLst>
      <p:ext uri="{BB962C8B-B14F-4D97-AF65-F5344CB8AC3E}">
        <p14:creationId xmlns:p14="http://schemas.microsoft.com/office/powerpoint/2010/main" val="394456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None/>
            </a:pPr>
            <a:r>
              <a:rPr lang="en-US" sz="1000" dirty="0">
                <a:latin typeface="+mn-lt"/>
              </a:rPr>
              <a:t>Hello Leaders, </a:t>
            </a:r>
          </a:p>
          <a:p>
            <a:pPr marL="0" indent="0">
              <a:buNone/>
            </a:pPr>
            <a:r>
              <a:rPr lang="en-US" sz="1000" dirty="0">
                <a:effectLst/>
                <a:latin typeface="+mn-lt"/>
                <a:ea typeface="Calibri" panose="020F0502020204030204" pitchFamily="34" charset="0"/>
              </a:rPr>
              <a:t>We are excited to share that we’ve invested in a relationship </a:t>
            </a:r>
            <a:r>
              <a:rPr lang="en-US" sz="1000" u="sng" dirty="0" err="1">
                <a:solidFill>
                  <a:srgbClr val="0000FF"/>
                </a:solidFill>
                <a:effectLst/>
                <a:latin typeface="+mn-lt"/>
                <a:ea typeface="Calibri" panose="020F0502020204030204" pitchFamily="34" charset="0"/>
                <a:hlinkClick r:id="rId3"/>
              </a:rPr>
              <a:t>FranklinCovey</a:t>
            </a:r>
            <a:r>
              <a:rPr lang="en-US" sz="1000" dirty="0">
                <a:effectLst/>
                <a:latin typeface="+mn-lt"/>
                <a:ea typeface="Calibri" panose="020F0502020204030204" pitchFamily="34" charset="0"/>
              </a:rPr>
              <a:t>  to support your development! </a:t>
            </a:r>
            <a:r>
              <a:rPr lang="en-US" sz="1000" dirty="0" err="1">
                <a:effectLst/>
                <a:latin typeface="+mn-lt"/>
                <a:ea typeface="Calibri" panose="020F0502020204030204" pitchFamily="34" charset="0"/>
              </a:rPr>
              <a:t>FranklinCovey</a:t>
            </a:r>
            <a:r>
              <a:rPr lang="en-US" sz="1000" dirty="0">
                <a:effectLst/>
                <a:latin typeface="+mn-lt"/>
                <a:ea typeface="Calibri" panose="020F0502020204030204" pitchFamily="34" charset="0"/>
              </a:rPr>
              <a:t> is a leader in impacting the four areas that matter most to our long-term success:  leadership, individual effectiveness, culture, and achieving strategic goals.  </a:t>
            </a:r>
          </a:p>
          <a:p>
            <a:pPr marL="0" indent="0">
              <a:buNone/>
            </a:pPr>
            <a:r>
              <a:rPr lang="en-US" sz="1000" dirty="0">
                <a:effectLst/>
                <a:latin typeface="+mn-lt"/>
                <a:ea typeface="Calibri" panose="020F0502020204030204" pitchFamily="34" charset="0"/>
              </a:rPr>
              <a:t>You’ve been assigned the </a:t>
            </a:r>
            <a:r>
              <a:rPr lang="en-US" sz="800" dirty="0">
                <a:hlinkClick r:id="rId4"/>
              </a:rPr>
              <a:t>7 Habits of Highly Effective People </a:t>
            </a:r>
            <a:r>
              <a:rPr lang="en-US" sz="1000" dirty="0">
                <a:latin typeface="+mn-lt"/>
              </a:rPr>
              <a:t>OnDemand course in their Impact Platform. Course objectives are: </a:t>
            </a:r>
          </a:p>
          <a:p>
            <a:r>
              <a:rPr lang="en-US" sz="1000" dirty="0">
                <a:latin typeface="+mn-lt"/>
              </a:rPr>
              <a:t>Execute critical priorities with laser-like focus and careful planning.</a:t>
            </a:r>
          </a:p>
          <a:p>
            <a:r>
              <a:rPr lang="en-US" sz="1000" dirty="0">
                <a:latin typeface="+mn-lt"/>
              </a:rPr>
              <a:t>Increase team engagement, morale, and collaboration. </a:t>
            </a:r>
          </a:p>
          <a:p>
            <a:r>
              <a:rPr lang="en-US" sz="1000" dirty="0">
                <a:latin typeface="+mn-lt"/>
              </a:rPr>
              <a:t>Improve team communication, relationships and culture</a:t>
            </a:r>
          </a:p>
          <a:p>
            <a:pPr marL="0" indent="0">
              <a:buNone/>
            </a:pPr>
            <a:r>
              <a:rPr lang="en-US" sz="1000" dirty="0">
                <a:effectLst/>
                <a:latin typeface="+mn-lt"/>
                <a:ea typeface="Calibri" panose="020F0502020204030204" pitchFamily="34" charset="0"/>
              </a:rPr>
              <a:t>This 16-week course consists of engaging content, application challenges and educational articles.  </a:t>
            </a:r>
            <a:r>
              <a:rPr lang="en-US" sz="1000" b="1" dirty="0">
                <a:effectLst/>
                <a:latin typeface="+mn-lt"/>
                <a:ea typeface="Calibri" panose="020F0502020204030204" pitchFamily="34" charset="0"/>
              </a:rPr>
              <a:t>The time commitment is only 30-minutes a week for OnDemand completion and 1-hour every two weeks to attend a live debrief session.  Please arrive at each session with your downloaded responses and application challenges. </a:t>
            </a:r>
            <a:r>
              <a:rPr lang="en-US" sz="1000" dirty="0">
                <a:effectLst/>
                <a:latin typeface="+mn-lt"/>
                <a:ea typeface="Calibri" panose="020F0502020204030204" pitchFamily="34" charset="0"/>
              </a:rPr>
              <a:t> We appreciate you prioritizing this investment in yourself! </a:t>
            </a:r>
            <a:r>
              <a:rPr lang="en-US" sz="1000" dirty="0">
                <a:effectLst/>
                <a:highlight>
                  <a:srgbClr val="FFFF00"/>
                </a:highlight>
                <a:latin typeface="+mn-lt"/>
                <a:ea typeface="Calibri" panose="020F0502020204030204" pitchFamily="34" charset="0"/>
              </a:rPr>
              <a:t>(If relevant, include Capstone information here)</a:t>
            </a:r>
          </a:p>
          <a:p>
            <a:pPr marL="0" indent="0">
              <a:buNone/>
            </a:pPr>
            <a:endParaRPr lang="en-US" sz="1000" dirty="0">
              <a:latin typeface="+mn-lt"/>
            </a:endParaRPr>
          </a:p>
          <a:p>
            <a:pPr marL="0" marR="0" indent="0">
              <a:spcBef>
                <a:spcPts val="0"/>
              </a:spcBef>
              <a:spcAft>
                <a:spcPts val="0"/>
              </a:spcAft>
              <a:buNone/>
            </a:pPr>
            <a:r>
              <a:rPr lang="en-US" sz="1000" dirty="0">
                <a:effectLst/>
                <a:latin typeface="+mn-lt"/>
                <a:ea typeface="Calibri" panose="020F0502020204030204" pitchFamily="34" charset="0"/>
              </a:rPr>
              <a:t>To access the </a:t>
            </a:r>
            <a:r>
              <a:rPr lang="en-US" sz="1000" u="sng" dirty="0">
                <a:solidFill>
                  <a:srgbClr val="0563C1"/>
                </a:solidFill>
                <a:effectLst/>
                <a:latin typeface="+mn-lt"/>
                <a:ea typeface="Calibri" panose="020F0502020204030204" pitchFamily="34" charset="0"/>
                <a:hlinkClick r:id="rId5"/>
              </a:rPr>
              <a:t>Impact Platform</a:t>
            </a:r>
            <a:r>
              <a:rPr lang="en-US" sz="1000" dirty="0">
                <a:effectLst/>
                <a:latin typeface="+mn-lt"/>
                <a:ea typeface="Calibri" panose="020F0502020204030204" pitchFamily="34" charset="0"/>
              </a:rPr>
              <a:t>, you should have received an email from </a:t>
            </a:r>
            <a:r>
              <a:rPr lang="en-US" sz="1000" u="sng" dirty="0">
                <a:solidFill>
                  <a:srgbClr val="0563C1"/>
                </a:solidFill>
                <a:effectLst/>
                <a:latin typeface="+mn-lt"/>
                <a:ea typeface="Calibri" panose="020F0502020204030204" pitchFamily="34" charset="0"/>
                <a:hlinkClick r:id="rId6"/>
              </a:rPr>
              <a:t>learning@app.franklincovey.com</a:t>
            </a:r>
            <a:r>
              <a:rPr lang="en-US" sz="1000" dirty="0">
                <a:effectLst/>
                <a:latin typeface="+mn-lt"/>
                <a:ea typeface="Calibri" panose="020F0502020204030204" pitchFamily="34" charset="0"/>
              </a:rPr>
              <a:t> alerting you that you’ve been assigned to the course.   Please login and follow the prompts to activate your account and then bookmark the site as a favorite in your browser for easy access in the future.  If you have trouble please refer </a:t>
            </a:r>
            <a:r>
              <a:rPr lang="en-US" sz="1000" u="sng" dirty="0">
                <a:solidFill>
                  <a:srgbClr val="0563C1"/>
                </a:solidFill>
                <a:effectLst/>
                <a:latin typeface="+mn-lt"/>
                <a:ea typeface="Calibri" panose="020F0502020204030204" pitchFamily="34" charset="0"/>
                <a:hlinkClick r:id="rId7"/>
              </a:rPr>
              <a:t>here</a:t>
            </a:r>
            <a:r>
              <a:rPr lang="en-US" sz="1000" dirty="0">
                <a:effectLst/>
                <a:latin typeface="+mn-lt"/>
                <a:ea typeface="Calibri" panose="020F0502020204030204" pitchFamily="34" charset="0"/>
              </a:rPr>
              <a:t> or send me a note.  </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Please reach out with any questions.</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Thank you for your engagement and participation!</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6</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426203"/>
            <a:ext cx="8229600" cy="595548"/>
          </a:xfrm>
        </p:spPr>
        <p:txBody>
          <a:bodyPr/>
          <a:lstStyle/>
          <a:p>
            <a:r>
              <a:rPr lang="en-US" dirty="0"/>
              <a:t>Initial Participant Email </a:t>
            </a:r>
            <a:br>
              <a:rPr lang="en-US" dirty="0"/>
            </a:br>
            <a:r>
              <a:rPr lang="en-US" sz="1600" dirty="0"/>
              <a:t>Send directly after course is assigned in the Impact Platform</a:t>
            </a:r>
          </a:p>
        </p:txBody>
      </p:sp>
    </p:spTree>
    <p:extLst>
      <p:ext uri="{BB962C8B-B14F-4D97-AF65-F5344CB8AC3E}">
        <p14:creationId xmlns:p14="http://schemas.microsoft.com/office/powerpoint/2010/main" val="203274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p:txBody>
          <a:bodyPr/>
          <a:lstStyle/>
          <a:p>
            <a:pPr marL="0" indent="0">
              <a:buNone/>
            </a:pPr>
            <a:r>
              <a:rPr lang="en-US" sz="1000" dirty="0">
                <a:latin typeface="+mn-lt"/>
              </a:rPr>
              <a:t>Hello Leaders, </a:t>
            </a:r>
          </a:p>
          <a:p>
            <a:pPr marL="0" indent="0">
              <a:buNone/>
            </a:pPr>
            <a:r>
              <a:rPr lang="en-US" sz="1000" dirty="0">
                <a:effectLst/>
                <a:latin typeface="+mn-lt"/>
                <a:ea typeface="Calibri" panose="020F0502020204030204" pitchFamily="34" charset="0"/>
              </a:rPr>
              <a:t>This is a friendly reminder that your </a:t>
            </a:r>
            <a:r>
              <a:rPr lang="en-US" sz="800" dirty="0">
                <a:hlinkClick r:id="rId3"/>
              </a:rPr>
              <a:t>7 Habits of Highly Effective People </a:t>
            </a:r>
            <a:r>
              <a:rPr lang="en-US" sz="800" dirty="0"/>
              <a:t>Discussion session is coming up on </a:t>
            </a:r>
            <a:r>
              <a:rPr lang="en-US" sz="800" dirty="0">
                <a:highlight>
                  <a:srgbClr val="FFFF00"/>
                </a:highlight>
              </a:rPr>
              <a:t>DATE.  You should have a calendar invite. </a:t>
            </a:r>
            <a:endParaRPr lang="en-US" sz="1000" dirty="0">
              <a:latin typeface="+mn-lt"/>
            </a:endParaRPr>
          </a:p>
          <a:p>
            <a:pPr marL="0" indent="0">
              <a:buNone/>
            </a:pPr>
            <a:r>
              <a:rPr lang="en-US" sz="1000" dirty="0">
                <a:latin typeface="+mn-lt"/>
              </a:rPr>
              <a:t>We’re investing in this program as part of our commitment to your learning and development </a:t>
            </a:r>
            <a:r>
              <a:rPr lang="en-US" sz="1000" dirty="0">
                <a:highlight>
                  <a:srgbClr val="FFFF00"/>
                </a:highlight>
                <a:latin typeface="+mn-lt"/>
              </a:rPr>
              <a:t>(include any additional organizational strategies that this ties into and benefits for the learner).</a:t>
            </a:r>
            <a:r>
              <a:rPr lang="en-US" sz="1000" dirty="0">
                <a:latin typeface="+mn-lt"/>
              </a:rPr>
              <a:t> </a:t>
            </a:r>
          </a:p>
          <a:p>
            <a:pPr marL="0" indent="0">
              <a:buNone/>
            </a:pPr>
            <a:r>
              <a:rPr lang="en-US" sz="1000" b="1" u="sng" dirty="0">
                <a:latin typeface="+mn-lt"/>
              </a:rPr>
              <a:t>Pre-work for this session is: </a:t>
            </a:r>
          </a:p>
          <a:p>
            <a:r>
              <a:rPr lang="en-US" sz="1000" dirty="0">
                <a:latin typeface="+mn-lt"/>
              </a:rPr>
              <a:t>Complete modules X and X (total 1-hour)</a:t>
            </a:r>
          </a:p>
          <a:p>
            <a:r>
              <a:rPr lang="en-US" sz="1000" dirty="0">
                <a:latin typeface="+mn-lt"/>
              </a:rPr>
              <a:t>Come prepared with your downloaded responses and </a:t>
            </a:r>
            <a:r>
              <a:rPr lang="en-US" sz="1000" dirty="0">
                <a:highlight>
                  <a:srgbClr val="FFFF00"/>
                </a:highlight>
                <a:latin typeface="+mn-lt"/>
              </a:rPr>
              <a:t>application challenges (be specific here, ‘delegation planner’ etc.) </a:t>
            </a:r>
          </a:p>
          <a:p>
            <a:r>
              <a:rPr lang="en-US" sz="1000" dirty="0">
                <a:latin typeface="+mn-lt"/>
              </a:rPr>
              <a:t>Be ready to engage, listen and learn! </a:t>
            </a:r>
          </a:p>
          <a:p>
            <a:pPr marL="0" indent="0">
              <a:buNone/>
            </a:pPr>
            <a:endParaRPr lang="en-US" sz="1000" dirty="0">
              <a:latin typeface="+mn-lt"/>
            </a:endParaRPr>
          </a:p>
          <a:p>
            <a:pPr marL="0" marR="0" indent="0">
              <a:spcBef>
                <a:spcPts val="0"/>
              </a:spcBef>
              <a:spcAft>
                <a:spcPts val="0"/>
              </a:spcAft>
              <a:buNone/>
            </a:pPr>
            <a:r>
              <a:rPr lang="en-US" sz="1000" dirty="0">
                <a:effectLst/>
                <a:latin typeface="+mn-lt"/>
                <a:ea typeface="Calibri" panose="020F0502020204030204" pitchFamily="34" charset="0"/>
              </a:rPr>
              <a:t>To access the </a:t>
            </a:r>
            <a:r>
              <a:rPr lang="en-US" sz="1000" dirty="0">
                <a:hlinkClick r:id="rId3"/>
              </a:rPr>
              <a:t>7 Habits of Highly Effective People </a:t>
            </a:r>
            <a:r>
              <a:rPr lang="en-US" sz="1000" dirty="0">
                <a:effectLst/>
                <a:latin typeface="+mn-lt"/>
                <a:ea typeface="Calibri" panose="020F0502020204030204" pitchFamily="34" charset="0"/>
              </a:rPr>
              <a:t>, you should have received an email from </a:t>
            </a:r>
            <a:r>
              <a:rPr lang="en-US" sz="1000" u="sng" dirty="0">
                <a:solidFill>
                  <a:srgbClr val="0563C1"/>
                </a:solidFill>
                <a:effectLst/>
                <a:latin typeface="+mn-lt"/>
                <a:ea typeface="Calibri" panose="020F0502020204030204" pitchFamily="34" charset="0"/>
                <a:hlinkClick r:id="rId4"/>
              </a:rPr>
              <a:t>learning@app.franklincovey.com</a:t>
            </a:r>
            <a:r>
              <a:rPr lang="en-US" sz="1000" dirty="0">
                <a:effectLst/>
                <a:latin typeface="+mn-lt"/>
                <a:ea typeface="Calibri" panose="020F0502020204030204" pitchFamily="34" charset="0"/>
              </a:rPr>
              <a:t> alerting you that you’ve been assigned to the course and have created an account </a:t>
            </a:r>
            <a:r>
              <a:rPr lang="en-US" sz="1000" dirty="0">
                <a:effectLst/>
                <a:highlight>
                  <a:srgbClr val="FFFF00"/>
                </a:highlight>
                <a:latin typeface="+mn-lt"/>
                <a:ea typeface="Calibri" panose="020F0502020204030204" pitchFamily="34" charset="0"/>
              </a:rPr>
              <a:t>(include any SSO if relevant).  </a:t>
            </a:r>
            <a:r>
              <a:rPr lang="en-US" sz="1000" dirty="0">
                <a:effectLst/>
                <a:latin typeface="+mn-lt"/>
                <a:ea typeface="Calibri" panose="020F0502020204030204" pitchFamily="34" charset="0"/>
              </a:rPr>
              <a:t>If you have trouble please refer </a:t>
            </a:r>
            <a:r>
              <a:rPr lang="en-US" sz="1000" u="sng" dirty="0">
                <a:solidFill>
                  <a:srgbClr val="0563C1"/>
                </a:solidFill>
                <a:effectLst/>
                <a:latin typeface="+mn-lt"/>
                <a:ea typeface="Calibri" panose="020F0502020204030204" pitchFamily="34" charset="0"/>
                <a:hlinkClick r:id="rId5"/>
              </a:rPr>
              <a:t>here</a:t>
            </a:r>
            <a:r>
              <a:rPr lang="en-US" sz="1000" dirty="0">
                <a:effectLst/>
                <a:latin typeface="+mn-lt"/>
                <a:ea typeface="Calibri" panose="020F0502020204030204" pitchFamily="34" charset="0"/>
              </a:rPr>
              <a:t> or send me a note.  </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Please reach out with any questions.</a:t>
            </a:r>
          </a:p>
          <a:p>
            <a:pPr marL="0" marR="0" indent="0">
              <a:spcBef>
                <a:spcPts val="0"/>
              </a:spcBef>
              <a:spcAft>
                <a:spcPts val="0"/>
              </a:spcAft>
              <a:buNone/>
            </a:pPr>
            <a:r>
              <a:rPr lang="en-US" sz="1000" dirty="0">
                <a:effectLst/>
                <a:latin typeface="+mn-lt"/>
                <a:ea typeface="Calibri" panose="020F0502020204030204" pitchFamily="34" charset="0"/>
              </a:rPr>
              <a:t> </a:t>
            </a:r>
          </a:p>
          <a:p>
            <a:pPr marL="0" marR="0" indent="0">
              <a:spcBef>
                <a:spcPts val="0"/>
              </a:spcBef>
              <a:spcAft>
                <a:spcPts val="0"/>
              </a:spcAft>
              <a:buNone/>
            </a:pPr>
            <a:r>
              <a:rPr lang="en-US" sz="1000" dirty="0">
                <a:effectLst/>
                <a:latin typeface="+mn-lt"/>
                <a:ea typeface="Calibri" panose="020F0502020204030204" pitchFamily="34" charset="0"/>
              </a:rPr>
              <a:t>Thank you for your engagement and participation!</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7</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426203"/>
            <a:ext cx="8229600" cy="595548"/>
          </a:xfrm>
        </p:spPr>
        <p:txBody>
          <a:bodyPr/>
          <a:lstStyle/>
          <a:p>
            <a:r>
              <a:rPr lang="en-US" dirty="0"/>
              <a:t>Session Reminder Email </a:t>
            </a:r>
            <a:br>
              <a:rPr lang="en-US" dirty="0"/>
            </a:br>
            <a:r>
              <a:rPr lang="en-US" sz="1600" dirty="0"/>
              <a:t>Send three days before the session </a:t>
            </a:r>
          </a:p>
        </p:txBody>
      </p:sp>
    </p:spTree>
    <p:extLst>
      <p:ext uri="{BB962C8B-B14F-4D97-AF65-F5344CB8AC3E}">
        <p14:creationId xmlns:p14="http://schemas.microsoft.com/office/powerpoint/2010/main" val="1050523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EA0E0C-B4B4-4F5F-AF04-66CB96474B03}"/>
              </a:ext>
            </a:extLst>
          </p:cNvPr>
          <p:cNvSpPr>
            <a:spLocks noGrp="1"/>
          </p:cNvSpPr>
          <p:nvPr>
            <p:ph idx="1"/>
          </p:nvPr>
        </p:nvSpPr>
        <p:spPr>
          <a:xfrm>
            <a:off x="457200" y="1259697"/>
            <a:ext cx="7881395" cy="3153155"/>
          </a:xfrm>
        </p:spPr>
        <p:txBody>
          <a:bodyPr/>
          <a:lstStyle/>
          <a:p>
            <a:pPr marL="0" indent="0">
              <a:buNone/>
            </a:pPr>
            <a:r>
              <a:rPr lang="en-US" sz="1000" b="1" dirty="0">
                <a:latin typeface="+mn-lt"/>
              </a:rPr>
              <a:t>Purpose/Benefits: </a:t>
            </a:r>
          </a:p>
          <a:p>
            <a:r>
              <a:rPr lang="en-US" sz="1000" dirty="0">
                <a:latin typeface="+mn-lt"/>
              </a:rPr>
              <a:t>Participants share their key takeaways and how they will apply the new tools they’ve learned to their work</a:t>
            </a:r>
          </a:p>
          <a:p>
            <a:r>
              <a:rPr lang="en-US" sz="1000" dirty="0">
                <a:latin typeface="+mn-lt"/>
              </a:rPr>
              <a:t>Instills deeper engagement and commitment to learning the tools and changing behavior</a:t>
            </a:r>
          </a:p>
          <a:p>
            <a:r>
              <a:rPr lang="en-US" sz="1000" dirty="0">
                <a:latin typeface="+mn-lt"/>
              </a:rPr>
              <a:t>Participants gain exposure with leadership and celebrate their commitment to development</a:t>
            </a:r>
          </a:p>
          <a:p>
            <a:r>
              <a:rPr lang="en-US" sz="1000" dirty="0">
                <a:latin typeface="+mn-lt"/>
              </a:rPr>
              <a:t>Generate interest from other leaders/departments  to participant in a future course</a:t>
            </a:r>
          </a:p>
          <a:p>
            <a:pPr marL="0" indent="0">
              <a:buNone/>
            </a:pPr>
            <a:r>
              <a:rPr lang="en-US" sz="1000" b="1" dirty="0">
                <a:effectLst/>
                <a:latin typeface="+mn-lt"/>
                <a:ea typeface="Calibri" panose="020F0502020204030204" pitchFamily="34" charset="0"/>
              </a:rPr>
              <a:t>Timing: </a:t>
            </a:r>
          </a:p>
          <a:p>
            <a:r>
              <a:rPr lang="en-US" sz="1000" dirty="0">
                <a:latin typeface="+mn-lt"/>
                <a:ea typeface="Calibri" panose="020F0502020204030204" pitchFamily="34" charset="0"/>
              </a:rPr>
              <a:t>Capstones can be done right at the end of a course where learners will discuss their immediate takeaways that they will apply.  Or you can schedule them 1-2 months after the course is complete and have leaders report on what tools they’ve applied and how it’s impacted their work, team, organization.  </a:t>
            </a:r>
          </a:p>
          <a:p>
            <a:r>
              <a:rPr lang="en-US" sz="1000" dirty="0">
                <a:latin typeface="+mn-lt"/>
                <a:ea typeface="Calibri" panose="020F0502020204030204" pitchFamily="34" charset="0"/>
              </a:rPr>
              <a:t>Presentations should only be about 7-10 minutes. </a:t>
            </a:r>
            <a:endParaRPr lang="en-US" sz="1000" dirty="0">
              <a:effectLst/>
              <a:latin typeface="+mn-lt"/>
              <a:ea typeface="Calibri" panose="020F0502020204030204" pitchFamily="34" charset="0"/>
            </a:endParaRPr>
          </a:p>
          <a:p>
            <a:pPr marL="0" indent="0">
              <a:buNone/>
            </a:pPr>
            <a:r>
              <a:rPr lang="en-US" sz="1000" b="1" dirty="0">
                <a:latin typeface="+mn-lt"/>
                <a:ea typeface="Calibri" panose="020F0502020204030204" pitchFamily="34" charset="0"/>
              </a:rPr>
              <a:t>Instructions: </a:t>
            </a:r>
          </a:p>
          <a:p>
            <a:pPr rtl="0"/>
            <a:r>
              <a:rPr lang="en-US" sz="1000" dirty="0">
                <a:latin typeface="+mn-lt"/>
              </a:rPr>
              <a:t>Chose 2 or 3 Habits that were most impactful to you</a:t>
            </a:r>
          </a:p>
          <a:p>
            <a:pPr rtl="0"/>
            <a:r>
              <a:rPr lang="en-US" sz="1000" dirty="0">
                <a:latin typeface="+mn-lt"/>
              </a:rPr>
              <a:t>Share how you’ve applied learnings with your team</a:t>
            </a:r>
          </a:p>
          <a:p>
            <a:pPr rtl="0"/>
            <a:r>
              <a:rPr lang="en-US" sz="1000" dirty="0">
                <a:latin typeface="+mn-lt"/>
              </a:rPr>
              <a:t>Describe the impact from applying the tools on your team</a:t>
            </a:r>
            <a:endParaRPr lang="en-US" sz="1000" b="1" dirty="0">
              <a:latin typeface="+mn-lt"/>
            </a:endParaRPr>
          </a:p>
          <a:p>
            <a:pPr rtl="0"/>
            <a:r>
              <a:rPr lang="en-US" sz="1000" dirty="0">
                <a:latin typeface="+mn-lt"/>
              </a:rPr>
              <a:t>Discuss any benefits these tools have to the entire organization </a:t>
            </a:r>
          </a:p>
        </p:txBody>
      </p:sp>
      <p:sp>
        <p:nvSpPr>
          <p:cNvPr id="3" name="Slide Number Placeholder 2">
            <a:extLst>
              <a:ext uri="{FF2B5EF4-FFF2-40B4-BE49-F238E27FC236}">
                <a16:creationId xmlns:a16="http://schemas.microsoft.com/office/drawing/2014/main" id="{5612279C-2249-48B0-958A-3256684BDD16}"/>
              </a:ext>
            </a:extLst>
          </p:cNvPr>
          <p:cNvSpPr>
            <a:spLocks noGrp="1"/>
          </p:cNvSpPr>
          <p:nvPr>
            <p:ph type="sldNum" sz="quarter" idx="11"/>
          </p:nvPr>
        </p:nvSpPr>
        <p:spPr/>
        <p:txBody>
          <a:bodyPr/>
          <a:lstStyle/>
          <a:p>
            <a:fld id="{51C557F5-C807-6C4C-A9D5-F8000D407BA5}" type="slidenum">
              <a:rPr lang="en-US" smtClean="0"/>
              <a:pPr/>
              <a:t>8</a:t>
            </a:fld>
            <a:endParaRPr lang="en-US"/>
          </a:p>
        </p:txBody>
      </p:sp>
      <p:sp>
        <p:nvSpPr>
          <p:cNvPr id="4" name="Title 3">
            <a:extLst>
              <a:ext uri="{FF2B5EF4-FFF2-40B4-BE49-F238E27FC236}">
                <a16:creationId xmlns:a16="http://schemas.microsoft.com/office/drawing/2014/main" id="{FAEA2787-1B46-47AE-B1C4-3D492CF5DE26}"/>
              </a:ext>
            </a:extLst>
          </p:cNvPr>
          <p:cNvSpPr>
            <a:spLocks noGrp="1"/>
          </p:cNvSpPr>
          <p:nvPr>
            <p:ph type="title"/>
          </p:nvPr>
        </p:nvSpPr>
        <p:spPr>
          <a:xfrm>
            <a:off x="457200" y="530735"/>
            <a:ext cx="8229600" cy="817147"/>
          </a:xfrm>
        </p:spPr>
        <p:txBody>
          <a:bodyPr/>
          <a:lstStyle/>
          <a:p>
            <a:r>
              <a:rPr lang="en-US" dirty="0"/>
              <a:t>Capstone Presentation- Optional</a:t>
            </a:r>
            <a:br>
              <a:rPr lang="en-US" dirty="0"/>
            </a:br>
            <a:r>
              <a:rPr lang="en-US" sz="1600" dirty="0"/>
              <a:t>Participants present to leadership after the course is complete </a:t>
            </a:r>
            <a:br>
              <a:rPr lang="en-US" dirty="0"/>
            </a:br>
            <a:endParaRPr lang="en-US" sz="1600" dirty="0"/>
          </a:p>
        </p:txBody>
      </p:sp>
    </p:spTree>
    <p:extLst>
      <p:ext uri="{BB962C8B-B14F-4D97-AF65-F5344CB8AC3E}">
        <p14:creationId xmlns:p14="http://schemas.microsoft.com/office/powerpoint/2010/main" val="1556206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360E7ED-4E09-2D49-B8F3-142FC59D3ED3}"/>
              </a:ext>
            </a:extLst>
          </p:cNvPr>
          <p:cNvSpPr/>
          <p:nvPr/>
        </p:nvSpPr>
        <p:spPr>
          <a:xfrm>
            <a:off x="2381" y="0"/>
            <a:ext cx="9141619"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8">
              <a:defRPr/>
            </a:pPr>
            <a:endParaRPr lang="en-US" sz="1349" dirty="0">
              <a:solidFill>
                <a:srgbClr val="FFFFFF"/>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8E815BF8-09D9-984F-993E-0A4113261AA2}"/>
              </a:ext>
            </a:extLst>
          </p:cNvPr>
          <p:cNvSpPr>
            <a:spLocks noGrp="1"/>
          </p:cNvSpPr>
          <p:nvPr>
            <p:ph type="sldNum" sz="quarter" idx="4"/>
          </p:nvPr>
        </p:nvSpPr>
        <p:spPr/>
        <p:txBody>
          <a:bodyPr/>
          <a:lstStyle/>
          <a:p>
            <a:pPr defTabSz="685783"/>
            <a:fld id="{FB434236-61EB-498D-B91C-BE3619E4B336}" type="slidenum">
              <a:rPr lang="en-US">
                <a:solidFill>
                  <a:srgbClr val="000000">
                    <a:tint val="75000"/>
                  </a:srgbClr>
                </a:solidFill>
                <a:sym typeface="Arial"/>
              </a:rPr>
              <a:pPr defTabSz="685783"/>
              <a:t>9</a:t>
            </a:fld>
            <a:endParaRPr lang="en-US">
              <a:solidFill>
                <a:srgbClr val="000000">
                  <a:tint val="75000"/>
                </a:srgbClr>
              </a:solidFill>
              <a:sym typeface="Arial"/>
            </a:endParaRPr>
          </a:p>
        </p:txBody>
      </p:sp>
      <p:sp>
        <p:nvSpPr>
          <p:cNvPr id="3" name="TextBox 2">
            <a:extLst>
              <a:ext uri="{FF2B5EF4-FFF2-40B4-BE49-F238E27FC236}">
                <a16:creationId xmlns:a16="http://schemas.microsoft.com/office/drawing/2014/main" id="{1E1A8DE8-9370-0040-8A10-5A4618458936}"/>
              </a:ext>
            </a:extLst>
          </p:cNvPr>
          <p:cNvSpPr txBox="1"/>
          <p:nvPr/>
        </p:nvSpPr>
        <p:spPr>
          <a:xfrm>
            <a:off x="761807" y="1736299"/>
            <a:ext cx="7619499" cy="715581"/>
          </a:xfrm>
          <a:prstGeom prst="rect">
            <a:avLst/>
          </a:prstGeom>
          <a:noFill/>
        </p:spPr>
        <p:txBody>
          <a:bodyPr wrap="square" rtlCol="0">
            <a:spAutoFit/>
          </a:bodyPr>
          <a:lstStyle/>
          <a:p>
            <a:pPr algn="ctr" defTabSz="685783">
              <a:lnSpc>
                <a:spcPct val="90000"/>
              </a:lnSpc>
            </a:pPr>
            <a:r>
              <a:rPr lang="en-US" sz="4500" dirty="0">
                <a:solidFill>
                  <a:srgbClr val="FFFFFF"/>
                </a:solidFill>
                <a:latin typeface="Times New Roman" panose="02020603050405020304" pitchFamily="18" charset="0"/>
              </a:rPr>
              <a:t>Discussion Sessions</a:t>
            </a:r>
          </a:p>
        </p:txBody>
      </p:sp>
    </p:spTree>
    <p:extLst>
      <p:ext uri="{BB962C8B-B14F-4D97-AF65-F5344CB8AC3E}">
        <p14:creationId xmlns:p14="http://schemas.microsoft.com/office/powerpoint/2010/main" val="2530974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imary Master">
  <a:themeElements>
    <a:clrScheme name="Custom 3">
      <a:dk1>
        <a:srgbClr val="000000"/>
      </a:dk1>
      <a:lt1>
        <a:srgbClr val="FFFFFF"/>
      </a:lt1>
      <a:dk2>
        <a:srgbClr val="101820"/>
      </a:dk2>
      <a:lt2>
        <a:srgbClr val="CFDEE5"/>
      </a:lt2>
      <a:accent1>
        <a:srgbClr val="3253FF"/>
      </a:accent1>
      <a:accent2>
        <a:srgbClr val="67DFFF"/>
      </a:accent2>
      <a:accent3>
        <a:srgbClr val="45D8B3"/>
      </a:accent3>
      <a:accent4>
        <a:srgbClr val="FF585D"/>
      </a:accent4>
      <a:accent5>
        <a:srgbClr val="FFB93C"/>
      </a:accent5>
      <a:accent6>
        <a:srgbClr val="A8A3EE"/>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C50BAF57CE5C4F85FA705FEAC643A0" ma:contentTypeVersion="5" ma:contentTypeDescription="Create a new document." ma:contentTypeScope="" ma:versionID="1d49905c29a4cc0dbcdbcce9f01c4376">
  <xsd:schema xmlns:xsd="http://www.w3.org/2001/XMLSchema" xmlns:xs="http://www.w3.org/2001/XMLSchema" xmlns:p="http://schemas.microsoft.com/office/2006/metadata/properties" xmlns:ns2="e58438a1-81ab-4747-ad9a-77c43e84c7f8" xmlns:ns3="bf191f00-627b-423c-9f11-5dd424d9d49d" targetNamespace="http://schemas.microsoft.com/office/2006/metadata/properties" ma:root="true" ma:fieldsID="d7aa65541ac51621a4032bfb8f5ee0b1" ns2:_="" ns3:_="">
    <xsd:import namespace="e58438a1-81ab-4747-ad9a-77c43e84c7f8"/>
    <xsd:import namespace="bf191f00-627b-423c-9f11-5dd424d9d49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8438a1-81ab-4747-ad9a-77c43e84c7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191f00-627b-423c-9f11-5dd424d9d4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1172A2-A829-4260-B6E6-07FC06FE4517}">
  <ds:schemaRefs>
    <ds:schemaRef ds:uri="http://schemas.microsoft.com/office/2006/documentManagement/types"/>
    <ds:schemaRef ds:uri="http://schemas.microsoft.com/office/2006/metadata/properties"/>
    <ds:schemaRef ds:uri="bd601eb8-31f0-4418-bf89-e885979e72f9"/>
    <ds:schemaRef ds:uri="http://schemas.openxmlformats.org/package/2006/metadata/core-properties"/>
    <ds:schemaRef ds:uri="http://purl.org/dc/dcmitype/"/>
    <ds:schemaRef ds:uri="b90fc357-6dde-4db9-ab02-ffb00de62bbc"/>
    <ds:schemaRef ds:uri="http://purl.org/dc/elements/1.1/"/>
    <ds:schemaRef ds:uri="http://schemas.microsoft.com/office/infopath/2007/PartnerControls"/>
    <ds:schemaRef ds:uri="http://www.w3.org/XML/1998/namespace"/>
    <ds:schemaRef ds:uri="http://purl.org/dc/terms/"/>
    <ds:schemaRef ds:uri="a024779c-3f96-4afb-9df3-5aba050c4c08"/>
    <ds:schemaRef ds:uri="f7ed3e87-6186-4039-acbc-78cab5ad9ba2"/>
  </ds:schemaRefs>
</ds:datastoreItem>
</file>

<file path=customXml/itemProps2.xml><?xml version="1.0" encoding="utf-8"?>
<ds:datastoreItem xmlns:ds="http://schemas.openxmlformats.org/officeDocument/2006/customXml" ds:itemID="{B1BE1D8A-7E1D-47D3-A521-243C46770DC9}">
  <ds:schemaRefs>
    <ds:schemaRef ds:uri="http://schemas.microsoft.com/sharepoint/v3/contenttype/forms"/>
  </ds:schemaRefs>
</ds:datastoreItem>
</file>

<file path=customXml/itemProps3.xml><?xml version="1.0" encoding="utf-8"?>
<ds:datastoreItem xmlns:ds="http://schemas.openxmlformats.org/officeDocument/2006/customXml" ds:itemID="{33C968AB-027D-420C-AC2A-10CA373C4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8438a1-81ab-4747-ad9a-77c43e84c7f8"/>
    <ds:schemaRef ds:uri="bf191f00-627b-423c-9f11-5dd424d9d4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36019</TotalTime>
  <Words>4688</Words>
  <Application>Microsoft Office PowerPoint</Application>
  <PresentationFormat>On-screen Show (16:9)</PresentationFormat>
  <Paragraphs>409</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Primary Master</vt:lpstr>
      <vt:lpstr>Primary Master</vt:lpstr>
      <vt:lpstr>Greatness Starts Here. </vt:lpstr>
      <vt:lpstr>What is The Flipped Classroom approach?</vt:lpstr>
      <vt:lpstr>PowerPoint Presentation</vt:lpstr>
      <vt:lpstr>End-to-End Impact Platform Flipped Class Process  </vt:lpstr>
      <vt:lpstr>The 7 Habits Of Highly Effective People® </vt:lpstr>
      <vt:lpstr>Initial Participant Email  Send directly after course is assigned in the Impact Platform</vt:lpstr>
      <vt:lpstr>Session Reminder Email  Send three days before the session </vt:lpstr>
      <vt:lpstr>Capstone Presentation- Optional Participants present to leadership after the course is complete  </vt:lpstr>
      <vt:lpstr>PowerPoint Presentation</vt:lpstr>
      <vt:lpstr>Paradigms and Principles of Effectiveness Weeks 1 &amp; 2 of OnDemand Course </vt:lpstr>
      <vt:lpstr>Habit 1: Be Proactive  Weeks 3 &amp; 4 of OnDemand Course </vt:lpstr>
      <vt:lpstr>Reactive vs. Proactive Language – Habit 1</vt:lpstr>
      <vt:lpstr>Habit 1: Circle of Influence – Habit 1</vt:lpstr>
      <vt:lpstr>Habit 2: Begin with the End in Mind Weeks 5 &amp; 6 of OnDemand Course </vt:lpstr>
      <vt:lpstr>Personal Mission Statement – Habit 2</vt:lpstr>
      <vt:lpstr>Begin with the End in Mind – Habit 2</vt:lpstr>
      <vt:lpstr>Habit 3: Put First Things First Weeks 7 &amp; 8 of OnDemand Course </vt:lpstr>
      <vt:lpstr>Focus on Your Highest Priorities &amp; Eliminate the Unimportant – Habit 3</vt:lpstr>
      <vt:lpstr>Focus on Your Highest Priorities &amp; Eliminate the Unimportant – Habit 3</vt:lpstr>
      <vt:lpstr>Habit 4: Think Win-Win Weeks 9 &amp; 10 of OnDemand Course </vt:lpstr>
      <vt:lpstr>Abundance– Habit 4 </vt:lpstr>
      <vt:lpstr>Fairness &amp; Mutual Benefit – Habit 4</vt:lpstr>
      <vt:lpstr>Habit 5: Seek First to Understand, Then to Be Understood Weeks 11 &amp; 12 of OnDemand Course </vt:lpstr>
      <vt:lpstr>Autobiographical Listening – Habit 5 </vt:lpstr>
      <vt:lpstr>Empathetic Listening – Habit 5</vt:lpstr>
      <vt:lpstr>Habit 6: Synergize  Weeks 13 &amp; 14 of OnDemand Course </vt:lpstr>
      <vt:lpstr>Value Differences – Habit 6</vt:lpstr>
      <vt:lpstr>Seek 3rd Alternatives– Habit 6</vt:lpstr>
      <vt:lpstr>Habit 7: Sharpen the Saw Weeks 15 &amp; 16 of OnDemand Course </vt:lpstr>
      <vt:lpstr>Daily Self-Renewal– Habit 7</vt:lpstr>
      <vt:lpstr>Work/Life Boundaries– Habit 7</vt:lpstr>
      <vt:lpstr>What’s Next? Track Alternative Usage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Phoebe McKinney</dc:creator>
  <cp:lastModifiedBy>Lindsay Jaremba</cp:lastModifiedBy>
  <cp:revision>9</cp:revision>
  <dcterms:modified xsi:type="dcterms:W3CDTF">2023-10-03T15:04:39Z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0x0101004AC50BAF57CE5C4F85FA705FEAC643A0</vt:lpwstr>
  </property>
</Properties>
</file>