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0" r:id="rId4"/>
    <p:sldMasterId id="2147483648" r:id="rId5"/>
  </p:sldMasterIdLst>
  <p:notesMasterIdLst>
    <p:notesMasterId r:id="rId28"/>
  </p:notesMasterIdLst>
  <p:sldIdLst>
    <p:sldId id="299" r:id="rId6"/>
    <p:sldId id="2147377146" r:id="rId7"/>
    <p:sldId id="2147377168" r:id="rId8"/>
    <p:sldId id="2147377157" r:id="rId9"/>
    <p:sldId id="2146846808" r:id="rId10"/>
    <p:sldId id="2147377158" r:id="rId11"/>
    <p:sldId id="2147377159" r:id="rId12"/>
    <p:sldId id="2147377169" r:id="rId13"/>
    <p:sldId id="2147377177" r:id="rId14"/>
    <p:sldId id="2147377145" r:id="rId15"/>
    <p:sldId id="2147377178" r:id="rId16"/>
    <p:sldId id="2147377171" r:id="rId17"/>
    <p:sldId id="2147377173" r:id="rId18"/>
    <p:sldId id="2147377179" r:id="rId19"/>
    <p:sldId id="2147377147" r:id="rId20"/>
    <p:sldId id="2147377170" r:id="rId21"/>
    <p:sldId id="2147377180" r:id="rId22"/>
    <p:sldId id="2147377175" r:id="rId23"/>
    <p:sldId id="2147377181" r:id="rId24"/>
    <p:sldId id="2147377182" r:id="rId25"/>
    <p:sldId id="329" r:id="rId26"/>
    <p:sldId id="2147377183"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Helvetica" panose="020B0604020202020204" pitchFamily="34" charset="0"/>
      <p:regular r:id="rId35"/>
      <p:bold r:id="rId36"/>
      <p:italic r:id="rId37"/>
      <p:boldItalic r:id="rId38"/>
    </p:embeddedFont>
    <p:embeddedFont>
      <p:font typeface="Helvetica Neue" panose="020B0604020202020204" charset="0"/>
      <p:regular r:id="rId39"/>
      <p:bold r:id="rId40"/>
      <p:italic r:id="rId41"/>
      <p:boldItalic r:id="rId42"/>
    </p:embeddedFont>
    <p:embeddedFont>
      <p:font typeface="Tiempos Fine Light" panose="020B0604020202020204"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5652">
          <p15:clr>
            <a:srgbClr val="9AA0A6"/>
          </p15:clr>
        </p15:guide>
        <p15:guide id="3" pos="72">
          <p15:clr>
            <a:srgbClr val="9AA0A6"/>
          </p15:clr>
        </p15:guide>
        <p15:guide id="5" orient="horz" pos="3024">
          <p15:clr>
            <a:srgbClr val="9AA0A6"/>
          </p15:clr>
        </p15:guide>
        <p15:guide id="6" orient="horz" pos="2916">
          <p15:clr>
            <a:srgbClr val="9AA0A6"/>
          </p15:clr>
        </p15:guide>
        <p15:guide id="7" orient="horz" pos="120">
          <p15:clr>
            <a:srgbClr val="9AA0A6"/>
          </p15:clr>
        </p15:guide>
        <p15:guide id="9" orient="horz" pos="2261">
          <p15:clr>
            <a:srgbClr val="9AA0A6"/>
          </p15:clr>
        </p15:guide>
        <p15:guide id="10" pos="2880">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E6C765-CF3F-F26D-A0C8-E86A1F74D474}" name="Will Houghteling" initials="WH" userId="S::will.houghteling@franklincovey.com::9499b97d-6032-478d-af8d-ec12bf05490c" providerId="AD"/>
  <p188:author id="{6DC6FCCC-3F8F-514A-D388-40F0EA684C64}" name="Matt Murdoch" initials="MM" userId="S::matt.murdoch@franklincovey.com::ecb67f68-30ae-44a2-b6a0-dbd9b9e98b28" providerId="AD"/>
  <p188:author id="{5BCE1CD1-8377-E543-1CE6-717D84D3C284}" name="Troy Cosey" initials="TC" userId="oPY+iuJbGhp/qxCu/UcolOVuoY1MEC4oltesK6PntPo=" providerId="None"/>
  <p188:author id="{477608DC-C22D-0348-B892-75D0EFBF1BB6}" name="Christine Trost" initials="CT" userId="S::christine.trost@franklincovey.com::8d3a3322-8503-4f5d-8c81-20529e464a8a" providerId="AD"/>
  <p188:author id="{F2F42AE9-E51E-A440-8E33-8395DD135D92}" name="Tammie McKenzie" initials="TM" userId="S::tammie.mckenzie@franklincovey.com::0fd103a3-ba6c-4a04-81a5-f2ed85e51b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85101-7394-EFB9-F0D4-8F30D78AD2D7}" v="3" dt="2023-10-03T15:06:28.602"/>
    <p1510:client id="{A8F3B098-BBE6-4544-94AF-AB0A57A8670F}" v="14" dt="2023-03-09T21:36:49.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66" autoAdjust="0"/>
  </p:normalViewPr>
  <p:slideViewPr>
    <p:cSldViewPr snapToGrid="0">
      <p:cViewPr varScale="1">
        <p:scale>
          <a:sx n="130" d="100"/>
          <a:sy n="130" d="100"/>
        </p:scale>
        <p:origin x="1074" y="114"/>
      </p:cViewPr>
      <p:guideLst>
        <p:guide orient="horz"/>
        <p:guide pos="5652"/>
        <p:guide pos="72"/>
        <p:guide orient="horz" pos="3024"/>
        <p:guide orient="horz" pos="2916"/>
        <p:guide orient="horz" pos="120"/>
        <p:guide orient="horz" pos="226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Jaremba" userId="S::lindsay.jaremba@franklincovey.com::92e81fd7-4692-4938-a6b4-ad14b3eacb01" providerId="AD" clId="Web-{A0D85101-7394-EFB9-F0D4-8F30D78AD2D7}"/>
    <pc:docChg chg="addSld modSld">
      <pc:chgData name="Lindsay Jaremba" userId="S::lindsay.jaremba@franklincovey.com::92e81fd7-4692-4938-a6b4-ad14b3eacb01" providerId="AD" clId="Web-{A0D85101-7394-EFB9-F0D4-8F30D78AD2D7}" dt="2023-10-03T15:06:28.602" v="2" actId="1076"/>
      <pc:docMkLst>
        <pc:docMk/>
      </pc:docMkLst>
      <pc:sldChg chg="modSp add">
        <pc:chgData name="Lindsay Jaremba" userId="S::lindsay.jaremba@franklincovey.com::92e81fd7-4692-4938-a6b4-ad14b3eacb01" providerId="AD" clId="Web-{A0D85101-7394-EFB9-F0D4-8F30D78AD2D7}" dt="2023-10-03T15:06:28.602" v="2" actId="1076"/>
        <pc:sldMkLst>
          <pc:docMk/>
          <pc:sldMk cId="2052251335" sldId="2147377183"/>
        </pc:sldMkLst>
        <pc:spChg chg="mod">
          <ac:chgData name="Lindsay Jaremba" userId="S::lindsay.jaremba@franklincovey.com::92e81fd7-4692-4938-a6b4-ad14b3eacb01" providerId="AD" clId="Web-{A0D85101-7394-EFB9-F0D4-8F30D78AD2D7}" dt="2023-10-03T15:06:28.602" v="2" actId="1076"/>
          <ac:spMkLst>
            <pc:docMk/>
            <pc:sldMk cId="2052251335" sldId="2147377183"/>
            <ac:spMk id="12" creationId="{8672CA06-9A73-4E2C-FD36-482EFE9F0B7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3BE46-EB31-4D90-A5D8-5C19B30C91A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EB7847E-A987-492D-8D49-012D4849FA85}">
      <dgm:prSet phldrT="[Text]"/>
      <dgm:spPr/>
      <dgm:t>
        <a:bodyPr/>
        <a:lstStyle/>
        <a:p>
          <a:r>
            <a:rPr lang="en-US" dirty="0"/>
            <a:t>Create Team in Impact Platform</a:t>
          </a:r>
        </a:p>
      </dgm:t>
    </dgm:pt>
    <dgm:pt modelId="{D833FE73-C197-407D-83D2-CB2E59A246B9}" type="parTrans" cxnId="{ADF195FB-8217-4C2E-8AA6-04E881D2E534}">
      <dgm:prSet/>
      <dgm:spPr/>
      <dgm:t>
        <a:bodyPr/>
        <a:lstStyle/>
        <a:p>
          <a:endParaRPr lang="en-US"/>
        </a:p>
      </dgm:t>
    </dgm:pt>
    <dgm:pt modelId="{CDFF75FF-01CD-49B7-A59A-9959B73D3E68}" type="sibTrans" cxnId="{ADF195FB-8217-4C2E-8AA6-04E881D2E534}">
      <dgm:prSet/>
      <dgm:spPr/>
      <dgm:t>
        <a:bodyPr/>
        <a:lstStyle/>
        <a:p>
          <a:endParaRPr lang="en-US"/>
        </a:p>
      </dgm:t>
    </dgm:pt>
    <dgm:pt modelId="{1F2BDC51-C383-4F99-8FE5-ED8C47D714B5}">
      <dgm:prSet phldrT="[Text]"/>
      <dgm:spPr/>
      <dgm:t>
        <a:bodyPr/>
        <a:lstStyle/>
        <a:p>
          <a:r>
            <a:rPr lang="en-US" dirty="0"/>
            <a:t>Assign Course in Impact Platform</a:t>
          </a:r>
        </a:p>
      </dgm:t>
    </dgm:pt>
    <dgm:pt modelId="{B5CF4711-110A-4088-B61C-0093F7E91749}" type="parTrans" cxnId="{B73D95E9-6305-4D17-88C4-FE2E75EC3A0C}">
      <dgm:prSet/>
      <dgm:spPr/>
      <dgm:t>
        <a:bodyPr/>
        <a:lstStyle/>
        <a:p>
          <a:endParaRPr lang="en-US"/>
        </a:p>
      </dgm:t>
    </dgm:pt>
    <dgm:pt modelId="{530BC3EF-3CB7-49FB-AE26-369804386DE9}" type="sibTrans" cxnId="{B73D95E9-6305-4D17-88C4-FE2E75EC3A0C}">
      <dgm:prSet/>
      <dgm:spPr/>
      <dgm:t>
        <a:bodyPr/>
        <a:lstStyle/>
        <a:p>
          <a:endParaRPr lang="en-US"/>
        </a:p>
      </dgm:t>
    </dgm:pt>
    <dgm:pt modelId="{87174763-9924-4CEF-AF23-7ED1BE965241}">
      <dgm:prSet phldrT="[Text]"/>
      <dgm:spPr/>
      <dgm:t>
        <a:bodyPr/>
        <a:lstStyle/>
        <a:p>
          <a:r>
            <a:rPr lang="en-US" dirty="0"/>
            <a:t>Email Participants with Context  </a:t>
          </a:r>
        </a:p>
      </dgm:t>
    </dgm:pt>
    <dgm:pt modelId="{E22525B8-8656-448C-9167-A59DC52C1EF3}" type="parTrans" cxnId="{D4D5661B-4DF0-451F-B5C7-69CF73DDD691}">
      <dgm:prSet/>
      <dgm:spPr/>
      <dgm:t>
        <a:bodyPr/>
        <a:lstStyle/>
        <a:p>
          <a:endParaRPr lang="en-US"/>
        </a:p>
      </dgm:t>
    </dgm:pt>
    <dgm:pt modelId="{EA18A51A-6331-424B-89E7-0C7E45EC7141}" type="sibTrans" cxnId="{D4D5661B-4DF0-451F-B5C7-69CF73DDD691}">
      <dgm:prSet/>
      <dgm:spPr/>
      <dgm:t>
        <a:bodyPr/>
        <a:lstStyle/>
        <a:p>
          <a:endParaRPr lang="en-US"/>
        </a:p>
      </dgm:t>
    </dgm:pt>
    <dgm:pt modelId="{50EA8F36-9FA8-4CD5-887B-577236F360B1}">
      <dgm:prSet phldrT="[Text]"/>
      <dgm:spPr/>
      <dgm:t>
        <a:bodyPr/>
        <a:lstStyle/>
        <a:p>
          <a:r>
            <a:rPr lang="en-US" dirty="0"/>
            <a:t>Schedule Sessions and Send Invites</a:t>
          </a:r>
        </a:p>
      </dgm:t>
    </dgm:pt>
    <dgm:pt modelId="{4CE1EE40-552A-4745-BBB9-16E8EC56511F}" type="parTrans" cxnId="{07E6D8F1-4D7B-41ED-9B78-38328DF3063B}">
      <dgm:prSet/>
      <dgm:spPr/>
      <dgm:t>
        <a:bodyPr/>
        <a:lstStyle/>
        <a:p>
          <a:endParaRPr lang="en-US"/>
        </a:p>
      </dgm:t>
    </dgm:pt>
    <dgm:pt modelId="{74A7A920-1D2D-47FD-9EEA-010817B7985F}" type="sibTrans" cxnId="{07E6D8F1-4D7B-41ED-9B78-38328DF3063B}">
      <dgm:prSet/>
      <dgm:spPr/>
      <dgm:t>
        <a:bodyPr/>
        <a:lstStyle/>
        <a:p>
          <a:endParaRPr lang="en-US"/>
        </a:p>
      </dgm:t>
    </dgm:pt>
    <dgm:pt modelId="{1DBAD04B-A763-44D0-9064-97A7367F1745}">
      <dgm:prSet phldrT="[Text]"/>
      <dgm:spPr/>
      <dgm:t>
        <a:bodyPr/>
        <a:lstStyle/>
        <a:p>
          <a:r>
            <a:rPr lang="en-US" dirty="0"/>
            <a:t>Facilitate Learning Sessions</a:t>
          </a:r>
        </a:p>
      </dgm:t>
    </dgm:pt>
    <dgm:pt modelId="{8400631F-5D56-4FEC-BCA6-04A6CD7FA36E}" type="parTrans" cxnId="{0CACFEF3-3FDF-4567-A676-B73F152358B6}">
      <dgm:prSet/>
      <dgm:spPr/>
      <dgm:t>
        <a:bodyPr/>
        <a:lstStyle/>
        <a:p>
          <a:endParaRPr lang="en-US"/>
        </a:p>
      </dgm:t>
    </dgm:pt>
    <dgm:pt modelId="{F230BB16-BD0E-43B2-8A6A-F4D3FBC833E4}" type="sibTrans" cxnId="{0CACFEF3-3FDF-4567-A676-B73F152358B6}">
      <dgm:prSet/>
      <dgm:spPr/>
      <dgm:t>
        <a:bodyPr/>
        <a:lstStyle/>
        <a:p>
          <a:endParaRPr lang="en-US"/>
        </a:p>
      </dgm:t>
    </dgm:pt>
    <dgm:pt modelId="{5E018707-C75B-4B86-A738-4350B51F6C4E}">
      <dgm:prSet phldrT="[Text]"/>
      <dgm:spPr/>
      <dgm:t>
        <a:bodyPr/>
        <a:lstStyle/>
        <a:p>
          <a:r>
            <a:rPr lang="en-US" dirty="0"/>
            <a:t>Optional Participant Capstone Presentation</a:t>
          </a:r>
        </a:p>
      </dgm:t>
    </dgm:pt>
    <dgm:pt modelId="{24C3567F-D1AF-4822-A941-F7A9FD4776CA}" type="parTrans" cxnId="{6270A916-A183-4E73-8C2E-3F33FC3894B8}">
      <dgm:prSet/>
      <dgm:spPr/>
      <dgm:t>
        <a:bodyPr/>
        <a:lstStyle/>
        <a:p>
          <a:endParaRPr lang="en-US"/>
        </a:p>
      </dgm:t>
    </dgm:pt>
    <dgm:pt modelId="{C88F23DC-6A23-4B27-A111-6DBFD6FE48AB}" type="sibTrans" cxnId="{6270A916-A183-4E73-8C2E-3F33FC3894B8}">
      <dgm:prSet/>
      <dgm:spPr/>
      <dgm:t>
        <a:bodyPr/>
        <a:lstStyle/>
        <a:p>
          <a:endParaRPr lang="en-US"/>
        </a:p>
      </dgm:t>
    </dgm:pt>
    <dgm:pt modelId="{00DD830B-3517-4626-87A5-502843A321AC}" type="pres">
      <dgm:prSet presAssocID="{E263BE46-EB31-4D90-A5D8-5C19B30C91A3}" presName="Name0" presStyleCnt="0">
        <dgm:presLayoutVars>
          <dgm:chMax val="11"/>
          <dgm:chPref val="11"/>
          <dgm:dir/>
          <dgm:resizeHandles/>
        </dgm:presLayoutVars>
      </dgm:prSet>
      <dgm:spPr/>
    </dgm:pt>
    <dgm:pt modelId="{F77BD563-68C1-4AA6-8712-B22207E5DC4F}" type="pres">
      <dgm:prSet presAssocID="{5E018707-C75B-4B86-A738-4350B51F6C4E}" presName="Accent6" presStyleCnt="0"/>
      <dgm:spPr/>
    </dgm:pt>
    <dgm:pt modelId="{9A0109F1-DD98-4897-96D5-F34EC9AE00D1}" type="pres">
      <dgm:prSet presAssocID="{5E018707-C75B-4B86-A738-4350B51F6C4E}" presName="Accent" presStyleLbl="node1" presStyleIdx="0" presStyleCnt="6"/>
      <dgm:spPr/>
    </dgm:pt>
    <dgm:pt modelId="{8C6C014C-51D9-431A-9B5A-1CDE2D2DA4B3}" type="pres">
      <dgm:prSet presAssocID="{5E018707-C75B-4B86-A738-4350B51F6C4E}" presName="ParentBackground6" presStyleCnt="0"/>
      <dgm:spPr/>
    </dgm:pt>
    <dgm:pt modelId="{70495304-6B2D-46A4-A143-9F84E9003538}" type="pres">
      <dgm:prSet presAssocID="{5E018707-C75B-4B86-A738-4350B51F6C4E}" presName="ParentBackground" presStyleLbl="fgAcc1" presStyleIdx="0" presStyleCnt="6"/>
      <dgm:spPr/>
    </dgm:pt>
    <dgm:pt modelId="{B188EF50-4874-456B-8ED7-400D39EABD33}" type="pres">
      <dgm:prSet presAssocID="{5E018707-C75B-4B86-A738-4350B51F6C4E}" presName="Parent6" presStyleLbl="revTx" presStyleIdx="0" presStyleCnt="0">
        <dgm:presLayoutVars>
          <dgm:chMax val="1"/>
          <dgm:chPref val="1"/>
          <dgm:bulletEnabled val="1"/>
        </dgm:presLayoutVars>
      </dgm:prSet>
      <dgm:spPr/>
    </dgm:pt>
    <dgm:pt modelId="{988A8515-19A8-4715-B3C8-DE5661792B24}" type="pres">
      <dgm:prSet presAssocID="{1DBAD04B-A763-44D0-9064-97A7367F1745}" presName="Accent5" presStyleCnt="0"/>
      <dgm:spPr/>
    </dgm:pt>
    <dgm:pt modelId="{E4B7A8B1-EA73-4042-947B-F3921439C76C}" type="pres">
      <dgm:prSet presAssocID="{1DBAD04B-A763-44D0-9064-97A7367F1745}" presName="Accent" presStyleLbl="node1" presStyleIdx="1" presStyleCnt="6"/>
      <dgm:spPr/>
    </dgm:pt>
    <dgm:pt modelId="{5B05672B-16C8-41B1-9A05-7F08B840C83C}" type="pres">
      <dgm:prSet presAssocID="{1DBAD04B-A763-44D0-9064-97A7367F1745}" presName="ParentBackground5" presStyleCnt="0"/>
      <dgm:spPr/>
    </dgm:pt>
    <dgm:pt modelId="{B018E019-15C2-4435-96C2-1AAFE712F5F0}" type="pres">
      <dgm:prSet presAssocID="{1DBAD04B-A763-44D0-9064-97A7367F1745}" presName="ParentBackground" presStyleLbl="fgAcc1" presStyleIdx="1" presStyleCnt="6"/>
      <dgm:spPr/>
    </dgm:pt>
    <dgm:pt modelId="{1E4F2130-C0FB-461A-B424-7544C7B9277D}" type="pres">
      <dgm:prSet presAssocID="{1DBAD04B-A763-44D0-9064-97A7367F1745}" presName="Parent5" presStyleLbl="revTx" presStyleIdx="0" presStyleCnt="0">
        <dgm:presLayoutVars>
          <dgm:chMax val="1"/>
          <dgm:chPref val="1"/>
          <dgm:bulletEnabled val="1"/>
        </dgm:presLayoutVars>
      </dgm:prSet>
      <dgm:spPr/>
    </dgm:pt>
    <dgm:pt modelId="{1B345461-B4F1-432F-B8C0-AB3F1B51F83D}" type="pres">
      <dgm:prSet presAssocID="{50EA8F36-9FA8-4CD5-887B-577236F360B1}" presName="Accent4" presStyleCnt="0"/>
      <dgm:spPr/>
    </dgm:pt>
    <dgm:pt modelId="{076ED6C0-EA39-4D0E-9B73-0C96D7AF9945}" type="pres">
      <dgm:prSet presAssocID="{50EA8F36-9FA8-4CD5-887B-577236F360B1}" presName="Accent" presStyleLbl="node1" presStyleIdx="2" presStyleCnt="6"/>
      <dgm:spPr/>
    </dgm:pt>
    <dgm:pt modelId="{AE3F6C14-E490-4F00-B91E-9848FCDF5282}" type="pres">
      <dgm:prSet presAssocID="{50EA8F36-9FA8-4CD5-887B-577236F360B1}" presName="ParentBackground4" presStyleCnt="0"/>
      <dgm:spPr/>
    </dgm:pt>
    <dgm:pt modelId="{D8B135EA-D871-4EF1-8224-B8AAE5E66274}" type="pres">
      <dgm:prSet presAssocID="{50EA8F36-9FA8-4CD5-887B-577236F360B1}" presName="ParentBackground" presStyleLbl="fgAcc1" presStyleIdx="2" presStyleCnt="6"/>
      <dgm:spPr/>
    </dgm:pt>
    <dgm:pt modelId="{B2B6D0F5-1D30-4BD3-BA85-141DECEAAD63}" type="pres">
      <dgm:prSet presAssocID="{50EA8F36-9FA8-4CD5-887B-577236F360B1}" presName="Parent4" presStyleLbl="revTx" presStyleIdx="0" presStyleCnt="0">
        <dgm:presLayoutVars>
          <dgm:chMax val="1"/>
          <dgm:chPref val="1"/>
          <dgm:bulletEnabled val="1"/>
        </dgm:presLayoutVars>
      </dgm:prSet>
      <dgm:spPr/>
    </dgm:pt>
    <dgm:pt modelId="{034B4403-05F7-4310-8F56-DD9CC3775F80}" type="pres">
      <dgm:prSet presAssocID="{87174763-9924-4CEF-AF23-7ED1BE965241}" presName="Accent3" presStyleCnt="0"/>
      <dgm:spPr/>
    </dgm:pt>
    <dgm:pt modelId="{57C53758-FA49-460D-995F-A0E47DDC2964}" type="pres">
      <dgm:prSet presAssocID="{87174763-9924-4CEF-AF23-7ED1BE965241}" presName="Accent" presStyleLbl="node1" presStyleIdx="3" presStyleCnt="6"/>
      <dgm:spPr/>
    </dgm:pt>
    <dgm:pt modelId="{A96FB455-1161-45DB-B4E3-0E972CBBDB28}" type="pres">
      <dgm:prSet presAssocID="{87174763-9924-4CEF-AF23-7ED1BE965241}" presName="ParentBackground3" presStyleCnt="0"/>
      <dgm:spPr/>
    </dgm:pt>
    <dgm:pt modelId="{0608F1D3-CFD3-4EE3-AD94-B269F3E4E32C}" type="pres">
      <dgm:prSet presAssocID="{87174763-9924-4CEF-AF23-7ED1BE965241}" presName="ParentBackground" presStyleLbl="fgAcc1" presStyleIdx="3" presStyleCnt="6"/>
      <dgm:spPr/>
    </dgm:pt>
    <dgm:pt modelId="{536C1A53-8179-4B77-8C23-5769CF76FCA0}" type="pres">
      <dgm:prSet presAssocID="{87174763-9924-4CEF-AF23-7ED1BE965241}" presName="Parent3" presStyleLbl="revTx" presStyleIdx="0" presStyleCnt="0">
        <dgm:presLayoutVars>
          <dgm:chMax val="1"/>
          <dgm:chPref val="1"/>
          <dgm:bulletEnabled val="1"/>
        </dgm:presLayoutVars>
      </dgm:prSet>
      <dgm:spPr/>
    </dgm:pt>
    <dgm:pt modelId="{1B10B5AC-9289-4AC4-97A2-A84D08A8C76C}" type="pres">
      <dgm:prSet presAssocID="{1F2BDC51-C383-4F99-8FE5-ED8C47D714B5}" presName="Accent2" presStyleCnt="0"/>
      <dgm:spPr/>
    </dgm:pt>
    <dgm:pt modelId="{A6271E3A-9E97-4539-997D-B2079312C22A}" type="pres">
      <dgm:prSet presAssocID="{1F2BDC51-C383-4F99-8FE5-ED8C47D714B5}" presName="Accent" presStyleLbl="node1" presStyleIdx="4" presStyleCnt="6"/>
      <dgm:spPr/>
    </dgm:pt>
    <dgm:pt modelId="{1A81AF8D-4F05-47F7-A12C-96D492098ECB}" type="pres">
      <dgm:prSet presAssocID="{1F2BDC51-C383-4F99-8FE5-ED8C47D714B5}" presName="ParentBackground2" presStyleCnt="0"/>
      <dgm:spPr/>
    </dgm:pt>
    <dgm:pt modelId="{F199326E-746D-4FBB-8D47-3F7ABC216AE9}" type="pres">
      <dgm:prSet presAssocID="{1F2BDC51-C383-4F99-8FE5-ED8C47D714B5}" presName="ParentBackground" presStyleLbl="fgAcc1" presStyleIdx="4" presStyleCnt="6"/>
      <dgm:spPr/>
    </dgm:pt>
    <dgm:pt modelId="{6A35BA0D-4FE9-4F72-B1E3-BCA90514CB1B}" type="pres">
      <dgm:prSet presAssocID="{1F2BDC51-C383-4F99-8FE5-ED8C47D714B5}" presName="Parent2" presStyleLbl="revTx" presStyleIdx="0" presStyleCnt="0">
        <dgm:presLayoutVars>
          <dgm:chMax val="1"/>
          <dgm:chPref val="1"/>
          <dgm:bulletEnabled val="1"/>
        </dgm:presLayoutVars>
      </dgm:prSet>
      <dgm:spPr/>
    </dgm:pt>
    <dgm:pt modelId="{1D2B6886-88F7-412B-A3C9-FD6D523E5724}" type="pres">
      <dgm:prSet presAssocID="{AEB7847E-A987-492D-8D49-012D4849FA85}" presName="Accent1" presStyleCnt="0"/>
      <dgm:spPr/>
    </dgm:pt>
    <dgm:pt modelId="{676130B0-614E-482D-B898-CD3C19D4311C}" type="pres">
      <dgm:prSet presAssocID="{AEB7847E-A987-492D-8D49-012D4849FA85}" presName="Accent" presStyleLbl="node1" presStyleIdx="5" presStyleCnt="6"/>
      <dgm:spPr/>
    </dgm:pt>
    <dgm:pt modelId="{441A471C-68BB-467B-A819-E6729ABB7EE2}" type="pres">
      <dgm:prSet presAssocID="{AEB7847E-A987-492D-8D49-012D4849FA85}" presName="ParentBackground1" presStyleCnt="0"/>
      <dgm:spPr/>
    </dgm:pt>
    <dgm:pt modelId="{2A6819C5-17A9-4E37-96FB-7222764A6279}" type="pres">
      <dgm:prSet presAssocID="{AEB7847E-A987-492D-8D49-012D4849FA85}" presName="ParentBackground" presStyleLbl="fgAcc1" presStyleIdx="5" presStyleCnt="6"/>
      <dgm:spPr/>
    </dgm:pt>
    <dgm:pt modelId="{47215D72-6365-4662-B799-DAC024BDCD4D}" type="pres">
      <dgm:prSet presAssocID="{AEB7847E-A987-492D-8D49-012D4849FA85}" presName="Parent1" presStyleLbl="revTx" presStyleIdx="0" presStyleCnt="0">
        <dgm:presLayoutVars>
          <dgm:chMax val="1"/>
          <dgm:chPref val="1"/>
          <dgm:bulletEnabled val="1"/>
        </dgm:presLayoutVars>
      </dgm:prSet>
      <dgm:spPr/>
    </dgm:pt>
  </dgm:ptLst>
  <dgm:cxnLst>
    <dgm:cxn modelId="{B2E4B106-C228-4526-A0A3-C3DD19DC754D}" type="presOf" srcId="{E263BE46-EB31-4D90-A5D8-5C19B30C91A3}" destId="{00DD830B-3517-4626-87A5-502843A321AC}" srcOrd="0" destOrd="0" presId="urn:microsoft.com/office/officeart/2011/layout/CircleProcess"/>
    <dgm:cxn modelId="{71F59D13-A501-4ACC-9AD2-EAF57DE003E5}" type="presOf" srcId="{87174763-9924-4CEF-AF23-7ED1BE965241}" destId="{0608F1D3-CFD3-4EE3-AD94-B269F3E4E32C}" srcOrd="0" destOrd="0" presId="urn:microsoft.com/office/officeart/2011/layout/CircleProcess"/>
    <dgm:cxn modelId="{79939214-1AB1-4598-9DDD-E6EEA6EAD945}" type="presOf" srcId="{5E018707-C75B-4B86-A738-4350B51F6C4E}" destId="{70495304-6B2D-46A4-A143-9F84E9003538}" srcOrd="0" destOrd="0" presId="urn:microsoft.com/office/officeart/2011/layout/CircleProcess"/>
    <dgm:cxn modelId="{6270A916-A183-4E73-8C2E-3F33FC3894B8}" srcId="{E263BE46-EB31-4D90-A5D8-5C19B30C91A3}" destId="{5E018707-C75B-4B86-A738-4350B51F6C4E}" srcOrd="5" destOrd="0" parTransId="{24C3567F-D1AF-4822-A941-F7A9FD4776CA}" sibTransId="{C88F23DC-6A23-4B27-A111-6DBFD6FE48AB}"/>
    <dgm:cxn modelId="{D4D5661B-4DF0-451F-B5C7-69CF73DDD691}" srcId="{E263BE46-EB31-4D90-A5D8-5C19B30C91A3}" destId="{87174763-9924-4CEF-AF23-7ED1BE965241}" srcOrd="2" destOrd="0" parTransId="{E22525B8-8656-448C-9167-A59DC52C1EF3}" sibTransId="{EA18A51A-6331-424B-89E7-0C7E45EC7141}"/>
    <dgm:cxn modelId="{E8528644-DFC5-434D-B28F-7F61A9B90A70}" type="presOf" srcId="{1DBAD04B-A763-44D0-9064-97A7367F1745}" destId="{B018E019-15C2-4435-96C2-1AAFE712F5F0}" srcOrd="0" destOrd="0" presId="urn:microsoft.com/office/officeart/2011/layout/CircleProcess"/>
    <dgm:cxn modelId="{32EA7E7A-9242-4D58-9B0D-824C8270925D}" type="presOf" srcId="{1DBAD04B-A763-44D0-9064-97A7367F1745}" destId="{1E4F2130-C0FB-461A-B424-7544C7B9277D}" srcOrd="1" destOrd="0" presId="urn:microsoft.com/office/officeart/2011/layout/CircleProcess"/>
    <dgm:cxn modelId="{AF74C97D-2A67-4381-B175-B19114311C01}" type="presOf" srcId="{50EA8F36-9FA8-4CD5-887B-577236F360B1}" destId="{D8B135EA-D871-4EF1-8224-B8AAE5E66274}" srcOrd="0" destOrd="0" presId="urn:microsoft.com/office/officeart/2011/layout/CircleProcess"/>
    <dgm:cxn modelId="{B620F981-D5B8-4C42-80DC-327898E81808}" type="presOf" srcId="{1F2BDC51-C383-4F99-8FE5-ED8C47D714B5}" destId="{F199326E-746D-4FBB-8D47-3F7ABC216AE9}" srcOrd="0" destOrd="0" presId="urn:microsoft.com/office/officeart/2011/layout/CircleProcess"/>
    <dgm:cxn modelId="{A1C44886-68CA-471A-9A2D-8DEF80AD64B9}" type="presOf" srcId="{50EA8F36-9FA8-4CD5-887B-577236F360B1}" destId="{B2B6D0F5-1D30-4BD3-BA85-141DECEAAD63}" srcOrd="1" destOrd="0" presId="urn:microsoft.com/office/officeart/2011/layout/CircleProcess"/>
    <dgm:cxn modelId="{E39E0D8C-CE44-4C57-85A6-2EC8879D6F29}" type="presOf" srcId="{87174763-9924-4CEF-AF23-7ED1BE965241}" destId="{536C1A53-8179-4B77-8C23-5769CF76FCA0}" srcOrd="1" destOrd="0" presId="urn:microsoft.com/office/officeart/2011/layout/CircleProcess"/>
    <dgm:cxn modelId="{4750FDC6-7031-4E66-B3DE-9D2DEE49CB29}" type="presOf" srcId="{AEB7847E-A987-492D-8D49-012D4849FA85}" destId="{2A6819C5-17A9-4E37-96FB-7222764A6279}" srcOrd="0" destOrd="0" presId="urn:microsoft.com/office/officeart/2011/layout/CircleProcess"/>
    <dgm:cxn modelId="{30DB43C9-4BA8-4AB8-BA70-547D2B01ED83}" type="presOf" srcId="{AEB7847E-A987-492D-8D49-012D4849FA85}" destId="{47215D72-6365-4662-B799-DAC024BDCD4D}" srcOrd="1" destOrd="0" presId="urn:microsoft.com/office/officeart/2011/layout/CircleProcess"/>
    <dgm:cxn modelId="{165537DD-F661-49B9-BFC6-B53243398EB4}" type="presOf" srcId="{5E018707-C75B-4B86-A738-4350B51F6C4E}" destId="{B188EF50-4874-456B-8ED7-400D39EABD33}" srcOrd="1" destOrd="0" presId="urn:microsoft.com/office/officeart/2011/layout/CircleProcess"/>
    <dgm:cxn modelId="{116D5EDD-CD36-4E54-A98E-D35572AB0E8E}" type="presOf" srcId="{1F2BDC51-C383-4F99-8FE5-ED8C47D714B5}" destId="{6A35BA0D-4FE9-4F72-B1E3-BCA90514CB1B}" srcOrd="1" destOrd="0" presId="urn:microsoft.com/office/officeart/2011/layout/CircleProcess"/>
    <dgm:cxn modelId="{B73D95E9-6305-4D17-88C4-FE2E75EC3A0C}" srcId="{E263BE46-EB31-4D90-A5D8-5C19B30C91A3}" destId="{1F2BDC51-C383-4F99-8FE5-ED8C47D714B5}" srcOrd="1" destOrd="0" parTransId="{B5CF4711-110A-4088-B61C-0093F7E91749}" sibTransId="{530BC3EF-3CB7-49FB-AE26-369804386DE9}"/>
    <dgm:cxn modelId="{07E6D8F1-4D7B-41ED-9B78-38328DF3063B}" srcId="{E263BE46-EB31-4D90-A5D8-5C19B30C91A3}" destId="{50EA8F36-9FA8-4CD5-887B-577236F360B1}" srcOrd="3" destOrd="0" parTransId="{4CE1EE40-552A-4745-BBB9-16E8EC56511F}" sibTransId="{74A7A920-1D2D-47FD-9EEA-010817B7985F}"/>
    <dgm:cxn modelId="{0CACFEF3-3FDF-4567-A676-B73F152358B6}" srcId="{E263BE46-EB31-4D90-A5D8-5C19B30C91A3}" destId="{1DBAD04B-A763-44D0-9064-97A7367F1745}" srcOrd="4" destOrd="0" parTransId="{8400631F-5D56-4FEC-BCA6-04A6CD7FA36E}" sibTransId="{F230BB16-BD0E-43B2-8A6A-F4D3FBC833E4}"/>
    <dgm:cxn modelId="{ADF195FB-8217-4C2E-8AA6-04E881D2E534}" srcId="{E263BE46-EB31-4D90-A5D8-5C19B30C91A3}" destId="{AEB7847E-A987-492D-8D49-012D4849FA85}" srcOrd="0" destOrd="0" parTransId="{D833FE73-C197-407D-83D2-CB2E59A246B9}" sibTransId="{CDFF75FF-01CD-49B7-A59A-9959B73D3E68}"/>
    <dgm:cxn modelId="{005FD574-154B-44B4-B8D7-8819631DE9A9}" type="presParOf" srcId="{00DD830B-3517-4626-87A5-502843A321AC}" destId="{F77BD563-68C1-4AA6-8712-B22207E5DC4F}" srcOrd="0" destOrd="0" presId="urn:microsoft.com/office/officeart/2011/layout/CircleProcess"/>
    <dgm:cxn modelId="{6101DF1E-5B7F-427C-A630-513937DD5276}" type="presParOf" srcId="{F77BD563-68C1-4AA6-8712-B22207E5DC4F}" destId="{9A0109F1-DD98-4897-96D5-F34EC9AE00D1}" srcOrd="0" destOrd="0" presId="urn:microsoft.com/office/officeart/2011/layout/CircleProcess"/>
    <dgm:cxn modelId="{4A5AA36A-1B51-4E17-B6D4-D5C93745F6B9}" type="presParOf" srcId="{00DD830B-3517-4626-87A5-502843A321AC}" destId="{8C6C014C-51D9-431A-9B5A-1CDE2D2DA4B3}" srcOrd="1" destOrd="0" presId="urn:microsoft.com/office/officeart/2011/layout/CircleProcess"/>
    <dgm:cxn modelId="{E2865BE2-BE2B-4948-B5D5-191C99C1E09A}" type="presParOf" srcId="{8C6C014C-51D9-431A-9B5A-1CDE2D2DA4B3}" destId="{70495304-6B2D-46A4-A143-9F84E9003538}" srcOrd="0" destOrd="0" presId="urn:microsoft.com/office/officeart/2011/layout/CircleProcess"/>
    <dgm:cxn modelId="{6F79A2C4-DAC6-4325-9017-0183E4C6538D}" type="presParOf" srcId="{00DD830B-3517-4626-87A5-502843A321AC}" destId="{B188EF50-4874-456B-8ED7-400D39EABD33}" srcOrd="2" destOrd="0" presId="urn:microsoft.com/office/officeart/2011/layout/CircleProcess"/>
    <dgm:cxn modelId="{80E9EDB5-69D4-486E-A2FA-452A90FE3578}" type="presParOf" srcId="{00DD830B-3517-4626-87A5-502843A321AC}" destId="{988A8515-19A8-4715-B3C8-DE5661792B24}" srcOrd="3" destOrd="0" presId="urn:microsoft.com/office/officeart/2011/layout/CircleProcess"/>
    <dgm:cxn modelId="{E4301BA9-E93F-43DA-948C-DDF596D0F6A9}" type="presParOf" srcId="{988A8515-19A8-4715-B3C8-DE5661792B24}" destId="{E4B7A8B1-EA73-4042-947B-F3921439C76C}" srcOrd="0" destOrd="0" presId="urn:microsoft.com/office/officeart/2011/layout/CircleProcess"/>
    <dgm:cxn modelId="{3EBF2B3F-AFFE-491F-A067-90FEBA3C622A}" type="presParOf" srcId="{00DD830B-3517-4626-87A5-502843A321AC}" destId="{5B05672B-16C8-41B1-9A05-7F08B840C83C}" srcOrd="4" destOrd="0" presId="urn:microsoft.com/office/officeart/2011/layout/CircleProcess"/>
    <dgm:cxn modelId="{801DE1C5-10B7-4EB3-A33C-5F0563D8AE92}" type="presParOf" srcId="{5B05672B-16C8-41B1-9A05-7F08B840C83C}" destId="{B018E019-15C2-4435-96C2-1AAFE712F5F0}" srcOrd="0" destOrd="0" presId="urn:microsoft.com/office/officeart/2011/layout/CircleProcess"/>
    <dgm:cxn modelId="{9B83398C-1F23-4751-95BB-B59FC6B292B2}" type="presParOf" srcId="{00DD830B-3517-4626-87A5-502843A321AC}" destId="{1E4F2130-C0FB-461A-B424-7544C7B9277D}" srcOrd="5" destOrd="0" presId="urn:microsoft.com/office/officeart/2011/layout/CircleProcess"/>
    <dgm:cxn modelId="{1CCE5E3D-9677-4125-8590-D52641BE699D}" type="presParOf" srcId="{00DD830B-3517-4626-87A5-502843A321AC}" destId="{1B345461-B4F1-432F-B8C0-AB3F1B51F83D}" srcOrd="6" destOrd="0" presId="urn:microsoft.com/office/officeart/2011/layout/CircleProcess"/>
    <dgm:cxn modelId="{D98145B1-508F-43C7-932C-26239CECFC3D}" type="presParOf" srcId="{1B345461-B4F1-432F-B8C0-AB3F1B51F83D}" destId="{076ED6C0-EA39-4D0E-9B73-0C96D7AF9945}" srcOrd="0" destOrd="0" presId="urn:microsoft.com/office/officeart/2011/layout/CircleProcess"/>
    <dgm:cxn modelId="{BEC44C14-ABC5-4A32-9289-FAB5AA818CDB}" type="presParOf" srcId="{00DD830B-3517-4626-87A5-502843A321AC}" destId="{AE3F6C14-E490-4F00-B91E-9848FCDF5282}" srcOrd="7" destOrd="0" presId="urn:microsoft.com/office/officeart/2011/layout/CircleProcess"/>
    <dgm:cxn modelId="{A4DED494-2A50-47DF-AFF1-2B148194D8BC}" type="presParOf" srcId="{AE3F6C14-E490-4F00-B91E-9848FCDF5282}" destId="{D8B135EA-D871-4EF1-8224-B8AAE5E66274}" srcOrd="0" destOrd="0" presId="urn:microsoft.com/office/officeart/2011/layout/CircleProcess"/>
    <dgm:cxn modelId="{09FC405F-51E9-4A81-A477-06ACEE804327}" type="presParOf" srcId="{00DD830B-3517-4626-87A5-502843A321AC}" destId="{B2B6D0F5-1D30-4BD3-BA85-141DECEAAD63}" srcOrd="8" destOrd="0" presId="urn:microsoft.com/office/officeart/2011/layout/CircleProcess"/>
    <dgm:cxn modelId="{FDB00988-8DDB-40C5-B611-21C89A204ECA}" type="presParOf" srcId="{00DD830B-3517-4626-87A5-502843A321AC}" destId="{034B4403-05F7-4310-8F56-DD9CC3775F80}" srcOrd="9" destOrd="0" presId="urn:microsoft.com/office/officeart/2011/layout/CircleProcess"/>
    <dgm:cxn modelId="{84E02A85-9010-43D8-B55D-D433331D6727}" type="presParOf" srcId="{034B4403-05F7-4310-8F56-DD9CC3775F80}" destId="{57C53758-FA49-460D-995F-A0E47DDC2964}" srcOrd="0" destOrd="0" presId="urn:microsoft.com/office/officeart/2011/layout/CircleProcess"/>
    <dgm:cxn modelId="{B16ABBDF-F071-4EEC-A546-FB57B07961E9}" type="presParOf" srcId="{00DD830B-3517-4626-87A5-502843A321AC}" destId="{A96FB455-1161-45DB-B4E3-0E972CBBDB28}" srcOrd="10" destOrd="0" presId="urn:microsoft.com/office/officeart/2011/layout/CircleProcess"/>
    <dgm:cxn modelId="{521AA606-52EC-4660-B7F3-9752F2A99CA0}" type="presParOf" srcId="{A96FB455-1161-45DB-B4E3-0E972CBBDB28}" destId="{0608F1D3-CFD3-4EE3-AD94-B269F3E4E32C}" srcOrd="0" destOrd="0" presId="urn:microsoft.com/office/officeart/2011/layout/CircleProcess"/>
    <dgm:cxn modelId="{D5E92994-376A-4C04-AA36-BA05E957A07B}" type="presParOf" srcId="{00DD830B-3517-4626-87A5-502843A321AC}" destId="{536C1A53-8179-4B77-8C23-5769CF76FCA0}" srcOrd="11" destOrd="0" presId="urn:microsoft.com/office/officeart/2011/layout/CircleProcess"/>
    <dgm:cxn modelId="{9DF1A7E7-853D-451C-9238-D10FB794AB23}" type="presParOf" srcId="{00DD830B-3517-4626-87A5-502843A321AC}" destId="{1B10B5AC-9289-4AC4-97A2-A84D08A8C76C}" srcOrd="12" destOrd="0" presId="urn:microsoft.com/office/officeart/2011/layout/CircleProcess"/>
    <dgm:cxn modelId="{1E53FDC7-40FA-4316-8B59-1D343EBE0F4D}" type="presParOf" srcId="{1B10B5AC-9289-4AC4-97A2-A84D08A8C76C}" destId="{A6271E3A-9E97-4539-997D-B2079312C22A}" srcOrd="0" destOrd="0" presId="urn:microsoft.com/office/officeart/2011/layout/CircleProcess"/>
    <dgm:cxn modelId="{154396B0-3B44-4F86-A1F1-F6257109ADD6}" type="presParOf" srcId="{00DD830B-3517-4626-87A5-502843A321AC}" destId="{1A81AF8D-4F05-47F7-A12C-96D492098ECB}" srcOrd="13" destOrd="0" presId="urn:microsoft.com/office/officeart/2011/layout/CircleProcess"/>
    <dgm:cxn modelId="{6689CE82-EC30-457E-8308-4370BBDCA4AD}" type="presParOf" srcId="{1A81AF8D-4F05-47F7-A12C-96D492098ECB}" destId="{F199326E-746D-4FBB-8D47-3F7ABC216AE9}" srcOrd="0" destOrd="0" presId="urn:microsoft.com/office/officeart/2011/layout/CircleProcess"/>
    <dgm:cxn modelId="{81033C2C-6820-4790-8400-DE5C53425A47}" type="presParOf" srcId="{00DD830B-3517-4626-87A5-502843A321AC}" destId="{6A35BA0D-4FE9-4F72-B1E3-BCA90514CB1B}" srcOrd="14" destOrd="0" presId="urn:microsoft.com/office/officeart/2011/layout/CircleProcess"/>
    <dgm:cxn modelId="{98C067BA-7908-4B17-86F6-6201DED3E1AD}" type="presParOf" srcId="{00DD830B-3517-4626-87A5-502843A321AC}" destId="{1D2B6886-88F7-412B-A3C9-FD6D523E5724}" srcOrd="15" destOrd="0" presId="urn:microsoft.com/office/officeart/2011/layout/CircleProcess"/>
    <dgm:cxn modelId="{EBD810D9-D242-4F17-AE87-BE14C31C2E32}" type="presParOf" srcId="{1D2B6886-88F7-412B-A3C9-FD6D523E5724}" destId="{676130B0-614E-482D-B898-CD3C19D4311C}" srcOrd="0" destOrd="0" presId="urn:microsoft.com/office/officeart/2011/layout/CircleProcess"/>
    <dgm:cxn modelId="{6E81557B-E5EE-46CE-8540-921E7E061DC0}" type="presParOf" srcId="{00DD830B-3517-4626-87A5-502843A321AC}" destId="{441A471C-68BB-467B-A819-E6729ABB7EE2}" srcOrd="16" destOrd="0" presId="urn:microsoft.com/office/officeart/2011/layout/CircleProcess"/>
    <dgm:cxn modelId="{17AE6D05-7E50-4D2B-A8AD-62DD0CAC3BE4}" type="presParOf" srcId="{441A471C-68BB-467B-A819-E6729ABB7EE2}" destId="{2A6819C5-17A9-4E37-96FB-7222764A6279}" srcOrd="0" destOrd="0" presId="urn:microsoft.com/office/officeart/2011/layout/CircleProcess"/>
    <dgm:cxn modelId="{37DB6868-0E63-4E1C-BB6D-4BEED57C27AA}" type="presParOf" srcId="{00DD830B-3517-4626-87A5-502843A321AC}" destId="{47215D72-6365-4662-B799-DAC024BDCD4D}"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109F1-DD98-4897-96D5-F34EC9AE00D1}">
      <dsp:nvSpPr>
        <dsp:cNvPr id="0" name=""/>
        <dsp:cNvSpPr/>
      </dsp:nvSpPr>
      <dsp:spPr>
        <a:xfrm>
          <a:off x="6601227" y="1023737"/>
          <a:ext cx="1216869" cy="12166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95304-6B2D-46A4-A143-9F84E9003538}">
      <dsp:nvSpPr>
        <dsp:cNvPr id="0" name=""/>
        <dsp:cNvSpPr/>
      </dsp:nvSpPr>
      <dsp:spPr>
        <a:xfrm>
          <a:off x="6642201"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Optional Participant Capstone Presentation</a:t>
          </a:r>
        </a:p>
      </dsp:txBody>
      <dsp:txXfrm>
        <a:off x="6804554" y="1226546"/>
        <a:ext cx="810988" cy="811020"/>
      </dsp:txXfrm>
    </dsp:sp>
    <dsp:sp modelId="{E4B7A8B1-EA73-4042-947B-F3921439C76C}">
      <dsp:nvSpPr>
        <dsp:cNvPr id="0" name=""/>
        <dsp:cNvSpPr/>
      </dsp:nvSpPr>
      <dsp:spPr>
        <a:xfrm rot="2700000">
          <a:off x="5344242"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8E019-15C2-4435-96C2-1AAFE712F5F0}">
      <dsp:nvSpPr>
        <dsp:cNvPr id="0" name=""/>
        <dsp:cNvSpPr/>
      </dsp:nvSpPr>
      <dsp:spPr>
        <a:xfrm>
          <a:off x="5385131"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Facilitate Learning Sessions</a:t>
          </a:r>
        </a:p>
      </dsp:txBody>
      <dsp:txXfrm>
        <a:off x="5547483" y="1226546"/>
        <a:ext cx="810988" cy="811020"/>
      </dsp:txXfrm>
    </dsp:sp>
    <dsp:sp modelId="{076ED6C0-EA39-4D0E-9B73-0C96D7AF9945}">
      <dsp:nvSpPr>
        <dsp:cNvPr id="0" name=""/>
        <dsp:cNvSpPr/>
      </dsp:nvSpPr>
      <dsp:spPr>
        <a:xfrm rot="2700000">
          <a:off x="4087171"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135EA-D871-4EF1-8224-B8AAE5E66274}">
      <dsp:nvSpPr>
        <dsp:cNvPr id="0" name=""/>
        <dsp:cNvSpPr/>
      </dsp:nvSpPr>
      <dsp:spPr>
        <a:xfrm>
          <a:off x="4128060"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Schedule Sessions and Send Invites</a:t>
          </a:r>
        </a:p>
      </dsp:txBody>
      <dsp:txXfrm>
        <a:off x="4290412" y="1226546"/>
        <a:ext cx="810988" cy="811020"/>
      </dsp:txXfrm>
    </dsp:sp>
    <dsp:sp modelId="{57C53758-FA49-460D-995F-A0E47DDC2964}">
      <dsp:nvSpPr>
        <dsp:cNvPr id="0" name=""/>
        <dsp:cNvSpPr/>
      </dsp:nvSpPr>
      <dsp:spPr>
        <a:xfrm rot="2700000">
          <a:off x="2830101"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8F1D3-CFD3-4EE3-AD94-B269F3E4E32C}">
      <dsp:nvSpPr>
        <dsp:cNvPr id="0" name=""/>
        <dsp:cNvSpPr/>
      </dsp:nvSpPr>
      <dsp:spPr>
        <a:xfrm>
          <a:off x="2870990"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Email Participants with Context  </a:t>
          </a:r>
        </a:p>
      </dsp:txBody>
      <dsp:txXfrm>
        <a:off x="3032569" y="1226546"/>
        <a:ext cx="810988" cy="811020"/>
      </dsp:txXfrm>
    </dsp:sp>
    <dsp:sp modelId="{A6271E3A-9E97-4539-997D-B2079312C22A}">
      <dsp:nvSpPr>
        <dsp:cNvPr id="0" name=""/>
        <dsp:cNvSpPr/>
      </dsp:nvSpPr>
      <dsp:spPr>
        <a:xfrm rot="2700000">
          <a:off x="1573030"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9326E-746D-4FBB-8D47-3F7ABC216AE9}">
      <dsp:nvSpPr>
        <dsp:cNvPr id="0" name=""/>
        <dsp:cNvSpPr/>
      </dsp:nvSpPr>
      <dsp:spPr>
        <a:xfrm>
          <a:off x="1613919"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Assign Course in Impact Platform</a:t>
          </a:r>
        </a:p>
      </dsp:txBody>
      <dsp:txXfrm>
        <a:off x="1775498" y="1226546"/>
        <a:ext cx="810988" cy="811020"/>
      </dsp:txXfrm>
    </dsp:sp>
    <dsp:sp modelId="{676130B0-614E-482D-B898-CD3C19D4311C}">
      <dsp:nvSpPr>
        <dsp:cNvPr id="0" name=""/>
        <dsp:cNvSpPr/>
      </dsp:nvSpPr>
      <dsp:spPr>
        <a:xfrm rot="2700000">
          <a:off x="315959"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819C5-17A9-4E37-96FB-7222764A6279}">
      <dsp:nvSpPr>
        <dsp:cNvPr id="0" name=""/>
        <dsp:cNvSpPr/>
      </dsp:nvSpPr>
      <dsp:spPr>
        <a:xfrm>
          <a:off x="356075"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Create Team in Impact Platform</a:t>
          </a:r>
        </a:p>
      </dsp:txBody>
      <dsp:txXfrm>
        <a:off x="518428" y="1226546"/>
        <a:ext cx="810988" cy="81102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t>1</a:t>
            </a:fld>
            <a:endParaRPr lang="en-US"/>
          </a:p>
        </p:txBody>
      </p:sp>
    </p:spTree>
    <p:extLst>
      <p:ext uri="{BB962C8B-B14F-4D97-AF65-F5344CB8AC3E}">
        <p14:creationId xmlns:p14="http://schemas.microsoft.com/office/powerpoint/2010/main" val="1301338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reminder email to participants to download their responses from the OnDemand Course and be prepared to share examples and experiences.</a:t>
            </a:r>
          </a:p>
          <a:p>
            <a:endParaRPr lang="en-US" dirty="0"/>
          </a:p>
          <a:p>
            <a:r>
              <a:rPr lang="en-US" dirty="0"/>
              <a:t>Share the Reframe. Ask the group: describe the reframed thinking.  Draw each person to hear their reactions to this section of the content.</a:t>
            </a:r>
          </a:p>
        </p:txBody>
      </p:sp>
    </p:spTree>
    <p:extLst>
      <p:ext uri="{BB962C8B-B14F-4D97-AF65-F5344CB8AC3E}">
        <p14:creationId xmlns:p14="http://schemas.microsoft.com/office/powerpoint/2010/main" val="175247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Helvetica Neue LT Pro" panose="020B0604020202020204" pitchFamily="34" charset="77"/>
              </a:rPr>
              <a:t>Say: </a:t>
            </a:r>
            <a:r>
              <a:rPr lang="en-US" dirty="0">
                <a:effectLst/>
                <a:latin typeface="Helvetica Neue LT Pro" panose="020B0604020202020204" pitchFamily="34" charset="77"/>
              </a:rPr>
              <a:t>The fundamental principle that underlies Identify Bias is self-awareness. In order for us to identify bias, we need to look inside ourselves. </a:t>
            </a:r>
          </a:p>
          <a:p>
            <a:endParaRPr lang="en-US" dirty="0">
              <a:effectLst/>
              <a:latin typeface="Helvetica Neue LT Pro" panose="020B0604020202020204" pitchFamily="34" charset="77"/>
            </a:endParaRPr>
          </a:p>
          <a:p>
            <a:r>
              <a:rPr lang="en-US" dirty="0">
                <a:effectLst/>
                <a:latin typeface="Helvetica Neue LT Pro" panose="020B0604020202020204" pitchFamily="34" charset="77"/>
              </a:rPr>
              <a:t>When we take the time to understand bias, we are on the path to improving our performance by making more informed decisions and taking more informed actions.</a:t>
            </a:r>
          </a:p>
          <a:p>
            <a:endParaRPr lang="en-US" dirty="0">
              <a:effectLst/>
              <a:latin typeface="Helvetica Neue LT Pro" panose="020B0604020202020204" pitchFamily="34" charset="77"/>
            </a:endParaRPr>
          </a:p>
          <a:p>
            <a:r>
              <a:rPr lang="en-US" b="1" dirty="0">
                <a:effectLst/>
                <a:latin typeface="Helvetica Neue LT Pro" panose="020B0604020202020204" pitchFamily="34" charset="77"/>
              </a:rPr>
              <a:t>Transition: </a:t>
            </a:r>
            <a:r>
              <a:rPr lang="en-US" dirty="0">
                <a:effectLst/>
                <a:latin typeface="Helvetica Neue LT Pro" panose="020B0604020202020204" pitchFamily="34" charset="77"/>
              </a:rPr>
              <a:t>Let’s discuss the concepts in this section.</a:t>
            </a:r>
          </a:p>
        </p:txBody>
      </p:sp>
    </p:spTree>
    <p:extLst>
      <p:ext uri="{BB962C8B-B14F-4D97-AF65-F5344CB8AC3E}">
        <p14:creationId xmlns:p14="http://schemas.microsoft.com/office/powerpoint/2010/main" val="309369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break outs with groups of 3 (10 – 15 minutes) </a:t>
            </a:r>
          </a:p>
          <a:p>
            <a:endParaRPr lang="en-US" dirty="0"/>
          </a:p>
          <a:p>
            <a:r>
              <a:rPr lang="en-US" dirty="0"/>
              <a:t>Debrief with large group after breakouts (5-10 minuets) Who would like to share what they discussed and any insights they had? </a:t>
            </a:r>
          </a:p>
        </p:txBody>
      </p:sp>
    </p:spTree>
    <p:extLst>
      <p:ext uri="{BB962C8B-B14F-4D97-AF65-F5344CB8AC3E}">
        <p14:creationId xmlns:p14="http://schemas.microsoft.com/office/powerpoint/2010/main" val="327821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reminder email to participants to download their responses from the OnDemand Course and be prepared to share examples and experiences.</a:t>
            </a:r>
          </a:p>
          <a:p>
            <a:endParaRPr lang="en-US" dirty="0"/>
          </a:p>
          <a:p>
            <a:r>
              <a:rPr lang="en-US" dirty="0"/>
              <a:t>Share the Reframe. Ask the group: describe the reframed thinking.  Draw each person to hear their reactions to this section of the content.</a:t>
            </a:r>
          </a:p>
          <a:p>
            <a:endParaRPr lang="en-US" dirty="0"/>
          </a:p>
        </p:txBody>
      </p:sp>
    </p:spTree>
    <p:extLst>
      <p:ext uri="{BB962C8B-B14F-4D97-AF65-F5344CB8AC3E}">
        <p14:creationId xmlns:p14="http://schemas.microsoft.com/office/powerpoint/2010/main" val="3444512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1" dirty="0">
                <a:effectLst/>
                <a:latin typeface="Helvetica Neue LT Pro" panose="020B0604020202020204" pitchFamily="34" charset="77"/>
              </a:rPr>
              <a:t>Say: </a:t>
            </a:r>
            <a:r>
              <a:rPr lang="en-US" dirty="0">
                <a:effectLst/>
                <a:latin typeface="Helvetica Neue LT Pro" panose="020B0604020202020204" pitchFamily="34" charset="77"/>
              </a:rPr>
              <a:t>The fundamental principle we’ll be working with in this section is openness. When we are open with people, especially those who see the world differently from us, we start seeing things differently, and this helps us see past our own biases.</a:t>
            </a:r>
          </a:p>
          <a:p>
            <a:pPr marL="0" marR="0" lvl="0" indent="0" defTabSz="457200" eaLnBrk="1" fontAlgn="auto" latinLnBrk="0" hangingPunct="1">
              <a:lnSpc>
                <a:spcPct val="117999"/>
              </a:lnSpc>
              <a:spcBef>
                <a:spcPts val="0"/>
              </a:spcBef>
              <a:spcAft>
                <a:spcPts val="0"/>
              </a:spcAft>
              <a:buClrTx/>
              <a:buSzTx/>
              <a:buFontTx/>
              <a:buNone/>
              <a:tabLst/>
              <a:defRPr/>
            </a:pPr>
            <a:endParaRPr lang="en-US" b="1" dirty="0">
              <a:effectLst/>
              <a:latin typeface="Helvetica Neue LT Pro" panose="020B0604020202020204" pitchFamily="34" charset="77"/>
            </a:endParaRPr>
          </a:p>
          <a:p>
            <a:pPr marL="0" marR="0" lvl="0" indent="0" defTabSz="457200" eaLnBrk="1" fontAlgn="auto" latinLnBrk="0" hangingPunct="1">
              <a:lnSpc>
                <a:spcPct val="117999"/>
              </a:lnSpc>
              <a:spcBef>
                <a:spcPts val="0"/>
              </a:spcBef>
              <a:spcAft>
                <a:spcPts val="0"/>
              </a:spcAft>
              <a:buClrTx/>
              <a:buSzTx/>
              <a:buFontTx/>
              <a:buNone/>
              <a:tabLst/>
              <a:defRPr/>
            </a:pPr>
            <a:r>
              <a:rPr lang="en-US" b="1" dirty="0">
                <a:effectLst/>
                <a:latin typeface="Helvetica Neue LT Pro" panose="020B0604020202020204" pitchFamily="34" charset="77"/>
              </a:rPr>
              <a:t>Transition: </a:t>
            </a:r>
            <a:r>
              <a:rPr lang="en-US" dirty="0">
                <a:effectLst/>
                <a:latin typeface="Helvetica Neue LT Pro" panose="020B0604020202020204" pitchFamily="34" charset="77"/>
              </a:rPr>
              <a:t>Let’s discuss the concepts in this section.</a:t>
            </a:r>
          </a:p>
        </p:txBody>
      </p:sp>
    </p:spTree>
    <p:extLst>
      <p:ext uri="{BB962C8B-B14F-4D97-AF65-F5344CB8AC3E}">
        <p14:creationId xmlns:p14="http://schemas.microsoft.com/office/powerpoint/2010/main" val="4019197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reminder email to participants to download their responses from the OnDemand Course and be prepared to share examples and experiences.</a:t>
            </a:r>
          </a:p>
          <a:p>
            <a:endParaRPr lang="en-US" dirty="0"/>
          </a:p>
          <a:p>
            <a:r>
              <a:rPr lang="en-US" dirty="0"/>
              <a:t>2 break outs with groups of 3 (10 – 15 minutes) </a:t>
            </a:r>
          </a:p>
          <a:p>
            <a:r>
              <a:rPr lang="en-US" dirty="0"/>
              <a:t>Debrief with large group after breakouts (5-10 minuets) Who would like to share what they discussed and any insights they had? </a:t>
            </a:r>
          </a:p>
          <a:p>
            <a:endParaRPr lang="en-US" dirty="0"/>
          </a:p>
        </p:txBody>
      </p:sp>
    </p:spTree>
    <p:extLst>
      <p:ext uri="{BB962C8B-B14F-4D97-AF65-F5344CB8AC3E}">
        <p14:creationId xmlns:p14="http://schemas.microsoft.com/office/powerpoint/2010/main" val="3864318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reminder email to participants to download their responses from the OnDemand Course and be prepared to share examples and experiences.</a:t>
            </a:r>
          </a:p>
          <a:p>
            <a:endParaRPr lang="en-US" dirty="0"/>
          </a:p>
          <a:p>
            <a:r>
              <a:rPr lang="en-US" dirty="0"/>
              <a:t>Share the Reframe. Ask the group: describe the reframed thinking.  Draw each person to hear their reactions to this section of the content.</a:t>
            </a:r>
          </a:p>
          <a:p>
            <a:endParaRPr lang="en-US" dirty="0"/>
          </a:p>
        </p:txBody>
      </p:sp>
    </p:spTree>
    <p:extLst>
      <p:ext uri="{BB962C8B-B14F-4D97-AF65-F5344CB8AC3E}">
        <p14:creationId xmlns:p14="http://schemas.microsoft.com/office/powerpoint/2010/main" val="2750577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Helvetica Neue LT Pro" panose="020B0604020202020204" pitchFamily="34" charset="77"/>
              </a:rPr>
              <a:t>Say:</a:t>
            </a:r>
            <a:r>
              <a:rPr lang="en-US" dirty="0">
                <a:effectLst/>
                <a:latin typeface="Helvetica Neue LT Pro" panose="020B0604020202020204" pitchFamily="34" charset="77"/>
              </a:rPr>
              <a:t> In Choose Courage, we’ll learn about ways to act with courage and create an inclusive culture where everyone can reach their full potential.</a:t>
            </a:r>
          </a:p>
          <a:p>
            <a:endParaRPr lang="en-US" dirty="0">
              <a:effectLst/>
              <a:latin typeface="Helvetica Neue LT Pro" panose="020B0604020202020204" pitchFamily="34" charset="77"/>
            </a:endParaRPr>
          </a:p>
          <a:p>
            <a:r>
              <a:rPr lang="en-US" dirty="0">
                <a:effectLst/>
                <a:latin typeface="Helvetica Neue LT Pro" panose="020B0604020202020204" pitchFamily="34" charset="77"/>
              </a:rPr>
              <a:t>As we move on to this section, the underlying principle is growth. Growth is an ongoing process. When we start to understand and address bias, we grow into new levels of performance. We make fewer unfounded judgments, we act more inclusively, and we make better decisions.</a:t>
            </a:r>
          </a:p>
          <a:p>
            <a:endParaRPr lang="en-US" b="1" dirty="0">
              <a:effectLst/>
              <a:latin typeface="Helvetica Neue LT Pro" panose="020B0604020202020204" pitchFamily="34" charset="77"/>
            </a:endParaRPr>
          </a:p>
          <a:p>
            <a:r>
              <a:rPr lang="en-US" b="1" dirty="0">
                <a:effectLst/>
                <a:latin typeface="Helvetica Neue LT Pro" panose="020B0604020202020204" pitchFamily="34" charset="77"/>
              </a:rPr>
              <a:t>Transition: </a:t>
            </a:r>
            <a:r>
              <a:rPr lang="en-US" dirty="0">
                <a:effectLst/>
                <a:latin typeface="Helvetica Neue LT Pro" panose="020B0604020202020204" pitchFamily="34" charset="77"/>
              </a:rPr>
              <a:t>Let’s discuss the concepts in this section.</a:t>
            </a:r>
          </a:p>
        </p:txBody>
      </p:sp>
    </p:spTree>
    <p:extLst>
      <p:ext uri="{BB962C8B-B14F-4D97-AF65-F5344CB8AC3E}">
        <p14:creationId xmlns:p14="http://schemas.microsoft.com/office/powerpoint/2010/main" val="3453334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a:t>
            </a:r>
            <a:r>
              <a:rPr lang="en-US" dirty="0"/>
              <a:t>Describe how courage can help people move from damaging to more positive and inclusive behaviors.</a:t>
            </a:r>
          </a:p>
          <a:p>
            <a:endParaRPr lang="en-US" dirty="0"/>
          </a:p>
          <a:p>
            <a:r>
              <a:rPr lang="en-US" dirty="0">
                <a:effectLst/>
                <a:latin typeface="Helvetica Neue LT Pro" panose="020B0604020202020204" pitchFamily="34" charset="77"/>
              </a:rPr>
              <a:t>Everyone's life and experiences are different. Because of this, no two people have the same starting point.</a:t>
            </a:r>
          </a:p>
          <a:p>
            <a:endParaRPr lang="en-US" dirty="0">
              <a:effectLst/>
              <a:latin typeface="Helvetica Neue LT Pro" panose="020B0604020202020204" pitchFamily="34" charset="77"/>
            </a:endParaRPr>
          </a:p>
          <a:p>
            <a:r>
              <a:rPr lang="en-US" dirty="0">
                <a:effectLst/>
                <a:latin typeface="Helvetica Neue LT Pro" panose="020B0604020202020204" pitchFamily="34" charset="77"/>
              </a:rPr>
              <a:t>Take a moment to think about this in your own context: Consider places where you feel comfortable or not, whether at work or in your personal life, and ask yourself how others might feel in the same situation.</a:t>
            </a:r>
          </a:p>
          <a:p>
            <a:endParaRPr lang="en-US" dirty="0">
              <a:effectLst/>
              <a:latin typeface="Helvetica Neue LT Pro" panose="020B0604020202020204" pitchFamily="34" charset="77"/>
            </a:endParaRPr>
          </a:p>
          <a:p>
            <a:r>
              <a:rPr lang="en-US" b="1" dirty="0">
                <a:effectLst/>
                <a:latin typeface="Helvetica Neue LT Pro" panose="020B0604020202020204" pitchFamily="34" charset="77"/>
              </a:rPr>
              <a:t>Ask: </a:t>
            </a:r>
            <a:r>
              <a:rPr lang="en-US" dirty="0">
                <a:effectLst/>
                <a:latin typeface="Helvetica Neue LT Pro" panose="020B0604020202020204" pitchFamily="34" charset="77"/>
              </a:rPr>
              <a:t>Why should we choose courage in these situations?</a:t>
            </a:r>
          </a:p>
          <a:p>
            <a:endParaRPr lang="en-US" dirty="0"/>
          </a:p>
        </p:txBody>
      </p:sp>
    </p:spTree>
    <p:extLst>
      <p:ext uri="{BB962C8B-B14F-4D97-AF65-F5344CB8AC3E}">
        <p14:creationId xmlns:p14="http://schemas.microsoft.com/office/powerpoint/2010/main" val="2940951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reminder email to participants to download their responses from the OnDemand Course and be prepared to share examples and experiences.</a:t>
            </a:r>
          </a:p>
          <a:p>
            <a:endParaRPr lang="en-US" dirty="0"/>
          </a:p>
          <a:p>
            <a:r>
              <a:rPr lang="en-US" dirty="0"/>
              <a:t>2 break outs with groups of 3 (10 – 15 minutes) </a:t>
            </a:r>
          </a:p>
          <a:p>
            <a:r>
              <a:rPr lang="en-US" dirty="0"/>
              <a:t>Debrief with large group after breakouts (5-10 minuets) Who would like to share what they discussed and any insights they had? </a:t>
            </a:r>
          </a:p>
          <a:p>
            <a:endParaRPr lang="en-US" dirty="0"/>
          </a:p>
        </p:txBody>
      </p:sp>
    </p:spTree>
    <p:extLst>
      <p:ext uri="{BB962C8B-B14F-4D97-AF65-F5344CB8AC3E}">
        <p14:creationId xmlns:p14="http://schemas.microsoft.com/office/powerpoint/2010/main" val="170333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679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Individual Exercise </a:t>
            </a:r>
          </a:p>
          <a:p>
            <a:pPr marL="571500" indent="-342900">
              <a:buFont typeface="Arial" panose="020B0604020202020204" pitchFamily="34" charset="0"/>
              <a:buChar char="•"/>
            </a:pPr>
            <a:r>
              <a:rPr lang="en-US" dirty="0"/>
              <a:t>Using the practice cards, choose one skill you want to work on. </a:t>
            </a:r>
          </a:p>
          <a:p>
            <a:pPr marL="571500" indent="-342900">
              <a:buFont typeface="Arial" panose="020B0604020202020204" pitchFamily="34" charset="0"/>
              <a:buChar char="•"/>
            </a:pPr>
            <a:r>
              <a:rPr lang="en-US" dirty="0"/>
              <a:t>How will you apply that skill to create a space where we all feel valued and able to contribute our best?</a:t>
            </a:r>
          </a:p>
          <a:p>
            <a:pPr marL="571500" indent="-342900">
              <a:buFont typeface="Arial" panose="020B0604020202020204" pitchFamily="34" charset="0"/>
              <a:buChar char="•"/>
            </a:pPr>
            <a:r>
              <a:rPr kumimoji="0" lang="en-US" sz="24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rPr>
              <a:t>How exactly will you apply it? </a:t>
            </a:r>
          </a:p>
          <a:p>
            <a:pPr marL="571500" indent="-342900">
              <a:buFont typeface="Arial" panose="020B0604020202020204" pitchFamily="34" charset="0"/>
              <a:buChar char="•"/>
            </a:pPr>
            <a:r>
              <a:rPr kumimoji="0" lang="en-US" sz="24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rPr>
              <a:t>What support will you need?</a:t>
            </a:r>
          </a:p>
          <a:p>
            <a:pPr marL="571500" indent="-342900">
              <a:buFont typeface="Arial" panose="020B0604020202020204" pitchFamily="34" charset="0"/>
              <a:buChar char="•"/>
            </a:pPr>
            <a:r>
              <a:rPr lang="en-US" sz="2400" kern="0" dirty="0">
                <a:solidFill>
                  <a:sysClr val="windowText" lastClr="000000"/>
                </a:solidFill>
                <a:latin typeface="Helvetica Neue LT Pro" panose="020B0604020202020204" pitchFamily="34" charset="77"/>
                <a:sym typeface="Helvetica Neue"/>
              </a:rPr>
              <a:t>Share with an accountability partner.</a:t>
            </a:r>
            <a:r>
              <a:rPr kumimoji="0" lang="en-US" sz="24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rPr>
              <a:t> </a:t>
            </a:r>
          </a:p>
          <a:p>
            <a:endParaRPr lang="en-US" sz="2400" dirty="0"/>
          </a:p>
        </p:txBody>
      </p:sp>
    </p:spTree>
    <p:extLst>
      <p:ext uri="{BB962C8B-B14F-4D97-AF65-F5344CB8AC3E}">
        <p14:creationId xmlns:p14="http://schemas.microsoft.com/office/powerpoint/2010/main" val="195833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b="1" dirty="0">
                <a:effectLst/>
                <a:latin typeface="+mn-lt"/>
                <a:ea typeface="+mn-ea"/>
                <a:cs typeface="+mn-cs"/>
                <a:sym typeface="Helvetica Neue"/>
              </a:rPr>
              <a:t>Purpose: To summarize that our biases cause us all to see things differently. </a:t>
            </a:r>
          </a:p>
          <a:p>
            <a:endParaRPr lang="en-US" sz="2200" dirty="0">
              <a:effectLst/>
              <a:latin typeface="+mn-lt"/>
              <a:ea typeface="+mn-ea"/>
              <a:cs typeface="+mn-cs"/>
              <a:sym typeface="Helvetica Neue"/>
            </a:endParaRPr>
          </a:p>
          <a:p>
            <a:r>
              <a:rPr lang="en-US" sz="2200" b="1" dirty="0">
                <a:effectLst/>
                <a:latin typeface="+mn-lt"/>
                <a:ea typeface="+mn-ea"/>
                <a:cs typeface="+mn-cs"/>
                <a:sym typeface="Helvetica Neue"/>
              </a:rPr>
              <a:t>Read the quote or ask someone else to. </a:t>
            </a:r>
          </a:p>
          <a:p>
            <a:endParaRPr lang="en-US" sz="2200" dirty="0">
              <a:effectLst/>
              <a:latin typeface="+mn-lt"/>
              <a:ea typeface="+mn-ea"/>
              <a:cs typeface="+mn-cs"/>
              <a:sym typeface="Helvetica Neue"/>
            </a:endParaRPr>
          </a:p>
          <a:p>
            <a:r>
              <a:rPr lang="en-US" sz="2200" b="1" dirty="0">
                <a:effectLst/>
                <a:latin typeface="+mn-lt"/>
                <a:ea typeface="+mn-ea"/>
                <a:cs typeface="+mn-cs"/>
                <a:sym typeface="Helvetica Neue"/>
              </a:rPr>
              <a:t>Ask: </a:t>
            </a:r>
            <a:r>
              <a:rPr lang="en-US" sz="2200" dirty="0">
                <a:effectLst/>
                <a:latin typeface="+mn-lt"/>
                <a:ea typeface="+mn-ea"/>
                <a:cs typeface="+mn-cs"/>
                <a:sym typeface="Helvetica Neue"/>
              </a:rPr>
              <a:t>What does this mean to you? </a:t>
            </a:r>
          </a:p>
          <a:p>
            <a:endParaRPr lang="en-US" sz="2200" dirty="0">
              <a:effectLst/>
              <a:latin typeface="+mn-lt"/>
              <a:ea typeface="+mn-ea"/>
              <a:cs typeface="+mn-cs"/>
              <a:sym typeface="Helvetica Neue"/>
            </a:endParaRPr>
          </a:p>
          <a:p>
            <a:r>
              <a:rPr lang="en-US" sz="2200" b="1" dirty="0">
                <a:effectLst/>
                <a:latin typeface="+mn-lt"/>
                <a:ea typeface="+mn-ea"/>
                <a:cs typeface="+mn-cs"/>
                <a:sym typeface="Helvetica Neue"/>
              </a:rPr>
              <a:t>Say: </a:t>
            </a:r>
            <a:r>
              <a:rPr lang="en-US" sz="2200" dirty="0">
                <a:effectLst/>
                <a:latin typeface="+mn-lt"/>
                <a:ea typeface="+mn-ea"/>
                <a:cs typeface="+mn-cs"/>
                <a:sym typeface="Helvetica Neue"/>
              </a:rPr>
              <a:t>Our view of the world is unique to us. Reality can be something quite different. One person sees one thing, another sees something else. </a:t>
            </a:r>
          </a:p>
          <a:p>
            <a:endParaRPr lang="en-US" sz="2200" dirty="0">
              <a:effectLst/>
              <a:latin typeface="+mn-lt"/>
              <a:ea typeface="+mn-ea"/>
              <a:cs typeface="+mn-cs"/>
              <a:sym typeface="Helvetica Neue"/>
            </a:endParaRPr>
          </a:p>
          <a:p>
            <a:r>
              <a:rPr lang="en-US" sz="2200" dirty="0">
                <a:effectLst/>
                <a:latin typeface="+mn-lt"/>
                <a:ea typeface="+mn-ea"/>
                <a:cs typeface="+mn-cs"/>
                <a:sym typeface="Helvetica Neue"/>
              </a:rPr>
              <a:t>The question for all of us is: How am I bringing my view of the world into the situation? How might my view be biased? What are the other things I need to see to better understand what’s really happening? </a:t>
            </a:r>
          </a:p>
          <a:p>
            <a:endParaRPr lang="en-US" sz="2200" dirty="0">
              <a:effectLst/>
              <a:latin typeface="+mn-lt"/>
              <a:ea typeface="+mn-ea"/>
              <a:cs typeface="+mn-cs"/>
              <a:sym typeface="Helvetica Neue"/>
            </a:endParaRPr>
          </a:p>
          <a:p>
            <a:r>
              <a:rPr lang="en-US" sz="2200" b="1" dirty="0">
                <a:effectLst/>
                <a:latin typeface="+mn-lt"/>
                <a:ea typeface="+mn-ea"/>
                <a:cs typeface="+mn-cs"/>
                <a:sym typeface="Helvetica Neue"/>
              </a:rPr>
              <a:t>Transition: </a:t>
            </a:r>
            <a:r>
              <a:rPr lang="en-US" sz="2200" dirty="0">
                <a:effectLst/>
                <a:latin typeface="+mn-lt"/>
                <a:ea typeface="+mn-ea"/>
                <a:cs typeface="+mn-cs"/>
                <a:sym typeface="Helvetica Neue"/>
              </a:rPr>
              <a:t>We’re often blind to our biases until we see their impact and how they can limit us and our performance. Let’s learn how this happens from a business story. </a:t>
            </a:r>
          </a:p>
          <a:p>
            <a:endParaRPr lang="en-US" dirty="0"/>
          </a:p>
        </p:txBody>
      </p:sp>
    </p:spTree>
    <p:extLst>
      <p:ext uri="{BB962C8B-B14F-4D97-AF65-F5344CB8AC3E}">
        <p14:creationId xmlns:p14="http://schemas.microsoft.com/office/powerpoint/2010/main" val="1046131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NOTE: you will want to provide links to your learners.  These links are available through the library under Materials  as long as you have admin or facilitator credentials.  The learners can also find them under “additional resources”  “cards/tools” for 5 Choices.</a:t>
            </a:r>
          </a:p>
        </p:txBody>
      </p:sp>
    </p:spTree>
    <p:extLst>
      <p:ext uri="{BB962C8B-B14F-4D97-AF65-F5344CB8AC3E}">
        <p14:creationId xmlns:p14="http://schemas.microsoft.com/office/powerpoint/2010/main" val="38632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u="none" strike="noStrike" kern="1200" dirty="0">
                <a:solidFill>
                  <a:schemeClr val="tx1"/>
                </a:solidFill>
                <a:effectLst/>
                <a:latin typeface="+mn-lt"/>
                <a:ea typeface="+mn-ea"/>
                <a:cs typeface="Arial" panose="020B0604020202020204" pitchFamily="34" charset="0"/>
              </a:rPr>
              <a:t>This is the backup slide if the CP wants a more conditional statement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18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849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117269646e5_0_9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15" name="Google Shape;1815;g117269646e5_0_9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817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101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16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reminder email to participants to download their responses from the OnDemand Course and be prepared to share thoughts and examples with others.</a:t>
            </a:r>
          </a:p>
          <a:p>
            <a:endParaRPr lang="en-US" dirty="0"/>
          </a:p>
          <a:p>
            <a:r>
              <a:rPr lang="en-US" dirty="0"/>
              <a:t>Ask the group for their thoughts on Unconscious Bias. Anyone have a paradigm shift they’d like to share or reactions to understanding unconscious bias?</a:t>
            </a:r>
          </a:p>
        </p:txBody>
      </p:sp>
    </p:spTree>
    <p:extLst>
      <p:ext uri="{BB962C8B-B14F-4D97-AF65-F5344CB8AC3E}">
        <p14:creationId xmlns:p14="http://schemas.microsoft.com/office/powerpoint/2010/main" val="1752472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 Notes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AE800238-0656-304B-847D-73401845B5F4}"/>
              </a:ext>
            </a:extLst>
          </p:cNvPr>
          <p:cNvSpPr>
            <a:spLocks noGrp="1"/>
          </p:cNvSpPr>
          <p:nvPr>
            <p:ph type="title" hasCustomPrompt="1"/>
          </p:nvPr>
        </p:nvSpPr>
        <p:spPr>
          <a:xfrm>
            <a:off x="457200" y="371476"/>
            <a:ext cx="8229600" cy="673553"/>
          </a:xfrm>
        </p:spPr>
        <p:txBody>
          <a:bodyPr anchor="ctr" anchorCtr="0">
            <a:noAutofit/>
          </a:bodyPr>
          <a:lstStyle>
            <a:lvl1pPr>
              <a:lnSpc>
                <a:spcPct val="100000"/>
              </a:lnSpc>
              <a:defRPr sz="360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146868F-593C-4E46-BAAA-124CB37B5424}"/>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23AD7DC-42E1-5B42-B3FE-784A6BA4D500}"/>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3" name="Text Placeholder 2">
            <a:extLst>
              <a:ext uri="{FF2B5EF4-FFF2-40B4-BE49-F238E27FC236}">
                <a16:creationId xmlns:a16="http://schemas.microsoft.com/office/drawing/2014/main" id="{F4F03DB7-5AD8-A406-AEEA-B74D2B482142}"/>
              </a:ext>
            </a:extLst>
          </p:cNvPr>
          <p:cNvSpPr>
            <a:spLocks noGrp="1"/>
          </p:cNvSpPr>
          <p:nvPr>
            <p:ph type="body" sz="quarter" idx="13"/>
          </p:nvPr>
        </p:nvSpPr>
        <p:spPr>
          <a:xfrm>
            <a:off x="457200" y="1240632"/>
            <a:ext cx="8229600" cy="1144672"/>
          </a:xfrm>
        </p:spPr>
        <p:txBody>
          <a:bodyPr>
            <a:spAutoFit/>
          </a:bodyPr>
          <a:lstStyle>
            <a:lvl1pPr marL="0" indent="0">
              <a:spcBef>
                <a:spcPts val="0"/>
              </a:spcBef>
              <a:spcAft>
                <a:spcPts val="675"/>
              </a:spcAft>
              <a:buNone/>
              <a:defRPr sz="1350" b="1">
                <a:solidFill>
                  <a:schemeClr val="accent2"/>
                </a:solidFill>
              </a:defRPr>
            </a:lvl1pPr>
            <a:lvl2pPr marL="178594" indent="-171450">
              <a:lnSpc>
                <a:spcPct val="110000"/>
              </a:lnSpc>
              <a:spcBef>
                <a:spcPts val="0"/>
              </a:spcBef>
              <a:spcAft>
                <a:spcPts val="675"/>
              </a:spcAft>
              <a:tabLst/>
              <a:defRPr sz="1050">
                <a:solidFill>
                  <a:schemeClr val="bg1"/>
                </a:solidFill>
              </a:defRPr>
            </a:lvl2pPr>
            <a:lvl3pPr marL="300038" indent="-121444">
              <a:lnSpc>
                <a:spcPct val="110000"/>
              </a:lnSpc>
              <a:spcBef>
                <a:spcPts val="0"/>
              </a:spcBef>
              <a:spcAft>
                <a:spcPts val="675"/>
              </a:spcAft>
              <a:tabLst/>
              <a:defRPr sz="900">
                <a:solidFill>
                  <a:schemeClr val="bg1"/>
                </a:solidFill>
              </a:defRPr>
            </a:lvl3pPr>
            <a:lvl4pPr marL="471488" indent="-129779">
              <a:lnSpc>
                <a:spcPct val="110000"/>
              </a:lnSpc>
              <a:spcBef>
                <a:spcPts val="0"/>
              </a:spcBef>
              <a:spcAft>
                <a:spcPts val="675"/>
              </a:spcAft>
              <a:tabLst/>
              <a:defRPr sz="825">
                <a:solidFill>
                  <a:schemeClr val="bg1"/>
                </a:solidFill>
              </a:defRPr>
            </a:lvl4pPr>
            <a:lvl5pPr marL="601266" indent="-129779">
              <a:lnSpc>
                <a:spcPct val="110000"/>
              </a:lnSpc>
              <a:spcBef>
                <a:spcPts val="0"/>
              </a:spcBef>
              <a:spcAft>
                <a:spcPts val="675"/>
              </a:spcAft>
              <a:tabLst/>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77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Add agenda header text here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20" name="Content Placeholder 19">
            <a:extLst>
              <a:ext uri="{FF2B5EF4-FFF2-40B4-BE49-F238E27FC236}">
                <a16:creationId xmlns:a16="http://schemas.microsoft.com/office/drawing/2014/main" id="{87DFDEBC-0E86-264D-A159-6ED2BACAD51B}"/>
              </a:ext>
            </a:extLst>
          </p:cNvPr>
          <p:cNvSpPr>
            <a:spLocks noGrp="1"/>
          </p:cNvSpPr>
          <p:nvPr>
            <p:ph sz="quarter" idx="12" hasCustomPrompt="1"/>
          </p:nvPr>
        </p:nvSpPr>
        <p:spPr>
          <a:xfrm>
            <a:off x="461962" y="1143000"/>
            <a:ext cx="8339138" cy="3429000"/>
          </a:xfrm>
        </p:spPr>
        <p:txBody>
          <a:bodyPr/>
          <a:lstStyle>
            <a:lvl1pPr marL="342900" indent="-342900">
              <a:buClr>
                <a:schemeClr val="accent1"/>
              </a:buClr>
              <a:buFont typeface="+mj-lt"/>
              <a:buAutoNum type="arabicPeriod"/>
              <a:defRPr b="1"/>
            </a:lvl1pPr>
            <a:lvl2pPr marL="517922" indent="-167879">
              <a:buClr>
                <a:schemeClr val="accent1"/>
              </a:buClr>
              <a:buFont typeface="Arial" panose="020B0604020202020204" pitchFamily="34" charset="0"/>
              <a:buChar char="•"/>
              <a:tabLst/>
              <a:defRPr u="none" baseline="0">
                <a:uFill>
                  <a:solidFill>
                    <a:schemeClr val="accent1"/>
                  </a:solidFill>
                </a:uFill>
              </a:defRPr>
            </a:lvl2pPr>
            <a:lvl3pPr marL="692944" indent="-175022">
              <a:buClr>
                <a:schemeClr val="accent1"/>
              </a:buClr>
              <a:tabLst/>
              <a:defRPr/>
            </a:lvl3pPr>
          </a:lstStyle>
          <a:p>
            <a:pPr lvl="0"/>
            <a:r>
              <a:rPr lang="en-US"/>
              <a:t>Agenda Item Number and description</a:t>
            </a:r>
          </a:p>
          <a:p>
            <a:pPr lvl="1"/>
            <a:r>
              <a:rPr lang="en-US"/>
              <a:t>Second level</a:t>
            </a:r>
          </a:p>
          <a:p>
            <a:pPr lvl="2"/>
            <a:r>
              <a:rPr lang="en-US"/>
              <a:t>Third Level</a:t>
            </a:r>
          </a:p>
        </p:txBody>
      </p:sp>
      <p:pic>
        <p:nvPicPr>
          <p:cNvPr id="30" name="Picture 29" descr="Shape&#10;&#10;Description automatically generated with medium confidence">
            <a:extLst>
              <a:ext uri="{FF2B5EF4-FFF2-40B4-BE49-F238E27FC236}">
                <a16:creationId xmlns:a16="http://schemas.microsoft.com/office/drawing/2014/main" id="{3DEF6095-4DA4-5D45-B668-1E7010DD8F98}"/>
              </a:ext>
            </a:extLst>
          </p:cNvPr>
          <p:cNvPicPr>
            <a:picLocks noChangeAspect="1"/>
          </p:cNvPicPr>
          <p:nvPr userDrawn="1"/>
        </p:nvPicPr>
        <p:blipFill>
          <a:blip r:embed="rId2"/>
          <a:stretch>
            <a:fillRect/>
          </a:stretch>
        </p:blipFill>
        <p:spPr>
          <a:xfrm>
            <a:off x="457200" y="4804812"/>
            <a:ext cx="742950" cy="110066"/>
          </a:xfrm>
          <a:prstGeom prst="rect">
            <a:avLst/>
          </a:prstGeom>
        </p:spPr>
      </p:pic>
      <p:sp>
        <p:nvSpPr>
          <p:cNvPr id="6" name="Rectangle 5">
            <a:extLst>
              <a:ext uri="{FF2B5EF4-FFF2-40B4-BE49-F238E27FC236}">
                <a16:creationId xmlns:a16="http://schemas.microsoft.com/office/drawing/2014/main" id="{B8E878C5-9518-954A-BDD3-634766D4B2A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0CEBF2ED-BD28-6947-89EE-80FE55F1E968}"/>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12322645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2002A-6216-3A41-8BCF-E42A668C3C16}"/>
              </a:ext>
            </a:extLst>
          </p:cNvPr>
          <p:cNvPicPr>
            <a:picLocks noChangeAspect="1"/>
          </p:cNvPicPr>
          <p:nvPr userDrawn="1"/>
        </p:nvPicPr>
        <p:blipFill>
          <a:blip r:embed="rId2"/>
          <a:srcRect l="1335" r="1335"/>
          <a:stretch/>
        </p:blipFill>
        <p:spPr>
          <a:xfrm>
            <a:off x="4800600" y="13939"/>
            <a:ext cx="4114800" cy="5129562"/>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62C2D375-91B0-9F4D-8EF0-398E755BAC65}"/>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2" name="Title 3">
            <a:extLst>
              <a:ext uri="{FF2B5EF4-FFF2-40B4-BE49-F238E27FC236}">
                <a16:creationId xmlns:a16="http://schemas.microsoft.com/office/drawing/2014/main" id="{A8D96418-52FC-52B5-EF21-C6F346690532}"/>
              </a:ext>
            </a:extLst>
          </p:cNvPr>
          <p:cNvSpPr>
            <a:spLocks noGrp="1"/>
          </p:cNvSpPr>
          <p:nvPr>
            <p:ph type="title" hasCustomPrompt="1"/>
          </p:nvPr>
        </p:nvSpPr>
        <p:spPr>
          <a:xfrm>
            <a:off x="971550" y="1669128"/>
            <a:ext cx="3829050" cy="1364219"/>
          </a:xfrm>
        </p:spPr>
        <p:txBody>
          <a:bodyPr anchor="t"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2">
            <a:extLst>
              <a:ext uri="{FF2B5EF4-FFF2-40B4-BE49-F238E27FC236}">
                <a16:creationId xmlns:a16="http://schemas.microsoft.com/office/drawing/2014/main" id="{1FE4998D-3276-709E-9E9C-DDBFF9AB6AAA}"/>
              </a:ext>
            </a:extLst>
          </p:cNvPr>
          <p:cNvSpPr>
            <a:spLocks noGrp="1"/>
          </p:cNvSpPr>
          <p:nvPr>
            <p:ph type="body" sz="quarter" idx="10"/>
          </p:nvPr>
        </p:nvSpPr>
        <p:spPr>
          <a:xfrm>
            <a:off x="963216" y="3138488"/>
            <a:ext cx="3837384" cy="838200"/>
          </a:xfrm>
        </p:spPr>
        <p:txBody>
          <a:bodyPr/>
          <a:lstStyle>
            <a:lvl1pPr marL="5954" indent="0">
              <a:buNone/>
              <a:tabLst/>
              <a:defRPr b="1">
                <a:solidFill>
                  <a:schemeClr val="accent1"/>
                </a:solidFill>
              </a:defRPr>
            </a:lvl1pPr>
            <a:lvl2pPr marL="5954" indent="0">
              <a:buNone/>
              <a:tabLst/>
              <a:defRPr i="1"/>
            </a:lvl2pPr>
          </a:lstStyle>
          <a:p>
            <a:pPr lvl="0"/>
            <a:r>
              <a:rPr lang="en-US"/>
              <a:t>Click to edit Master text styles</a:t>
            </a:r>
          </a:p>
          <a:p>
            <a:pPr lvl="1"/>
            <a:r>
              <a:rPr lang="en-US"/>
              <a:t>Second level</a:t>
            </a:r>
          </a:p>
        </p:txBody>
      </p:sp>
      <p:sp>
        <p:nvSpPr>
          <p:cNvPr id="5" name="TextBox 4">
            <a:extLst>
              <a:ext uri="{FF2B5EF4-FFF2-40B4-BE49-F238E27FC236}">
                <a16:creationId xmlns:a16="http://schemas.microsoft.com/office/drawing/2014/main" id="{0F1566A7-D673-3BCE-7100-192ECB77081B}"/>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2279360475"/>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BBA8D-060F-5C45-A79F-34CB07F7D0E8}"/>
              </a:ext>
            </a:extLst>
          </p:cNvPr>
          <p:cNvPicPr>
            <a:picLocks noChangeAspect="1"/>
          </p:cNvPicPr>
          <p:nvPr userDrawn="1"/>
        </p:nvPicPr>
        <p:blipFill>
          <a:blip r:embed="rId2"/>
          <a:srcRect t="1646" b="1646"/>
          <a:stretch/>
        </p:blipFill>
        <p:spPr>
          <a:xfrm>
            <a:off x="5143501" y="57150"/>
            <a:ext cx="3490820" cy="508635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8988968C-998C-3C49-96FC-02A710D5DB5C}"/>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2" name="Title 3">
            <a:extLst>
              <a:ext uri="{FF2B5EF4-FFF2-40B4-BE49-F238E27FC236}">
                <a16:creationId xmlns:a16="http://schemas.microsoft.com/office/drawing/2014/main" id="{F260B571-AE65-D3AA-3025-CF354B7E0A02}"/>
              </a:ext>
            </a:extLst>
          </p:cNvPr>
          <p:cNvSpPr>
            <a:spLocks noGrp="1"/>
          </p:cNvSpPr>
          <p:nvPr>
            <p:ph type="title" hasCustomPrompt="1"/>
          </p:nvPr>
        </p:nvSpPr>
        <p:spPr>
          <a:xfrm>
            <a:off x="971550" y="1669128"/>
            <a:ext cx="3829050" cy="1364219"/>
          </a:xfrm>
        </p:spPr>
        <p:txBody>
          <a:bodyPr anchor="t"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2">
            <a:extLst>
              <a:ext uri="{FF2B5EF4-FFF2-40B4-BE49-F238E27FC236}">
                <a16:creationId xmlns:a16="http://schemas.microsoft.com/office/drawing/2014/main" id="{E749765C-0AD2-E6AE-E42F-6A26D327D5F1}"/>
              </a:ext>
            </a:extLst>
          </p:cNvPr>
          <p:cNvSpPr>
            <a:spLocks noGrp="1"/>
          </p:cNvSpPr>
          <p:nvPr>
            <p:ph type="body" sz="quarter" idx="10"/>
          </p:nvPr>
        </p:nvSpPr>
        <p:spPr>
          <a:xfrm>
            <a:off x="963216" y="3138488"/>
            <a:ext cx="3837384" cy="838200"/>
          </a:xfrm>
        </p:spPr>
        <p:txBody>
          <a:bodyPr/>
          <a:lstStyle>
            <a:lvl1pPr marL="5954" indent="0">
              <a:buNone/>
              <a:tabLst/>
              <a:defRPr b="1">
                <a:solidFill>
                  <a:schemeClr val="accent1"/>
                </a:solidFill>
              </a:defRPr>
            </a:lvl1pPr>
            <a:lvl2pPr marL="5954" indent="0">
              <a:buNone/>
              <a:tabLst/>
              <a:defRPr i="1"/>
            </a:lvl2pPr>
          </a:lstStyle>
          <a:p>
            <a:pPr lvl="0"/>
            <a:r>
              <a:rPr lang="en-US"/>
              <a:t>Click to edit Master text styles</a:t>
            </a:r>
          </a:p>
          <a:p>
            <a:pPr lvl="1"/>
            <a:r>
              <a:rPr lang="en-US"/>
              <a:t>Second level</a:t>
            </a:r>
          </a:p>
        </p:txBody>
      </p:sp>
      <p:sp>
        <p:nvSpPr>
          <p:cNvPr id="5" name="TextBox 4">
            <a:extLst>
              <a:ext uri="{FF2B5EF4-FFF2-40B4-BE49-F238E27FC236}">
                <a16:creationId xmlns:a16="http://schemas.microsoft.com/office/drawing/2014/main" id="{2F4E28D0-F4D0-F599-3FD3-7BBBDB2C520D}"/>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3217808903"/>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94E3C-683A-344B-8157-4D022B04CAFC}"/>
              </a:ext>
            </a:extLst>
          </p:cNvPr>
          <p:cNvPicPr>
            <a:picLocks noChangeAspect="1"/>
          </p:cNvPicPr>
          <p:nvPr userDrawn="1"/>
        </p:nvPicPr>
        <p:blipFill rotWithShape="1">
          <a:blip r:embed="rId2"/>
          <a:srcRect l="-4675" r="-4675"/>
          <a:stretch/>
        </p:blipFill>
        <p:spPr>
          <a:xfrm>
            <a:off x="4802886" y="148590"/>
            <a:ext cx="3718433" cy="499491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B115400A-5AD4-694E-9124-5EF531EC80F5}"/>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2" name="Title 3">
            <a:extLst>
              <a:ext uri="{FF2B5EF4-FFF2-40B4-BE49-F238E27FC236}">
                <a16:creationId xmlns:a16="http://schemas.microsoft.com/office/drawing/2014/main" id="{B847806F-E94D-F58A-9802-74C44FFFEB27}"/>
              </a:ext>
            </a:extLst>
          </p:cNvPr>
          <p:cNvSpPr>
            <a:spLocks noGrp="1"/>
          </p:cNvSpPr>
          <p:nvPr>
            <p:ph type="title" hasCustomPrompt="1"/>
          </p:nvPr>
        </p:nvSpPr>
        <p:spPr>
          <a:xfrm>
            <a:off x="971550" y="1669128"/>
            <a:ext cx="3829050" cy="1364219"/>
          </a:xfrm>
        </p:spPr>
        <p:txBody>
          <a:bodyPr anchor="t"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2">
            <a:extLst>
              <a:ext uri="{FF2B5EF4-FFF2-40B4-BE49-F238E27FC236}">
                <a16:creationId xmlns:a16="http://schemas.microsoft.com/office/drawing/2014/main" id="{243759D2-114D-09B1-2F79-CCA385DC2D90}"/>
              </a:ext>
            </a:extLst>
          </p:cNvPr>
          <p:cNvSpPr>
            <a:spLocks noGrp="1"/>
          </p:cNvSpPr>
          <p:nvPr>
            <p:ph type="body" sz="quarter" idx="10"/>
          </p:nvPr>
        </p:nvSpPr>
        <p:spPr>
          <a:xfrm>
            <a:off x="963216" y="3138488"/>
            <a:ext cx="3837384" cy="838200"/>
          </a:xfrm>
        </p:spPr>
        <p:txBody>
          <a:bodyPr/>
          <a:lstStyle>
            <a:lvl1pPr marL="5954" indent="0">
              <a:buNone/>
              <a:tabLst/>
              <a:defRPr b="1">
                <a:solidFill>
                  <a:schemeClr val="accent1"/>
                </a:solidFill>
              </a:defRPr>
            </a:lvl1pPr>
            <a:lvl2pPr marL="5954" indent="0">
              <a:buNone/>
              <a:tabLst/>
              <a:defRPr i="1"/>
            </a:lvl2pPr>
          </a:lstStyle>
          <a:p>
            <a:pPr lvl="0"/>
            <a:r>
              <a:rPr lang="en-US"/>
              <a:t>Click to edit Master text styles</a:t>
            </a:r>
          </a:p>
          <a:p>
            <a:pPr lvl="1"/>
            <a:r>
              <a:rPr lang="en-US"/>
              <a:t>Second level</a:t>
            </a:r>
          </a:p>
        </p:txBody>
      </p:sp>
      <p:sp>
        <p:nvSpPr>
          <p:cNvPr id="5" name="TextBox 4">
            <a:extLst>
              <a:ext uri="{FF2B5EF4-FFF2-40B4-BE49-F238E27FC236}">
                <a16:creationId xmlns:a16="http://schemas.microsoft.com/office/drawing/2014/main" id="{C7F120F6-7F7C-9B86-C890-CC75A76C7CDE}"/>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1701095433"/>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J Template - 6 CENTER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4" y="3100014"/>
            <a:ext cx="105156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964774" y="3115254"/>
            <a:ext cx="106680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5161114" y="3100014"/>
            <a:ext cx="1051560"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68CD165F-19A5-68D7-3211-87E351F89288}"/>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D87A5FEC-C947-9D63-0B06-1D7E78860DA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693DF8D4-B291-AFA7-0C4B-1897738D28BE}"/>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7D48630A-06AB-5F6C-F00E-65BBF3D5F1F5}"/>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82744995"/>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Tree>
    <p:extLst>
      <p:ext uri="{BB962C8B-B14F-4D97-AF65-F5344CB8AC3E}">
        <p14:creationId xmlns:p14="http://schemas.microsoft.com/office/powerpoint/2010/main" val="2064076982"/>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J - 6 CTR MOD - sml hd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4" y="3100014"/>
            <a:ext cx="105156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964774" y="3115254"/>
            <a:ext cx="106680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5161114" y="3100014"/>
            <a:ext cx="1051560"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236DBAAB-318A-D771-9B42-AE46CB20C62A}"/>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0FBD0ABF-0615-EB75-B35B-B3C3737C5D6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424DE1C-8048-F406-284C-1AD18D54135C}"/>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45D65DA8-58FA-9FC0-102D-E727A6244531}"/>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9744172"/>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J Template - 1 CENTER MODU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Product Title Here</a:t>
            </a:r>
          </a:p>
        </p:txBody>
      </p:sp>
      <p:grpSp>
        <p:nvGrpSpPr>
          <p:cNvPr id="26" name="Group 25">
            <a:extLst>
              <a:ext uri="{FF2B5EF4-FFF2-40B4-BE49-F238E27FC236}">
                <a16:creationId xmlns:a16="http://schemas.microsoft.com/office/drawing/2014/main" id="{46BF1940-E5FA-9994-6AE2-CEE5002DE15A}"/>
              </a:ext>
            </a:extLst>
          </p:cNvPr>
          <p:cNvGrpSpPr/>
          <p:nvPr userDrawn="1"/>
        </p:nvGrpSpPr>
        <p:grpSpPr>
          <a:xfrm>
            <a:off x="379891" y="1544691"/>
            <a:ext cx="8432169" cy="308631"/>
            <a:chOff x="1371895" y="3257550"/>
            <a:chExt cx="8474515" cy="342901"/>
          </a:xfrm>
        </p:grpSpPr>
        <p:pic>
          <p:nvPicPr>
            <p:cNvPr id="27" name="Graphic 26">
              <a:extLst>
                <a:ext uri="{FF2B5EF4-FFF2-40B4-BE49-F238E27FC236}">
                  <a16:creationId xmlns:a16="http://schemas.microsoft.com/office/drawing/2014/main" id="{089CB28C-D1B4-2063-1101-56FDBF6FB2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895" y="3257550"/>
              <a:ext cx="2199495" cy="342900"/>
            </a:xfrm>
            <a:prstGeom prst="rect">
              <a:avLst/>
            </a:prstGeom>
          </p:spPr>
        </p:pic>
        <p:pic>
          <p:nvPicPr>
            <p:cNvPr id="28" name="Graphic 27">
              <a:extLst>
                <a:ext uri="{FF2B5EF4-FFF2-40B4-BE49-F238E27FC236}">
                  <a16:creationId xmlns:a16="http://schemas.microsoft.com/office/drawing/2014/main" id="{4F0FDECA-862B-CC37-C17D-28B521B941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5352" y="3257550"/>
              <a:ext cx="4457700" cy="342900"/>
            </a:xfrm>
            <a:prstGeom prst="rect">
              <a:avLst/>
            </a:prstGeom>
          </p:spPr>
        </p:pic>
        <p:pic>
          <p:nvPicPr>
            <p:cNvPr id="29" name="Graphic 28">
              <a:extLst>
                <a:ext uri="{FF2B5EF4-FFF2-40B4-BE49-F238E27FC236}">
                  <a16:creationId xmlns:a16="http://schemas.microsoft.com/office/drawing/2014/main" id="{4407349A-C3B0-7F0E-3F1B-1D14E48E86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52108" y="3257551"/>
              <a:ext cx="2394302" cy="342900"/>
            </a:xfrm>
            <a:prstGeom prst="rect">
              <a:avLst/>
            </a:prstGeom>
          </p:spPr>
        </p:pic>
      </p:grpSp>
      <p:cxnSp>
        <p:nvCxnSpPr>
          <p:cNvPr id="32" name="Straight Connector 31">
            <a:extLst>
              <a:ext uri="{FF2B5EF4-FFF2-40B4-BE49-F238E27FC236}">
                <a16:creationId xmlns:a16="http://schemas.microsoft.com/office/drawing/2014/main" id="{F1F8267B-5A73-1758-CFA9-AF612E73FAEA}"/>
              </a:ext>
            </a:extLst>
          </p:cNvPr>
          <p:cNvCxnSpPr>
            <a:cxnSpLocks/>
          </p:cNvCxnSpPr>
          <p:nvPr/>
        </p:nvCxnSpPr>
        <p:spPr>
          <a:xfrm>
            <a:off x="6565696" y="1146947"/>
            <a:ext cx="0" cy="389998"/>
          </a:xfrm>
          <a:prstGeom prst="line">
            <a:avLst/>
          </a:prstGeom>
          <a:ln w="12700">
            <a:solidFill>
              <a:srgbClr val="15192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447A74-283F-44BF-4D61-50140895C6B7}"/>
              </a:ext>
            </a:extLst>
          </p:cNvPr>
          <p:cNvCxnSpPr>
            <a:cxnSpLocks/>
          </p:cNvCxnSpPr>
          <p:nvPr/>
        </p:nvCxnSpPr>
        <p:spPr>
          <a:xfrm>
            <a:off x="490660" y="1146947"/>
            <a:ext cx="0" cy="389998"/>
          </a:xfrm>
          <a:prstGeom prst="line">
            <a:avLst/>
          </a:prstGeom>
          <a:ln w="12700">
            <a:solidFill>
              <a:srgbClr val="15192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53026D-3D52-907A-1CA4-E9B7BAB24866}"/>
              </a:ext>
            </a:extLst>
          </p:cNvPr>
          <p:cNvCxnSpPr>
            <a:cxnSpLocks/>
          </p:cNvCxnSpPr>
          <p:nvPr/>
        </p:nvCxnSpPr>
        <p:spPr>
          <a:xfrm>
            <a:off x="2434170" y="1146947"/>
            <a:ext cx="0" cy="389998"/>
          </a:xfrm>
          <a:prstGeom prst="line">
            <a:avLst/>
          </a:prstGeom>
          <a:ln w="12700">
            <a:solidFill>
              <a:srgbClr val="151928"/>
            </a:solidFill>
          </a:ln>
        </p:spPr>
        <p:style>
          <a:lnRef idx="1">
            <a:schemeClr val="accent1"/>
          </a:lnRef>
          <a:fillRef idx="0">
            <a:schemeClr val="accent1"/>
          </a:fillRef>
          <a:effectRef idx="0">
            <a:schemeClr val="accent1"/>
          </a:effectRef>
          <a:fontRef idx="minor">
            <a:schemeClr val="tx1"/>
          </a:fontRef>
        </p:style>
      </p:cxnSp>
      <p:sp>
        <p:nvSpPr>
          <p:cNvPr id="58" name="Text Placeholder 2">
            <a:extLst>
              <a:ext uri="{FF2B5EF4-FFF2-40B4-BE49-F238E27FC236}">
                <a16:creationId xmlns:a16="http://schemas.microsoft.com/office/drawing/2014/main" id="{61FA11C5-0AD5-BE73-8FE2-610EA9B8DBAC}"/>
              </a:ext>
            </a:extLst>
          </p:cNvPr>
          <p:cNvSpPr>
            <a:spLocks noGrp="1"/>
          </p:cNvSpPr>
          <p:nvPr>
            <p:ph type="body" sz="quarter" idx="15"/>
          </p:nvPr>
        </p:nvSpPr>
        <p:spPr>
          <a:xfrm>
            <a:off x="7317486" y="2272833"/>
            <a:ext cx="1462142"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59" name="Text Placeholder 2">
            <a:extLst>
              <a:ext uri="{FF2B5EF4-FFF2-40B4-BE49-F238E27FC236}">
                <a16:creationId xmlns:a16="http://schemas.microsoft.com/office/drawing/2014/main" id="{9DBFFC12-24BA-F7A2-D020-4492F74D585C}"/>
              </a:ext>
            </a:extLst>
          </p:cNvPr>
          <p:cNvSpPr>
            <a:spLocks noGrp="1"/>
          </p:cNvSpPr>
          <p:nvPr>
            <p:ph type="body" sz="quarter" idx="16"/>
          </p:nvPr>
        </p:nvSpPr>
        <p:spPr>
          <a:xfrm>
            <a:off x="7317486" y="2822655"/>
            <a:ext cx="1462142"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60" name="Text Placeholder 2">
            <a:extLst>
              <a:ext uri="{FF2B5EF4-FFF2-40B4-BE49-F238E27FC236}">
                <a16:creationId xmlns:a16="http://schemas.microsoft.com/office/drawing/2014/main" id="{727FF51F-1CD7-37AB-38AE-9F22AA00CCC2}"/>
              </a:ext>
            </a:extLst>
          </p:cNvPr>
          <p:cNvSpPr>
            <a:spLocks noGrp="1"/>
          </p:cNvSpPr>
          <p:nvPr>
            <p:ph type="body" sz="quarter" idx="17"/>
          </p:nvPr>
        </p:nvSpPr>
        <p:spPr>
          <a:xfrm>
            <a:off x="7317486" y="3274068"/>
            <a:ext cx="1462142"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73" name="Text Placeholder 72">
            <a:extLst>
              <a:ext uri="{FF2B5EF4-FFF2-40B4-BE49-F238E27FC236}">
                <a16:creationId xmlns:a16="http://schemas.microsoft.com/office/drawing/2014/main" id="{C280A819-5D3F-5E1F-3EF2-927D938BC2D8}"/>
              </a:ext>
            </a:extLst>
          </p:cNvPr>
          <p:cNvSpPr>
            <a:spLocks noGrp="1"/>
          </p:cNvSpPr>
          <p:nvPr>
            <p:ph type="body" sz="quarter" idx="27" hasCustomPrompt="1"/>
          </p:nvPr>
        </p:nvSpPr>
        <p:spPr>
          <a:xfrm>
            <a:off x="561976" y="1588294"/>
            <a:ext cx="1822847" cy="221456"/>
          </a:xfrm>
        </p:spPr>
        <p:txBody>
          <a:bodyPr anchor="ctr" anchorCtr="0">
            <a:noAutofit/>
          </a:bodyPr>
          <a:lstStyle>
            <a:lvl1pPr marL="0" indent="0" algn="ctr">
              <a:buNone/>
              <a:defRPr sz="1013" b="1">
                <a:solidFill>
                  <a:schemeClr val="bg1"/>
                </a:solidFill>
              </a:defRPr>
            </a:lvl1pPr>
          </a:lstStyle>
          <a:p>
            <a:pPr lvl="0"/>
            <a:r>
              <a:rPr lang="en-US"/>
              <a:t>ADD PHASE HERE</a:t>
            </a:r>
          </a:p>
        </p:txBody>
      </p:sp>
      <p:sp>
        <p:nvSpPr>
          <p:cNvPr id="74" name="Text Placeholder 72">
            <a:extLst>
              <a:ext uri="{FF2B5EF4-FFF2-40B4-BE49-F238E27FC236}">
                <a16:creationId xmlns:a16="http://schemas.microsoft.com/office/drawing/2014/main" id="{9F6E9EF5-6CE4-7F48-F44B-EE91D980A85A}"/>
              </a:ext>
            </a:extLst>
          </p:cNvPr>
          <p:cNvSpPr>
            <a:spLocks noGrp="1"/>
          </p:cNvSpPr>
          <p:nvPr>
            <p:ph type="body" sz="quarter" idx="28" hasCustomPrompt="1"/>
          </p:nvPr>
        </p:nvSpPr>
        <p:spPr>
          <a:xfrm>
            <a:off x="2570206" y="1588294"/>
            <a:ext cx="3880022" cy="221456"/>
          </a:xfrm>
        </p:spPr>
        <p:txBody>
          <a:bodyPr anchor="ctr" anchorCtr="0">
            <a:noAutofit/>
          </a:bodyPr>
          <a:lstStyle>
            <a:lvl1pPr marL="0" indent="0" algn="ctr">
              <a:buNone/>
              <a:defRPr sz="1013" b="1">
                <a:solidFill>
                  <a:schemeClr val="bg1"/>
                </a:solidFill>
              </a:defRPr>
            </a:lvl1pPr>
          </a:lstStyle>
          <a:p>
            <a:pPr lvl="0"/>
            <a:r>
              <a:rPr lang="en-US"/>
              <a:t>ADD PHASE HERE</a:t>
            </a:r>
          </a:p>
        </p:txBody>
      </p:sp>
      <p:sp>
        <p:nvSpPr>
          <p:cNvPr id="75" name="Text Placeholder 72">
            <a:extLst>
              <a:ext uri="{FF2B5EF4-FFF2-40B4-BE49-F238E27FC236}">
                <a16:creationId xmlns:a16="http://schemas.microsoft.com/office/drawing/2014/main" id="{2484016D-2F2C-C353-D36D-DBDD58B37EC2}"/>
              </a:ext>
            </a:extLst>
          </p:cNvPr>
          <p:cNvSpPr>
            <a:spLocks noGrp="1"/>
          </p:cNvSpPr>
          <p:nvPr>
            <p:ph type="body" sz="quarter" idx="29" hasCustomPrompt="1"/>
          </p:nvPr>
        </p:nvSpPr>
        <p:spPr>
          <a:xfrm>
            <a:off x="6726717" y="1588294"/>
            <a:ext cx="1822847" cy="221456"/>
          </a:xfrm>
        </p:spPr>
        <p:txBody>
          <a:bodyPr anchor="ctr" anchorCtr="0">
            <a:noAutofit/>
          </a:bodyPr>
          <a:lstStyle>
            <a:lvl1pPr marL="0" indent="0" algn="ctr">
              <a:buNone/>
              <a:defRPr sz="1013" b="1">
                <a:solidFill>
                  <a:schemeClr val="bg1"/>
                </a:solidFill>
              </a:defRPr>
            </a:lvl1pPr>
          </a:lstStyle>
          <a:p>
            <a:pPr lvl="0"/>
            <a:r>
              <a:rPr lang="en-US"/>
              <a:t>ADD PHASE HERE</a:t>
            </a:r>
          </a:p>
        </p:txBody>
      </p:sp>
      <p:sp>
        <p:nvSpPr>
          <p:cNvPr id="85" name="Text Placeholder 84">
            <a:extLst>
              <a:ext uri="{FF2B5EF4-FFF2-40B4-BE49-F238E27FC236}">
                <a16:creationId xmlns:a16="http://schemas.microsoft.com/office/drawing/2014/main" id="{E7449FC0-5982-957F-9569-B03B1F78EE11}"/>
              </a:ext>
            </a:extLst>
          </p:cNvPr>
          <p:cNvSpPr>
            <a:spLocks noGrp="1"/>
          </p:cNvSpPr>
          <p:nvPr>
            <p:ph type="body" sz="quarter" idx="33" hasCustomPrompt="1"/>
          </p:nvPr>
        </p:nvSpPr>
        <p:spPr>
          <a:xfrm>
            <a:off x="457200" y="763191"/>
            <a:ext cx="7018020" cy="280749"/>
          </a:xfrm>
        </p:spPr>
        <p:txBody>
          <a:bodyPr>
            <a:noAutofit/>
          </a:bodyPr>
          <a:lstStyle>
            <a:lvl1pPr marL="0" indent="0">
              <a:buNone/>
              <a:defRPr sz="1800" b="1">
                <a:solidFill>
                  <a:schemeClr val="accent1"/>
                </a:solidFill>
              </a:defRPr>
            </a:lvl1pPr>
          </a:lstStyle>
          <a:p>
            <a:pPr lvl="0"/>
            <a:r>
              <a:rPr lang="en-US"/>
              <a:t>Add Type of Journey (On Demand, Concentrated, Spaced)</a:t>
            </a:r>
          </a:p>
        </p:txBody>
      </p:sp>
      <p:sp>
        <p:nvSpPr>
          <p:cNvPr id="97" name="Text Placeholder 2">
            <a:extLst>
              <a:ext uri="{FF2B5EF4-FFF2-40B4-BE49-F238E27FC236}">
                <a16:creationId xmlns:a16="http://schemas.microsoft.com/office/drawing/2014/main" id="{A5D7F36B-9506-4A7C-9DED-EA0679AA43DD}"/>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98" name="Text Placeholder 2">
            <a:extLst>
              <a:ext uri="{FF2B5EF4-FFF2-40B4-BE49-F238E27FC236}">
                <a16:creationId xmlns:a16="http://schemas.microsoft.com/office/drawing/2014/main" id="{2BE320B0-502F-0494-F9F3-F732497C934A}"/>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7240177"/>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J Template - 1 CENTER MODULE - add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8BC3CF11-328C-AC92-44A1-DFE08F5EFA68}"/>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B57F565-3F4C-6C7E-E7FB-6F530382019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2EFAD0DF-DA70-416F-E657-684ABA2BC3D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16A1B64F-FACE-6799-F919-6F648566E276}"/>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99444596"/>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J Template - 1 CENTER MODULE CONC">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C3030432-EC3F-3991-5121-3477A9B7EF94}"/>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ABB7C879-C0CA-78C1-FFB8-94AE9FF6AC75}"/>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3082DAC5-F7E0-62B4-C497-20E45529699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70EAEEA-CCCB-1290-FE21-CD349847808B}"/>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71979738"/>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J Template - 3 CENTER MODULES - SP or O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FDB1230E-10B7-D4DE-F4F7-1D16937AA1A0}"/>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E3CB3EE4-4E24-E9D9-FB3A-A1AA0402866E}"/>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41D9E706-1257-35EE-37D3-20510E2800A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8E4B163-27E6-8A42-3B49-513BAB2CDA1B}"/>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63175098"/>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9486" y="912114"/>
            <a:ext cx="8229600" cy="1202436"/>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B35E5D1B-C5FA-4D40-AA16-BDA1DD7D2463}"/>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76DCFD7-0B98-A649-8718-97FB79FEFF61}"/>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6174277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J - 3 CENTER MODULES-sml hea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09F0867-6171-AFC2-4531-593C28749D73}"/>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B2440EA8-E6ED-56DA-F526-030728FFD8B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222BF10-B3ED-E7E1-8A88-B68BF0C5B1C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84C1A3CB-D917-BD75-FC27-CDF36A905880}"/>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49587480"/>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IJ - 1 CENTER MODULES-sml hea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34366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09F0867-6171-AFC2-4531-593C28749D73}"/>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B2440EA8-E6ED-56DA-F526-030728FFD8B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222BF10-B3ED-E7E1-8A88-B68BF0C5B1C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84C1A3CB-D917-BD75-FC27-CDF36A905880}"/>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39805238"/>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J - 3 CTR MODULES+APP CHAL">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3805609-1C2B-6620-6896-8BA945B334AA}"/>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710DB925-B18E-904C-A4EB-6B0103492D85}"/>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0F854545-9462-F78C-2775-E0D1D67637B0}"/>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C005F85-2959-4CBB-CB90-858B5B5CF98F}"/>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53213087"/>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J - 3 CTR MOD+APP CHAL - smal header">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BC68025D-5524-FF3F-8DE1-E4D442715C2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86C778D1-DADB-1264-2788-72552BCB4337}"/>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81F29FFC-8B93-37C1-66A3-B9A626CD22D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0A41120F-6887-195B-AFC8-969E9EE163BE}"/>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72340801"/>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J - 6 CTR MODULES-CONC. - sml hdr">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DB1E42B1-6AF5-3DFC-0492-02CF6A5F5E92}"/>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AFD434DD-5929-09BE-DF1F-BD39261CD84D}"/>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B0A53693-6B96-C120-7CC6-1446763FCB25}"/>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CDCD383-DFAF-AC36-7574-22041FCED835}"/>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99491237"/>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J - 6 CTR MOD-CONC.">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4" name="Text Placeholder 3">
            <a:extLst>
              <a:ext uri="{FF2B5EF4-FFF2-40B4-BE49-F238E27FC236}">
                <a16:creationId xmlns:a16="http://schemas.microsoft.com/office/drawing/2014/main" id="{330D9DE4-8B36-BBAE-4901-CF6B622ED0B1}"/>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8" name="Text Placeholder 2">
            <a:extLst>
              <a:ext uri="{FF2B5EF4-FFF2-40B4-BE49-F238E27FC236}">
                <a16:creationId xmlns:a16="http://schemas.microsoft.com/office/drawing/2014/main" id="{9A5FBAA9-4EE0-6C01-C2B8-0957EE9024A6}"/>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9" name="Text Placeholder 2">
            <a:extLst>
              <a:ext uri="{FF2B5EF4-FFF2-40B4-BE49-F238E27FC236}">
                <a16:creationId xmlns:a16="http://schemas.microsoft.com/office/drawing/2014/main" id="{BEE496A7-A12B-1389-A874-4ED67064E13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40CBB147-4D26-29FB-3EB5-C559A09275D3}"/>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07060131"/>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IJ TPLT-6 CTR MODULES-CONC.-V2">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77" name="Text Placeholder 76">
            <a:extLst>
              <a:ext uri="{FF2B5EF4-FFF2-40B4-BE49-F238E27FC236}">
                <a16:creationId xmlns:a16="http://schemas.microsoft.com/office/drawing/2014/main" id="{5935A353-E608-6245-B56F-FCF1E67DFB71}"/>
              </a:ext>
            </a:extLst>
          </p:cNvPr>
          <p:cNvSpPr>
            <a:spLocks noGrp="1"/>
          </p:cNvSpPr>
          <p:nvPr>
            <p:ph type="body" sz="quarter" idx="30" hasCustomPrompt="1"/>
          </p:nvPr>
        </p:nvSpPr>
        <p:spPr>
          <a:xfrm>
            <a:off x="2279067" y="2417532"/>
            <a:ext cx="514350" cy="575467"/>
          </a:xfrm>
        </p:spPr>
        <p:txBody>
          <a:bodyPr anchor="ctr" anchorCtr="0">
            <a:noAutofit/>
          </a:bodyPr>
          <a:lstStyle>
            <a:lvl1pPr marL="0" indent="0">
              <a:buNone/>
              <a:defRPr sz="825" b="1">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ADD DAY HERE IF NEEDED</a:t>
            </a:r>
          </a:p>
        </p:txBody>
      </p:sp>
      <p:sp>
        <p:nvSpPr>
          <p:cNvPr id="78" name="Text Placeholder 76">
            <a:extLst>
              <a:ext uri="{FF2B5EF4-FFF2-40B4-BE49-F238E27FC236}">
                <a16:creationId xmlns:a16="http://schemas.microsoft.com/office/drawing/2014/main" id="{E2D1D239-B681-1058-F9DC-C63DD36A677C}"/>
              </a:ext>
            </a:extLst>
          </p:cNvPr>
          <p:cNvSpPr>
            <a:spLocks noGrp="1"/>
          </p:cNvSpPr>
          <p:nvPr>
            <p:ph type="body" sz="quarter" idx="31" hasCustomPrompt="1"/>
          </p:nvPr>
        </p:nvSpPr>
        <p:spPr>
          <a:xfrm>
            <a:off x="2279067" y="3111595"/>
            <a:ext cx="514350" cy="573323"/>
          </a:xfrm>
        </p:spPr>
        <p:txBody>
          <a:bodyPr anchor="ctr" anchorCtr="0">
            <a:noAutofit/>
          </a:bodyPr>
          <a:lstStyle>
            <a:lvl1pPr marL="0" indent="0">
              <a:buNone/>
              <a:defRPr sz="825" b="1">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ADD DAY HERE IF NEEDED</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Product Title Here</a:t>
            </a:r>
          </a:p>
        </p:txBody>
      </p:sp>
      <p:grpSp>
        <p:nvGrpSpPr>
          <p:cNvPr id="26" name="Group 25">
            <a:extLst>
              <a:ext uri="{FF2B5EF4-FFF2-40B4-BE49-F238E27FC236}">
                <a16:creationId xmlns:a16="http://schemas.microsoft.com/office/drawing/2014/main" id="{46BF1940-E5FA-9994-6AE2-CEE5002DE15A}"/>
              </a:ext>
            </a:extLst>
          </p:cNvPr>
          <p:cNvGrpSpPr/>
          <p:nvPr userDrawn="1"/>
        </p:nvGrpSpPr>
        <p:grpSpPr>
          <a:xfrm>
            <a:off x="379891" y="1544691"/>
            <a:ext cx="8432169" cy="308631"/>
            <a:chOff x="1371895" y="3257550"/>
            <a:chExt cx="8474515" cy="342901"/>
          </a:xfrm>
        </p:grpSpPr>
        <p:pic>
          <p:nvPicPr>
            <p:cNvPr id="27" name="Graphic 26">
              <a:extLst>
                <a:ext uri="{FF2B5EF4-FFF2-40B4-BE49-F238E27FC236}">
                  <a16:creationId xmlns:a16="http://schemas.microsoft.com/office/drawing/2014/main" id="{089CB28C-D1B4-2063-1101-56FDBF6FB2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895" y="3257550"/>
              <a:ext cx="2199495" cy="342900"/>
            </a:xfrm>
            <a:prstGeom prst="rect">
              <a:avLst/>
            </a:prstGeom>
          </p:spPr>
        </p:pic>
        <p:pic>
          <p:nvPicPr>
            <p:cNvPr id="28" name="Graphic 27">
              <a:extLst>
                <a:ext uri="{FF2B5EF4-FFF2-40B4-BE49-F238E27FC236}">
                  <a16:creationId xmlns:a16="http://schemas.microsoft.com/office/drawing/2014/main" id="{4F0FDECA-862B-CC37-C17D-28B521B941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5352" y="3257550"/>
              <a:ext cx="4457700" cy="342900"/>
            </a:xfrm>
            <a:prstGeom prst="rect">
              <a:avLst/>
            </a:prstGeom>
          </p:spPr>
        </p:pic>
        <p:pic>
          <p:nvPicPr>
            <p:cNvPr id="29" name="Graphic 28">
              <a:extLst>
                <a:ext uri="{FF2B5EF4-FFF2-40B4-BE49-F238E27FC236}">
                  <a16:creationId xmlns:a16="http://schemas.microsoft.com/office/drawing/2014/main" id="{4407349A-C3B0-7F0E-3F1B-1D14E48E86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52108" y="3257551"/>
              <a:ext cx="2394302" cy="342900"/>
            </a:xfrm>
            <a:prstGeom prst="rect">
              <a:avLst/>
            </a:prstGeom>
          </p:spPr>
        </p:pic>
      </p:grpSp>
      <p:cxnSp>
        <p:nvCxnSpPr>
          <p:cNvPr id="32" name="Straight Connector 31">
            <a:extLst>
              <a:ext uri="{FF2B5EF4-FFF2-40B4-BE49-F238E27FC236}">
                <a16:creationId xmlns:a16="http://schemas.microsoft.com/office/drawing/2014/main" id="{F1F8267B-5A73-1758-CFA9-AF612E73FAEA}"/>
              </a:ext>
            </a:extLst>
          </p:cNvPr>
          <p:cNvCxnSpPr>
            <a:cxnSpLocks/>
          </p:cNvCxnSpPr>
          <p:nvPr/>
        </p:nvCxnSpPr>
        <p:spPr>
          <a:xfrm>
            <a:off x="6565696" y="1146947"/>
            <a:ext cx="0" cy="389998"/>
          </a:xfrm>
          <a:prstGeom prst="line">
            <a:avLst/>
          </a:prstGeom>
          <a:ln w="12700">
            <a:solidFill>
              <a:srgbClr val="15192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447A74-283F-44BF-4D61-50140895C6B7}"/>
              </a:ext>
            </a:extLst>
          </p:cNvPr>
          <p:cNvCxnSpPr>
            <a:cxnSpLocks/>
          </p:cNvCxnSpPr>
          <p:nvPr/>
        </p:nvCxnSpPr>
        <p:spPr>
          <a:xfrm>
            <a:off x="490660" y="1146947"/>
            <a:ext cx="0" cy="389998"/>
          </a:xfrm>
          <a:prstGeom prst="line">
            <a:avLst/>
          </a:prstGeom>
          <a:ln w="12700">
            <a:solidFill>
              <a:srgbClr val="15192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53026D-3D52-907A-1CA4-E9B7BAB24866}"/>
              </a:ext>
            </a:extLst>
          </p:cNvPr>
          <p:cNvCxnSpPr>
            <a:cxnSpLocks/>
          </p:cNvCxnSpPr>
          <p:nvPr/>
        </p:nvCxnSpPr>
        <p:spPr>
          <a:xfrm>
            <a:off x="2434170" y="1146947"/>
            <a:ext cx="0" cy="389998"/>
          </a:xfrm>
          <a:prstGeom prst="line">
            <a:avLst/>
          </a:prstGeom>
          <a:ln w="12700">
            <a:solidFill>
              <a:srgbClr val="151928"/>
            </a:solidFill>
          </a:ln>
        </p:spPr>
        <p:style>
          <a:lnRef idx="1">
            <a:schemeClr val="accent1"/>
          </a:lnRef>
          <a:fillRef idx="0">
            <a:schemeClr val="accent1"/>
          </a:fillRef>
          <a:effectRef idx="0">
            <a:schemeClr val="accent1"/>
          </a:effectRef>
          <a:fontRef idx="minor">
            <a:schemeClr val="tx1"/>
          </a:fontRef>
        </p:style>
      </p:cxn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8" name="Text Placeholder 2">
            <a:extLst>
              <a:ext uri="{FF2B5EF4-FFF2-40B4-BE49-F238E27FC236}">
                <a16:creationId xmlns:a16="http://schemas.microsoft.com/office/drawing/2014/main" id="{61FA11C5-0AD5-BE73-8FE2-610EA9B8DBAC}"/>
              </a:ext>
            </a:extLst>
          </p:cNvPr>
          <p:cNvSpPr>
            <a:spLocks noGrp="1"/>
          </p:cNvSpPr>
          <p:nvPr>
            <p:ph type="body" sz="quarter" idx="15"/>
          </p:nvPr>
        </p:nvSpPr>
        <p:spPr>
          <a:xfrm>
            <a:off x="7315200" y="2272833"/>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59" name="Text Placeholder 2">
            <a:extLst>
              <a:ext uri="{FF2B5EF4-FFF2-40B4-BE49-F238E27FC236}">
                <a16:creationId xmlns:a16="http://schemas.microsoft.com/office/drawing/2014/main" id="{9DBFFC12-24BA-F7A2-D020-4492F74D585C}"/>
              </a:ext>
            </a:extLst>
          </p:cNvPr>
          <p:cNvSpPr>
            <a:spLocks noGrp="1"/>
          </p:cNvSpPr>
          <p:nvPr>
            <p:ph type="body" sz="quarter" idx="16"/>
          </p:nvPr>
        </p:nvSpPr>
        <p:spPr>
          <a:xfrm>
            <a:off x="7315200" y="2822655"/>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60" name="Text Placeholder 2">
            <a:extLst>
              <a:ext uri="{FF2B5EF4-FFF2-40B4-BE49-F238E27FC236}">
                <a16:creationId xmlns:a16="http://schemas.microsoft.com/office/drawing/2014/main" id="{727FF51F-1CD7-37AB-38AE-9F22AA00CCC2}"/>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73" name="Text Placeholder 72">
            <a:extLst>
              <a:ext uri="{FF2B5EF4-FFF2-40B4-BE49-F238E27FC236}">
                <a16:creationId xmlns:a16="http://schemas.microsoft.com/office/drawing/2014/main" id="{C280A819-5D3F-5E1F-3EF2-927D938BC2D8}"/>
              </a:ext>
            </a:extLst>
          </p:cNvPr>
          <p:cNvSpPr>
            <a:spLocks noGrp="1"/>
          </p:cNvSpPr>
          <p:nvPr>
            <p:ph type="body" sz="quarter" idx="27" hasCustomPrompt="1"/>
          </p:nvPr>
        </p:nvSpPr>
        <p:spPr>
          <a:xfrm>
            <a:off x="561976" y="1588294"/>
            <a:ext cx="1822847" cy="221456"/>
          </a:xfrm>
        </p:spPr>
        <p:txBody>
          <a:bodyPr anchor="ctr" anchorCtr="0">
            <a:noAutofit/>
          </a:bodyPr>
          <a:lstStyle>
            <a:lvl1pPr marL="0" indent="0" algn="ctr">
              <a:buNone/>
              <a:defRPr sz="1013" b="1">
                <a:solidFill>
                  <a:schemeClr val="bg1"/>
                </a:solidFill>
              </a:defRPr>
            </a:lvl1pPr>
          </a:lstStyle>
          <a:p>
            <a:pPr lvl="0"/>
            <a:r>
              <a:rPr lang="en-US"/>
              <a:t>ADD PHASE HERE</a:t>
            </a:r>
          </a:p>
        </p:txBody>
      </p:sp>
      <p:sp>
        <p:nvSpPr>
          <p:cNvPr id="74" name="Text Placeholder 72">
            <a:extLst>
              <a:ext uri="{FF2B5EF4-FFF2-40B4-BE49-F238E27FC236}">
                <a16:creationId xmlns:a16="http://schemas.microsoft.com/office/drawing/2014/main" id="{9F6E9EF5-6CE4-7F48-F44B-EE91D980A85A}"/>
              </a:ext>
            </a:extLst>
          </p:cNvPr>
          <p:cNvSpPr>
            <a:spLocks noGrp="1"/>
          </p:cNvSpPr>
          <p:nvPr>
            <p:ph type="body" sz="quarter" idx="28" hasCustomPrompt="1"/>
          </p:nvPr>
        </p:nvSpPr>
        <p:spPr>
          <a:xfrm>
            <a:off x="2570206" y="1588294"/>
            <a:ext cx="3880022" cy="221456"/>
          </a:xfrm>
        </p:spPr>
        <p:txBody>
          <a:bodyPr anchor="ctr" anchorCtr="0">
            <a:noAutofit/>
          </a:bodyPr>
          <a:lstStyle>
            <a:lvl1pPr marL="0" indent="0" algn="ctr">
              <a:buNone/>
              <a:defRPr sz="1013" b="1">
                <a:solidFill>
                  <a:schemeClr val="bg1"/>
                </a:solidFill>
              </a:defRPr>
            </a:lvl1pPr>
          </a:lstStyle>
          <a:p>
            <a:pPr lvl="0"/>
            <a:r>
              <a:rPr lang="en-US"/>
              <a:t>ADD PHASE HERE</a:t>
            </a:r>
          </a:p>
        </p:txBody>
      </p:sp>
      <p:sp>
        <p:nvSpPr>
          <p:cNvPr id="75" name="Text Placeholder 72">
            <a:extLst>
              <a:ext uri="{FF2B5EF4-FFF2-40B4-BE49-F238E27FC236}">
                <a16:creationId xmlns:a16="http://schemas.microsoft.com/office/drawing/2014/main" id="{2484016D-2F2C-C353-D36D-DBDD58B37EC2}"/>
              </a:ext>
            </a:extLst>
          </p:cNvPr>
          <p:cNvSpPr>
            <a:spLocks noGrp="1"/>
          </p:cNvSpPr>
          <p:nvPr>
            <p:ph type="body" sz="quarter" idx="29" hasCustomPrompt="1"/>
          </p:nvPr>
        </p:nvSpPr>
        <p:spPr>
          <a:xfrm>
            <a:off x="6726717" y="1588294"/>
            <a:ext cx="1822847" cy="221456"/>
          </a:xfrm>
        </p:spPr>
        <p:txBody>
          <a:bodyPr anchor="ctr" anchorCtr="0">
            <a:noAutofit/>
          </a:bodyPr>
          <a:lstStyle>
            <a:lvl1pPr marL="0" indent="0" algn="ctr">
              <a:buNone/>
              <a:defRPr sz="1013" b="1">
                <a:solidFill>
                  <a:schemeClr val="bg1"/>
                </a:solidFill>
              </a:defRPr>
            </a:lvl1pPr>
          </a:lstStyle>
          <a:p>
            <a:pPr lvl="0"/>
            <a:r>
              <a:rPr lang="en-US"/>
              <a:t>ADD PHASE HERE</a:t>
            </a:r>
          </a:p>
        </p:txBody>
      </p:sp>
      <p:sp>
        <p:nvSpPr>
          <p:cNvPr id="85" name="Text Placeholder 84">
            <a:extLst>
              <a:ext uri="{FF2B5EF4-FFF2-40B4-BE49-F238E27FC236}">
                <a16:creationId xmlns:a16="http://schemas.microsoft.com/office/drawing/2014/main" id="{E7449FC0-5982-957F-9569-B03B1F78EE11}"/>
              </a:ext>
            </a:extLst>
          </p:cNvPr>
          <p:cNvSpPr>
            <a:spLocks noGrp="1"/>
          </p:cNvSpPr>
          <p:nvPr>
            <p:ph type="body" sz="quarter" idx="33" hasCustomPrompt="1"/>
          </p:nvPr>
        </p:nvSpPr>
        <p:spPr>
          <a:xfrm>
            <a:off x="457200" y="763191"/>
            <a:ext cx="7307580" cy="349329"/>
          </a:xfrm>
        </p:spPr>
        <p:txBody>
          <a:bodyPr>
            <a:noAutofit/>
          </a:bodyPr>
          <a:lstStyle>
            <a:lvl1pPr marL="0" indent="0">
              <a:buNone/>
              <a:defRPr sz="1800" b="1">
                <a:solidFill>
                  <a:schemeClr val="accent1"/>
                </a:solidFill>
              </a:defRPr>
            </a:lvl1pPr>
          </a:lstStyle>
          <a:p>
            <a:pPr lvl="0"/>
            <a:r>
              <a:rPr lang="en-US"/>
              <a:t>Add Type of Journey (On Demand, Concentrated, Spaced)</a:t>
            </a:r>
          </a:p>
        </p:txBody>
      </p:sp>
      <p:sp>
        <p:nvSpPr>
          <p:cNvPr id="97" name="Text Placeholder 2">
            <a:extLst>
              <a:ext uri="{FF2B5EF4-FFF2-40B4-BE49-F238E27FC236}">
                <a16:creationId xmlns:a16="http://schemas.microsoft.com/office/drawing/2014/main" id="{A5D7F36B-9506-4A7C-9DED-EA0679AA43DD}"/>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98" name="Text Placeholder 2">
            <a:extLst>
              <a:ext uri="{FF2B5EF4-FFF2-40B4-BE49-F238E27FC236}">
                <a16:creationId xmlns:a16="http://schemas.microsoft.com/office/drawing/2014/main" id="{2BE320B0-502F-0494-F9F3-F732497C934A}"/>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A4DA7EA9-3E2D-D670-7EDB-42654DD3CF17}"/>
              </a:ext>
            </a:extLst>
          </p:cNvPr>
          <p:cNvSpPr>
            <a:spLocks noGrp="1"/>
          </p:cNvSpPr>
          <p:nvPr>
            <p:ph type="body" sz="quarter" idx="34"/>
          </p:nvPr>
        </p:nvSpPr>
        <p:spPr>
          <a:xfrm>
            <a:off x="6085285" y="2427446"/>
            <a:ext cx="612077" cy="561975"/>
          </a:xfrm>
        </p:spPr>
        <p:txBody>
          <a:bodyPr anchor="ctr" anchorCtr="0">
            <a:noAutofit/>
          </a:bodyPr>
          <a:lstStyle>
            <a:lvl1pPr marL="0" indent="0" algn="ctr">
              <a:buNone/>
              <a:defRPr sz="675" b="1"/>
            </a:lvl1pPr>
            <a:lvl2pPr marL="5954" indent="0" algn="ctr">
              <a:buNone/>
              <a:tabLst/>
              <a:defRPr sz="675"/>
            </a:lvl2pPr>
            <a:lvl3pPr marL="5954" indent="0" algn="ctr">
              <a:buNone/>
              <a:tabLst/>
              <a:defRPr sz="675" i="1"/>
            </a:lvl3pPr>
            <a:lvl4pPr marL="1028700" indent="0" algn="ctr">
              <a:buNone/>
              <a:defRPr sz="450"/>
            </a:lvl4pPr>
            <a:lvl5pPr marL="1371600" indent="0" algn="ctr">
              <a:buNone/>
              <a:defRPr sz="45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8604554"/>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J JOURNEY 8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376529" y="2420772"/>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428434" y="2420772"/>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444685" y="2420160"/>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35167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38" name="Text Placeholder 56">
            <a:extLst>
              <a:ext uri="{FF2B5EF4-FFF2-40B4-BE49-F238E27FC236}">
                <a16:creationId xmlns:a16="http://schemas.microsoft.com/office/drawing/2014/main" id="{A3E77DF7-C9F8-96FA-038F-6D4D81556FC2}"/>
              </a:ext>
            </a:extLst>
          </p:cNvPr>
          <p:cNvSpPr>
            <a:spLocks noGrp="1"/>
          </p:cNvSpPr>
          <p:nvPr>
            <p:ph type="body" sz="quarter" idx="32"/>
          </p:nvPr>
        </p:nvSpPr>
        <p:spPr>
          <a:xfrm>
            <a:off x="5467901" y="2420772"/>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4" name="Text Placeholder 56">
            <a:extLst>
              <a:ext uri="{FF2B5EF4-FFF2-40B4-BE49-F238E27FC236}">
                <a16:creationId xmlns:a16="http://schemas.microsoft.com/office/drawing/2014/main" id="{AA96D6E4-B392-3529-A2FF-6ED97D5A5B5E}"/>
              </a:ext>
            </a:extLst>
          </p:cNvPr>
          <p:cNvSpPr>
            <a:spLocks noGrp="1"/>
          </p:cNvSpPr>
          <p:nvPr>
            <p:ph type="body" sz="quarter" idx="33"/>
          </p:nvPr>
        </p:nvSpPr>
        <p:spPr>
          <a:xfrm>
            <a:off x="2361289" y="3105150"/>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5" name="Text Placeholder 56">
            <a:extLst>
              <a:ext uri="{FF2B5EF4-FFF2-40B4-BE49-F238E27FC236}">
                <a16:creationId xmlns:a16="http://schemas.microsoft.com/office/drawing/2014/main" id="{A667A740-B2BF-8AE5-7F50-7F33BFEF7861}"/>
              </a:ext>
            </a:extLst>
          </p:cNvPr>
          <p:cNvSpPr>
            <a:spLocks noGrp="1"/>
          </p:cNvSpPr>
          <p:nvPr>
            <p:ph type="body" sz="quarter" idx="34"/>
          </p:nvPr>
        </p:nvSpPr>
        <p:spPr>
          <a:xfrm>
            <a:off x="3428434" y="3105150"/>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6" name="Text Placeholder 56">
            <a:extLst>
              <a:ext uri="{FF2B5EF4-FFF2-40B4-BE49-F238E27FC236}">
                <a16:creationId xmlns:a16="http://schemas.microsoft.com/office/drawing/2014/main" id="{699730A3-6C7D-D127-E8EF-46C755F0778A}"/>
              </a:ext>
            </a:extLst>
          </p:cNvPr>
          <p:cNvSpPr>
            <a:spLocks noGrp="1"/>
          </p:cNvSpPr>
          <p:nvPr>
            <p:ph type="body" sz="quarter" idx="35"/>
          </p:nvPr>
        </p:nvSpPr>
        <p:spPr>
          <a:xfrm>
            <a:off x="4444685" y="3104538"/>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7" name="Text Placeholder 56">
            <a:extLst>
              <a:ext uri="{FF2B5EF4-FFF2-40B4-BE49-F238E27FC236}">
                <a16:creationId xmlns:a16="http://schemas.microsoft.com/office/drawing/2014/main" id="{5D8EC1A3-0835-1171-9DE9-99995CA50106}"/>
              </a:ext>
            </a:extLst>
          </p:cNvPr>
          <p:cNvSpPr>
            <a:spLocks noGrp="1"/>
          </p:cNvSpPr>
          <p:nvPr>
            <p:ph type="body" sz="quarter" idx="36"/>
          </p:nvPr>
        </p:nvSpPr>
        <p:spPr>
          <a:xfrm>
            <a:off x="5467901" y="3105150"/>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2" name="Text Placeholder 3">
            <a:extLst>
              <a:ext uri="{FF2B5EF4-FFF2-40B4-BE49-F238E27FC236}">
                <a16:creationId xmlns:a16="http://schemas.microsoft.com/office/drawing/2014/main" id="{EB0082BF-142A-AB96-BBA2-99833E52FF1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BAC31D6-388D-8359-95E5-316E19A5F490}"/>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D4BE6658-8231-2A96-4326-FE1CCC48708F}"/>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60A2F548-F8CE-62F7-F29F-FC5F52D06B04}"/>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60453907"/>
      </p:ext>
    </p:extLst>
  </p:cSld>
  <p:clrMapOvr>
    <a:masterClrMapping/>
  </p:clrMapOvr>
  <p:extLst>
    <p:ext uri="{DCECCB84-F9BA-43D5-87BE-67443E8EF086}">
      <p15:sldGuideLst xmlns:p15="http://schemas.microsoft.com/office/powerpoint/2012/main">
        <p15:guide id="3" orient="horz" pos="1404" userDrawn="1">
          <p15:clr>
            <a:srgbClr val="FBAE40"/>
          </p15:clr>
        </p15:guide>
        <p15:guide id="4" orient="horz" pos="2052" userDrawn="1">
          <p15:clr>
            <a:srgbClr val="FBAE40"/>
          </p15:clr>
        </p15:guide>
        <p15:guide id="5" orient="horz" pos="3024" userDrawn="1">
          <p15:clr>
            <a:srgbClr val="FBAE40"/>
          </p15:clr>
        </p15:guide>
        <p15:guide id="6" pos="1530" userDrawn="1">
          <p15:clr>
            <a:srgbClr val="FBAE40"/>
          </p15:clr>
        </p15:guide>
        <p15:guide id="7" pos="2124" userDrawn="1">
          <p15:clr>
            <a:srgbClr val="FBAE40"/>
          </p15:clr>
        </p15:guide>
        <p15:guide id="8" pos="4086" userDrawn="1">
          <p15:clr>
            <a:srgbClr val="FBAE40"/>
          </p15:clr>
        </p15:guide>
        <p15:guide id="9" pos="2178" userDrawn="1">
          <p15:clr>
            <a:srgbClr val="FBAE40"/>
          </p15:clr>
        </p15:guide>
        <p15:guide id="10" pos="2844" userDrawn="1">
          <p15:clr>
            <a:srgbClr val="FBAE40"/>
          </p15:clr>
        </p15:guide>
        <p15:guide id="11" pos="3438" userDrawn="1">
          <p15:clr>
            <a:srgbClr val="FBAE40"/>
          </p15:clr>
        </p15:guide>
        <p15:guide id="12" orient="horz" pos="1980" userDrawn="1">
          <p15:clr>
            <a:srgbClr val="FBAE40"/>
          </p15:clr>
        </p15:guide>
        <p15:guide id="13" orient="horz" pos="2412" userDrawn="1">
          <p15:clr>
            <a:srgbClr val="FBAE40"/>
          </p15:clr>
        </p15:guide>
        <p15:guide id="14" orient="horz" pos="2844" userDrawn="1">
          <p15:clr>
            <a:srgbClr val="FBAE40"/>
          </p15:clr>
        </p15:guide>
        <p15:guide id="15" orient="horz" pos="2484" userDrawn="1">
          <p15:clr>
            <a:srgbClr val="FBAE40"/>
          </p15:clr>
        </p15:guide>
        <p15:guide id="16" pos="2772" userDrawn="1">
          <p15:clr>
            <a:srgbClr val="FBAE40"/>
          </p15:clr>
        </p15:guide>
        <p15:guide id="17" pos="3492"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IJ JOURNEY 8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376529" y="2420772"/>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428434" y="2420772"/>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444685" y="2420160"/>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35167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38" name="Text Placeholder 56">
            <a:extLst>
              <a:ext uri="{FF2B5EF4-FFF2-40B4-BE49-F238E27FC236}">
                <a16:creationId xmlns:a16="http://schemas.microsoft.com/office/drawing/2014/main" id="{A3E77DF7-C9F8-96FA-038F-6D4D81556FC2}"/>
              </a:ext>
            </a:extLst>
          </p:cNvPr>
          <p:cNvSpPr>
            <a:spLocks noGrp="1"/>
          </p:cNvSpPr>
          <p:nvPr>
            <p:ph type="body" sz="quarter" idx="32"/>
          </p:nvPr>
        </p:nvSpPr>
        <p:spPr>
          <a:xfrm>
            <a:off x="5467901" y="2420772"/>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4" name="Text Placeholder 56">
            <a:extLst>
              <a:ext uri="{FF2B5EF4-FFF2-40B4-BE49-F238E27FC236}">
                <a16:creationId xmlns:a16="http://schemas.microsoft.com/office/drawing/2014/main" id="{AA96D6E4-B392-3529-A2FF-6ED97D5A5B5E}"/>
              </a:ext>
            </a:extLst>
          </p:cNvPr>
          <p:cNvSpPr>
            <a:spLocks noGrp="1"/>
          </p:cNvSpPr>
          <p:nvPr>
            <p:ph type="body" sz="quarter" idx="33"/>
          </p:nvPr>
        </p:nvSpPr>
        <p:spPr>
          <a:xfrm>
            <a:off x="2361289" y="3105150"/>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5" name="Text Placeholder 56">
            <a:extLst>
              <a:ext uri="{FF2B5EF4-FFF2-40B4-BE49-F238E27FC236}">
                <a16:creationId xmlns:a16="http://schemas.microsoft.com/office/drawing/2014/main" id="{A667A740-B2BF-8AE5-7F50-7F33BFEF7861}"/>
              </a:ext>
            </a:extLst>
          </p:cNvPr>
          <p:cNvSpPr>
            <a:spLocks noGrp="1"/>
          </p:cNvSpPr>
          <p:nvPr>
            <p:ph type="body" sz="quarter" idx="34"/>
          </p:nvPr>
        </p:nvSpPr>
        <p:spPr>
          <a:xfrm>
            <a:off x="3428434" y="3105150"/>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6" name="Text Placeholder 56">
            <a:extLst>
              <a:ext uri="{FF2B5EF4-FFF2-40B4-BE49-F238E27FC236}">
                <a16:creationId xmlns:a16="http://schemas.microsoft.com/office/drawing/2014/main" id="{699730A3-6C7D-D127-E8EF-46C755F0778A}"/>
              </a:ext>
            </a:extLst>
          </p:cNvPr>
          <p:cNvSpPr>
            <a:spLocks noGrp="1"/>
          </p:cNvSpPr>
          <p:nvPr>
            <p:ph type="body" sz="quarter" idx="35"/>
          </p:nvPr>
        </p:nvSpPr>
        <p:spPr>
          <a:xfrm>
            <a:off x="4444685" y="3104538"/>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7" name="Text Placeholder 56">
            <a:extLst>
              <a:ext uri="{FF2B5EF4-FFF2-40B4-BE49-F238E27FC236}">
                <a16:creationId xmlns:a16="http://schemas.microsoft.com/office/drawing/2014/main" id="{5D8EC1A3-0835-1171-9DE9-99995CA50106}"/>
              </a:ext>
            </a:extLst>
          </p:cNvPr>
          <p:cNvSpPr>
            <a:spLocks noGrp="1"/>
          </p:cNvSpPr>
          <p:nvPr>
            <p:ph type="body" sz="quarter" idx="36"/>
          </p:nvPr>
        </p:nvSpPr>
        <p:spPr>
          <a:xfrm>
            <a:off x="5467901" y="3105150"/>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2" name="Text Placeholder 3">
            <a:extLst>
              <a:ext uri="{FF2B5EF4-FFF2-40B4-BE49-F238E27FC236}">
                <a16:creationId xmlns:a16="http://schemas.microsoft.com/office/drawing/2014/main" id="{A85CB7D9-F1BF-EC28-3171-0DC7336B8CA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0A7A6618-BE71-3BBD-E7CA-3099B495F2BF}"/>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54A23DCB-1474-CA2D-C93B-BF39C5C931F1}"/>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80AFDBD-B0D6-4BB8-B499-700FBB28D40C}"/>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59048691"/>
      </p:ext>
    </p:extLst>
  </p:cSld>
  <p:clrMapOvr>
    <a:masterClrMapping/>
  </p:clrMapOvr>
  <p:extLst>
    <p:ext uri="{DCECCB84-F9BA-43D5-87BE-67443E8EF086}">
      <p15:sldGuideLst xmlns:p15="http://schemas.microsoft.com/office/powerpoint/2012/main">
        <p15:guide id="3" orient="horz" pos="1404" userDrawn="1">
          <p15:clr>
            <a:srgbClr val="FBAE40"/>
          </p15:clr>
        </p15:guide>
        <p15:guide id="4" orient="horz" pos="2052" userDrawn="1">
          <p15:clr>
            <a:srgbClr val="FBAE40"/>
          </p15:clr>
        </p15:guide>
        <p15:guide id="5" orient="horz" pos="3024" userDrawn="1">
          <p15:clr>
            <a:srgbClr val="FBAE40"/>
          </p15:clr>
        </p15:guide>
        <p15:guide id="6" pos="1530" userDrawn="1">
          <p15:clr>
            <a:srgbClr val="FBAE40"/>
          </p15:clr>
        </p15:guide>
        <p15:guide id="7" pos="2124" userDrawn="1">
          <p15:clr>
            <a:srgbClr val="FBAE40"/>
          </p15:clr>
        </p15:guide>
        <p15:guide id="8" pos="4086" userDrawn="1">
          <p15:clr>
            <a:srgbClr val="FBAE40"/>
          </p15:clr>
        </p15:guide>
        <p15:guide id="9" pos="2178" userDrawn="1">
          <p15:clr>
            <a:srgbClr val="FBAE40"/>
          </p15:clr>
        </p15:guide>
        <p15:guide id="10" pos="2844" userDrawn="1">
          <p15:clr>
            <a:srgbClr val="FBAE40"/>
          </p15:clr>
        </p15:guide>
        <p15:guide id="11" pos="3438" userDrawn="1">
          <p15:clr>
            <a:srgbClr val="FBAE40"/>
          </p15:clr>
        </p15:guide>
        <p15:guide id="12" orient="horz" pos="1980" userDrawn="1">
          <p15:clr>
            <a:srgbClr val="FBAE40"/>
          </p15:clr>
        </p15:guide>
        <p15:guide id="13" orient="horz" pos="2412" userDrawn="1">
          <p15:clr>
            <a:srgbClr val="FBAE40"/>
          </p15:clr>
        </p15:guide>
        <p15:guide id="14" orient="horz" pos="2844" userDrawn="1">
          <p15:clr>
            <a:srgbClr val="FBAE40"/>
          </p15:clr>
        </p15:guide>
        <p15:guide id="15" orient="horz" pos="2484" userDrawn="1">
          <p15:clr>
            <a:srgbClr val="FBAE40"/>
          </p15:clr>
        </p15:guide>
        <p15:guide id="16" pos="2772" userDrawn="1">
          <p15:clr>
            <a:srgbClr val="FBAE40"/>
          </p15:clr>
        </p15:guide>
        <p15:guide id="17" pos="3492"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PT NOTES PAGE - Typically Hidd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DDC4-2DA7-824E-9106-6A04FB63E7DB}"/>
              </a:ext>
            </a:extLst>
          </p:cNvPr>
          <p:cNvSpPr>
            <a:spLocks noGrp="1"/>
          </p:cNvSpPr>
          <p:nvPr>
            <p:ph type="title" hasCustomPrompt="1"/>
          </p:nvPr>
        </p:nvSpPr>
        <p:spPr>
          <a:xfrm>
            <a:off x="457200" y="379179"/>
            <a:ext cx="8115300" cy="639647"/>
          </a:xfrm>
        </p:spPr>
        <p:txBody>
          <a:bodyPr>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Text Placeholder 5">
            <a:extLst>
              <a:ext uri="{FF2B5EF4-FFF2-40B4-BE49-F238E27FC236}">
                <a16:creationId xmlns:a16="http://schemas.microsoft.com/office/drawing/2014/main" id="{A18CE1B8-67CC-BA48-8A60-E107BA4CBF13}"/>
              </a:ext>
            </a:extLst>
          </p:cNvPr>
          <p:cNvSpPr>
            <a:spLocks noGrp="1"/>
          </p:cNvSpPr>
          <p:nvPr>
            <p:ph type="body" sz="quarter" idx="13"/>
          </p:nvPr>
        </p:nvSpPr>
        <p:spPr>
          <a:xfrm>
            <a:off x="459486" y="1152144"/>
            <a:ext cx="2526030" cy="2743200"/>
          </a:xfrm>
        </p:spPr>
        <p:txBody>
          <a:bodyPr>
            <a:noAutofit/>
          </a:bodyPr>
          <a:lstStyle>
            <a:lvl1pPr marL="0" indent="0">
              <a:buNone/>
              <a:defRPr sz="1050" b="1">
                <a:latin typeface="Arial" panose="020B0604020202020204" pitchFamily="34" charset="0"/>
                <a:cs typeface="Arial" panose="020B0604020202020204" pitchFamily="34" charset="0"/>
              </a:defRPr>
            </a:lvl1pPr>
            <a:lvl2pPr marL="128588" indent="-121444">
              <a:buClr>
                <a:schemeClr val="accent1"/>
              </a:buClr>
              <a:tabLst/>
              <a:defRPr sz="900">
                <a:latin typeface="Arial" panose="020B0604020202020204" pitchFamily="34" charset="0"/>
                <a:cs typeface="Arial" panose="020B0604020202020204" pitchFamily="34" charset="0"/>
              </a:defRPr>
            </a:lvl2pPr>
            <a:lvl3pPr marL="220266" indent="-91679">
              <a:buClr>
                <a:schemeClr val="accent1"/>
              </a:buClr>
              <a:tabLst/>
              <a:defRPr sz="900">
                <a:latin typeface="Arial" panose="020B0604020202020204" pitchFamily="34" charset="0"/>
                <a:cs typeface="Arial" panose="020B0604020202020204" pitchFamily="34" charset="0"/>
              </a:defRPr>
            </a:lvl3pPr>
            <a:lvl4pPr marL="350044" indent="-91679">
              <a:buClr>
                <a:schemeClr val="accent1"/>
              </a:buClr>
              <a:tabLst/>
              <a:defRPr sz="900">
                <a:latin typeface="Arial" panose="020B0604020202020204" pitchFamily="34" charset="0"/>
                <a:cs typeface="Arial" panose="020B0604020202020204" pitchFamily="34" charset="0"/>
              </a:defRPr>
            </a:lvl4pPr>
            <a:lvl5pPr marL="471488" indent="-121444">
              <a:buClr>
                <a:schemeClr val="accent1"/>
              </a:buClr>
              <a:tabLst/>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B5ACB37-2374-6E42-9FA2-88A6C67EB117}"/>
              </a:ext>
            </a:extLst>
          </p:cNvPr>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CCC8F84D-55A0-384F-9A0F-7B6850969F8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337BB421-E985-0A4C-9B17-8E144C6F10F4}"/>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 Placeholder 5">
            <a:extLst>
              <a:ext uri="{FF2B5EF4-FFF2-40B4-BE49-F238E27FC236}">
                <a16:creationId xmlns:a16="http://schemas.microsoft.com/office/drawing/2014/main" id="{A9320076-A0DA-F699-5B17-C96FF61BE817}"/>
              </a:ext>
            </a:extLst>
          </p:cNvPr>
          <p:cNvSpPr>
            <a:spLocks noGrp="1"/>
          </p:cNvSpPr>
          <p:nvPr>
            <p:ph type="body" sz="quarter" idx="18"/>
          </p:nvPr>
        </p:nvSpPr>
        <p:spPr>
          <a:xfrm>
            <a:off x="3257550" y="1152144"/>
            <a:ext cx="2526030" cy="2743200"/>
          </a:xfrm>
        </p:spPr>
        <p:txBody>
          <a:bodyPr>
            <a:noAutofit/>
          </a:bodyPr>
          <a:lstStyle>
            <a:lvl1pPr marL="0" indent="0">
              <a:buNone/>
              <a:defRPr sz="1050" b="1">
                <a:latin typeface="Arial" panose="020B0604020202020204" pitchFamily="34" charset="0"/>
                <a:cs typeface="Arial" panose="020B0604020202020204" pitchFamily="34" charset="0"/>
              </a:defRPr>
            </a:lvl1pPr>
            <a:lvl2pPr marL="128588" indent="-121444">
              <a:buClr>
                <a:schemeClr val="accent1"/>
              </a:buClr>
              <a:tabLst/>
              <a:defRPr sz="900">
                <a:latin typeface="Arial" panose="020B0604020202020204" pitchFamily="34" charset="0"/>
                <a:cs typeface="Arial" panose="020B0604020202020204" pitchFamily="34" charset="0"/>
              </a:defRPr>
            </a:lvl2pPr>
            <a:lvl3pPr marL="220266" indent="-91679">
              <a:buClr>
                <a:schemeClr val="accent1"/>
              </a:buClr>
              <a:tabLst/>
              <a:defRPr sz="900">
                <a:latin typeface="Arial" panose="020B0604020202020204" pitchFamily="34" charset="0"/>
                <a:cs typeface="Arial" panose="020B0604020202020204" pitchFamily="34" charset="0"/>
              </a:defRPr>
            </a:lvl3pPr>
            <a:lvl4pPr marL="350044" indent="-91679">
              <a:buClr>
                <a:schemeClr val="accent1"/>
              </a:buClr>
              <a:tabLst/>
              <a:defRPr sz="900">
                <a:latin typeface="Arial" panose="020B0604020202020204" pitchFamily="34" charset="0"/>
                <a:cs typeface="Arial" panose="020B0604020202020204" pitchFamily="34" charset="0"/>
              </a:defRPr>
            </a:lvl4pPr>
            <a:lvl5pPr marL="471488" indent="-121444">
              <a:buClr>
                <a:schemeClr val="accent1"/>
              </a:buClr>
              <a:tabLst/>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F07659F-401C-F6DC-4CE5-F3D1649DB916}"/>
              </a:ext>
            </a:extLst>
          </p:cNvPr>
          <p:cNvSpPr>
            <a:spLocks noGrp="1"/>
          </p:cNvSpPr>
          <p:nvPr>
            <p:ph type="body" sz="quarter" idx="19"/>
          </p:nvPr>
        </p:nvSpPr>
        <p:spPr>
          <a:xfrm>
            <a:off x="6046470" y="1152144"/>
            <a:ext cx="2526030" cy="2743200"/>
          </a:xfrm>
        </p:spPr>
        <p:txBody>
          <a:bodyPr>
            <a:noAutofit/>
          </a:bodyPr>
          <a:lstStyle>
            <a:lvl1pPr marL="0" indent="0">
              <a:buNone/>
              <a:defRPr sz="1050" b="1">
                <a:latin typeface="Arial" panose="020B0604020202020204" pitchFamily="34" charset="0"/>
                <a:cs typeface="Arial" panose="020B0604020202020204" pitchFamily="34" charset="0"/>
              </a:defRPr>
            </a:lvl1pPr>
            <a:lvl2pPr marL="128588" indent="-121444">
              <a:buClr>
                <a:schemeClr val="accent1"/>
              </a:buClr>
              <a:tabLst/>
              <a:defRPr sz="900">
                <a:latin typeface="Arial" panose="020B0604020202020204" pitchFamily="34" charset="0"/>
                <a:cs typeface="Arial" panose="020B0604020202020204" pitchFamily="34" charset="0"/>
              </a:defRPr>
            </a:lvl2pPr>
            <a:lvl3pPr marL="220266" indent="-91679">
              <a:buClr>
                <a:schemeClr val="accent1"/>
              </a:buClr>
              <a:tabLst/>
              <a:defRPr sz="900">
                <a:latin typeface="Arial" panose="020B0604020202020204" pitchFamily="34" charset="0"/>
                <a:cs typeface="Arial" panose="020B0604020202020204" pitchFamily="34" charset="0"/>
              </a:defRPr>
            </a:lvl3pPr>
            <a:lvl4pPr marL="350044" indent="-91679">
              <a:buClr>
                <a:schemeClr val="accent1"/>
              </a:buClr>
              <a:tabLst/>
              <a:defRPr sz="900">
                <a:latin typeface="Arial" panose="020B0604020202020204" pitchFamily="34" charset="0"/>
                <a:cs typeface="Arial" panose="020B0604020202020204" pitchFamily="34" charset="0"/>
              </a:defRPr>
            </a:lvl4pPr>
            <a:lvl5pPr marL="471488" indent="-121444">
              <a:buClr>
                <a:schemeClr val="accent1"/>
              </a:buClr>
              <a:tabLst/>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26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Section Divider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51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8529" y="371475"/>
            <a:ext cx="7943850" cy="4039453"/>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41581420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175"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601646"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844308"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844756"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493317"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735979"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736428"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6392060"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6634722"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635170"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601646"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844308"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844756"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3493317"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3735979"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3736428"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6392060"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6634722"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6635170"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548831931"/>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guide id="6" pos="4032"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175"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472106"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73811" y="1921960"/>
            <a:ext cx="2315727" cy="648703"/>
          </a:xfrm>
        </p:spPr>
        <p:txBody>
          <a:bodyPr>
            <a:noAutofit/>
          </a:bodyPr>
          <a:lstStyle>
            <a:lvl1pPr marL="132160" indent="-132160">
              <a:lnSpc>
                <a:spcPct val="95000"/>
              </a:lnSpc>
              <a:spcBef>
                <a:spcPts val="0"/>
              </a:spcBef>
              <a:spcAft>
                <a:spcPts val="225"/>
              </a:spcAft>
              <a:buClr>
                <a:schemeClr val="accent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64319" indent="-132160">
              <a:lnSpc>
                <a:spcPct val="100000"/>
              </a:lnSpc>
              <a:spcBef>
                <a:spcPts val="0"/>
              </a:spcBef>
              <a:spcAft>
                <a:spcPts val="225"/>
              </a:spcAft>
              <a:buClr>
                <a:schemeClr val="accent1"/>
              </a:buClr>
              <a:buFont typeface="Arial" panose="020B0604020202020204" pitchFamily="34" charset="0"/>
              <a:buChar char="•"/>
              <a:tabLst/>
              <a:defRPr sz="900"/>
            </a:lvl2pPr>
            <a:lvl3pPr marL="388144" indent="-123825">
              <a:buClr>
                <a:schemeClr val="accent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15216"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211377"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213082" y="1921960"/>
            <a:ext cx="2616218" cy="648703"/>
          </a:xfrm>
        </p:spPr>
        <p:txBody>
          <a:bodyPr>
            <a:noAutofit/>
          </a:bodyPr>
          <a:lstStyle>
            <a:lvl1pPr marL="0" indent="0">
              <a:lnSpc>
                <a:spcPct val="95000"/>
              </a:lnSpc>
              <a:spcBef>
                <a:spcPts val="0"/>
              </a:spcBef>
              <a:spcAft>
                <a:spcPts val="225"/>
              </a:spcAft>
              <a:buClr>
                <a:schemeClr val="tx1"/>
              </a:buClr>
              <a:buNone/>
              <a:defRPr sz="975"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454488"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3216524" y="2705662"/>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3218229" y="3103815"/>
            <a:ext cx="2648523" cy="648703"/>
          </a:xfrm>
        </p:spPr>
        <p:txBody>
          <a:bodyPr>
            <a:noAutofit/>
          </a:bodyPr>
          <a:lstStyle>
            <a:lvl1pPr marL="128588" indent="-128588">
              <a:lnSpc>
                <a:spcPct val="95000"/>
              </a:lnSpc>
              <a:spcBef>
                <a:spcPts val="0"/>
              </a:spcBef>
              <a:spcAft>
                <a:spcPts val="225"/>
              </a:spcAft>
              <a:buClr>
                <a:schemeClr val="tx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58366" indent="-129779">
              <a:lnSpc>
                <a:spcPct val="100000"/>
              </a:lnSpc>
              <a:spcBef>
                <a:spcPts val="0"/>
              </a:spcBef>
              <a:spcAft>
                <a:spcPts val="225"/>
              </a:spcAft>
              <a:buClr>
                <a:schemeClr val="tx1"/>
              </a:buClr>
              <a:buFont typeface="Arial" panose="020B0604020202020204" pitchFamily="34" charset="0"/>
              <a:buChar char="•"/>
              <a:tabLst/>
              <a:defRPr sz="900"/>
            </a:lvl2pPr>
            <a:lvl3pPr marL="388144"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3459635" y="2762699"/>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472106" y="1850069"/>
            <a:ext cx="229784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3204210" y="1850069"/>
            <a:ext cx="230056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3204210" y="3023186"/>
            <a:ext cx="23005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479823" y="820694"/>
            <a:ext cx="7559278" cy="419100"/>
          </a:xfrm>
        </p:spPr>
        <p:txBody>
          <a:bodyPr>
            <a:noAutofit/>
          </a:bodyPr>
          <a:lstStyle>
            <a:lvl1pPr marL="0" indent="0">
              <a:lnSpc>
                <a:spcPct val="95000"/>
              </a:lnSpc>
              <a:spcBef>
                <a:spcPts val="0"/>
              </a:spcBef>
              <a:spcAft>
                <a:spcPts val="450"/>
              </a:spcAft>
              <a:buNone/>
              <a:defRPr sz="975"/>
            </a:lvl1pPr>
            <a:lvl2pPr marL="128588" indent="-121444">
              <a:tabLst/>
              <a:defRPr sz="900"/>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1F392DE7-291B-82CB-2DF6-1EEB16FEF7D7}"/>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1877277212"/>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guide id="6" pos="4032"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175"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472106"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83079" y="1921960"/>
            <a:ext cx="2297192" cy="648703"/>
          </a:xfrm>
        </p:spPr>
        <p:txBody>
          <a:bodyPr>
            <a:noAutofit/>
          </a:bodyPr>
          <a:lstStyle>
            <a:lvl1pPr marL="132160" indent="-132160">
              <a:lnSpc>
                <a:spcPct val="95000"/>
              </a:lnSpc>
              <a:spcBef>
                <a:spcPts val="0"/>
              </a:spcBef>
              <a:spcAft>
                <a:spcPts val="225"/>
              </a:spcAft>
              <a:buClr>
                <a:schemeClr val="accent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64319" indent="-132160">
              <a:lnSpc>
                <a:spcPct val="100000"/>
              </a:lnSpc>
              <a:spcBef>
                <a:spcPts val="0"/>
              </a:spcBef>
              <a:spcAft>
                <a:spcPts val="225"/>
              </a:spcAft>
              <a:buClr>
                <a:schemeClr val="accent1"/>
              </a:buClr>
              <a:buFont typeface="Arial" panose="020B0604020202020204" pitchFamily="34" charset="0"/>
              <a:buChar char="•"/>
              <a:tabLst/>
              <a:defRPr sz="900"/>
            </a:lvl2pPr>
            <a:lvl3pPr marL="388144" indent="-123825">
              <a:buClr>
                <a:schemeClr val="accent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15216"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211377" y="1514539"/>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222350" y="1921960"/>
            <a:ext cx="2458669" cy="648703"/>
          </a:xfrm>
        </p:spPr>
        <p:txBody>
          <a:bodyPr>
            <a:noAutofit/>
          </a:bodyPr>
          <a:lstStyle>
            <a:lvl1pPr marL="0" indent="0">
              <a:lnSpc>
                <a:spcPct val="95000"/>
              </a:lnSpc>
              <a:spcBef>
                <a:spcPts val="0"/>
              </a:spcBef>
              <a:spcAft>
                <a:spcPts val="225"/>
              </a:spcAft>
              <a:buClr>
                <a:schemeClr val="tx1"/>
              </a:buClr>
              <a:buNone/>
              <a:defRPr sz="975"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454488"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5959727" y="1519413"/>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5970699" y="1926834"/>
            <a:ext cx="2379380" cy="648703"/>
          </a:xfrm>
        </p:spPr>
        <p:txBody>
          <a:bodyPr>
            <a:noAutofit/>
          </a:bodyPr>
          <a:lstStyle>
            <a:lvl1pPr marL="128588" indent="-128588">
              <a:lnSpc>
                <a:spcPct val="95000"/>
              </a:lnSpc>
              <a:spcBef>
                <a:spcPts val="0"/>
              </a:spcBef>
              <a:spcAft>
                <a:spcPts val="225"/>
              </a:spcAft>
              <a:buClr>
                <a:schemeClr val="tx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58366" indent="-129779">
              <a:lnSpc>
                <a:spcPct val="100000"/>
              </a:lnSpc>
              <a:spcBef>
                <a:spcPts val="0"/>
              </a:spcBef>
              <a:spcAft>
                <a:spcPts val="225"/>
              </a:spcAft>
              <a:buClr>
                <a:schemeClr val="tx1"/>
              </a:buClr>
              <a:buFont typeface="Arial" panose="020B0604020202020204" pitchFamily="34" charset="0"/>
              <a:buChar char="•"/>
              <a:tabLst/>
              <a:defRPr sz="900"/>
            </a:lvl2pPr>
            <a:lvl3pPr marL="388144"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202837" y="1585718"/>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472106" y="1850069"/>
            <a:ext cx="229784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3204210" y="1850069"/>
            <a:ext cx="230056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5947413" y="1846205"/>
            <a:ext cx="23005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479823" y="820694"/>
            <a:ext cx="7559278" cy="419100"/>
          </a:xfrm>
        </p:spPr>
        <p:txBody>
          <a:bodyPr>
            <a:noAutofit/>
          </a:bodyPr>
          <a:lstStyle>
            <a:lvl1pPr marL="0" indent="0">
              <a:lnSpc>
                <a:spcPct val="95000"/>
              </a:lnSpc>
              <a:spcBef>
                <a:spcPts val="0"/>
              </a:spcBef>
              <a:buNone/>
              <a:defRPr sz="975"/>
            </a:lvl1pPr>
            <a:lvl2pPr marL="128588" indent="-121444">
              <a:tabLst/>
              <a:defRPr sz="975"/>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050D4B43-1B2B-65B5-1193-3AC4EF142889}"/>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314730620"/>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guide id="6" pos="4032"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9349"/>
            <a:ext cx="7881395" cy="3263504"/>
          </a:xfrm>
        </p:spPr>
        <p:txBody>
          <a:bodyPr lIns="0" tIns="0" rIns="0" bIns="0">
            <a:noAutofit/>
          </a:bodyPr>
          <a:lstStyle>
            <a:lvl1pPr>
              <a:defRPr sz="1800" b="0" i="0">
                <a:latin typeface="Arial" panose="020B0604020202020204" pitchFamily="34" charset="0"/>
                <a:cs typeface="Arial" panose="020B0604020202020204" pitchFamily="34" charset="0"/>
              </a:defRPr>
            </a:lvl1pPr>
            <a:lvl2pPr>
              <a:defRPr sz="1500"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348926552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_Title with 6 Rounded Rectangles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472106" y="1523807"/>
            <a:ext cx="308715" cy="347595"/>
          </a:xfrm>
        </p:spPr>
        <p:txBody>
          <a:bodyPr>
            <a:noAutofit/>
          </a:bodyPr>
          <a:lstStyle>
            <a:lvl1pPr marL="0" indent="0">
              <a:lnSpc>
                <a:spcPct val="100000"/>
              </a:lnSpc>
              <a:spcBef>
                <a:spcPts val="0"/>
              </a:spcBef>
              <a:spcAft>
                <a:spcPts val="225"/>
              </a:spcAft>
              <a:buClr>
                <a:schemeClr val="tx1"/>
              </a:buClr>
              <a:buNone/>
              <a:defRPr sz="1800" b="0" i="0">
                <a:latin typeface="Times New Roman" panose="02020603050405020304" pitchFamily="18"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83079" y="1921960"/>
            <a:ext cx="2297192" cy="648703"/>
          </a:xfrm>
        </p:spPr>
        <p:txBody>
          <a:bodyPr>
            <a:noAutofit/>
          </a:bodyPr>
          <a:lstStyle>
            <a:lvl1pPr marL="132160" indent="-132160">
              <a:lnSpc>
                <a:spcPct val="95000"/>
              </a:lnSpc>
              <a:spcBef>
                <a:spcPts val="0"/>
              </a:spcBef>
              <a:spcAft>
                <a:spcPts val="225"/>
              </a:spcAft>
              <a:buClr>
                <a:schemeClr val="accent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64319" indent="-132160">
              <a:lnSpc>
                <a:spcPct val="100000"/>
              </a:lnSpc>
              <a:spcBef>
                <a:spcPts val="0"/>
              </a:spcBef>
              <a:spcAft>
                <a:spcPts val="225"/>
              </a:spcAft>
              <a:buClr>
                <a:schemeClr val="accent1"/>
              </a:buClr>
              <a:buFont typeface="Arial" panose="020B0604020202020204" pitchFamily="34" charset="0"/>
              <a:buChar char="•"/>
              <a:tabLst/>
              <a:defRPr sz="900"/>
            </a:lvl2pPr>
            <a:lvl3pPr marL="388144" indent="-123825">
              <a:buClr>
                <a:schemeClr val="accent1"/>
              </a:buClr>
              <a:buFont typeface="Arial" panose="020B0604020202020204" pitchFamily="34" charset="0"/>
              <a:buChar char="•"/>
              <a:tabLst/>
              <a:defRPr sz="825"/>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15216" y="1580844"/>
            <a:ext cx="1898444" cy="285750"/>
          </a:xfrm>
        </p:spPr>
        <p:txBody>
          <a:bodyPr>
            <a:noAutofit/>
          </a:bodyPr>
          <a:lstStyle>
            <a:lvl1pPr marL="0" indent="0">
              <a:buNone/>
              <a:defRPr sz="1500" b="0" i="0">
                <a:latin typeface="Times New Roman" panose="02020603050405020304" pitchFamily="18"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211377" y="1514539"/>
            <a:ext cx="308715" cy="347595"/>
          </a:xfrm>
        </p:spPr>
        <p:txBody>
          <a:bodyPr>
            <a:noAutofit/>
          </a:bodyPr>
          <a:lstStyle>
            <a:lvl1pPr marL="0" indent="0">
              <a:lnSpc>
                <a:spcPct val="100000"/>
              </a:lnSpc>
              <a:spcBef>
                <a:spcPts val="0"/>
              </a:spcBef>
              <a:spcAft>
                <a:spcPts val="225"/>
              </a:spcAft>
              <a:buClr>
                <a:schemeClr val="tx1"/>
              </a:buClr>
              <a:buNone/>
              <a:defRPr sz="1800" b="0" i="0">
                <a:latin typeface="Times New Roman" panose="02020603050405020304" pitchFamily="18"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dirty="0"/>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222350" y="1921960"/>
            <a:ext cx="2458669" cy="648703"/>
          </a:xfrm>
        </p:spPr>
        <p:txBody>
          <a:bodyPr>
            <a:noAutofit/>
          </a:bodyPr>
          <a:lstStyle>
            <a:lvl1pPr marL="0" indent="0">
              <a:lnSpc>
                <a:spcPct val="95000"/>
              </a:lnSpc>
              <a:spcBef>
                <a:spcPts val="0"/>
              </a:spcBef>
              <a:spcAft>
                <a:spcPts val="225"/>
              </a:spcAft>
              <a:buClr>
                <a:schemeClr val="tx1"/>
              </a:buClr>
              <a:buNone/>
              <a:defRPr sz="975"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454488" y="1580844"/>
            <a:ext cx="1898444" cy="285750"/>
          </a:xfrm>
        </p:spPr>
        <p:txBody>
          <a:bodyPr>
            <a:noAutofit/>
          </a:bodyPr>
          <a:lstStyle>
            <a:lvl1pPr marL="0" indent="0">
              <a:buNone/>
              <a:defRPr sz="1500" b="0" i="0">
                <a:latin typeface="Times New Roman" panose="02020603050405020304" pitchFamily="18"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5959727" y="1519413"/>
            <a:ext cx="308715" cy="347595"/>
          </a:xfrm>
        </p:spPr>
        <p:txBody>
          <a:bodyPr>
            <a:noAutofit/>
          </a:bodyPr>
          <a:lstStyle>
            <a:lvl1pPr marL="0" indent="0">
              <a:lnSpc>
                <a:spcPct val="100000"/>
              </a:lnSpc>
              <a:spcBef>
                <a:spcPts val="0"/>
              </a:spcBef>
              <a:spcAft>
                <a:spcPts val="225"/>
              </a:spcAft>
              <a:buClr>
                <a:schemeClr val="tx1"/>
              </a:buClr>
              <a:buNone/>
              <a:defRPr sz="1800" b="0" i="0">
                <a:latin typeface="Times New Roman" panose="02020603050405020304" pitchFamily="18"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dirty="0"/>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5970699" y="1926834"/>
            <a:ext cx="2379380" cy="648703"/>
          </a:xfrm>
        </p:spPr>
        <p:txBody>
          <a:bodyPr>
            <a:noAutofit/>
          </a:bodyPr>
          <a:lstStyle>
            <a:lvl1pPr marL="128588" indent="-128588">
              <a:lnSpc>
                <a:spcPct val="95000"/>
              </a:lnSpc>
              <a:spcBef>
                <a:spcPts val="0"/>
              </a:spcBef>
              <a:spcAft>
                <a:spcPts val="225"/>
              </a:spcAft>
              <a:buClr>
                <a:schemeClr val="tx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58366" indent="-129779">
              <a:lnSpc>
                <a:spcPct val="100000"/>
              </a:lnSpc>
              <a:spcBef>
                <a:spcPts val="0"/>
              </a:spcBef>
              <a:spcAft>
                <a:spcPts val="225"/>
              </a:spcAft>
              <a:buClr>
                <a:schemeClr val="tx1"/>
              </a:buClr>
              <a:buFont typeface="Arial" panose="020B0604020202020204" pitchFamily="34" charset="0"/>
              <a:buChar char="•"/>
              <a:tabLst/>
              <a:defRPr sz="900"/>
            </a:lvl2pPr>
            <a:lvl3pPr marL="388144"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202837" y="1585718"/>
            <a:ext cx="1898444" cy="285750"/>
          </a:xfrm>
        </p:spPr>
        <p:txBody>
          <a:bodyPr>
            <a:noAutofit/>
          </a:bodyPr>
          <a:lstStyle>
            <a:lvl1pPr marL="0" indent="0">
              <a:buNone/>
              <a:defRPr sz="1500" b="0" i="0">
                <a:latin typeface="Times New Roman" panose="02020603050405020304" pitchFamily="18"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Subhead here</a:t>
            </a:r>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i="0" dirty="0">
              <a:latin typeface="Arial" panose="020B0604020202020204" pitchFamily="34" charset="0"/>
            </a:endParaRPr>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472106" y="1850069"/>
            <a:ext cx="229784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3204210" y="1850069"/>
            <a:ext cx="230056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5947413" y="1846205"/>
            <a:ext cx="23005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479823" y="820694"/>
            <a:ext cx="7559278" cy="419100"/>
          </a:xfrm>
        </p:spPr>
        <p:txBody>
          <a:bodyPr>
            <a:noAutofit/>
          </a:bodyPr>
          <a:lstStyle>
            <a:lvl1pPr marL="0" indent="0">
              <a:lnSpc>
                <a:spcPct val="95000"/>
              </a:lnSpc>
              <a:spcBef>
                <a:spcPts val="0"/>
              </a:spcBef>
              <a:buNone/>
              <a:defRPr sz="975"/>
            </a:lvl1pPr>
            <a:lvl2pPr marL="128588" indent="-121444">
              <a:tabLst/>
              <a:defRPr sz="975"/>
            </a:lvl2pPr>
          </a:lstStyle>
          <a:p>
            <a:pPr lvl="0"/>
            <a:r>
              <a:rPr lang="en-US" dirty="0"/>
              <a:t>Click to edit Master text styles</a:t>
            </a:r>
          </a:p>
          <a:p>
            <a:pPr lvl="1"/>
            <a:r>
              <a:rPr lang="en-US" dirty="0"/>
              <a:t>Second level</a:t>
            </a:r>
          </a:p>
        </p:txBody>
      </p:sp>
      <p:sp>
        <p:nvSpPr>
          <p:cNvPr id="2" name="TextBox 1">
            <a:extLst>
              <a:ext uri="{FF2B5EF4-FFF2-40B4-BE49-F238E27FC236}">
                <a16:creationId xmlns:a16="http://schemas.microsoft.com/office/drawing/2014/main" id="{050D4B43-1B2B-65B5-1193-3AC4EF142889}"/>
              </a:ext>
            </a:extLst>
          </p:cNvPr>
          <p:cNvSpPr txBox="1"/>
          <p:nvPr userDrawn="1"/>
        </p:nvSpPr>
        <p:spPr>
          <a:xfrm rot="16200000">
            <a:off x="8463188" y="4392820"/>
            <a:ext cx="1211580" cy="173124"/>
          </a:xfrm>
          <a:prstGeom prst="rect">
            <a:avLst/>
          </a:prstGeom>
          <a:noFill/>
        </p:spPr>
        <p:txBody>
          <a:bodyPr wrap="square" rtlCol="0">
            <a:spAutoFit/>
          </a:bodyPr>
          <a:lstStyle/>
          <a:p>
            <a:r>
              <a:rPr lang="en-US" sz="525" b="0" i="0" dirty="0">
                <a:solidFill>
                  <a:schemeClr val="bg1">
                    <a:lumMod val="95000"/>
                  </a:schemeClr>
                </a:solidFill>
                <a:latin typeface="Arial" panose="020B0604020202020204" pitchFamily="34" charset="0"/>
              </a:rPr>
              <a:t>MRK22111900</a:t>
            </a:r>
          </a:p>
        </p:txBody>
      </p:sp>
      <p:sp>
        <p:nvSpPr>
          <p:cNvPr id="9" name="Text Placeholder 10">
            <a:extLst>
              <a:ext uri="{FF2B5EF4-FFF2-40B4-BE49-F238E27FC236}">
                <a16:creationId xmlns:a16="http://schemas.microsoft.com/office/drawing/2014/main" id="{D47DB2B9-68A6-996B-DEC1-49B625246B42}"/>
              </a:ext>
            </a:extLst>
          </p:cNvPr>
          <p:cNvSpPr>
            <a:spLocks noGrp="1"/>
          </p:cNvSpPr>
          <p:nvPr>
            <p:ph type="body" sz="quarter" idx="29" hasCustomPrompt="1"/>
          </p:nvPr>
        </p:nvSpPr>
        <p:spPr>
          <a:xfrm>
            <a:off x="459487" y="370332"/>
            <a:ext cx="7661351" cy="571500"/>
          </a:xfrm>
        </p:spPr>
        <p:txBody>
          <a:bodyPr>
            <a:noAutofit/>
          </a:bodyPr>
          <a:lstStyle>
            <a:lvl1pPr marL="0" indent="0">
              <a:lnSpc>
                <a:spcPct val="90000"/>
              </a:lnSpc>
              <a:buNone/>
              <a:defRPr sz="2700" b="0" i="0">
                <a:latin typeface="Times New Roman" panose="02020603050405020304" pitchFamily="18" charset="0"/>
              </a:defRPr>
            </a:lvl1pPr>
            <a:lvl2pPr marL="0" indent="0">
              <a:lnSpc>
                <a:spcPct val="100000"/>
              </a:lnSpc>
              <a:spcBef>
                <a:spcPts val="0"/>
              </a:spcBef>
              <a:buNone/>
              <a:tabLst/>
              <a:defRPr sz="1800" b="1">
                <a:solidFill>
                  <a:schemeClr val="accent1"/>
                </a:solidFill>
              </a:defRPr>
            </a:lvl2pPr>
          </a:lstStyle>
          <a:p>
            <a:pPr lvl="0"/>
            <a:r>
              <a:rPr lang="en-US" dirty="0"/>
              <a:t>Product Course name here</a:t>
            </a:r>
          </a:p>
          <a:p>
            <a:pPr lvl="1"/>
            <a:r>
              <a:rPr lang="en-US" dirty="0"/>
              <a:t>IJ TYPE</a:t>
            </a:r>
          </a:p>
        </p:txBody>
      </p:sp>
      <p:pic>
        <p:nvPicPr>
          <p:cNvPr id="4" name="Picture 3" descr="A picture containing text&#10;&#10;Description automatically generated">
            <a:extLst>
              <a:ext uri="{FF2B5EF4-FFF2-40B4-BE49-F238E27FC236}">
                <a16:creationId xmlns:a16="http://schemas.microsoft.com/office/drawing/2014/main" id="{64868530-D83D-6FE7-BE0D-A820043CE0B6}"/>
              </a:ext>
            </a:extLst>
          </p:cNvPr>
          <p:cNvPicPr>
            <a:picLocks noChangeAspect="1"/>
          </p:cNvPicPr>
          <p:nvPr userDrawn="1"/>
        </p:nvPicPr>
        <p:blipFill>
          <a:blip r:embed="rId2"/>
          <a:stretch>
            <a:fillRect/>
          </a:stretch>
        </p:blipFill>
        <p:spPr>
          <a:xfrm>
            <a:off x="8333692" y="400049"/>
            <a:ext cx="330939" cy="330939"/>
          </a:xfrm>
          <a:prstGeom prst="rect">
            <a:avLst/>
          </a:prstGeom>
        </p:spPr>
      </p:pic>
    </p:spTree>
    <p:extLst>
      <p:ext uri="{BB962C8B-B14F-4D97-AF65-F5344CB8AC3E}">
        <p14:creationId xmlns:p14="http://schemas.microsoft.com/office/powerpoint/2010/main" val="133396035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descr="A picture containing text, clipart&#10;&#10;Description automatically generated">
            <a:extLst>
              <a:ext uri="{FF2B5EF4-FFF2-40B4-BE49-F238E27FC236}">
                <a16:creationId xmlns:a16="http://schemas.microsoft.com/office/drawing/2014/main" id="{56120F70-EF6D-E24D-A38B-6083CD38FF4E}"/>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A11B2CB7-2789-DA48-BE98-952C615B99A9}"/>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Tree>
    <p:extLst>
      <p:ext uri="{BB962C8B-B14F-4D97-AF65-F5344CB8AC3E}">
        <p14:creationId xmlns:p14="http://schemas.microsoft.com/office/powerpoint/2010/main" val="1689710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0B87AFC9-C408-9B45-AC50-615683DF84FB}"/>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E7C05813-F366-4248-8C66-49636CBEC455}"/>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B8AF455-9740-7444-8658-EAA0DFF5BC39}"/>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17567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5AC9070E-CB3E-9A45-920B-2B2EBAE67192}"/>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8BDACA3-7D2D-F748-9D68-139311065E66}"/>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35825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ection Divider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B16C1E2D-AC32-A943-886D-945EFFA24AE2}"/>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FBC18740-9C28-5C49-BD9A-FB3706415F9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7F025964-8C5D-304B-9364-500ADAAEE159}"/>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115917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A3B3BECC-E596-8D44-89A3-82EE9BB28F5B}"/>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EBB31CC-5192-A646-9C19-3E4B87EF0E17}"/>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1389728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Section Divider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75287CAE-FD44-A84A-B47B-66AD2E064914}"/>
              </a:ext>
            </a:extLst>
          </p:cNvPr>
          <p:cNvSpPr>
            <a:spLocks noGrp="1"/>
          </p:cNvSpPr>
          <p:nvPr>
            <p:ph type="title" hasCustomPrompt="1"/>
          </p:nvPr>
        </p:nvSpPr>
        <p:spPr>
          <a:xfrm>
            <a:off x="457200" y="400050"/>
            <a:ext cx="8229600" cy="4000500"/>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BE537FA-6C78-D64A-B956-89BCA14861E0}"/>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C77E3C7-D569-7A4E-9186-64143D36FA63}"/>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471925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5535B54C-7D58-6843-BA77-0D348D9F772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30F892B-7E74-8D48-A300-B1CC366E1BD9}"/>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103013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4792237" y="57150"/>
            <a:ext cx="4120691" cy="5086351"/>
          </a:xfrm>
          <a:prstGeom prst="rect">
            <a:avLst/>
          </a:prstGeom>
        </p:spPr>
      </p:pic>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57257958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Section Divider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57200" y="481542"/>
            <a:ext cx="8229600" cy="3919008"/>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087867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8584910C-9968-7C4B-BE27-B115EF389B0E}"/>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CDCB1A2-70E2-AE4B-9015-425595D84111}"/>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218611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ection Divider 6">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549A5471-EC92-F54F-AA59-C139E0A75B21}"/>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360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1BE93F4-A7B1-DE45-B342-5E27E0A0EEEC}"/>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567F5CF3-C0EB-304A-BCA5-3051EB9BF3C4}"/>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985025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8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376D6044-9C5D-7642-BBCB-319BCD3D40B4}"/>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D209DD0-B032-A347-BCB1-7EDF62721C24}"/>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342084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ection Divider 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AE800238-0656-304B-847D-73401845B5F4}"/>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360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146868F-593C-4E46-BAAA-124CB37B5424}"/>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23AD7DC-42E1-5B42-B3FE-784A6BA4D500}"/>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279423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Quote/Section Divider with Bullets">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00150"/>
          </a:xfrm>
        </p:spPr>
        <p:txBody>
          <a:bodyPr anchor="t" anchorCtr="0">
            <a:noAutofit/>
          </a:bodyPr>
          <a:lstStyle>
            <a:lvl1pPr>
              <a:lnSpc>
                <a:spcPct val="80000"/>
              </a:lnSpc>
              <a:defRPr sz="4050" b="0" spc="0" baseline="0">
                <a:solidFill>
                  <a:schemeClr val="tx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tx1"/>
                </a:solidFill>
              </a:defRPr>
            </a:lvl1pPr>
            <a:lvl2pPr marL="600075" indent="-257175">
              <a:buClr>
                <a:schemeClr val="bg1"/>
              </a:buClr>
              <a:buFont typeface="Arial" panose="020B0604020202020204" pitchFamily="34" charset="0"/>
              <a:buChar char="•"/>
              <a:defRPr>
                <a:solidFill>
                  <a:schemeClr val="tx1"/>
                </a:solidFill>
              </a:defRPr>
            </a:lvl2pPr>
            <a:lvl3pPr marL="900113" indent="-214313">
              <a:buClr>
                <a:schemeClr val="bg1"/>
              </a:buClr>
              <a:buFont typeface="Arial" panose="020B0604020202020204" pitchFamily="34" charset="0"/>
              <a:buChar char="•"/>
              <a:defRPr>
                <a:solidFill>
                  <a:schemeClr val="tx1"/>
                </a:solidFill>
              </a:defRPr>
            </a:lvl3pPr>
            <a:lvl4pPr marL="1243013" indent="-214313">
              <a:buClr>
                <a:schemeClr val="bg1"/>
              </a:buClr>
              <a:buFont typeface="Arial" panose="020B0604020202020204" pitchFamily="34" charset="0"/>
              <a:buChar char="•"/>
              <a:defRPr>
                <a:solidFill>
                  <a:schemeClr val="tx1"/>
                </a:solidFill>
              </a:defRPr>
            </a:lvl4pPr>
            <a:lvl5pPr marL="1585913" indent="-214313">
              <a:buClr>
                <a:schemeClr val="bg1"/>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F655383-4FCE-404A-9EA2-B1AD372A85E4}"/>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156982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ection Divider 8">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C21529-CE5D-CD4F-ACB3-8288F29E5605}"/>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itle 12">
            <a:extLst>
              <a:ext uri="{FF2B5EF4-FFF2-40B4-BE49-F238E27FC236}">
                <a16:creationId xmlns:a16="http://schemas.microsoft.com/office/drawing/2014/main" id="{03EE560B-2E6B-5E44-A1FD-12F5D98D1A18}"/>
              </a:ext>
            </a:extLst>
          </p:cNvPr>
          <p:cNvSpPr>
            <a:spLocks noGrp="1"/>
          </p:cNvSpPr>
          <p:nvPr>
            <p:ph type="title" hasCustomPrompt="1"/>
          </p:nvPr>
        </p:nvSpPr>
        <p:spPr>
          <a:xfrm>
            <a:off x="457200" y="371475"/>
            <a:ext cx="8229600" cy="4029075"/>
          </a:xfrm>
        </p:spPr>
        <p:txBody>
          <a:bodyPr anchor="ctr" anchorCtr="0">
            <a:noAutofit/>
          </a:bodyPr>
          <a:lstStyle>
            <a:lvl1pPr>
              <a:lnSpc>
                <a:spcPct val="80000"/>
              </a:lnSpc>
              <a:defRPr sz="4050" b="0" spc="0" baseline="0">
                <a:solidFill>
                  <a:schemeClr val="tx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5" name="Rectangle 4">
            <a:extLst>
              <a:ext uri="{FF2B5EF4-FFF2-40B4-BE49-F238E27FC236}">
                <a16:creationId xmlns:a16="http://schemas.microsoft.com/office/drawing/2014/main" id="{26E957A4-9C4E-724B-92FB-D784D8D76F7D}"/>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591902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9349"/>
            <a:ext cx="7881395" cy="3263504"/>
          </a:xfrm>
        </p:spPr>
        <p:txBody>
          <a:bodyPr lIns="0" tIns="0" rIns="0" bIns="0">
            <a:noAutofit/>
          </a:bodyPr>
          <a:lstStyle>
            <a:lvl1pPr>
              <a:defRPr sz="1800" b="0" i="0">
                <a:latin typeface="Arial" panose="020B0604020202020204" pitchFamily="34" charset="0"/>
                <a:cs typeface="Arial" panose="020B0604020202020204" pitchFamily="34" charset="0"/>
              </a:defRPr>
            </a:lvl1pPr>
            <a:lvl2pPr>
              <a:defRPr sz="1500"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3353975349"/>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420363531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 1 column paragrap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9349"/>
            <a:ext cx="7881395" cy="3263504"/>
          </a:xfrm>
        </p:spPr>
        <p:txBody>
          <a:bodyPr lIns="0" tIns="0" rIns="0" bIns="0">
            <a:noAutofit/>
          </a:bodyPr>
          <a:lstStyle>
            <a:lvl1pPr marL="0" indent="0">
              <a:lnSpc>
                <a:spcPct val="110000"/>
              </a:lnSpc>
              <a:spcAft>
                <a:spcPts val="900"/>
              </a:spcAft>
              <a:buNone/>
              <a:defRPr sz="1350" b="0" i="0">
                <a:latin typeface="Arial" panose="020B0604020202020204" pitchFamily="34" charset="0"/>
                <a:cs typeface="Arial" panose="020B0604020202020204" pitchFamily="34" charset="0"/>
              </a:defRPr>
            </a:lvl1pPr>
            <a:lvl2pPr>
              <a:lnSpc>
                <a:spcPct val="110000"/>
              </a:lnSpc>
              <a:spcAft>
                <a:spcPts val="900"/>
              </a:spcAft>
              <a:defRPr sz="1200" b="0" i="0">
                <a:latin typeface="Arial" panose="020B0604020202020204" pitchFamily="34" charset="0"/>
                <a:cs typeface="Arial" panose="020B0604020202020204" pitchFamily="34" charset="0"/>
              </a:defRPr>
            </a:lvl2pPr>
            <a:lvl3pPr>
              <a:lnSpc>
                <a:spcPct val="110000"/>
              </a:lnSpc>
              <a:spcAft>
                <a:spcPts val="900"/>
              </a:spcAft>
              <a:defRPr sz="1050" b="0" i="0">
                <a:latin typeface="Arial" panose="020B0604020202020204" pitchFamily="34" charset="0"/>
                <a:cs typeface="Arial" panose="020B0604020202020204" pitchFamily="34" charset="0"/>
              </a:defRPr>
            </a:lvl3pPr>
            <a:lvl4pPr>
              <a:lnSpc>
                <a:spcPct val="110000"/>
              </a:lnSpc>
              <a:spcAft>
                <a:spcPts val="900"/>
              </a:spcAft>
              <a:defRPr sz="900" b="0" i="0">
                <a:latin typeface="Arial" panose="020B0604020202020204" pitchFamily="34" charset="0"/>
                <a:cs typeface="Arial" panose="020B0604020202020204" pitchFamily="34" charset="0"/>
              </a:defRPr>
            </a:lvl4pPr>
            <a:lvl5pPr>
              <a:lnSpc>
                <a:spcPct val="110000"/>
              </a:lnSpc>
              <a:spcAft>
                <a:spcPts val="900"/>
              </a:spcAft>
              <a:defRPr sz="9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27465429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1 with subhea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4792237" y="57150"/>
            <a:ext cx="4120691" cy="5086351"/>
          </a:xfrm>
          <a:prstGeom prst="rect">
            <a:avLst/>
          </a:prstGeom>
        </p:spPr>
      </p:pic>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971550" y="1718954"/>
            <a:ext cx="3829050" cy="1389414"/>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3" name="Text Placeholder 2">
            <a:extLst>
              <a:ext uri="{FF2B5EF4-FFF2-40B4-BE49-F238E27FC236}">
                <a16:creationId xmlns:a16="http://schemas.microsoft.com/office/drawing/2014/main" id="{EC9BBFB1-70C7-09BE-04A2-1F5DC2CAA60C}"/>
              </a:ext>
            </a:extLst>
          </p:cNvPr>
          <p:cNvSpPr>
            <a:spLocks noGrp="1"/>
          </p:cNvSpPr>
          <p:nvPr>
            <p:ph type="body" sz="quarter" idx="10" hasCustomPrompt="1"/>
          </p:nvPr>
        </p:nvSpPr>
        <p:spPr>
          <a:xfrm>
            <a:off x="971550" y="3259932"/>
            <a:ext cx="3303985" cy="898922"/>
          </a:xfrm>
        </p:spPr>
        <p:txBody>
          <a:bodyPr>
            <a:normAutofit/>
          </a:bodyPr>
          <a:lstStyle>
            <a:lvl1pPr marL="0" indent="0">
              <a:buFontTx/>
              <a:buNone/>
              <a:defRPr sz="1350" b="1"/>
            </a:lvl1pPr>
            <a:lvl2pPr marL="177404" indent="-169069">
              <a:buFont typeface="Arial" panose="020B0604020202020204" pitchFamily="34" charset="0"/>
              <a:buChar char="•"/>
              <a:tabLst/>
              <a:defRPr sz="1200"/>
            </a:lvl2pPr>
            <a:lvl3pPr marL="685800" indent="0">
              <a:buFontTx/>
              <a:buNone/>
              <a:defRPr/>
            </a:lvl3pPr>
            <a:lvl4pPr marL="1028700" indent="0">
              <a:buFontTx/>
              <a:buNone/>
              <a:defRPr/>
            </a:lvl4pPr>
            <a:lvl5pPr marL="1371600" indent="0">
              <a:buFontTx/>
              <a:buNone/>
              <a:defRPr/>
            </a:lvl5pPr>
          </a:lstStyle>
          <a:p>
            <a:pPr lvl="0"/>
            <a:r>
              <a:rPr lang="en-US"/>
              <a:t>Subhead 1</a:t>
            </a:r>
          </a:p>
          <a:p>
            <a:pPr lvl="1"/>
            <a:r>
              <a:rPr lang="en-US"/>
              <a:t>Bullet point 1</a:t>
            </a:r>
          </a:p>
        </p:txBody>
      </p:sp>
    </p:spTree>
    <p:extLst>
      <p:ext uri="{BB962C8B-B14F-4D97-AF65-F5344CB8AC3E}">
        <p14:creationId xmlns:p14="http://schemas.microsoft.com/office/powerpoint/2010/main" val="330154660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540073"/>
            <a:ext cx="7881395" cy="3263504"/>
          </a:xfrm>
        </p:spPr>
        <p:txBody>
          <a:bodyPr lIns="0" tIns="0" rIns="0" bIns="0">
            <a:noAutofit/>
          </a:bodyPr>
          <a:lstStyle>
            <a:lvl1pPr>
              <a:lnSpc>
                <a:spcPct val="110000"/>
              </a:lnSpc>
              <a:spcBef>
                <a:spcPts val="0"/>
              </a:spcBef>
              <a:spcAft>
                <a:spcPts val="900"/>
              </a:spcAft>
              <a:defRPr sz="1350" b="0" i="0">
                <a:latin typeface="Arial" panose="020B0604020202020204" pitchFamily="34" charset="0"/>
                <a:cs typeface="Arial" panose="020B0604020202020204" pitchFamily="34" charset="0"/>
              </a:defRPr>
            </a:lvl1pPr>
            <a:lvl2pPr>
              <a:lnSpc>
                <a:spcPct val="120000"/>
              </a:lnSpc>
              <a:defRPr sz="1350" b="0" i="0">
                <a:latin typeface="Arial" panose="020B0604020202020204" pitchFamily="34" charset="0"/>
                <a:cs typeface="Arial" panose="020B0604020202020204" pitchFamily="34" charset="0"/>
              </a:defRPr>
            </a:lvl2pPr>
            <a:lvl3pPr>
              <a:lnSpc>
                <a:spcPct val="120000"/>
              </a:lnSpc>
              <a:defRPr sz="1200" b="0" i="0">
                <a:latin typeface="Arial" panose="020B0604020202020204" pitchFamily="34" charset="0"/>
                <a:cs typeface="Arial" panose="020B0604020202020204" pitchFamily="34" charset="0"/>
              </a:defRPr>
            </a:lvl3pPr>
            <a:lvl4pPr>
              <a:lnSpc>
                <a:spcPct val="120000"/>
              </a:lnSpc>
              <a:defRPr sz="1050" b="0" i="0">
                <a:latin typeface="Arial" panose="020B0604020202020204" pitchFamily="34" charset="0"/>
                <a:cs typeface="Arial" panose="020B0604020202020204" pitchFamily="34" charset="0"/>
              </a:defRPr>
            </a:lvl4pPr>
            <a:lvl5pPr>
              <a:lnSpc>
                <a:spcPct val="120000"/>
              </a:lnSpc>
              <a:defRPr sz="10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9" name="Text Placeholder 11">
            <a:extLst>
              <a:ext uri="{FF2B5EF4-FFF2-40B4-BE49-F238E27FC236}">
                <a16:creationId xmlns:a16="http://schemas.microsoft.com/office/drawing/2014/main" id="{8E0D8B74-BA28-AB04-0BB1-CE09E898BA1C}"/>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Tree>
    <p:extLst>
      <p:ext uri="{BB962C8B-B14F-4D97-AF65-F5344CB8AC3E}">
        <p14:creationId xmlns:p14="http://schemas.microsoft.com/office/powerpoint/2010/main" val="135782589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 Integrat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3000"/>
            <a:ext cx="7881395" cy="1031677"/>
          </a:xfrm>
        </p:spPr>
        <p:txBody>
          <a:bodyPr lIns="0" tIns="0" rIns="0" bIns="0">
            <a:noAutofit/>
          </a:bodyPr>
          <a:lstStyle>
            <a:lvl1pPr marL="0" indent="0">
              <a:lnSpc>
                <a:spcPct val="110000"/>
              </a:lnSpc>
              <a:spcBef>
                <a:spcPts val="0"/>
              </a:spcBef>
              <a:spcAft>
                <a:spcPts val="900"/>
              </a:spcAft>
              <a:buNone/>
              <a:defRPr sz="1350" b="1" i="0">
                <a:latin typeface="Arial" panose="020B0604020202020204" pitchFamily="34" charset="0"/>
                <a:cs typeface="Arial" panose="020B0604020202020204" pitchFamily="34" charset="0"/>
              </a:defRPr>
            </a:lvl1pPr>
            <a:lvl2pPr marL="175022" indent="-167879">
              <a:lnSpc>
                <a:spcPct val="110000"/>
              </a:lnSpc>
              <a:spcBef>
                <a:spcPts val="0"/>
              </a:spcBef>
              <a:spcAft>
                <a:spcPts val="900"/>
              </a:spcAft>
              <a:tabLst/>
              <a:defRPr sz="1350" b="0" i="0">
                <a:latin typeface="Arial" panose="020B0604020202020204" pitchFamily="34" charset="0"/>
                <a:cs typeface="Arial" panose="020B0604020202020204" pitchFamily="34" charset="0"/>
              </a:defRPr>
            </a:lvl2pPr>
            <a:lvl3pPr>
              <a:lnSpc>
                <a:spcPct val="110000"/>
              </a:lnSpc>
              <a:spcBef>
                <a:spcPts val="0"/>
              </a:spcBef>
              <a:spcAft>
                <a:spcPts val="900"/>
              </a:spcAft>
              <a:defRPr sz="1200" b="0" i="0">
                <a:latin typeface="Arial" panose="020B0604020202020204" pitchFamily="34" charset="0"/>
                <a:cs typeface="Arial" panose="020B0604020202020204" pitchFamily="34" charset="0"/>
              </a:defRPr>
            </a:lvl3pPr>
            <a:lvl4pPr>
              <a:lnSpc>
                <a:spcPct val="110000"/>
              </a:lnSpc>
              <a:spcBef>
                <a:spcPts val="0"/>
              </a:spcBef>
              <a:spcAft>
                <a:spcPts val="900"/>
              </a:spcAft>
              <a:defRPr sz="1050" b="0" i="0">
                <a:latin typeface="Arial" panose="020B0604020202020204" pitchFamily="34" charset="0"/>
                <a:cs typeface="Arial" panose="020B0604020202020204" pitchFamily="34" charset="0"/>
              </a:defRPr>
            </a:lvl4pPr>
            <a:lvl5pPr>
              <a:lnSpc>
                <a:spcPct val="110000"/>
              </a:lnSpc>
              <a:spcBef>
                <a:spcPts val="0"/>
              </a:spcBef>
              <a:spcAft>
                <a:spcPts val="900"/>
              </a:spcAft>
              <a:defRPr sz="10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7190"/>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57962243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 1 column-2 row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540074"/>
            <a:ext cx="7881395" cy="1031677"/>
          </a:xfrm>
        </p:spPr>
        <p:txBody>
          <a:bodyPr lIns="0" tIns="0" rIns="0" bIns="0">
            <a:noAutofit/>
          </a:bodyPr>
          <a:lstStyle>
            <a:lvl1pPr>
              <a:lnSpc>
                <a:spcPct val="110000"/>
              </a:lnSpc>
              <a:spcBef>
                <a:spcPts val="0"/>
              </a:spcBef>
              <a:spcAft>
                <a:spcPts val="900"/>
              </a:spcAft>
              <a:defRPr sz="1350" b="0" i="0">
                <a:latin typeface="Arial" panose="020B0604020202020204" pitchFamily="34" charset="0"/>
                <a:cs typeface="Arial" panose="020B0604020202020204" pitchFamily="34" charset="0"/>
              </a:defRPr>
            </a:lvl1pPr>
            <a:lvl2pPr>
              <a:defRPr sz="1350" b="0" i="0">
                <a:latin typeface="Arial" panose="020B0604020202020204" pitchFamily="34" charset="0"/>
                <a:cs typeface="Arial" panose="020B0604020202020204" pitchFamily="34" charset="0"/>
              </a:defRPr>
            </a:lvl2pPr>
            <a:lvl3pPr>
              <a:defRPr sz="1200" b="0" i="0">
                <a:latin typeface="Arial" panose="020B0604020202020204" pitchFamily="34" charset="0"/>
                <a:cs typeface="Arial" panose="020B0604020202020204" pitchFamily="34" charset="0"/>
              </a:defRPr>
            </a:lvl3pPr>
            <a:lvl4pPr>
              <a:defRPr sz="1050" b="0" i="0">
                <a:latin typeface="Arial" panose="020B0604020202020204" pitchFamily="34" charset="0"/>
                <a:cs typeface="Arial" panose="020B0604020202020204" pitchFamily="34" charset="0"/>
              </a:defRPr>
            </a:lvl4pPr>
            <a:lvl5pPr>
              <a:defRPr sz="10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9" name="Text Placeholder 11">
            <a:extLst>
              <a:ext uri="{FF2B5EF4-FFF2-40B4-BE49-F238E27FC236}">
                <a16:creationId xmlns:a16="http://schemas.microsoft.com/office/drawing/2014/main" id="{8E0D8B74-BA28-AB04-0BB1-CE09E898BA1C}"/>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10" name="Text Placeholder 11">
            <a:extLst>
              <a:ext uri="{FF2B5EF4-FFF2-40B4-BE49-F238E27FC236}">
                <a16:creationId xmlns:a16="http://schemas.microsoft.com/office/drawing/2014/main" id="{1683ACF8-ACFC-ADBC-1954-6194867AD587}"/>
              </a:ext>
            </a:extLst>
          </p:cNvPr>
          <p:cNvSpPr>
            <a:spLocks noGrp="1"/>
          </p:cNvSpPr>
          <p:nvPr>
            <p:ph type="body" sz="quarter" idx="17" hasCustomPrompt="1"/>
          </p:nvPr>
        </p:nvSpPr>
        <p:spPr>
          <a:xfrm>
            <a:off x="461962" y="2801074"/>
            <a:ext cx="8224838" cy="400050"/>
          </a:xfrm>
        </p:spPr>
        <p:txBody>
          <a:bodyPr>
            <a:norm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Tree>
    <p:extLst>
      <p:ext uri="{BB962C8B-B14F-4D97-AF65-F5344CB8AC3E}">
        <p14:creationId xmlns:p14="http://schemas.microsoft.com/office/powerpoint/2010/main" val="2111214975"/>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3B7-E362-2346-A872-85F7C58CDB1D}"/>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0EC7C3A-C8C5-F740-8E90-719B915CD549}"/>
              </a:ext>
            </a:extLst>
          </p:cNvPr>
          <p:cNvSpPr>
            <a:spLocks noGrp="1"/>
          </p:cNvSpPr>
          <p:nvPr>
            <p:ph sz="half" idx="1"/>
          </p:nvPr>
        </p:nvSpPr>
        <p:spPr>
          <a:xfrm>
            <a:off x="457200" y="1499111"/>
            <a:ext cx="3774186" cy="2909679"/>
          </a:xfrm>
        </p:spPr>
        <p:txBody>
          <a:bodyPr>
            <a:noAutofit/>
          </a:bodyPr>
          <a:lstStyle>
            <a:lvl1pPr>
              <a:defRPr sz="135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629CA-67D8-B74F-8FF5-84F2B31C1B67}"/>
              </a:ext>
            </a:extLst>
          </p:cNvPr>
          <p:cNvSpPr>
            <a:spLocks noGrp="1"/>
          </p:cNvSpPr>
          <p:nvPr>
            <p:ph sz="half" idx="2"/>
          </p:nvPr>
        </p:nvSpPr>
        <p:spPr>
          <a:xfrm>
            <a:off x="4914900" y="1498862"/>
            <a:ext cx="3771900" cy="2907642"/>
          </a:xfrm>
        </p:spPr>
        <p:txBody>
          <a:bodyPr>
            <a:noAutofit/>
          </a:bodyPr>
          <a:lstStyle>
            <a:lvl1pPr>
              <a:defRPr sz="135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E0B85-D51B-F045-A4EB-7021DEDC304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B4D17E54-7EC1-3D4D-8452-4814086D5B0D}"/>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2D25D4-37D6-A84B-B3B2-D9424E2A443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Text Placeholder 11">
            <a:extLst>
              <a:ext uri="{FF2B5EF4-FFF2-40B4-BE49-F238E27FC236}">
                <a16:creationId xmlns:a16="http://schemas.microsoft.com/office/drawing/2014/main" id="{C6957BCE-EAAB-2BF6-3C88-E0000417AF06}"/>
              </a:ext>
            </a:extLst>
          </p:cNvPr>
          <p:cNvSpPr>
            <a:spLocks noGrp="1"/>
          </p:cNvSpPr>
          <p:nvPr>
            <p:ph type="body" sz="quarter" idx="16" hasCustomPrompt="1"/>
          </p:nvPr>
        </p:nvSpPr>
        <p:spPr>
          <a:xfrm>
            <a:off x="457200" y="1143000"/>
            <a:ext cx="3602736" cy="272788"/>
          </a:xfrm>
        </p:spPr>
        <p:txBody>
          <a:bodyPr>
            <a:no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
        <p:nvSpPr>
          <p:cNvPr id="10" name="Text Placeholder 11">
            <a:extLst>
              <a:ext uri="{FF2B5EF4-FFF2-40B4-BE49-F238E27FC236}">
                <a16:creationId xmlns:a16="http://schemas.microsoft.com/office/drawing/2014/main" id="{D8E20250-C191-7D71-CECE-8CD56BFEEA9B}"/>
              </a:ext>
            </a:extLst>
          </p:cNvPr>
          <p:cNvSpPr>
            <a:spLocks noGrp="1"/>
          </p:cNvSpPr>
          <p:nvPr>
            <p:ph type="body" sz="quarter" idx="17" hasCustomPrompt="1"/>
          </p:nvPr>
        </p:nvSpPr>
        <p:spPr>
          <a:xfrm>
            <a:off x="4912614" y="1143000"/>
            <a:ext cx="3602736" cy="272788"/>
          </a:xfrm>
        </p:spPr>
        <p:txBody>
          <a:bodyPr>
            <a:no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Tree>
    <p:extLst>
      <p:ext uri="{BB962C8B-B14F-4D97-AF65-F5344CB8AC3E}">
        <p14:creationId xmlns:p14="http://schemas.microsoft.com/office/powerpoint/2010/main" val="1215452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3B7-E362-2346-A872-85F7C58CDB1D}"/>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0EC7C3A-C8C5-F740-8E90-719B915CD549}"/>
              </a:ext>
            </a:extLst>
          </p:cNvPr>
          <p:cNvSpPr>
            <a:spLocks noGrp="1"/>
          </p:cNvSpPr>
          <p:nvPr>
            <p:ph sz="half" idx="1"/>
          </p:nvPr>
        </p:nvSpPr>
        <p:spPr>
          <a:xfrm>
            <a:off x="457200" y="1143000"/>
            <a:ext cx="3774186" cy="326579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629CA-67D8-B74F-8FF5-84F2B31C1B67}"/>
              </a:ext>
            </a:extLst>
          </p:cNvPr>
          <p:cNvSpPr>
            <a:spLocks noGrp="1"/>
          </p:cNvSpPr>
          <p:nvPr>
            <p:ph sz="half" idx="2"/>
          </p:nvPr>
        </p:nvSpPr>
        <p:spPr>
          <a:xfrm>
            <a:off x="4914900" y="1143000"/>
            <a:ext cx="3771900" cy="3263504"/>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E0B85-D51B-F045-A4EB-7021DEDC304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B4D17E54-7EC1-3D4D-8452-4814086D5B0D}"/>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2D25D4-37D6-A84B-B3B2-D9424E2A443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62588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Agenda Divider Sty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8CE835-9CEF-2043-BC53-99E254B0953D}"/>
              </a:ext>
            </a:extLst>
          </p:cNvPr>
          <p:cNvSpPr/>
          <p:nvPr userDrawn="1"/>
        </p:nvSpPr>
        <p:spPr>
          <a:xfrm>
            <a:off x="6510" y="0"/>
            <a:ext cx="913749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Picture Placeholder 2">
            <a:extLst>
              <a:ext uri="{FF2B5EF4-FFF2-40B4-BE49-F238E27FC236}">
                <a16:creationId xmlns:a16="http://schemas.microsoft.com/office/drawing/2014/main" id="{4B0ED087-B1E6-8A40-9920-584C4BEA0BB9}"/>
              </a:ext>
            </a:extLst>
          </p:cNvPr>
          <p:cNvSpPr>
            <a:spLocks noGrp="1"/>
          </p:cNvSpPr>
          <p:nvPr>
            <p:ph type="pic" sz="quarter" idx="13" hasCustomPrompt="1"/>
          </p:nvPr>
        </p:nvSpPr>
        <p:spPr>
          <a:xfrm>
            <a:off x="4409529" y="-10632"/>
            <a:ext cx="4727961" cy="5143499"/>
          </a:xfrm>
        </p:spPr>
        <p:txBody>
          <a:bodyPr/>
          <a:lstStyle>
            <a:lvl1pPr>
              <a:defRPr>
                <a:solidFill>
                  <a:schemeClr val="bg1"/>
                </a:solidFill>
              </a:defRPr>
            </a:lvl1pPr>
          </a:lstStyle>
          <a:p>
            <a:r>
              <a:rPr lang="en-US"/>
              <a:t>Click icon to add a picture</a:t>
            </a:r>
          </a:p>
        </p:txBody>
      </p:sp>
      <p:sp>
        <p:nvSpPr>
          <p:cNvPr id="10" name="Slide Number Placeholder 9">
            <a:extLst>
              <a:ext uri="{FF2B5EF4-FFF2-40B4-BE49-F238E27FC236}">
                <a16:creationId xmlns:a16="http://schemas.microsoft.com/office/drawing/2014/main" id="{560B4E68-FFC9-D042-97B8-B3CAE28BD541}"/>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12" name="Title 12">
            <a:extLst>
              <a:ext uri="{FF2B5EF4-FFF2-40B4-BE49-F238E27FC236}">
                <a16:creationId xmlns:a16="http://schemas.microsoft.com/office/drawing/2014/main" id="{58178F68-83D0-734A-BE6D-F38CF9669445}"/>
              </a:ext>
            </a:extLst>
          </p:cNvPr>
          <p:cNvSpPr>
            <a:spLocks noGrp="1"/>
          </p:cNvSpPr>
          <p:nvPr>
            <p:ph type="title" hasCustomPrompt="1"/>
          </p:nvPr>
        </p:nvSpPr>
        <p:spPr>
          <a:xfrm>
            <a:off x="457200" y="400050"/>
            <a:ext cx="3714750" cy="4124302"/>
          </a:xfrm>
        </p:spPr>
        <p:txBody>
          <a:bodyPr anchor="ctr" anchorCtr="0">
            <a:noAutofit/>
          </a:bodyPr>
          <a:lstStyle>
            <a:lvl1pPr>
              <a:lnSpc>
                <a:spcPct val="8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3" name="Content Placeholder 2">
            <a:extLst>
              <a:ext uri="{FF2B5EF4-FFF2-40B4-BE49-F238E27FC236}">
                <a16:creationId xmlns:a16="http://schemas.microsoft.com/office/drawing/2014/main" id="{F4523EED-5889-2C45-A5FB-B84CE09A18D8}"/>
              </a:ext>
            </a:extLst>
          </p:cNvPr>
          <p:cNvSpPr>
            <a:spLocks noGrp="1"/>
          </p:cNvSpPr>
          <p:nvPr>
            <p:ph sz="quarter" idx="14" hasCustomPrompt="1"/>
          </p:nvPr>
        </p:nvSpPr>
        <p:spPr>
          <a:xfrm>
            <a:off x="457200" y="2971800"/>
            <a:ext cx="3200400" cy="342900"/>
          </a:xfrm>
        </p:spPr>
        <p:txBody>
          <a:bodyPr>
            <a:normAutofit/>
          </a:bodyPr>
          <a:lstStyle>
            <a:lvl1pPr marL="0" indent="0">
              <a:buNone/>
              <a:defRPr sz="1350" b="1">
                <a:solidFill>
                  <a:schemeClr val="bg1"/>
                </a:solidFill>
              </a:defRPr>
            </a:lvl1pPr>
          </a:lstStyle>
          <a:p>
            <a:pPr lvl="0"/>
            <a:r>
              <a:rPr lang="en-US"/>
              <a:t>Subhead if needed</a:t>
            </a:r>
          </a:p>
        </p:txBody>
      </p:sp>
      <p:sp>
        <p:nvSpPr>
          <p:cNvPr id="14" name="Footer Placeholder 1">
            <a:extLst>
              <a:ext uri="{FF2B5EF4-FFF2-40B4-BE49-F238E27FC236}">
                <a16:creationId xmlns:a16="http://schemas.microsoft.com/office/drawing/2014/main" id="{6BDD47C6-3128-3546-A4DA-46FDB71D41CF}"/>
              </a:ext>
            </a:extLst>
          </p:cNvPr>
          <p:cNvSpPr txBox="1">
            <a:spLocks/>
          </p:cNvSpPr>
          <p:nvPr userDrawn="1"/>
        </p:nvSpPr>
        <p:spPr>
          <a:xfrm>
            <a:off x="108585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PROPRIETARY AND CONFIDENTIAL ©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a:t>
            </a:r>
            <a:endParaRPr lang="en-US" sz="525">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8A0BD8E0-D993-304A-8C67-0184DA637A2A}"/>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334139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622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6"/>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Tree>
    <p:extLst>
      <p:ext uri="{BB962C8B-B14F-4D97-AF65-F5344CB8AC3E}">
        <p14:creationId xmlns:p14="http://schemas.microsoft.com/office/powerpoint/2010/main" val="1783297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602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rgbClr val="56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239799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18B77-0E46-784F-B356-9230234DAF02}"/>
              </a:ext>
            </a:extLst>
          </p:cNvPr>
          <p:cNvPicPr>
            <a:picLocks noChangeAspect="1"/>
          </p:cNvPicPr>
          <p:nvPr userDrawn="1"/>
        </p:nvPicPr>
        <p:blipFill>
          <a:blip r:embed="rId2"/>
          <a:srcRect t="1090" b="1090"/>
          <a:stretch/>
        </p:blipFill>
        <p:spPr>
          <a:xfrm>
            <a:off x="4698052" y="114301"/>
            <a:ext cx="4009657" cy="50292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D3EA3161-7398-A844-AA54-F82A78A3A76C}"/>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EC14DA09-E924-6D4E-8F19-28451BD41494}"/>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207831251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0344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3933143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5089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1168191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9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715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1670844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238E23-7AB0-154B-B65C-3DC02AEE0E5D}"/>
              </a:ext>
            </a:extLst>
          </p:cNvPr>
          <p:cNvSpPr/>
          <p:nvPr userDrawn="1"/>
        </p:nvSpPr>
        <p:spPr>
          <a:xfrm>
            <a:off x="0" y="0"/>
            <a:ext cx="9144000" cy="5143500"/>
          </a:xfrm>
          <a:prstGeom prst="rect">
            <a:avLst/>
          </a:prstGeom>
          <a:solidFill>
            <a:srgbClr val="10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9" name="Picture 18" descr="A picture containing text, clipart&#10;&#10;Description automatically generated">
            <a:extLst>
              <a:ext uri="{FF2B5EF4-FFF2-40B4-BE49-F238E27FC236}">
                <a16:creationId xmlns:a16="http://schemas.microsoft.com/office/drawing/2014/main" id="{EE82D427-37DD-E644-93CA-EE11DE1AE202}"/>
              </a:ext>
            </a:extLst>
          </p:cNvPr>
          <p:cNvPicPr>
            <a:picLocks noChangeAspect="1"/>
          </p:cNvPicPr>
          <p:nvPr userDrawn="1"/>
        </p:nvPicPr>
        <p:blipFill>
          <a:blip r:embed="rId2"/>
          <a:stretch>
            <a:fillRect/>
          </a:stretch>
        </p:blipFill>
        <p:spPr>
          <a:xfrm>
            <a:off x="2864954" y="2171700"/>
            <a:ext cx="3048000" cy="542925"/>
          </a:xfrm>
          <a:prstGeom prst="rect">
            <a:avLst/>
          </a:prstGeom>
        </p:spPr>
      </p:pic>
      <p:sp>
        <p:nvSpPr>
          <p:cNvPr id="16" name="TextBox 15">
            <a:extLst>
              <a:ext uri="{FF2B5EF4-FFF2-40B4-BE49-F238E27FC236}">
                <a16:creationId xmlns:a16="http://schemas.microsoft.com/office/drawing/2014/main" id="{B3BE374D-4606-A34C-93EE-B6863EA3BCDC}"/>
              </a:ext>
            </a:extLst>
          </p:cNvPr>
          <p:cNvSpPr txBox="1"/>
          <p:nvPr userDrawn="1"/>
        </p:nvSpPr>
        <p:spPr>
          <a:xfrm>
            <a:off x="6115050" y="4343400"/>
            <a:ext cx="2171700" cy="253916"/>
          </a:xfrm>
          <a:prstGeom prst="rect">
            <a:avLst/>
          </a:prstGeom>
          <a:noFill/>
        </p:spPr>
        <p:txBody>
          <a:bodyPr wrap="square" rtlCol="0">
            <a:spAutoFit/>
          </a:bodyPr>
          <a:lstStyle/>
          <a:p>
            <a:pPr algn="r"/>
            <a:r>
              <a:rPr lang="en-US" sz="1050" u="none">
                <a:solidFill>
                  <a:schemeClr val="accent1"/>
                </a:solidFill>
                <a:latin typeface="Arial" panose="020B0604020202020204" pitchFamily="34" charset="0"/>
                <a:cs typeface="Arial" panose="020B0604020202020204" pitchFamily="34" charset="0"/>
              </a:rPr>
              <a:t>franklincovey.com</a:t>
            </a:r>
          </a:p>
        </p:txBody>
      </p:sp>
      <p:sp>
        <p:nvSpPr>
          <p:cNvPr id="9" name="Footer Placeholder 1">
            <a:extLst>
              <a:ext uri="{FF2B5EF4-FFF2-40B4-BE49-F238E27FC236}">
                <a16:creationId xmlns:a16="http://schemas.microsoft.com/office/drawing/2014/main" id="{015BF235-9350-1D4F-98B4-BF1F1C6367CC}"/>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Tree>
    <p:extLst>
      <p:ext uri="{BB962C8B-B14F-4D97-AF65-F5344CB8AC3E}">
        <p14:creationId xmlns:p14="http://schemas.microsoft.com/office/powerpoint/2010/main" val="8680258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ith Four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28650"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2695161"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4761672"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1" name="Content Placeholder 4">
            <a:extLst>
              <a:ext uri="{FF2B5EF4-FFF2-40B4-BE49-F238E27FC236}">
                <a16:creationId xmlns:a16="http://schemas.microsoft.com/office/drawing/2014/main" id="{01A8A3DA-2CF8-C94B-A311-E6E9B79BBA0F}"/>
              </a:ext>
            </a:extLst>
          </p:cNvPr>
          <p:cNvSpPr>
            <a:spLocks noGrp="1"/>
          </p:cNvSpPr>
          <p:nvPr>
            <p:ph sz="quarter" idx="15"/>
          </p:nvPr>
        </p:nvSpPr>
        <p:spPr>
          <a:xfrm>
            <a:off x="6828183"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461962" y="1143000"/>
            <a:ext cx="8224838" cy="400050"/>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13" name="Rectangle 12">
            <a:extLst>
              <a:ext uri="{FF2B5EF4-FFF2-40B4-BE49-F238E27FC236}">
                <a16:creationId xmlns:a16="http://schemas.microsoft.com/office/drawing/2014/main" id="{64D35EDF-85EC-3149-8C27-9C3452C67770}"/>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F328EE01-1A7D-9640-8D67-7E7E169CF711}"/>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37199149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with Four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483870"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228600" y="1908573"/>
            <a:ext cx="21717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2663191"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2457450" y="1908573"/>
            <a:ext cx="20574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6999684"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6800850" y="1908573"/>
            <a:ext cx="20574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4805124"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4629150" y="1908573"/>
            <a:ext cx="20574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2" name="Rectangle 11">
            <a:extLst>
              <a:ext uri="{FF2B5EF4-FFF2-40B4-BE49-F238E27FC236}">
                <a16:creationId xmlns:a16="http://schemas.microsoft.com/office/drawing/2014/main" id="{86810812-0C01-B64B-91E4-13EB88DF7B12}"/>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a:extLst>
              <a:ext uri="{FF2B5EF4-FFF2-40B4-BE49-F238E27FC236}">
                <a16:creationId xmlns:a16="http://schemas.microsoft.com/office/drawing/2014/main" id="{0885BB65-B13C-AD4B-B8AE-004DB6A92E41}"/>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5835837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ith Eight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483870"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483870"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2628900"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2628900"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6972300"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6972300"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4827984"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4827984"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2" name="Text Placeholder 6">
            <a:extLst>
              <a:ext uri="{FF2B5EF4-FFF2-40B4-BE49-F238E27FC236}">
                <a16:creationId xmlns:a16="http://schemas.microsoft.com/office/drawing/2014/main" id="{29CCFF39-EEEA-6046-924B-B21A038D0078}"/>
              </a:ext>
            </a:extLst>
          </p:cNvPr>
          <p:cNvSpPr>
            <a:spLocks noGrp="1"/>
          </p:cNvSpPr>
          <p:nvPr>
            <p:ph type="body" sz="quarter" idx="24" hasCustomPrompt="1"/>
          </p:nvPr>
        </p:nvSpPr>
        <p:spPr>
          <a:xfrm>
            <a:off x="483870"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3" name="Text Placeholder 21">
            <a:extLst>
              <a:ext uri="{FF2B5EF4-FFF2-40B4-BE49-F238E27FC236}">
                <a16:creationId xmlns:a16="http://schemas.microsoft.com/office/drawing/2014/main" id="{858353D2-5AD4-8644-B590-F0E3A17189F9}"/>
              </a:ext>
            </a:extLst>
          </p:cNvPr>
          <p:cNvSpPr>
            <a:spLocks noGrp="1"/>
          </p:cNvSpPr>
          <p:nvPr>
            <p:ph type="body" sz="quarter" idx="25" hasCustomPrompt="1"/>
          </p:nvPr>
        </p:nvSpPr>
        <p:spPr>
          <a:xfrm>
            <a:off x="483870"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4" name="Text Placeholder 6">
            <a:extLst>
              <a:ext uri="{FF2B5EF4-FFF2-40B4-BE49-F238E27FC236}">
                <a16:creationId xmlns:a16="http://schemas.microsoft.com/office/drawing/2014/main" id="{A2A155F7-E60E-5F47-ABBD-88A1BE5987B7}"/>
              </a:ext>
            </a:extLst>
          </p:cNvPr>
          <p:cNvSpPr>
            <a:spLocks noGrp="1"/>
          </p:cNvSpPr>
          <p:nvPr>
            <p:ph type="body" sz="quarter" idx="26" hasCustomPrompt="1"/>
          </p:nvPr>
        </p:nvSpPr>
        <p:spPr>
          <a:xfrm>
            <a:off x="2628900"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5" name="Text Placeholder 21">
            <a:extLst>
              <a:ext uri="{FF2B5EF4-FFF2-40B4-BE49-F238E27FC236}">
                <a16:creationId xmlns:a16="http://schemas.microsoft.com/office/drawing/2014/main" id="{D0F1FBE9-2CC9-EE47-B5D0-264D8EB9FFDA}"/>
              </a:ext>
            </a:extLst>
          </p:cNvPr>
          <p:cNvSpPr>
            <a:spLocks noGrp="1"/>
          </p:cNvSpPr>
          <p:nvPr>
            <p:ph type="body" sz="quarter" idx="27" hasCustomPrompt="1"/>
          </p:nvPr>
        </p:nvSpPr>
        <p:spPr>
          <a:xfrm>
            <a:off x="2628900"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6" name="Text Placeholder 6">
            <a:extLst>
              <a:ext uri="{FF2B5EF4-FFF2-40B4-BE49-F238E27FC236}">
                <a16:creationId xmlns:a16="http://schemas.microsoft.com/office/drawing/2014/main" id="{DADD3AB7-67EC-E145-8768-7B2D1854060F}"/>
              </a:ext>
            </a:extLst>
          </p:cNvPr>
          <p:cNvSpPr>
            <a:spLocks noGrp="1"/>
          </p:cNvSpPr>
          <p:nvPr>
            <p:ph type="body" sz="quarter" idx="28" hasCustomPrompt="1"/>
          </p:nvPr>
        </p:nvSpPr>
        <p:spPr>
          <a:xfrm>
            <a:off x="6972300"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7" name="Text Placeholder 21">
            <a:extLst>
              <a:ext uri="{FF2B5EF4-FFF2-40B4-BE49-F238E27FC236}">
                <a16:creationId xmlns:a16="http://schemas.microsoft.com/office/drawing/2014/main" id="{B3A1A6FA-CF7B-1C4F-8B74-20157FB1968A}"/>
              </a:ext>
            </a:extLst>
          </p:cNvPr>
          <p:cNvSpPr>
            <a:spLocks noGrp="1"/>
          </p:cNvSpPr>
          <p:nvPr>
            <p:ph type="body" sz="quarter" idx="29" hasCustomPrompt="1"/>
          </p:nvPr>
        </p:nvSpPr>
        <p:spPr>
          <a:xfrm>
            <a:off x="6972300"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8" name="Text Placeholder 6">
            <a:extLst>
              <a:ext uri="{FF2B5EF4-FFF2-40B4-BE49-F238E27FC236}">
                <a16:creationId xmlns:a16="http://schemas.microsoft.com/office/drawing/2014/main" id="{AD950B71-7F61-6343-BBD0-0DC63B204928}"/>
              </a:ext>
            </a:extLst>
          </p:cNvPr>
          <p:cNvSpPr>
            <a:spLocks noGrp="1"/>
          </p:cNvSpPr>
          <p:nvPr>
            <p:ph type="body" sz="quarter" idx="30" hasCustomPrompt="1"/>
          </p:nvPr>
        </p:nvSpPr>
        <p:spPr>
          <a:xfrm>
            <a:off x="4827984"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9" name="Text Placeholder 21">
            <a:extLst>
              <a:ext uri="{FF2B5EF4-FFF2-40B4-BE49-F238E27FC236}">
                <a16:creationId xmlns:a16="http://schemas.microsoft.com/office/drawing/2014/main" id="{817FD152-4D14-FD48-8DB0-1CDE75C62283}"/>
              </a:ext>
            </a:extLst>
          </p:cNvPr>
          <p:cNvSpPr>
            <a:spLocks noGrp="1"/>
          </p:cNvSpPr>
          <p:nvPr>
            <p:ph type="body" sz="quarter" idx="31" hasCustomPrompt="1"/>
          </p:nvPr>
        </p:nvSpPr>
        <p:spPr>
          <a:xfrm>
            <a:off x="4827984"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0" name="Rectangle 19">
            <a:extLst>
              <a:ext uri="{FF2B5EF4-FFF2-40B4-BE49-F238E27FC236}">
                <a16:creationId xmlns:a16="http://schemas.microsoft.com/office/drawing/2014/main" id="{82408222-8F37-7B4D-A6F3-29766E8A2FDB}"/>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1107BC77-39DA-EB46-BC87-1831664A47E1}"/>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01925668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50592-35F9-3D48-BB93-0853DEBFDC58}"/>
              </a:ext>
            </a:extLst>
          </p:cNvPr>
          <p:cNvPicPr>
            <a:picLocks noChangeAspect="1"/>
          </p:cNvPicPr>
          <p:nvPr userDrawn="1"/>
        </p:nvPicPr>
        <p:blipFill>
          <a:blip r:embed="rId2"/>
          <a:srcRect t="2001" b="2001"/>
          <a:stretch/>
        </p:blipFill>
        <p:spPr>
          <a:xfrm>
            <a:off x="5314950" y="274319"/>
            <a:ext cx="2867407" cy="486918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5225F8B9-12FF-244B-940B-D1009D8B83C7}"/>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F78BFF92-44A5-214C-A38F-FA5F2E3FE2A2}"/>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94248293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Three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971550" y="2844403"/>
            <a:ext cx="1687116" cy="756047"/>
          </a:xfrm>
        </p:spPr>
        <p:txBody>
          <a:bodyPr>
            <a:normAutofit/>
          </a:bodyPr>
          <a:lstStyle>
            <a:lvl1pPr marL="0" indent="0" algn="ctr">
              <a:buNone/>
              <a:defRPr sz="1200"/>
            </a:lvl1pPr>
            <a:lvl2pPr marL="7144" indent="0" algn="ctr">
              <a:buNone/>
              <a:tabLst/>
              <a:defRPr sz="825"/>
            </a:lvl2pPr>
          </a:lstStyle>
          <a:p>
            <a:pPr lvl="0"/>
            <a:r>
              <a:rPr lang="en-US"/>
              <a:t>Description here</a:t>
            </a:r>
          </a:p>
          <a:p>
            <a:pPr lvl="1"/>
            <a:r>
              <a:rPr lang="en-US"/>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457200" y="1908572"/>
            <a:ext cx="2743200" cy="856059"/>
          </a:xfrm>
        </p:spPr>
        <p:txBody>
          <a:bodyPr>
            <a:noAutofit/>
          </a:bodyPr>
          <a:lstStyle>
            <a:lvl1pPr marL="0" indent="0" algn="ctr">
              <a:buNone/>
              <a:defRPr sz="72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3714750" y="2844403"/>
            <a:ext cx="1687116" cy="756047"/>
          </a:xfrm>
        </p:spPr>
        <p:txBody>
          <a:bodyPr>
            <a:normAutofit/>
          </a:bodyPr>
          <a:lstStyle>
            <a:lvl1pPr marL="0" indent="0" algn="ctr">
              <a:buNone/>
              <a:defRPr sz="1200"/>
            </a:lvl1pPr>
            <a:lvl2pPr marL="7144" indent="0" algn="ctr">
              <a:buNone/>
              <a:tabLst/>
              <a:defRPr sz="825"/>
            </a:lvl2pPr>
          </a:lstStyle>
          <a:p>
            <a:pPr lvl="0"/>
            <a:r>
              <a:rPr lang="en-US"/>
              <a:t>Description here</a:t>
            </a:r>
          </a:p>
          <a:p>
            <a:pPr lvl="1"/>
            <a:r>
              <a:rPr lang="en-US"/>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3371850" y="1908572"/>
            <a:ext cx="2400300" cy="856059"/>
          </a:xfrm>
        </p:spPr>
        <p:txBody>
          <a:bodyPr>
            <a:noAutofit/>
          </a:bodyPr>
          <a:lstStyle>
            <a:lvl1pPr marL="0" indent="0" algn="ctr">
              <a:buNone/>
              <a:defRPr sz="72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6457950" y="2844403"/>
            <a:ext cx="1687116" cy="756047"/>
          </a:xfrm>
        </p:spPr>
        <p:txBody>
          <a:bodyPr>
            <a:normAutofit/>
          </a:bodyPr>
          <a:lstStyle>
            <a:lvl1pPr marL="0" indent="0" algn="ctr">
              <a:buNone/>
              <a:defRPr sz="1200"/>
            </a:lvl1pPr>
            <a:lvl2pPr marL="7144" indent="0" algn="ctr">
              <a:buNone/>
              <a:tabLst/>
              <a:defRPr sz="825"/>
            </a:lvl2pPr>
          </a:lstStyle>
          <a:p>
            <a:pPr lvl="0"/>
            <a:r>
              <a:rPr lang="en-US"/>
              <a:t>Description here</a:t>
            </a:r>
          </a:p>
          <a:p>
            <a:pPr lvl="1"/>
            <a:r>
              <a:rPr lang="en-US"/>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6057901" y="1908572"/>
            <a:ext cx="2521323" cy="856059"/>
          </a:xfrm>
        </p:spPr>
        <p:txBody>
          <a:bodyPr>
            <a:noAutofit/>
          </a:bodyPr>
          <a:lstStyle>
            <a:lvl1pPr marL="0" indent="0" algn="ctr">
              <a:buNone/>
              <a:defRPr sz="72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0" name="Rectangle 9">
            <a:extLst>
              <a:ext uri="{FF2B5EF4-FFF2-40B4-BE49-F238E27FC236}">
                <a16:creationId xmlns:a16="http://schemas.microsoft.com/office/drawing/2014/main" id="{4BA6A748-59A8-E64E-A8FF-4A7121D7922B}"/>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4BEE69A4-267E-EE43-9FA2-4957337615E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87672218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536">
          <p15:clr>
            <a:srgbClr val="FBAE40"/>
          </p15:clr>
        </p15:guide>
        <p15:guide id="7" pos="61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with Single Large Block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914400" y="1600201"/>
            <a:ext cx="3875566" cy="356726"/>
          </a:xfrm>
        </p:spPr>
        <p:txBody>
          <a:bodyPr>
            <a:noAutofit/>
          </a:bodyPr>
          <a:lstStyle>
            <a:lvl1pPr marL="0" indent="0">
              <a:buClr>
                <a:schemeClr val="tx1"/>
              </a:buClr>
              <a:buNone/>
              <a:defRPr sz="2400" b="0">
                <a:solidFill>
                  <a:schemeClr val="bg1"/>
                </a:solidFill>
                <a:latin typeface="Tiempos Fine Light" panose="02020303060303060403" pitchFamily="18" charset="77"/>
              </a:defRPr>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Subhead Here</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914400" y="2171700"/>
            <a:ext cx="3875567" cy="1703472"/>
          </a:xfrm>
        </p:spPr>
        <p:txBody>
          <a:bodyPr>
            <a:noAutofit/>
          </a:bodyPr>
          <a:lstStyle>
            <a:lvl1pPr marL="0" indent="0">
              <a:lnSpc>
                <a:spcPct val="100000"/>
              </a:lnSpc>
              <a:spcBef>
                <a:spcPts val="0"/>
              </a:spcBef>
              <a:spcAft>
                <a:spcPts val="225"/>
              </a:spcAft>
              <a:buClr>
                <a:schemeClr val="tx1"/>
              </a:buClr>
              <a:buNone/>
              <a:defRPr sz="1350" b="0">
                <a:solidFill>
                  <a:schemeClr val="bg1"/>
                </a:solidFill>
              </a:defRPr>
            </a:lvl1pPr>
            <a:lvl2pPr marL="133350" indent="-126206">
              <a:buClr>
                <a:schemeClr val="bg1"/>
              </a:buClr>
              <a:buFont typeface="Arial" panose="020B0604020202020204" pitchFamily="34" charset="0"/>
              <a:buChar char="•"/>
              <a:tabLst/>
              <a:defRPr sz="120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6" name="Rectangle 5">
            <a:extLst>
              <a:ext uri="{FF2B5EF4-FFF2-40B4-BE49-F238E27FC236}">
                <a16:creationId xmlns:a16="http://schemas.microsoft.com/office/drawing/2014/main" id="{46B72845-D2C5-1547-8574-ECFB34AD2808}"/>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5C427A1E-510A-F148-9EB8-4D94261326B3}"/>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13853728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with Timeline text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79361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1</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28650" y="1143000"/>
            <a:ext cx="8058150" cy="272788"/>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0486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A4FA9B78-88F7-4B42-BE4B-09255BA93189}"/>
              </a:ext>
            </a:extLst>
          </p:cNvPr>
          <p:cNvSpPr>
            <a:spLocks noGrp="1"/>
          </p:cNvSpPr>
          <p:nvPr>
            <p:ph sz="quarter" idx="18" hasCustomPrompt="1"/>
          </p:nvPr>
        </p:nvSpPr>
        <p:spPr>
          <a:xfrm>
            <a:off x="225665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2</a:t>
            </a:r>
          </a:p>
        </p:txBody>
      </p:sp>
      <p:sp>
        <p:nvSpPr>
          <p:cNvPr id="39" name="Text Placeholder 5">
            <a:extLst>
              <a:ext uri="{FF2B5EF4-FFF2-40B4-BE49-F238E27FC236}">
                <a16:creationId xmlns:a16="http://schemas.microsoft.com/office/drawing/2014/main" id="{7443A52A-F285-B548-8A19-2EB44BD48A9B}"/>
              </a:ext>
            </a:extLst>
          </p:cNvPr>
          <p:cNvSpPr>
            <a:spLocks noGrp="1"/>
          </p:cNvSpPr>
          <p:nvPr>
            <p:ph type="body" sz="quarter" idx="19"/>
          </p:nvPr>
        </p:nvSpPr>
        <p:spPr>
          <a:xfrm>
            <a:off x="226790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40" name="Content Placeholder 4">
            <a:extLst>
              <a:ext uri="{FF2B5EF4-FFF2-40B4-BE49-F238E27FC236}">
                <a16:creationId xmlns:a16="http://schemas.microsoft.com/office/drawing/2014/main" id="{ACBE1E16-90AC-2740-B41D-DBEAC2DA8DBF}"/>
              </a:ext>
            </a:extLst>
          </p:cNvPr>
          <p:cNvSpPr>
            <a:spLocks noGrp="1"/>
          </p:cNvSpPr>
          <p:nvPr>
            <p:ph sz="quarter" idx="20" hasCustomPrompt="1"/>
          </p:nvPr>
        </p:nvSpPr>
        <p:spPr>
          <a:xfrm>
            <a:off x="375779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3</a:t>
            </a:r>
          </a:p>
        </p:txBody>
      </p:sp>
      <p:sp>
        <p:nvSpPr>
          <p:cNvPr id="41" name="Text Placeholder 5">
            <a:extLst>
              <a:ext uri="{FF2B5EF4-FFF2-40B4-BE49-F238E27FC236}">
                <a16:creationId xmlns:a16="http://schemas.microsoft.com/office/drawing/2014/main" id="{6E515245-25F2-F94C-9A73-0BC72E61C1A2}"/>
              </a:ext>
            </a:extLst>
          </p:cNvPr>
          <p:cNvSpPr>
            <a:spLocks noGrp="1"/>
          </p:cNvSpPr>
          <p:nvPr>
            <p:ph type="body" sz="quarter" idx="21"/>
          </p:nvPr>
        </p:nvSpPr>
        <p:spPr>
          <a:xfrm>
            <a:off x="376904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42" name="Content Placeholder 4">
            <a:extLst>
              <a:ext uri="{FF2B5EF4-FFF2-40B4-BE49-F238E27FC236}">
                <a16:creationId xmlns:a16="http://schemas.microsoft.com/office/drawing/2014/main" id="{75ECA378-79A2-3E46-B9EA-0A15FA409725}"/>
              </a:ext>
            </a:extLst>
          </p:cNvPr>
          <p:cNvSpPr>
            <a:spLocks noGrp="1"/>
          </p:cNvSpPr>
          <p:nvPr>
            <p:ph sz="quarter" idx="22" hasCustomPrompt="1"/>
          </p:nvPr>
        </p:nvSpPr>
        <p:spPr>
          <a:xfrm>
            <a:off x="528941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4</a:t>
            </a:r>
          </a:p>
        </p:txBody>
      </p:sp>
      <p:sp>
        <p:nvSpPr>
          <p:cNvPr id="43" name="Text Placeholder 5">
            <a:extLst>
              <a:ext uri="{FF2B5EF4-FFF2-40B4-BE49-F238E27FC236}">
                <a16:creationId xmlns:a16="http://schemas.microsoft.com/office/drawing/2014/main" id="{ECC66CF0-7EA8-DE4C-A46C-A2B4A8764805}"/>
              </a:ext>
            </a:extLst>
          </p:cNvPr>
          <p:cNvSpPr>
            <a:spLocks noGrp="1"/>
          </p:cNvSpPr>
          <p:nvPr>
            <p:ph type="body" sz="quarter" idx="23"/>
          </p:nvPr>
        </p:nvSpPr>
        <p:spPr>
          <a:xfrm>
            <a:off x="530066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44" name="Content Placeholder 4">
            <a:extLst>
              <a:ext uri="{FF2B5EF4-FFF2-40B4-BE49-F238E27FC236}">
                <a16:creationId xmlns:a16="http://schemas.microsoft.com/office/drawing/2014/main" id="{6C9CAB1D-05D0-9540-9070-8BF7E8C04F8E}"/>
              </a:ext>
            </a:extLst>
          </p:cNvPr>
          <p:cNvSpPr>
            <a:spLocks noGrp="1"/>
          </p:cNvSpPr>
          <p:nvPr>
            <p:ph sz="quarter" idx="24" hasCustomPrompt="1"/>
          </p:nvPr>
        </p:nvSpPr>
        <p:spPr>
          <a:xfrm>
            <a:off x="674483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5</a:t>
            </a:r>
          </a:p>
        </p:txBody>
      </p:sp>
      <p:sp>
        <p:nvSpPr>
          <p:cNvPr id="45" name="Text Placeholder 5">
            <a:extLst>
              <a:ext uri="{FF2B5EF4-FFF2-40B4-BE49-F238E27FC236}">
                <a16:creationId xmlns:a16="http://schemas.microsoft.com/office/drawing/2014/main" id="{D02118CA-AD9A-4E4A-9C38-4EACD6A7E568}"/>
              </a:ext>
            </a:extLst>
          </p:cNvPr>
          <p:cNvSpPr>
            <a:spLocks noGrp="1"/>
          </p:cNvSpPr>
          <p:nvPr>
            <p:ph type="body" sz="quarter" idx="25"/>
          </p:nvPr>
        </p:nvSpPr>
        <p:spPr>
          <a:xfrm>
            <a:off x="675608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B466B1BA-04F8-A644-8F19-64164B173798}"/>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a:extLst>
              <a:ext uri="{FF2B5EF4-FFF2-40B4-BE49-F238E27FC236}">
                <a16:creationId xmlns:a16="http://schemas.microsoft.com/office/drawing/2014/main" id="{26C23BE2-3F41-1E46-B05C-1D21FE6E4856}"/>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3759652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with Four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28650" y="1143000"/>
            <a:ext cx="8058150" cy="272788"/>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14714" y="1712716"/>
            <a:ext cx="1535745"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2717833" y="1712716"/>
            <a:ext cx="1568417"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4843813" y="1712716"/>
            <a:ext cx="1556987"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7007893" y="1712716"/>
            <a:ext cx="1556987"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BAC073F4-EC34-9C44-87F5-730AA9E14844}"/>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03F3236A-B782-D740-9315-DBD6FC5321D4}"/>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5070227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with Large #, subhead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1063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FE77D922-79D4-EB44-B7D1-13F66CB05A3B}"/>
              </a:ext>
            </a:extLst>
          </p:cNvPr>
          <p:cNvSpPr>
            <a:spLocks noGrp="1"/>
          </p:cNvSpPr>
          <p:nvPr>
            <p:ph type="body" sz="quarter" idx="21" hasCustomPrompt="1"/>
          </p:nvPr>
        </p:nvSpPr>
        <p:spPr>
          <a:xfrm>
            <a:off x="40005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1</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0519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38" name="Text Placeholder 6">
            <a:extLst>
              <a:ext uri="{FF2B5EF4-FFF2-40B4-BE49-F238E27FC236}">
                <a16:creationId xmlns:a16="http://schemas.microsoft.com/office/drawing/2014/main" id="{D7A01075-000F-AE4D-9BA5-02D2BC0E91FA}"/>
              </a:ext>
            </a:extLst>
          </p:cNvPr>
          <p:cNvSpPr>
            <a:spLocks noGrp="1"/>
          </p:cNvSpPr>
          <p:nvPr>
            <p:ph type="body" sz="quarter" idx="23" hasCustomPrompt="1"/>
          </p:nvPr>
        </p:nvSpPr>
        <p:spPr>
          <a:xfrm>
            <a:off x="259461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39" name="Text Placeholder 5">
            <a:extLst>
              <a:ext uri="{FF2B5EF4-FFF2-40B4-BE49-F238E27FC236}">
                <a16:creationId xmlns:a16="http://schemas.microsoft.com/office/drawing/2014/main" id="{BCA15FC7-2640-5C4F-8CF5-5FB8D1C8FE46}"/>
              </a:ext>
            </a:extLst>
          </p:cNvPr>
          <p:cNvSpPr>
            <a:spLocks noGrp="1"/>
          </p:cNvSpPr>
          <p:nvPr>
            <p:ph type="body" sz="quarter" idx="24"/>
          </p:nvPr>
        </p:nvSpPr>
        <p:spPr>
          <a:xfrm>
            <a:off x="514641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0" name="Text Placeholder 6">
            <a:extLst>
              <a:ext uri="{FF2B5EF4-FFF2-40B4-BE49-F238E27FC236}">
                <a16:creationId xmlns:a16="http://schemas.microsoft.com/office/drawing/2014/main" id="{111BCCD0-80E9-194D-8385-8324D84AB807}"/>
              </a:ext>
            </a:extLst>
          </p:cNvPr>
          <p:cNvSpPr>
            <a:spLocks noGrp="1"/>
          </p:cNvSpPr>
          <p:nvPr>
            <p:ph type="body" sz="quarter" idx="25" hasCustomPrompt="1"/>
          </p:nvPr>
        </p:nvSpPr>
        <p:spPr>
          <a:xfrm>
            <a:off x="473583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3</a:t>
            </a:r>
          </a:p>
        </p:txBody>
      </p:sp>
      <p:sp>
        <p:nvSpPr>
          <p:cNvPr id="41" name="Text Placeholder 5">
            <a:extLst>
              <a:ext uri="{FF2B5EF4-FFF2-40B4-BE49-F238E27FC236}">
                <a16:creationId xmlns:a16="http://schemas.microsoft.com/office/drawing/2014/main" id="{10247567-0192-CA4A-8322-4F51BC9B5508}"/>
              </a:ext>
            </a:extLst>
          </p:cNvPr>
          <p:cNvSpPr>
            <a:spLocks noGrp="1"/>
          </p:cNvSpPr>
          <p:nvPr>
            <p:ph type="body" sz="quarter" idx="26"/>
          </p:nvPr>
        </p:nvSpPr>
        <p:spPr>
          <a:xfrm>
            <a:off x="731811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2" name="Text Placeholder 6">
            <a:extLst>
              <a:ext uri="{FF2B5EF4-FFF2-40B4-BE49-F238E27FC236}">
                <a16:creationId xmlns:a16="http://schemas.microsoft.com/office/drawing/2014/main" id="{C266DDC7-606B-9743-924B-E615CB84835C}"/>
              </a:ext>
            </a:extLst>
          </p:cNvPr>
          <p:cNvSpPr>
            <a:spLocks noGrp="1"/>
          </p:cNvSpPr>
          <p:nvPr>
            <p:ph type="body" sz="quarter" idx="27" hasCustomPrompt="1"/>
          </p:nvPr>
        </p:nvSpPr>
        <p:spPr>
          <a:xfrm>
            <a:off x="690753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4</a:t>
            </a:r>
          </a:p>
        </p:txBody>
      </p:sp>
      <p:sp>
        <p:nvSpPr>
          <p:cNvPr id="44" name="Text Placeholder 6">
            <a:extLst>
              <a:ext uri="{FF2B5EF4-FFF2-40B4-BE49-F238E27FC236}">
                <a16:creationId xmlns:a16="http://schemas.microsoft.com/office/drawing/2014/main" id="{0F2FDF4F-E1B4-8047-B032-B35D98ECECE9}"/>
              </a:ext>
            </a:extLst>
          </p:cNvPr>
          <p:cNvSpPr>
            <a:spLocks noGrp="1"/>
          </p:cNvSpPr>
          <p:nvPr>
            <p:ph type="body" sz="quarter" idx="29" hasCustomPrompt="1"/>
          </p:nvPr>
        </p:nvSpPr>
        <p:spPr>
          <a:xfrm>
            <a:off x="40005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1</a:t>
            </a:r>
          </a:p>
        </p:txBody>
      </p:sp>
      <p:sp>
        <p:nvSpPr>
          <p:cNvPr id="46" name="Text Placeholder 6">
            <a:extLst>
              <a:ext uri="{FF2B5EF4-FFF2-40B4-BE49-F238E27FC236}">
                <a16:creationId xmlns:a16="http://schemas.microsoft.com/office/drawing/2014/main" id="{F06E274B-F70F-6343-ACE5-E9AF49D6FD56}"/>
              </a:ext>
            </a:extLst>
          </p:cNvPr>
          <p:cNvSpPr>
            <a:spLocks noGrp="1"/>
          </p:cNvSpPr>
          <p:nvPr>
            <p:ph type="body" sz="quarter" idx="31" hasCustomPrompt="1"/>
          </p:nvPr>
        </p:nvSpPr>
        <p:spPr>
          <a:xfrm>
            <a:off x="259461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48" name="Text Placeholder 6">
            <a:extLst>
              <a:ext uri="{FF2B5EF4-FFF2-40B4-BE49-F238E27FC236}">
                <a16:creationId xmlns:a16="http://schemas.microsoft.com/office/drawing/2014/main" id="{5B678DB4-E6FF-CD4B-9D36-A0FCCE4A06BF}"/>
              </a:ext>
            </a:extLst>
          </p:cNvPr>
          <p:cNvSpPr>
            <a:spLocks noGrp="1"/>
          </p:cNvSpPr>
          <p:nvPr>
            <p:ph type="body" sz="quarter" idx="33" hasCustomPrompt="1"/>
          </p:nvPr>
        </p:nvSpPr>
        <p:spPr>
          <a:xfrm>
            <a:off x="473583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3</a:t>
            </a:r>
          </a:p>
        </p:txBody>
      </p:sp>
      <p:sp>
        <p:nvSpPr>
          <p:cNvPr id="50" name="Text Placeholder 6">
            <a:extLst>
              <a:ext uri="{FF2B5EF4-FFF2-40B4-BE49-F238E27FC236}">
                <a16:creationId xmlns:a16="http://schemas.microsoft.com/office/drawing/2014/main" id="{14744B60-4606-B945-AE54-D8DC6B7E3C24}"/>
              </a:ext>
            </a:extLst>
          </p:cNvPr>
          <p:cNvSpPr>
            <a:spLocks noGrp="1"/>
          </p:cNvSpPr>
          <p:nvPr>
            <p:ph type="body" sz="quarter" idx="35" hasCustomPrompt="1"/>
          </p:nvPr>
        </p:nvSpPr>
        <p:spPr>
          <a:xfrm>
            <a:off x="690753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4</a:t>
            </a:r>
          </a:p>
        </p:txBody>
      </p:sp>
      <p:sp>
        <p:nvSpPr>
          <p:cNvPr id="51" name="Text Placeholder 5">
            <a:extLst>
              <a:ext uri="{FF2B5EF4-FFF2-40B4-BE49-F238E27FC236}">
                <a16:creationId xmlns:a16="http://schemas.microsoft.com/office/drawing/2014/main" id="{8554712F-8DB6-E548-A8CB-4C8FB0AA9DFE}"/>
              </a:ext>
            </a:extLst>
          </p:cNvPr>
          <p:cNvSpPr>
            <a:spLocks noGrp="1"/>
          </p:cNvSpPr>
          <p:nvPr>
            <p:ph type="body" sz="quarter" idx="36"/>
          </p:nvPr>
        </p:nvSpPr>
        <p:spPr>
          <a:xfrm>
            <a:off x="81063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2" name="Text Placeholder 5">
            <a:extLst>
              <a:ext uri="{FF2B5EF4-FFF2-40B4-BE49-F238E27FC236}">
                <a16:creationId xmlns:a16="http://schemas.microsoft.com/office/drawing/2014/main" id="{30E4A70E-E682-B74D-9229-445ABF3019F4}"/>
              </a:ext>
            </a:extLst>
          </p:cNvPr>
          <p:cNvSpPr>
            <a:spLocks noGrp="1"/>
          </p:cNvSpPr>
          <p:nvPr>
            <p:ph type="body" sz="quarter" idx="37"/>
          </p:nvPr>
        </p:nvSpPr>
        <p:spPr>
          <a:xfrm>
            <a:off x="300519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3" name="Text Placeholder 5">
            <a:extLst>
              <a:ext uri="{FF2B5EF4-FFF2-40B4-BE49-F238E27FC236}">
                <a16:creationId xmlns:a16="http://schemas.microsoft.com/office/drawing/2014/main" id="{5FB77174-BD07-F04E-A353-44360BAF8C7C}"/>
              </a:ext>
            </a:extLst>
          </p:cNvPr>
          <p:cNvSpPr>
            <a:spLocks noGrp="1"/>
          </p:cNvSpPr>
          <p:nvPr>
            <p:ph type="body" sz="quarter" idx="38"/>
          </p:nvPr>
        </p:nvSpPr>
        <p:spPr>
          <a:xfrm>
            <a:off x="514641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4" name="Text Placeholder 5">
            <a:extLst>
              <a:ext uri="{FF2B5EF4-FFF2-40B4-BE49-F238E27FC236}">
                <a16:creationId xmlns:a16="http://schemas.microsoft.com/office/drawing/2014/main" id="{C8448701-6803-DB46-A564-9A2712026BD4}"/>
              </a:ext>
            </a:extLst>
          </p:cNvPr>
          <p:cNvSpPr>
            <a:spLocks noGrp="1"/>
          </p:cNvSpPr>
          <p:nvPr>
            <p:ph type="body" sz="quarter" idx="39"/>
          </p:nvPr>
        </p:nvSpPr>
        <p:spPr>
          <a:xfrm>
            <a:off x="731811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31A44315-D2F3-B940-B7C2-AABD0EB3758A}"/>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380B22CC-6636-8A4D-ACDE-080E262F4ECD}"/>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13221631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Large Number three row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914400" y="1326278"/>
            <a:ext cx="12573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2280936" y="13262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6E7A6A14-60E2-EF49-9462-F847863F08EF}"/>
              </a:ext>
            </a:extLst>
          </p:cNvPr>
          <p:cNvSpPr>
            <a:spLocks noGrp="1"/>
          </p:cNvSpPr>
          <p:nvPr>
            <p:ph type="body" sz="quarter" idx="23" hasCustomPrompt="1"/>
          </p:nvPr>
        </p:nvSpPr>
        <p:spPr>
          <a:xfrm>
            <a:off x="469107" y="1326357"/>
            <a:ext cx="341710" cy="673894"/>
          </a:xfrm>
        </p:spPr>
        <p:txBody>
          <a:bodyPr>
            <a:noAutofit/>
          </a:bodyPr>
          <a:lstStyle>
            <a:lvl1pPr marL="0" indent="0">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1</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914400" y="2408318"/>
            <a:ext cx="12573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47" name="Text Placeholder 7">
            <a:extLst>
              <a:ext uri="{FF2B5EF4-FFF2-40B4-BE49-F238E27FC236}">
                <a16:creationId xmlns:a16="http://schemas.microsoft.com/office/drawing/2014/main" id="{D24A419F-51EE-2142-B87C-0ABA49DC6E24}"/>
              </a:ext>
            </a:extLst>
          </p:cNvPr>
          <p:cNvSpPr>
            <a:spLocks noGrp="1"/>
          </p:cNvSpPr>
          <p:nvPr>
            <p:ph type="body" sz="quarter" idx="26" hasCustomPrompt="1"/>
          </p:nvPr>
        </p:nvSpPr>
        <p:spPr>
          <a:xfrm>
            <a:off x="469107" y="2408397"/>
            <a:ext cx="341710" cy="673894"/>
          </a:xfrm>
        </p:spPr>
        <p:txBody>
          <a:bodyPr>
            <a:noAutofit/>
          </a:bodyPr>
          <a:lstStyle>
            <a:lvl1pPr marL="0" indent="0">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914400" y="3505598"/>
            <a:ext cx="12573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56" name="Text Placeholder 7">
            <a:extLst>
              <a:ext uri="{FF2B5EF4-FFF2-40B4-BE49-F238E27FC236}">
                <a16:creationId xmlns:a16="http://schemas.microsoft.com/office/drawing/2014/main" id="{25BBB6F0-D714-3643-BA3B-1B3EC3D132CC}"/>
              </a:ext>
            </a:extLst>
          </p:cNvPr>
          <p:cNvSpPr>
            <a:spLocks noGrp="1"/>
          </p:cNvSpPr>
          <p:nvPr>
            <p:ph type="body" sz="quarter" idx="29" hasCustomPrompt="1"/>
          </p:nvPr>
        </p:nvSpPr>
        <p:spPr>
          <a:xfrm>
            <a:off x="469107" y="3505677"/>
            <a:ext cx="341710" cy="673894"/>
          </a:xfrm>
        </p:spPr>
        <p:txBody>
          <a:bodyPr>
            <a:noAutofit/>
          </a:bodyPr>
          <a:lstStyle>
            <a:lvl1pPr marL="0" indent="0">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3</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2280936" y="240069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2280936" y="34979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6FB0BDF8-6842-7C40-9F75-85E0E76177E3}"/>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9CFA11AA-0151-BA46-8DBE-C643EED1F52D}"/>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6892372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457200" y="1326278"/>
            <a:ext cx="17145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2280936" y="13262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457200" y="2408318"/>
            <a:ext cx="17145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457200" y="3505598"/>
            <a:ext cx="17145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2280936" y="240069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2280936" y="34979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5F096EF2-E4BE-2840-B781-C13AA95FD161}"/>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8FA620CE-DCB6-9746-9604-C8FDD397C1A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77305221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457200" y="1326278"/>
            <a:ext cx="1714500" cy="515676"/>
          </a:xfrm>
        </p:spPr>
        <p:txBody>
          <a:bodyPr>
            <a:noAutofit/>
          </a:bodyPr>
          <a:lstStyle>
            <a:lvl1pPr marL="0" indent="0">
              <a:lnSpc>
                <a:spcPct val="100000"/>
              </a:lnSpc>
              <a:spcBef>
                <a:spcPts val="0"/>
              </a:spcBef>
              <a:spcAft>
                <a:spcPts val="900"/>
              </a:spcAft>
              <a:buClr>
                <a:schemeClr val="tx1"/>
              </a:buClr>
              <a:buNone/>
              <a:defRPr sz="1050" b="1">
                <a:latin typeface="Arial" panose="020B0604020202020204" pitchFamily="34" charset="0"/>
                <a:cs typeface="Arial" panose="020B0604020202020204" pitchFamily="34"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2280936" y="13262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457200" y="2408318"/>
            <a:ext cx="1714500" cy="515676"/>
          </a:xfrm>
        </p:spPr>
        <p:txBody>
          <a:bodyPr>
            <a:noAutofit/>
          </a:bodyPr>
          <a:lstStyle>
            <a:lvl1pPr marL="0" indent="0">
              <a:lnSpc>
                <a:spcPct val="100000"/>
              </a:lnSpc>
              <a:spcBef>
                <a:spcPts val="0"/>
              </a:spcBef>
              <a:spcAft>
                <a:spcPts val="900"/>
              </a:spcAft>
              <a:buClr>
                <a:schemeClr val="tx1"/>
              </a:buClr>
              <a:buNone/>
              <a:defRPr sz="1050" b="1">
                <a:latin typeface="Arial" panose="020B0604020202020204" pitchFamily="34" charset="0"/>
                <a:cs typeface="Arial" panose="020B0604020202020204" pitchFamily="34"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457200" y="3505598"/>
            <a:ext cx="1714500" cy="515676"/>
          </a:xfrm>
        </p:spPr>
        <p:txBody>
          <a:bodyPr>
            <a:noAutofit/>
          </a:bodyPr>
          <a:lstStyle>
            <a:lvl1pPr marL="0" indent="0">
              <a:lnSpc>
                <a:spcPct val="100000"/>
              </a:lnSpc>
              <a:spcBef>
                <a:spcPts val="0"/>
              </a:spcBef>
              <a:spcAft>
                <a:spcPts val="900"/>
              </a:spcAft>
              <a:buClr>
                <a:schemeClr val="tx1"/>
              </a:buClr>
              <a:buNone/>
              <a:defRPr sz="1050" b="1">
                <a:latin typeface="Arial" panose="020B0604020202020204" pitchFamily="34" charset="0"/>
                <a:cs typeface="Arial" panose="020B0604020202020204" pitchFamily="34"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2280936" y="240069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2280936" y="34979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62FBF087-F0E2-FE41-842E-1CC6FBF037B2}"/>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C52221F9-AAA2-564F-969D-D66A3089F7FC}"/>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029718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with Four Columns and Color Under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459486" y="1143000"/>
            <a:ext cx="8058150" cy="272788"/>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 or label</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459486" y="1712716"/>
            <a:ext cx="1535745"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2624317" y="1712716"/>
            <a:ext cx="1568417"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4821820" y="1712716"/>
            <a:ext cx="1556987"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7007893" y="1712716"/>
            <a:ext cx="1556987"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83324317-665D-8F40-B0C5-6FD65C6325C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34214F1C-40D6-0D46-AC77-74832AF24DCF}"/>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74252482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with 2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601646"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009545" y="1712716"/>
            <a:ext cx="3098698"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1" name="Text Placeholder 5">
            <a:extLst>
              <a:ext uri="{FF2B5EF4-FFF2-40B4-BE49-F238E27FC236}">
                <a16:creationId xmlns:a16="http://schemas.microsoft.com/office/drawing/2014/main" id="{620B4FCA-A932-0C46-9E58-1B206FB403D1}"/>
              </a:ext>
            </a:extLst>
          </p:cNvPr>
          <p:cNvSpPr>
            <a:spLocks noGrp="1"/>
          </p:cNvSpPr>
          <p:nvPr>
            <p:ph type="body" sz="quarter" idx="21" hasCustomPrompt="1"/>
          </p:nvPr>
        </p:nvSpPr>
        <p:spPr>
          <a:xfrm>
            <a:off x="1005505" y="1286760"/>
            <a:ext cx="3102739"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22" name="Text Placeholder 5">
            <a:extLst>
              <a:ext uri="{FF2B5EF4-FFF2-40B4-BE49-F238E27FC236}">
                <a16:creationId xmlns:a16="http://schemas.microsoft.com/office/drawing/2014/main" id="{7863E1B6-D63C-3045-AF3B-92E829BB8CFC}"/>
              </a:ext>
            </a:extLst>
          </p:cNvPr>
          <p:cNvSpPr>
            <a:spLocks noGrp="1"/>
          </p:cNvSpPr>
          <p:nvPr>
            <p:ph type="body" sz="quarter" idx="22" hasCustomPrompt="1"/>
          </p:nvPr>
        </p:nvSpPr>
        <p:spPr>
          <a:xfrm>
            <a:off x="4893198"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23" name="Text Placeholder 5">
            <a:extLst>
              <a:ext uri="{FF2B5EF4-FFF2-40B4-BE49-F238E27FC236}">
                <a16:creationId xmlns:a16="http://schemas.microsoft.com/office/drawing/2014/main" id="{A61F4F30-F267-9848-9B3D-30398F3B3A51}"/>
              </a:ext>
            </a:extLst>
          </p:cNvPr>
          <p:cNvSpPr>
            <a:spLocks noGrp="1"/>
          </p:cNvSpPr>
          <p:nvPr>
            <p:ph type="body" sz="quarter" idx="23"/>
          </p:nvPr>
        </p:nvSpPr>
        <p:spPr>
          <a:xfrm>
            <a:off x="5301098" y="1712716"/>
            <a:ext cx="3098698"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4" name="Text Placeholder 5">
            <a:extLst>
              <a:ext uri="{FF2B5EF4-FFF2-40B4-BE49-F238E27FC236}">
                <a16:creationId xmlns:a16="http://schemas.microsoft.com/office/drawing/2014/main" id="{53832372-E0BF-6F4B-A6BE-0B051C086CE9}"/>
              </a:ext>
            </a:extLst>
          </p:cNvPr>
          <p:cNvSpPr>
            <a:spLocks noGrp="1"/>
          </p:cNvSpPr>
          <p:nvPr>
            <p:ph type="body" sz="quarter" idx="24" hasCustomPrompt="1"/>
          </p:nvPr>
        </p:nvSpPr>
        <p:spPr>
          <a:xfrm>
            <a:off x="5297058" y="1286760"/>
            <a:ext cx="3102739"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10" name="Rectangle 9">
            <a:extLst>
              <a:ext uri="{FF2B5EF4-FFF2-40B4-BE49-F238E27FC236}">
                <a16:creationId xmlns:a16="http://schemas.microsoft.com/office/drawing/2014/main" id="{13473D9D-B861-9F40-82FD-68B4D9CF2DA6}"/>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0944C664-BF11-3742-9A72-C639169F7FA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92552534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2002A-6216-3A41-8BCF-E42A668C3C16}"/>
              </a:ext>
            </a:extLst>
          </p:cNvPr>
          <p:cNvPicPr>
            <a:picLocks noChangeAspect="1"/>
          </p:cNvPicPr>
          <p:nvPr userDrawn="1"/>
        </p:nvPicPr>
        <p:blipFill>
          <a:blip r:embed="rId2"/>
          <a:srcRect l="1335" r="1335"/>
          <a:stretch/>
        </p:blipFill>
        <p:spPr>
          <a:xfrm>
            <a:off x="4800600" y="13939"/>
            <a:ext cx="4114800" cy="5129562"/>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2583BFB0-143F-8D4E-B1D2-8133A251D8B7}"/>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62C2D375-91B0-9F4D-8EF0-398E755BAC65}"/>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77698585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with 2 Rounded Rectangles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61240" y="1712716"/>
            <a:ext cx="3662466"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1" name="Text Placeholder 5">
            <a:extLst>
              <a:ext uri="{FF2B5EF4-FFF2-40B4-BE49-F238E27FC236}">
                <a16:creationId xmlns:a16="http://schemas.microsoft.com/office/drawing/2014/main" id="{620B4FCA-A932-0C46-9E58-1B206FB403D1}"/>
              </a:ext>
            </a:extLst>
          </p:cNvPr>
          <p:cNvSpPr>
            <a:spLocks noGrp="1"/>
          </p:cNvSpPr>
          <p:nvPr>
            <p:ph type="body" sz="quarter" idx="21" hasCustomPrompt="1"/>
          </p:nvPr>
        </p:nvSpPr>
        <p:spPr>
          <a:xfrm>
            <a:off x="457200" y="1286760"/>
            <a:ext cx="3667242"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23" name="Text Placeholder 5">
            <a:extLst>
              <a:ext uri="{FF2B5EF4-FFF2-40B4-BE49-F238E27FC236}">
                <a16:creationId xmlns:a16="http://schemas.microsoft.com/office/drawing/2014/main" id="{A61F4F30-F267-9848-9B3D-30398F3B3A51}"/>
              </a:ext>
            </a:extLst>
          </p:cNvPr>
          <p:cNvSpPr>
            <a:spLocks noGrp="1"/>
          </p:cNvSpPr>
          <p:nvPr>
            <p:ph type="body" sz="quarter" idx="23"/>
          </p:nvPr>
        </p:nvSpPr>
        <p:spPr>
          <a:xfrm>
            <a:off x="4873586" y="1712716"/>
            <a:ext cx="3809174"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4" name="Text Placeholder 5">
            <a:extLst>
              <a:ext uri="{FF2B5EF4-FFF2-40B4-BE49-F238E27FC236}">
                <a16:creationId xmlns:a16="http://schemas.microsoft.com/office/drawing/2014/main" id="{53832372-E0BF-6F4B-A6BE-0B051C086CE9}"/>
              </a:ext>
            </a:extLst>
          </p:cNvPr>
          <p:cNvSpPr>
            <a:spLocks noGrp="1"/>
          </p:cNvSpPr>
          <p:nvPr>
            <p:ph type="body" sz="quarter" idx="24" hasCustomPrompt="1"/>
          </p:nvPr>
        </p:nvSpPr>
        <p:spPr>
          <a:xfrm>
            <a:off x="4869546" y="1286760"/>
            <a:ext cx="3814141"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10" name="Rectangle 9">
            <a:extLst>
              <a:ext uri="{FF2B5EF4-FFF2-40B4-BE49-F238E27FC236}">
                <a16:creationId xmlns:a16="http://schemas.microsoft.com/office/drawing/2014/main" id="{13473D9D-B861-9F40-82FD-68B4D9CF2DA6}"/>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0944C664-BF11-3742-9A72-C639169F7FA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Title 1">
            <a:extLst>
              <a:ext uri="{FF2B5EF4-FFF2-40B4-BE49-F238E27FC236}">
                <a16:creationId xmlns:a16="http://schemas.microsoft.com/office/drawing/2014/main" id="{20A7B9CA-52CD-D1B5-F481-D5199A72D0C5}"/>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55507592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601646"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844308"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844756"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493317"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735979"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736428"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6392060"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6634722"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635170"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601646"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844308"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844756"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3493317"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3735979"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3736428"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6392060"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6634722"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6635170"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6301706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with 6 Rounded Rectangles and Text">
    <p:spTree>
      <p:nvGrpSpPr>
        <p:cNvPr id="1" name=""/>
        <p:cNvGrpSpPr/>
        <p:nvPr/>
      </p:nvGrpSpPr>
      <p:grpSpPr>
        <a:xfrm>
          <a:off x="0" y="0"/>
          <a:ext cx="0" cy="0"/>
          <a:chOff x="0" y="0"/>
          <a:chExt cx="0" cy="0"/>
        </a:xfrm>
      </p:grpSpPr>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226032" y="1371600"/>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Char char="•"/>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4" name="Text Placeholder 4">
            <a:extLst>
              <a:ext uri="{FF2B5EF4-FFF2-40B4-BE49-F238E27FC236}">
                <a16:creationId xmlns:a16="http://schemas.microsoft.com/office/drawing/2014/main" id="{9B20BF1C-9EFE-D189-0760-082AF389CA29}"/>
              </a:ext>
            </a:extLst>
          </p:cNvPr>
          <p:cNvSpPr>
            <a:spLocks noGrp="1"/>
          </p:cNvSpPr>
          <p:nvPr>
            <p:ph type="body" sz="quarter" idx="35" hasCustomPrompt="1"/>
          </p:nvPr>
        </p:nvSpPr>
        <p:spPr>
          <a:xfrm>
            <a:off x="3327974" y="2796222"/>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5" name="Text Placeholder 4">
            <a:extLst>
              <a:ext uri="{FF2B5EF4-FFF2-40B4-BE49-F238E27FC236}">
                <a16:creationId xmlns:a16="http://schemas.microsoft.com/office/drawing/2014/main" id="{81FB4479-38B7-55B0-F41A-570B39C76AA6}"/>
              </a:ext>
            </a:extLst>
          </p:cNvPr>
          <p:cNvSpPr>
            <a:spLocks noGrp="1"/>
          </p:cNvSpPr>
          <p:nvPr>
            <p:ph type="body" sz="quarter" idx="36" hasCustomPrompt="1"/>
          </p:nvPr>
        </p:nvSpPr>
        <p:spPr>
          <a:xfrm>
            <a:off x="440977" y="2796222"/>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6" name="Text Placeholder 4">
            <a:extLst>
              <a:ext uri="{FF2B5EF4-FFF2-40B4-BE49-F238E27FC236}">
                <a16:creationId xmlns:a16="http://schemas.microsoft.com/office/drawing/2014/main" id="{FE56F204-4D20-2489-18AA-FFFF132AEF75}"/>
              </a:ext>
            </a:extLst>
          </p:cNvPr>
          <p:cNvSpPr>
            <a:spLocks noGrp="1"/>
          </p:cNvSpPr>
          <p:nvPr>
            <p:ph type="body" sz="quarter" idx="37" hasCustomPrompt="1"/>
          </p:nvPr>
        </p:nvSpPr>
        <p:spPr>
          <a:xfrm>
            <a:off x="6226032" y="2796222"/>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7" name="Text Placeholder 4">
            <a:extLst>
              <a:ext uri="{FF2B5EF4-FFF2-40B4-BE49-F238E27FC236}">
                <a16:creationId xmlns:a16="http://schemas.microsoft.com/office/drawing/2014/main" id="{AE11B031-EB84-B924-D875-7835815CF8CC}"/>
              </a:ext>
            </a:extLst>
          </p:cNvPr>
          <p:cNvSpPr>
            <a:spLocks noGrp="1"/>
          </p:cNvSpPr>
          <p:nvPr>
            <p:ph type="body" sz="quarter" idx="38" hasCustomPrompt="1"/>
          </p:nvPr>
        </p:nvSpPr>
        <p:spPr>
          <a:xfrm>
            <a:off x="3327974" y="1371600"/>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8" name="Text Placeholder 4">
            <a:extLst>
              <a:ext uri="{FF2B5EF4-FFF2-40B4-BE49-F238E27FC236}">
                <a16:creationId xmlns:a16="http://schemas.microsoft.com/office/drawing/2014/main" id="{8B0D106E-942D-7D32-8A57-24704FE7924D}"/>
              </a:ext>
            </a:extLst>
          </p:cNvPr>
          <p:cNvSpPr>
            <a:spLocks noGrp="1"/>
          </p:cNvSpPr>
          <p:nvPr>
            <p:ph type="body" sz="quarter" idx="39" hasCustomPrompt="1"/>
          </p:nvPr>
        </p:nvSpPr>
        <p:spPr>
          <a:xfrm>
            <a:off x="440977" y="1371600"/>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57200" y="1963794"/>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348872" y="1963794"/>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6247614" y="1963794"/>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457200" y="3394688"/>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3348872" y="3394688"/>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6247614" y="3394688"/>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22084166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with 8 rounded boxes and Row Label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459487" y="1267810"/>
            <a:ext cx="1301096" cy="206503"/>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Row 1 Label</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2028253"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2212024"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2212474"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459486" y="3497004"/>
            <a:ext cx="130264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459487" y="3155888"/>
            <a:ext cx="1302197"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Row  2 Label</a:t>
            </a:r>
          </a:p>
        </p:txBody>
      </p:sp>
      <p:sp>
        <p:nvSpPr>
          <p:cNvPr id="94" name="Text Placeholder 5">
            <a:extLst>
              <a:ext uri="{FF2B5EF4-FFF2-40B4-BE49-F238E27FC236}">
                <a16:creationId xmlns:a16="http://schemas.microsoft.com/office/drawing/2014/main" id="{31995636-1722-EE4B-A07E-6C7B4246B7DC}"/>
              </a:ext>
            </a:extLst>
          </p:cNvPr>
          <p:cNvSpPr>
            <a:spLocks noGrp="1"/>
          </p:cNvSpPr>
          <p:nvPr>
            <p:ph type="body" sz="quarter" idx="50"/>
          </p:nvPr>
        </p:nvSpPr>
        <p:spPr>
          <a:xfrm>
            <a:off x="459486" y="1548830"/>
            <a:ext cx="1302646" cy="875921"/>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p:txBody>
      </p:sp>
      <p:sp>
        <p:nvSpPr>
          <p:cNvPr id="96" name="Text Placeholder 5">
            <a:extLst>
              <a:ext uri="{FF2B5EF4-FFF2-40B4-BE49-F238E27FC236}">
                <a16:creationId xmlns:a16="http://schemas.microsoft.com/office/drawing/2014/main" id="{67062490-EC64-0048-B99D-12027CDD0E21}"/>
              </a:ext>
            </a:extLst>
          </p:cNvPr>
          <p:cNvSpPr>
            <a:spLocks noGrp="1"/>
          </p:cNvSpPr>
          <p:nvPr>
            <p:ph type="body" sz="quarter" idx="51" hasCustomPrompt="1"/>
          </p:nvPr>
        </p:nvSpPr>
        <p:spPr>
          <a:xfrm>
            <a:off x="3754877"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97" name="Text Placeholder 5">
            <a:extLst>
              <a:ext uri="{FF2B5EF4-FFF2-40B4-BE49-F238E27FC236}">
                <a16:creationId xmlns:a16="http://schemas.microsoft.com/office/drawing/2014/main" id="{8825E58B-D374-854D-8321-B6DB23253473}"/>
              </a:ext>
            </a:extLst>
          </p:cNvPr>
          <p:cNvSpPr>
            <a:spLocks noGrp="1"/>
          </p:cNvSpPr>
          <p:nvPr>
            <p:ph type="body" sz="quarter" idx="52"/>
          </p:nvPr>
        </p:nvSpPr>
        <p:spPr>
          <a:xfrm>
            <a:off x="3938649"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98" name="Text Placeholder 4">
            <a:extLst>
              <a:ext uri="{FF2B5EF4-FFF2-40B4-BE49-F238E27FC236}">
                <a16:creationId xmlns:a16="http://schemas.microsoft.com/office/drawing/2014/main" id="{CF96B81B-8C13-4749-852C-BB88333FA605}"/>
              </a:ext>
            </a:extLst>
          </p:cNvPr>
          <p:cNvSpPr>
            <a:spLocks noGrp="1"/>
          </p:cNvSpPr>
          <p:nvPr>
            <p:ph type="body" sz="quarter" idx="53" hasCustomPrompt="1"/>
          </p:nvPr>
        </p:nvSpPr>
        <p:spPr>
          <a:xfrm>
            <a:off x="3939098"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99" name="Text Placeholder 5">
            <a:extLst>
              <a:ext uri="{FF2B5EF4-FFF2-40B4-BE49-F238E27FC236}">
                <a16:creationId xmlns:a16="http://schemas.microsoft.com/office/drawing/2014/main" id="{7AC88B62-01AA-2D4E-A039-B7C010281AB7}"/>
              </a:ext>
            </a:extLst>
          </p:cNvPr>
          <p:cNvSpPr>
            <a:spLocks noGrp="1"/>
          </p:cNvSpPr>
          <p:nvPr>
            <p:ph type="body" sz="quarter" idx="54" hasCustomPrompt="1"/>
          </p:nvPr>
        </p:nvSpPr>
        <p:spPr>
          <a:xfrm>
            <a:off x="5486400"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100" name="Text Placeholder 5">
            <a:extLst>
              <a:ext uri="{FF2B5EF4-FFF2-40B4-BE49-F238E27FC236}">
                <a16:creationId xmlns:a16="http://schemas.microsoft.com/office/drawing/2014/main" id="{635604E9-CDF2-C74B-9554-18166011F15A}"/>
              </a:ext>
            </a:extLst>
          </p:cNvPr>
          <p:cNvSpPr>
            <a:spLocks noGrp="1"/>
          </p:cNvSpPr>
          <p:nvPr>
            <p:ph type="body" sz="quarter" idx="55"/>
          </p:nvPr>
        </p:nvSpPr>
        <p:spPr>
          <a:xfrm>
            <a:off x="5670172"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01" name="Text Placeholder 4">
            <a:extLst>
              <a:ext uri="{FF2B5EF4-FFF2-40B4-BE49-F238E27FC236}">
                <a16:creationId xmlns:a16="http://schemas.microsoft.com/office/drawing/2014/main" id="{09D8D245-23BE-9A42-B42E-43E6964B6D8A}"/>
              </a:ext>
            </a:extLst>
          </p:cNvPr>
          <p:cNvSpPr>
            <a:spLocks noGrp="1"/>
          </p:cNvSpPr>
          <p:nvPr>
            <p:ph type="body" sz="quarter" idx="56" hasCustomPrompt="1"/>
          </p:nvPr>
        </p:nvSpPr>
        <p:spPr>
          <a:xfrm>
            <a:off x="5670621"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02" name="Text Placeholder 5">
            <a:extLst>
              <a:ext uri="{FF2B5EF4-FFF2-40B4-BE49-F238E27FC236}">
                <a16:creationId xmlns:a16="http://schemas.microsoft.com/office/drawing/2014/main" id="{9379D5C2-2644-B747-A6D3-F185496F45AB}"/>
              </a:ext>
            </a:extLst>
          </p:cNvPr>
          <p:cNvSpPr>
            <a:spLocks noGrp="1"/>
          </p:cNvSpPr>
          <p:nvPr>
            <p:ph type="body" sz="quarter" idx="57" hasCustomPrompt="1"/>
          </p:nvPr>
        </p:nvSpPr>
        <p:spPr>
          <a:xfrm>
            <a:off x="7213025"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103" name="Text Placeholder 5">
            <a:extLst>
              <a:ext uri="{FF2B5EF4-FFF2-40B4-BE49-F238E27FC236}">
                <a16:creationId xmlns:a16="http://schemas.microsoft.com/office/drawing/2014/main" id="{E364D84A-AC31-2F4C-A07D-1F05D9FD4A00}"/>
              </a:ext>
            </a:extLst>
          </p:cNvPr>
          <p:cNvSpPr>
            <a:spLocks noGrp="1"/>
          </p:cNvSpPr>
          <p:nvPr>
            <p:ph type="body" sz="quarter" idx="58"/>
          </p:nvPr>
        </p:nvSpPr>
        <p:spPr>
          <a:xfrm>
            <a:off x="7396796"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04" name="Text Placeholder 4">
            <a:extLst>
              <a:ext uri="{FF2B5EF4-FFF2-40B4-BE49-F238E27FC236}">
                <a16:creationId xmlns:a16="http://schemas.microsoft.com/office/drawing/2014/main" id="{4BEA02DE-B75F-5C4D-9769-62A189C67C1B}"/>
              </a:ext>
            </a:extLst>
          </p:cNvPr>
          <p:cNvSpPr>
            <a:spLocks noGrp="1"/>
          </p:cNvSpPr>
          <p:nvPr>
            <p:ph type="body" sz="quarter" idx="59" hasCustomPrompt="1"/>
          </p:nvPr>
        </p:nvSpPr>
        <p:spPr>
          <a:xfrm>
            <a:off x="7397246"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08" name="Text Placeholder 5">
            <a:extLst>
              <a:ext uri="{FF2B5EF4-FFF2-40B4-BE49-F238E27FC236}">
                <a16:creationId xmlns:a16="http://schemas.microsoft.com/office/drawing/2014/main" id="{BAA490AF-5944-E246-B449-DA405A97B933}"/>
              </a:ext>
            </a:extLst>
          </p:cNvPr>
          <p:cNvSpPr>
            <a:spLocks noGrp="1"/>
          </p:cNvSpPr>
          <p:nvPr>
            <p:ph type="body" sz="quarter" idx="60" hasCustomPrompt="1"/>
          </p:nvPr>
        </p:nvSpPr>
        <p:spPr>
          <a:xfrm>
            <a:off x="2028253"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109" name="Text Placeholder 5">
            <a:extLst>
              <a:ext uri="{FF2B5EF4-FFF2-40B4-BE49-F238E27FC236}">
                <a16:creationId xmlns:a16="http://schemas.microsoft.com/office/drawing/2014/main" id="{6D940F09-DAF9-7A47-9AB5-A51CFB08250D}"/>
              </a:ext>
            </a:extLst>
          </p:cNvPr>
          <p:cNvSpPr>
            <a:spLocks noGrp="1"/>
          </p:cNvSpPr>
          <p:nvPr>
            <p:ph type="body" sz="quarter" idx="61"/>
          </p:nvPr>
        </p:nvSpPr>
        <p:spPr>
          <a:xfrm>
            <a:off x="2212024"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10" name="Text Placeholder 4">
            <a:extLst>
              <a:ext uri="{FF2B5EF4-FFF2-40B4-BE49-F238E27FC236}">
                <a16:creationId xmlns:a16="http://schemas.microsoft.com/office/drawing/2014/main" id="{9EDA66E3-1380-1546-941A-6D098B4274ED}"/>
              </a:ext>
            </a:extLst>
          </p:cNvPr>
          <p:cNvSpPr>
            <a:spLocks noGrp="1"/>
          </p:cNvSpPr>
          <p:nvPr>
            <p:ph type="body" sz="quarter" idx="62" hasCustomPrompt="1"/>
          </p:nvPr>
        </p:nvSpPr>
        <p:spPr>
          <a:xfrm>
            <a:off x="2212474"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12" name="Text Placeholder 5">
            <a:extLst>
              <a:ext uri="{FF2B5EF4-FFF2-40B4-BE49-F238E27FC236}">
                <a16:creationId xmlns:a16="http://schemas.microsoft.com/office/drawing/2014/main" id="{425CF853-450F-F640-8BA4-C196BF5124E2}"/>
              </a:ext>
            </a:extLst>
          </p:cNvPr>
          <p:cNvSpPr>
            <a:spLocks noGrp="1"/>
          </p:cNvSpPr>
          <p:nvPr>
            <p:ph type="body" sz="quarter" idx="63" hasCustomPrompt="1"/>
          </p:nvPr>
        </p:nvSpPr>
        <p:spPr>
          <a:xfrm>
            <a:off x="3754877"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113" name="Text Placeholder 5">
            <a:extLst>
              <a:ext uri="{FF2B5EF4-FFF2-40B4-BE49-F238E27FC236}">
                <a16:creationId xmlns:a16="http://schemas.microsoft.com/office/drawing/2014/main" id="{1F8FF9C9-95A0-2849-B6B9-D62F71216A26}"/>
              </a:ext>
            </a:extLst>
          </p:cNvPr>
          <p:cNvSpPr>
            <a:spLocks noGrp="1"/>
          </p:cNvSpPr>
          <p:nvPr>
            <p:ph type="body" sz="quarter" idx="64"/>
          </p:nvPr>
        </p:nvSpPr>
        <p:spPr>
          <a:xfrm>
            <a:off x="3938649"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14" name="Text Placeholder 4">
            <a:extLst>
              <a:ext uri="{FF2B5EF4-FFF2-40B4-BE49-F238E27FC236}">
                <a16:creationId xmlns:a16="http://schemas.microsoft.com/office/drawing/2014/main" id="{7D603A41-2583-534D-95F6-7BE6EA43A9EB}"/>
              </a:ext>
            </a:extLst>
          </p:cNvPr>
          <p:cNvSpPr>
            <a:spLocks noGrp="1"/>
          </p:cNvSpPr>
          <p:nvPr>
            <p:ph type="body" sz="quarter" idx="65" hasCustomPrompt="1"/>
          </p:nvPr>
        </p:nvSpPr>
        <p:spPr>
          <a:xfrm>
            <a:off x="3939098"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15" name="Text Placeholder 5">
            <a:extLst>
              <a:ext uri="{FF2B5EF4-FFF2-40B4-BE49-F238E27FC236}">
                <a16:creationId xmlns:a16="http://schemas.microsoft.com/office/drawing/2014/main" id="{3247D261-CE27-9F43-AF3A-8862EF62C92B}"/>
              </a:ext>
            </a:extLst>
          </p:cNvPr>
          <p:cNvSpPr>
            <a:spLocks noGrp="1"/>
          </p:cNvSpPr>
          <p:nvPr>
            <p:ph type="body" sz="quarter" idx="66" hasCustomPrompt="1"/>
          </p:nvPr>
        </p:nvSpPr>
        <p:spPr>
          <a:xfrm>
            <a:off x="5486400"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116" name="Text Placeholder 5">
            <a:extLst>
              <a:ext uri="{FF2B5EF4-FFF2-40B4-BE49-F238E27FC236}">
                <a16:creationId xmlns:a16="http://schemas.microsoft.com/office/drawing/2014/main" id="{4F0BD33A-9460-7247-8D26-A6A3A1697996}"/>
              </a:ext>
            </a:extLst>
          </p:cNvPr>
          <p:cNvSpPr>
            <a:spLocks noGrp="1"/>
          </p:cNvSpPr>
          <p:nvPr>
            <p:ph type="body" sz="quarter" idx="67"/>
          </p:nvPr>
        </p:nvSpPr>
        <p:spPr>
          <a:xfrm>
            <a:off x="5670172"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17" name="Text Placeholder 4">
            <a:extLst>
              <a:ext uri="{FF2B5EF4-FFF2-40B4-BE49-F238E27FC236}">
                <a16:creationId xmlns:a16="http://schemas.microsoft.com/office/drawing/2014/main" id="{84E7A163-5854-7045-B361-BAC98D2AC5BA}"/>
              </a:ext>
            </a:extLst>
          </p:cNvPr>
          <p:cNvSpPr>
            <a:spLocks noGrp="1"/>
          </p:cNvSpPr>
          <p:nvPr>
            <p:ph type="body" sz="quarter" idx="68" hasCustomPrompt="1"/>
          </p:nvPr>
        </p:nvSpPr>
        <p:spPr>
          <a:xfrm>
            <a:off x="5670621"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18" name="Text Placeholder 5">
            <a:extLst>
              <a:ext uri="{FF2B5EF4-FFF2-40B4-BE49-F238E27FC236}">
                <a16:creationId xmlns:a16="http://schemas.microsoft.com/office/drawing/2014/main" id="{486B3B76-46AB-0B47-8C58-C92CB6DE6FA9}"/>
              </a:ext>
            </a:extLst>
          </p:cNvPr>
          <p:cNvSpPr>
            <a:spLocks noGrp="1"/>
          </p:cNvSpPr>
          <p:nvPr>
            <p:ph type="body" sz="quarter" idx="69" hasCustomPrompt="1"/>
          </p:nvPr>
        </p:nvSpPr>
        <p:spPr>
          <a:xfrm>
            <a:off x="7213025"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119" name="Text Placeholder 5">
            <a:extLst>
              <a:ext uri="{FF2B5EF4-FFF2-40B4-BE49-F238E27FC236}">
                <a16:creationId xmlns:a16="http://schemas.microsoft.com/office/drawing/2014/main" id="{4C683D01-3C28-4044-BEA7-46C79AD40997}"/>
              </a:ext>
            </a:extLst>
          </p:cNvPr>
          <p:cNvSpPr>
            <a:spLocks noGrp="1"/>
          </p:cNvSpPr>
          <p:nvPr>
            <p:ph type="body" sz="quarter" idx="70"/>
          </p:nvPr>
        </p:nvSpPr>
        <p:spPr>
          <a:xfrm>
            <a:off x="7396796"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20" name="Text Placeholder 4">
            <a:extLst>
              <a:ext uri="{FF2B5EF4-FFF2-40B4-BE49-F238E27FC236}">
                <a16:creationId xmlns:a16="http://schemas.microsoft.com/office/drawing/2014/main" id="{A6F0ECB2-790F-B446-AD98-DDF5B932186A}"/>
              </a:ext>
            </a:extLst>
          </p:cNvPr>
          <p:cNvSpPr>
            <a:spLocks noGrp="1"/>
          </p:cNvSpPr>
          <p:nvPr>
            <p:ph type="body" sz="quarter" idx="71" hasCustomPrompt="1"/>
          </p:nvPr>
        </p:nvSpPr>
        <p:spPr>
          <a:xfrm>
            <a:off x="7397246"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32" name="Rectangle 31">
            <a:extLst>
              <a:ext uri="{FF2B5EF4-FFF2-40B4-BE49-F238E27FC236}">
                <a16:creationId xmlns:a16="http://schemas.microsoft.com/office/drawing/2014/main" id="{10A4C223-9D28-1941-986F-EEEC4402606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3" name="Rectangle 32">
            <a:extLst>
              <a:ext uri="{FF2B5EF4-FFF2-40B4-BE49-F238E27FC236}">
                <a16:creationId xmlns:a16="http://schemas.microsoft.com/office/drawing/2014/main" id="{64073172-441B-5441-A5FA-FB2B657AB4A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00704501"/>
      </p:ext>
    </p:extLst>
  </p:cSld>
  <p:clrMapOvr>
    <a:masterClrMapping/>
  </p:clrMapOvr>
  <p:extLst>
    <p:ext uri="{DCECCB84-F9BA-43D5-87BE-67443E8EF086}">
      <p15:sldGuideLst xmlns:p15="http://schemas.microsoft.com/office/powerpoint/2012/main">
        <p15:guide id="2" orient="horz" pos="1200">
          <p15:clr>
            <a:srgbClr val="FBAE40"/>
          </p15:clr>
        </p15:guide>
        <p15:guide id="4" orient="horz" pos="816">
          <p15:clr>
            <a:srgbClr val="FBAE40"/>
          </p15:clr>
        </p15:guide>
        <p15:guide id="5" orient="horz" pos="4032">
          <p15:clr>
            <a:srgbClr val="FBAE40"/>
          </p15:clr>
        </p15:guide>
        <p15:guide id="6" pos="5808">
          <p15:clr>
            <a:srgbClr val="FBAE40"/>
          </p15:clr>
        </p15:guide>
        <p15:guide id="7" pos="4032">
          <p15:clr>
            <a:srgbClr val="FBAE40"/>
          </p15:clr>
        </p15:guide>
        <p15:guide id="8" orient="horz" pos="2544">
          <p15:clr>
            <a:srgbClr val="FBAE40"/>
          </p15:clr>
        </p15:guide>
        <p15:guide id="9" orient="horz" pos="22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28650" y="1828800"/>
            <a:ext cx="2324928" cy="1143000"/>
          </a:xfrm>
        </p:spPr>
        <p:txBody>
          <a:bodyPr>
            <a:noAutofit/>
          </a:bodyPr>
          <a:lstStyle>
            <a:lvl1pPr marL="0" indent="0">
              <a:buNone/>
              <a:defRPr sz="1050" b="1"/>
            </a:lvl1pPr>
            <a:lvl2pPr marL="133350" indent="-126206">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3409536" y="1828800"/>
            <a:ext cx="2324928" cy="1143000"/>
          </a:xfrm>
        </p:spPr>
        <p:txBody>
          <a:bodyPr>
            <a:noAutofit/>
          </a:bodyPr>
          <a:lstStyle>
            <a:lvl1pPr marL="0" indent="0">
              <a:buNone/>
              <a:defRPr sz="1050" b="1"/>
            </a:lvl1pPr>
            <a:lvl2pPr marL="133350" indent="-126206">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6190422" y="1828800"/>
            <a:ext cx="2324928" cy="1143000"/>
          </a:xfrm>
        </p:spPr>
        <p:txBody>
          <a:bodyPr>
            <a:noAutofit/>
          </a:bodyPr>
          <a:lstStyle>
            <a:lvl1pPr marL="0" indent="0">
              <a:buNone/>
              <a:defRPr sz="1050" b="1"/>
            </a:lvl1pPr>
            <a:lvl2pPr marL="133350" indent="-126206">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8747444-A24A-8940-8311-35E48FFB0496}"/>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03725272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Lead-in-3 Photo Box with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457200" y="3200400"/>
            <a:ext cx="2571750" cy="1143000"/>
          </a:xfrm>
        </p:spPr>
        <p:txBody>
          <a:bodyPr>
            <a:noAutofit/>
          </a:bodyPr>
          <a:lstStyle>
            <a:lvl1pPr marL="0" indent="0" algn="ctr">
              <a:buNone/>
              <a:defRPr sz="1050" b="1"/>
            </a:lvl1pPr>
            <a:lvl2pPr marL="7144" indent="0" algn="ctr">
              <a:buFont typeface="Arial" panose="020B0604020202020204" pitchFamily="34" charset="0"/>
              <a:buNone/>
              <a:tabLst/>
              <a:defRPr sz="1800">
                <a:latin typeface="Tiempos Fine Light" panose="02020303060303060403" pitchFamily="18" charset="77"/>
              </a:defRPr>
            </a:lvl2pPr>
            <a:lvl3pPr marL="8335" indent="0" algn="ctr">
              <a:buNone/>
              <a:tabLst/>
              <a:defRPr sz="825"/>
            </a:lvl3pPr>
            <a:lvl4pPr marL="1028700" indent="0">
              <a:buNone/>
              <a:defRPr sz="788"/>
            </a:lvl4pPr>
            <a:lvl5pPr marL="1371600" indent="0">
              <a:buNone/>
              <a:defRPr sz="788"/>
            </a:lvl5pPr>
          </a:lstStyle>
          <a:p>
            <a:pPr lvl="0"/>
            <a:r>
              <a:rPr lang="en-US"/>
              <a:t>Click to edit Master text styles</a:t>
            </a:r>
          </a:p>
          <a:p>
            <a:pPr lvl="1"/>
            <a:r>
              <a:rPr lang="en-US"/>
              <a:t>Second level</a:t>
            </a:r>
            <a:br>
              <a:rPr lang="en-US"/>
            </a:br>
            <a:endParaRPr lang="en-US"/>
          </a:p>
          <a:p>
            <a:pPr lvl="2"/>
            <a:r>
              <a:rPr lang="en-US"/>
              <a:t>Use this text to explain the element above</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11" name="Content Placeholder 4">
            <a:extLst>
              <a:ext uri="{FF2B5EF4-FFF2-40B4-BE49-F238E27FC236}">
                <a16:creationId xmlns:a16="http://schemas.microsoft.com/office/drawing/2014/main" id="{65A3341D-8EF3-B243-982C-895BC5A42FFA}"/>
              </a:ext>
            </a:extLst>
          </p:cNvPr>
          <p:cNvSpPr>
            <a:spLocks noGrp="1"/>
          </p:cNvSpPr>
          <p:nvPr>
            <p:ph sz="quarter" idx="17"/>
          </p:nvPr>
        </p:nvSpPr>
        <p:spPr>
          <a:xfrm>
            <a:off x="3336675" y="3200400"/>
            <a:ext cx="2493836" cy="1143000"/>
          </a:xfrm>
        </p:spPr>
        <p:txBody>
          <a:bodyPr>
            <a:noAutofit/>
          </a:bodyPr>
          <a:lstStyle>
            <a:lvl1pPr marL="0" indent="0" algn="ctr">
              <a:buNone/>
              <a:defRPr sz="1050" b="1"/>
            </a:lvl1pPr>
            <a:lvl2pPr marL="7144" indent="0" algn="ctr">
              <a:buFont typeface="Arial" panose="020B0604020202020204" pitchFamily="34" charset="0"/>
              <a:buNone/>
              <a:tabLst/>
              <a:defRPr sz="1800">
                <a:latin typeface="Tiempos Fine Light" panose="02020303060303060403" pitchFamily="18" charset="77"/>
              </a:defRPr>
            </a:lvl2pPr>
            <a:lvl3pPr marL="8335" indent="0" algn="ctr">
              <a:buNone/>
              <a:tabLst/>
              <a:defRPr sz="825"/>
            </a:lvl3pPr>
            <a:lvl4pPr marL="1028700" indent="0">
              <a:buNone/>
              <a:defRPr sz="788"/>
            </a:lvl4pPr>
            <a:lvl5pPr marL="1371600" indent="0">
              <a:buNone/>
              <a:defRPr sz="788"/>
            </a:lvl5pPr>
          </a:lstStyle>
          <a:p>
            <a:pPr lvl="0"/>
            <a:r>
              <a:rPr lang="en-US"/>
              <a:t>Click to edit Master text styles</a:t>
            </a:r>
          </a:p>
          <a:p>
            <a:pPr lvl="1"/>
            <a:r>
              <a:rPr lang="en-US"/>
              <a:t>Second level</a:t>
            </a:r>
            <a:br>
              <a:rPr lang="en-US"/>
            </a:br>
            <a:endParaRPr lang="en-US"/>
          </a:p>
          <a:p>
            <a:pPr lvl="2"/>
            <a:r>
              <a:rPr lang="en-US"/>
              <a:t>Use this text to explain the element above</a:t>
            </a:r>
          </a:p>
        </p:txBody>
      </p:sp>
      <p:sp>
        <p:nvSpPr>
          <p:cNvPr id="13" name="Content Placeholder 4">
            <a:extLst>
              <a:ext uri="{FF2B5EF4-FFF2-40B4-BE49-F238E27FC236}">
                <a16:creationId xmlns:a16="http://schemas.microsoft.com/office/drawing/2014/main" id="{56C57E23-4491-724E-9510-CDA7B6910474}"/>
              </a:ext>
            </a:extLst>
          </p:cNvPr>
          <p:cNvSpPr>
            <a:spLocks noGrp="1"/>
          </p:cNvSpPr>
          <p:nvPr>
            <p:ph sz="quarter" idx="18"/>
          </p:nvPr>
        </p:nvSpPr>
        <p:spPr>
          <a:xfrm>
            <a:off x="6147380" y="3200400"/>
            <a:ext cx="2534658" cy="1143000"/>
          </a:xfrm>
        </p:spPr>
        <p:txBody>
          <a:bodyPr>
            <a:noAutofit/>
          </a:bodyPr>
          <a:lstStyle>
            <a:lvl1pPr marL="0" indent="0" algn="ctr">
              <a:buNone/>
              <a:defRPr sz="1050" b="1"/>
            </a:lvl1pPr>
            <a:lvl2pPr marL="7144" indent="0" algn="ctr">
              <a:buFont typeface="Arial" panose="020B0604020202020204" pitchFamily="34" charset="0"/>
              <a:buNone/>
              <a:tabLst/>
              <a:defRPr sz="1800">
                <a:latin typeface="Tiempos Fine Light" panose="02020303060303060403" pitchFamily="18" charset="77"/>
              </a:defRPr>
            </a:lvl2pPr>
            <a:lvl3pPr marL="8335" indent="0" algn="ctr">
              <a:buNone/>
              <a:tabLst/>
              <a:defRPr sz="825"/>
            </a:lvl3pPr>
            <a:lvl4pPr marL="1028700" indent="0">
              <a:buNone/>
              <a:defRPr sz="788"/>
            </a:lvl4pPr>
            <a:lvl5pPr marL="1371600" indent="0">
              <a:buNone/>
              <a:defRPr sz="788"/>
            </a:lvl5pPr>
          </a:lstStyle>
          <a:p>
            <a:pPr lvl="0"/>
            <a:r>
              <a:rPr lang="en-US"/>
              <a:t>Click to edit Master text styles</a:t>
            </a:r>
          </a:p>
          <a:p>
            <a:pPr lvl="1"/>
            <a:r>
              <a:rPr lang="en-US"/>
              <a:t>Second level</a:t>
            </a:r>
            <a:br>
              <a:rPr lang="en-US"/>
            </a:br>
            <a:endParaRPr lang="en-US"/>
          </a:p>
          <a:p>
            <a:pPr lvl="2"/>
            <a:r>
              <a:rPr lang="en-US"/>
              <a:t>Use this text to explain the element above</a:t>
            </a:r>
          </a:p>
        </p:txBody>
      </p:sp>
      <p:sp>
        <p:nvSpPr>
          <p:cNvPr id="8" name="Rectangle 7">
            <a:extLst>
              <a:ext uri="{FF2B5EF4-FFF2-40B4-BE49-F238E27FC236}">
                <a16:creationId xmlns:a16="http://schemas.microsoft.com/office/drawing/2014/main" id="{5792E9B9-320C-014B-838C-624D9C80598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CC9D6FA2-3231-574F-8048-7F8BB99764E0}"/>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54888255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2832">
          <p15:clr>
            <a:srgbClr val="FBAE40"/>
          </p15:clr>
        </p15:guide>
        <p15:guide id="7" pos="51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Lead-in Four Blocks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48621" y="166531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5111597" y="166531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648621" y="331470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5111596" y="331470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pic>
        <p:nvPicPr>
          <p:cNvPr id="40" name="Picture 39" descr="A picture containing text&#10;&#10;Description automatically generated">
            <a:extLst>
              <a:ext uri="{FF2B5EF4-FFF2-40B4-BE49-F238E27FC236}">
                <a16:creationId xmlns:a16="http://schemas.microsoft.com/office/drawing/2014/main" id="{BCF33F24-F628-3649-BB99-C435C2224606}"/>
              </a:ext>
            </a:extLst>
          </p:cNvPr>
          <p:cNvPicPr>
            <a:picLocks noChangeAspect="1"/>
          </p:cNvPicPr>
          <p:nvPr userDrawn="1"/>
        </p:nvPicPr>
        <p:blipFill>
          <a:blip r:embed="rId2"/>
          <a:stretch>
            <a:fillRect/>
          </a:stretch>
        </p:blipFill>
        <p:spPr>
          <a:xfrm>
            <a:off x="8201025" y="371475"/>
            <a:ext cx="485775" cy="485775"/>
          </a:xfrm>
          <a:prstGeom prst="rect">
            <a:avLst/>
          </a:prstGeom>
        </p:spPr>
      </p:pic>
      <p:sp>
        <p:nvSpPr>
          <p:cNvPr id="10" name="Rectangle 9">
            <a:extLst>
              <a:ext uri="{FF2B5EF4-FFF2-40B4-BE49-F238E27FC236}">
                <a16:creationId xmlns:a16="http://schemas.microsoft.com/office/drawing/2014/main" id="{ED4709A2-5B30-EC46-8130-9C5B4F2C52B3}"/>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0D07BFC6-002E-7349-87CC-24CF160872E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0353832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Lead-in Four Blocks L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48621" y="166531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5111597" y="166531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648621" y="331470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5111596" y="331470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9" name="Rectangle 8">
            <a:extLst>
              <a:ext uri="{FF2B5EF4-FFF2-40B4-BE49-F238E27FC236}">
                <a16:creationId xmlns:a16="http://schemas.microsoft.com/office/drawing/2014/main" id="{73C9F087-C940-394C-B70A-CA219982C2EE}"/>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00A48441-E41C-4B45-AFF0-DF1B02386EE3}"/>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42610030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with three wid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685801" y="1314450"/>
            <a:ext cx="297656" cy="423863"/>
          </a:xfrm>
        </p:spPr>
        <p:txBody>
          <a:bodyPr>
            <a:noAutofit/>
          </a:bodyPr>
          <a:lstStyle>
            <a:lvl1pPr marL="0" indent="0">
              <a:buNone/>
              <a:defRPr sz="3600">
                <a:latin typeface="Tiempos Fine Light" panose="02020303060303060403" pitchFamily="18" charset="77"/>
              </a:defRPr>
            </a:lvl1pPr>
          </a:lstStyle>
          <a:p>
            <a:pPr lvl="0"/>
            <a:r>
              <a:rPr lang="en-US"/>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hasCustomPrompt="1"/>
          </p:nvPr>
        </p:nvSpPr>
        <p:spPr>
          <a:xfrm>
            <a:off x="1123504" y="1381132"/>
            <a:ext cx="4077146" cy="665560"/>
          </a:xfrm>
        </p:spPr>
        <p:txBody>
          <a:bodyPr/>
          <a:lstStyle>
            <a:lvl1pPr marL="0" indent="0">
              <a:lnSpc>
                <a:spcPct val="100000"/>
              </a:lnSpc>
              <a:spcBef>
                <a:spcPts val="0"/>
              </a:spcBef>
              <a:spcAft>
                <a:spcPts val="225"/>
              </a:spcAft>
              <a:buNone/>
              <a:defRPr sz="1050" b="0"/>
            </a:lvl1pPr>
            <a:lvl2pPr marL="86916" indent="-82154">
              <a:buClr>
                <a:schemeClr val="tx1"/>
              </a:buClr>
              <a:tabLst/>
              <a:defRPr sz="900"/>
            </a:lvl2pPr>
          </a:lstStyle>
          <a:p>
            <a:pPr lvl="0"/>
            <a:r>
              <a:rPr lang="en-US"/>
              <a:t>Use this text box to share an important idea that should be addressed</a:t>
            </a:r>
          </a:p>
          <a:p>
            <a:pPr lvl="1"/>
            <a:r>
              <a:rPr lang="en-US"/>
              <a:t>Second level</a:t>
            </a:r>
          </a:p>
        </p:txBody>
      </p:sp>
      <p:sp>
        <p:nvSpPr>
          <p:cNvPr id="53" name="Content Placeholder 5">
            <a:extLst>
              <a:ext uri="{FF2B5EF4-FFF2-40B4-BE49-F238E27FC236}">
                <a16:creationId xmlns:a16="http://schemas.microsoft.com/office/drawing/2014/main" id="{7B0FB2FC-62C7-EB4F-A95B-81A1E6D7F865}"/>
              </a:ext>
            </a:extLst>
          </p:cNvPr>
          <p:cNvSpPr>
            <a:spLocks noGrp="1"/>
          </p:cNvSpPr>
          <p:nvPr>
            <p:ph sz="quarter" idx="22" hasCustomPrompt="1"/>
          </p:nvPr>
        </p:nvSpPr>
        <p:spPr>
          <a:xfrm>
            <a:off x="685801" y="2448856"/>
            <a:ext cx="297656" cy="423863"/>
          </a:xfrm>
        </p:spPr>
        <p:txBody>
          <a:bodyPr>
            <a:noAutofit/>
          </a:bodyPr>
          <a:lstStyle>
            <a:lvl1pPr marL="0" indent="0">
              <a:buNone/>
              <a:defRPr sz="3600">
                <a:latin typeface="Tiempos Fine Light" panose="02020303060303060403" pitchFamily="18" charset="77"/>
              </a:defRPr>
            </a:lvl1pPr>
          </a:lstStyle>
          <a:p>
            <a:pPr lvl="0"/>
            <a:r>
              <a:rPr lang="en-US"/>
              <a:t>2</a:t>
            </a:r>
          </a:p>
        </p:txBody>
      </p:sp>
      <p:sp>
        <p:nvSpPr>
          <p:cNvPr id="54" name="Content Placeholder 7">
            <a:extLst>
              <a:ext uri="{FF2B5EF4-FFF2-40B4-BE49-F238E27FC236}">
                <a16:creationId xmlns:a16="http://schemas.microsoft.com/office/drawing/2014/main" id="{EEB0BD9B-A4B0-EE4F-9BAA-92A1F5FC9E0F}"/>
              </a:ext>
            </a:extLst>
          </p:cNvPr>
          <p:cNvSpPr>
            <a:spLocks noGrp="1"/>
          </p:cNvSpPr>
          <p:nvPr>
            <p:ph sz="quarter" idx="23" hasCustomPrompt="1"/>
          </p:nvPr>
        </p:nvSpPr>
        <p:spPr>
          <a:xfrm>
            <a:off x="1123504" y="2515539"/>
            <a:ext cx="4077146" cy="665560"/>
          </a:xfrm>
        </p:spPr>
        <p:txBody>
          <a:bodyPr/>
          <a:lstStyle>
            <a:lvl1pPr marL="0" indent="0">
              <a:lnSpc>
                <a:spcPct val="100000"/>
              </a:lnSpc>
              <a:spcBef>
                <a:spcPts val="0"/>
              </a:spcBef>
              <a:spcAft>
                <a:spcPts val="225"/>
              </a:spcAft>
              <a:buNone/>
              <a:defRPr sz="1050" b="0"/>
            </a:lvl1pPr>
            <a:lvl2pPr marL="86916" indent="-82154">
              <a:buClr>
                <a:schemeClr val="tx1"/>
              </a:buClr>
              <a:tabLst/>
              <a:defRPr sz="900"/>
            </a:lvl2pPr>
          </a:lstStyle>
          <a:p>
            <a:pPr lvl="0"/>
            <a:r>
              <a:rPr lang="en-US"/>
              <a:t>Use this text box to share an important idea that should be addressed</a:t>
            </a:r>
          </a:p>
          <a:p>
            <a:pPr lvl="1"/>
            <a:r>
              <a:rPr lang="en-US"/>
              <a:t>Second level</a:t>
            </a:r>
          </a:p>
        </p:txBody>
      </p:sp>
      <p:sp>
        <p:nvSpPr>
          <p:cNvPr id="55" name="Content Placeholder 5">
            <a:extLst>
              <a:ext uri="{FF2B5EF4-FFF2-40B4-BE49-F238E27FC236}">
                <a16:creationId xmlns:a16="http://schemas.microsoft.com/office/drawing/2014/main" id="{5DB9CB79-023E-EA4A-A1C3-0C1CA83ED09B}"/>
              </a:ext>
            </a:extLst>
          </p:cNvPr>
          <p:cNvSpPr>
            <a:spLocks noGrp="1"/>
          </p:cNvSpPr>
          <p:nvPr>
            <p:ph sz="quarter" idx="24" hasCustomPrompt="1"/>
          </p:nvPr>
        </p:nvSpPr>
        <p:spPr>
          <a:xfrm>
            <a:off x="685801" y="3572950"/>
            <a:ext cx="297656" cy="423863"/>
          </a:xfrm>
        </p:spPr>
        <p:txBody>
          <a:bodyPr>
            <a:noAutofit/>
          </a:bodyPr>
          <a:lstStyle>
            <a:lvl1pPr marL="0" indent="0">
              <a:buNone/>
              <a:defRPr sz="3600">
                <a:latin typeface="Tiempos Fine Light" panose="02020303060303060403" pitchFamily="18" charset="77"/>
              </a:defRPr>
            </a:lvl1pPr>
          </a:lstStyle>
          <a:p>
            <a:pPr lvl="0"/>
            <a:r>
              <a:rPr lang="en-US"/>
              <a:t>2</a:t>
            </a:r>
          </a:p>
        </p:txBody>
      </p:sp>
      <p:sp>
        <p:nvSpPr>
          <p:cNvPr id="56" name="Content Placeholder 7">
            <a:extLst>
              <a:ext uri="{FF2B5EF4-FFF2-40B4-BE49-F238E27FC236}">
                <a16:creationId xmlns:a16="http://schemas.microsoft.com/office/drawing/2014/main" id="{B2A58627-E237-174C-B8DC-CDB58D3B6B60}"/>
              </a:ext>
            </a:extLst>
          </p:cNvPr>
          <p:cNvSpPr>
            <a:spLocks noGrp="1"/>
          </p:cNvSpPr>
          <p:nvPr>
            <p:ph sz="quarter" idx="25" hasCustomPrompt="1"/>
          </p:nvPr>
        </p:nvSpPr>
        <p:spPr>
          <a:xfrm>
            <a:off x="1123504" y="3639632"/>
            <a:ext cx="4077146" cy="665560"/>
          </a:xfrm>
        </p:spPr>
        <p:txBody>
          <a:bodyPr/>
          <a:lstStyle>
            <a:lvl1pPr marL="0" indent="0">
              <a:buNone/>
              <a:defRPr sz="1050" b="0"/>
            </a:lvl1pPr>
            <a:lvl2pPr marL="86916" indent="-82154">
              <a:buClr>
                <a:schemeClr val="tx1"/>
              </a:buClr>
              <a:tabLst/>
              <a:defRPr sz="900"/>
            </a:lvl2pPr>
          </a:lstStyle>
          <a:p>
            <a:pPr lvl="0"/>
            <a:r>
              <a:rPr lang="en-US"/>
              <a:t>Use this text box to share an important idea that should be addressed</a:t>
            </a:r>
          </a:p>
          <a:p>
            <a:pPr lvl="1"/>
            <a:r>
              <a:rPr lang="en-US"/>
              <a:t>Second level</a:t>
            </a:r>
          </a:p>
        </p:txBody>
      </p:sp>
      <p:sp>
        <p:nvSpPr>
          <p:cNvPr id="31" name="Picture Placeholder 30">
            <a:extLst>
              <a:ext uri="{FF2B5EF4-FFF2-40B4-BE49-F238E27FC236}">
                <a16:creationId xmlns:a16="http://schemas.microsoft.com/office/drawing/2014/main" id="{4BD1A7D2-16B5-3545-9409-876977003F00}"/>
              </a:ext>
            </a:extLst>
          </p:cNvPr>
          <p:cNvSpPr>
            <a:spLocks noGrp="1"/>
          </p:cNvSpPr>
          <p:nvPr>
            <p:ph type="pic" sz="quarter" idx="26"/>
          </p:nvPr>
        </p:nvSpPr>
        <p:spPr>
          <a:xfrm>
            <a:off x="5657850" y="914400"/>
            <a:ext cx="3028950" cy="3829050"/>
          </a:xfrm>
        </p:spPr>
        <p:txBody>
          <a:bodyPr/>
          <a:lstStyle/>
          <a:p>
            <a:endParaRPr lang="en-US"/>
          </a:p>
        </p:txBody>
      </p:sp>
      <p:sp>
        <p:nvSpPr>
          <p:cNvPr id="11" name="Rectangle 10">
            <a:extLst>
              <a:ext uri="{FF2B5EF4-FFF2-40B4-BE49-F238E27FC236}">
                <a16:creationId xmlns:a16="http://schemas.microsoft.com/office/drawing/2014/main" id="{9B31F1A4-797D-7A47-B5B8-45F021241F1A}"/>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62ED9EFC-AAEB-A545-B9E1-45A58DC277C9}"/>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57034430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with fiv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559034" y="1322023"/>
            <a:ext cx="297656" cy="423863"/>
          </a:xfrm>
        </p:spPr>
        <p:txBody>
          <a:bodyPr>
            <a:noAutofit/>
          </a:bodyPr>
          <a:lstStyle>
            <a:lvl1pPr marL="0" indent="0">
              <a:buNone/>
              <a:defRPr sz="3600">
                <a:latin typeface="Tiempos Fine Light" panose="02020303060303060403" pitchFamily="18" charset="77"/>
              </a:defRPr>
            </a:lvl1pPr>
          </a:lstStyle>
          <a:p>
            <a:pPr lvl="0"/>
            <a:r>
              <a:rPr lang="en-US"/>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p:nvPr>
        </p:nvSpPr>
        <p:spPr>
          <a:xfrm>
            <a:off x="625078" y="1802607"/>
            <a:ext cx="2060972"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5" name="Content Placeholder 5">
            <a:extLst>
              <a:ext uri="{FF2B5EF4-FFF2-40B4-BE49-F238E27FC236}">
                <a16:creationId xmlns:a16="http://schemas.microsoft.com/office/drawing/2014/main" id="{13909826-B202-A649-9EA2-5D8CF370D3D7}"/>
              </a:ext>
            </a:extLst>
          </p:cNvPr>
          <p:cNvSpPr>
            <a:spLocks noGrp="1"/>
          </p:cNvSpPr>
          <p:nvPr>
            <p:ph sz="quarter" idx="14" hasCustomPrompt="1"/>
          </p:nvPr>
        </p:nvSpPr>
        <p:spPr>
          <a:xfrm>
            <a:off x="3519533" y="1322023"/>
            <a:ext cx="297656" cy="423863"/>
          </a:xfrm>
        </p:spPr>
        <p:txBody>
          <a:bodyPr>
            <a:noAutofit/>
          </a:bodyPr>
          <a:lstStyle>
            <a:lvl1pPr marL="0" indent="0">
              <a:buNone/>
              <a:defRPr sz="3600">
                <a:latin typeface="Tiempos Fine Light" panose="02020303060303060403" pitchFamily="18" charset="77"/>
              </a:defRPr>
            </a:lvl1pPr>
          </a:lstStyle>
          <a:p>
            <a:pPr lvl="0"/>
            <a:r>
              <a:rPr lang="en-US"/>
              <a:t>2</a:t>
            </a:r>
          </a:p>
        </p:txBody>
      </p:sp>
      <p:sp>
        <p:nvSpPr>
          <p:cNvPr id="36" name="Content Placeholder 7">
            <a:extLst>
              <a:ext uri="{FF2B5EF4-FFF2-40B4-BE49-F238E27FC236}">
                <a16:creationId xmlns:a16="http://schemas.microsoft.com/office/drawing/2014/main" id="{B0DEA54C-12D8-2D43-830E-A684942D1D5A}"/>
              </a:ext>
            </a:extLst>
          </p:cNvPr>
          <p:cNvSpPr>
            <a:spLocks noGrp="1"/>
          </p:cNvSpPr>
          <p:nvPr>
            <p:ph sz="quarter" idx="15"/>
          </p:nvPr>
        </p:nvSpPr>
        <p:spPr>
          <a:xfrm>
            <a:off x="3522970" y="1802607"/>
            <a:ext cx="2077730"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7" name="Content Placeholder 5">
            <a:extLst>
              <a:ext uri="{FF2B5EF4-FFF2-40B4-BE49-F238E27FC236}">
                <a16:creationId xmlns:a16="http://schemas.microsoft.com/office/drawing/2014/main" id="{7FE42282-2EC7-CB40-805A-CBA09D67AEC3}"/>
              </a:ext>
            </a:extLst>
          </p:cNvPr>
          <p:cNvSpPr>
            <a:spLocks noGrp="1"/>
          </p:cNvSpPr>
          <p:nvPr>
            <p:ph sz="quarter" idx="16" hasCustomPrompt="1"/>
          </p:nvPr>
        </p:nvSpPr>
        <p:spPr>
          <a:xfrm>
            <a:off x="6432894" y="1322023"/>
            <a:ext cx="297656" cy="423863"/>
          </a:xfrm>
        </p:spPr>
        <p:txBody>
          <a:bodyPr>
            <a:noAutofit/>
          </a:bodyPr>
          <a:lstStyle>
            <a:lvl1pPr marL="0" indent="0">
              <a:buNone/>
              <a:defRPr sz="3600">
                <a:latin typeface="Tiempos Fine Light" panose="02020303060303060403" pitchFamily="18" charset="77"/>
              </a:defRPr>
            </a:lvl1pPr>
          </a:lstStyle>
          <a:p>
            <a:pPr lvl="0"/>
            <a:r>
              <a:rPr lang="en-US"/>
              <a:t>3</a:t>
            </a:r>
          </a:p>
        </p:txBody>
      </p:sp>
      <p:sp>
        <p:nvSpPr>
          <p:cNvPr id="38" name="Content Placeholder 7">
            <a:extLst>
              <a:ext uri="{FF2B5EF4-FFF2-40B4-BE49-F238E27FC236}">
                <a16:creationId xmlns:a16="http://schemas.microsoft.com/office/drawing/2014/main" id="{968EB5AD-535A-AF4E-A648-516050D8AADC}"/>
              </a:ext>
            </a:extLst>
          </p:cNvPr>
          <p:cNvSpPr>
            <a:spLocks noGrp="1"/>
          </p:cNvSpPr>
          <p:nvPr>
            <p:ph sz="quarter" idx="17"/>
          </p:nvPr>
        </p:nvSpPr>
        <p:spPr>
          <a:xfrm>
            <a:off x="6436331" y="1802607"/>
            <a:ext cx="2142893"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9" name="Content Placeholder 5">
            <a:extLst>
              <a:ext uri="{FF2B5EF4-FFF2-40B4-BE49-F238E27FC236}">
                <a16:creationId xmlns:a16="http://schemas.microsoft.com/office/drawing/2014/main" id="{13D05772-4BC3-EE4E-8BC6-67D768695555}"/>
              </a:ext>
            </a:extLst>
          </p:cNvPr>
          <p:cNvSpPr>
            <a:spLocks noGrp="1"/>
          </p:cNvSpPr>
          <p:nvPr>
            <p:ph sz="quarter" idx="18" hasCustomPrompt="1"/>
          </p:nvPr>
        </p:nvSpPr>
        <p:spPr>
          <a:xfrm>
            <a:off x="1943101" y="3204106"/>
            <a:ext cx="297656" cy="423863"/>
          </a:xfrm>
        </p:spPr>
        <p:txBody>
          <a:bodyPr>
            <a:noAutofit/>
          </a:bodyPr>
          <a:lstStyle>
            <a:lvl1pPr marL="0" indent="0">
              <a:buNone/>
              <a:defRPr sz="3600">
                <a:latin typeface="Tiempos Fine Light" panose="02020303060303060403" pitchFamily="18" charset="77"/>
              </a:defRPr>
            </a:lvl1pPr>
          </a:lstStyle>
          <a:p>
            <a:pPr lvl="0"/>
            <a:r>
              <a:rPr lang="en-US"/>
              <a:t>4</a:t>
            </a:r>
          </a:p>
        </p:txBody>
      </p:sp>
      <p:sp>
        <p:nvSpPr>
          <p:cNvPr id="40" name="Content Placeholder 7">
            <a:extLst>
              <a:ext uri="{FF2B5EF4-FFF2-40B4-BE49-F238E27FC236}">
                <a16:creationId xmlns:a16="http://schemas.microsoft.com/office/drawing/2014/main" id="{A4F33BFE-9792-C84E-84C8-9ECBEF9A883E}"/>
              </a:ext>
            </a:extLst>
          </p:cNvPr>
          <p:cNvSpPr>
            <a:spLocks noGrp="1"/>
          </p:cNvSpPr>
          <p:nvPr>
            <p:ph sz="quarter" idx="19"/>
          </p:nvPr>
        </p:nvSpPr>
        <p:spPr>
          <a:xfrm>
            <a:off x="1946538" y="3684689"/>
            <a:ext cx="2111113" cy="665560"/>
          </a:xfrm>
        </p:spPr>
        <p:txBody>
          <a:bodyPr/>
          <a:lstStyle>
            <a:lvl1pPr marL="0" indent="0">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41" name="Content Placeholder 5">
            <a:extLst>
              <a:ext uri="{FF2B5EF4-FFF2-40B4-BE49-F238E27FC236}">
                <a16:creationId xmlns:a16="http://schemas.microsoft.com/office/drawing/2014/main" id="{501AA02C-3DA5-8B4B-94BC-E4AC96A11C9E}"/>
              </a:ext>
            </a:extLst>
          </p:cNvPr>
          <p:cNvSpPr>
            <a:spLocks noGrp="1"/>
          </p:cNvSpPr>
          <p:nvPr>
            <p:ph sz="quarter" idx="20" hasCustomPrompt="1"/>
          </p:nvPr>
        </p:nvSpPr>
        <p:spPr>
          <a:xfrm>
            <a:off x="5268973" y="3204106"/>
            <a:ext cx="297656" cy="423863"/>
          </a:xfrm>
        </p:spPr>
        <p:txBody>
          <a:bodyPr>
            <a:noAutofit/>
          </a:bodyPr>
          <a:lstStyle>
            <a:lvl1pPr marL="0" indent="0">
              <a:buNone/>
              <a:defRPr sz="3600">
                <a:latin typeface="Tiempos Fine Light" panose="02020303060303060403" pitchFamily="18" charset="77"/>
              </a:defRPr>
            </a:lvl1pPr>
          </a:lstStyle>
          <a:p>
            <a:pPr lvl="0"/>
            <a:r>
              <a:rPr lang="en-US"/>
              <a:t>5</a:t>
            </a:r>
          </a:p>
        </p:txBody>
      </p:sp>
      <p:sp>
        <p:nvSpPr>
          <p:cNvPr id="42" name="Content Placeholder 7">
            <a:extLst>
              <a:ext uri="{FF2B5EF4-FFF2-40B4-BE49-F238E27FC236}">
                <a16:creationId xmlns:a16="http://schemas.microsoft.com/office/drawing/2014/main" id="{4B2E8646-3438-AE40-ACC7-D13448DB9976}"/>
              </a:ext>
            </a:extLst>
          </p:cNvPr>
          <p:cNvSpPr>
            <a:spLocks noGrp="1"/>
          </p:cNvSpPr>
          <p:nvPr>
            <p:ph sz="quarter" idx="21"/>
          </p:nvPr>
        </p:nvSpPr>
        <p:spPr>
          <a:xfrm>
            <a:off x="5272410" y="3684689"/>
            <a:ext cx="2157091"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14" name="Rectangle 13">
            <a:extLst>
              <a:ext uri="{FF2B5EF4-FFF2-40B4-BE49-F238E27FC236}">
                <a16:creationId xmlns:a16="http://schemas.microsoft.com/office/drawing/2014/main" id="{127799BB-5778-3A48-A22B-75C0658604FE}"/>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A204862-D506-BB40-BF9C-1EE41814B1AC}"/>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77804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BBA8D-060F-5C45-A79F-34CB07F7D0E8}"/>
              </a:ext>
            </a:extLst>
          </p:cNvPr>
          <p:cNvPicPr>
            <a:picLocks noChangeAspect="1"/>
          </p:cNvPicPr>
          <p:nvPr userDrawn="1"/>
        </p:nvPicPr>
        <p:blipFill>
          <a:blip r:embed="rId2"/>
          <a:srcRect t="1646" b="1646"/>
          <a:stretch/>
        </p:blipFill>
        <p:spPr>
          <a:xfrm>
            <a:off x="5143501" y="57150"/>
            <a:ext cx="3490820" cy="508635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71082E01-1227-0B4D-9750-189F6EAE02FD}"/>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8988968C-998C-3C49-96FC-02A710D5DB5C}"/>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27507193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with five text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559033" y="1322023"/>
            <a:ext cx="2127017"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p:nvPr>
        </p:nvSpPr>
        <p:spPr>
          <a:xfrm>
            <a:off x="548273" y="1745886"/>
            <a:ext cx="2060972"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5" name="Content Placeholder 5">
            <a:extLst>
              <a:ext uri="{FF2B5EF4-FFF2-40B4-BE49-F238E27FC236}">
                <a16:creationId xmlns:a16="http://schemas.microsoft.com/office/drawing/2014/main" id="{13909826-B202-A649-9EA2-5D8CF370D3D7}"/>
              </a:ext>
            </a:extLst>
          </p:cNvPr>
          <p:cNvSpPr>
            <a:spLocks noGrp="1"/>
          </p:cNvSpPr>
          <p:nvPr>
            <p:ph sz="quarter" idx="14" hasCustomPrompt="1"/>
          </p:nvPr>
        </p:nvSpPr>
        <p:spPr>
          <a:xfrm>
            <a:off x="3519533" y="1322023"/>
            <a:ext cx="2077730"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36" name="Content Placeholder 7">
            <a:extLst>
              <a:ext uri="{FF2B5EF4-FFF2-40B4-BE49-F238E27FC236}">
                <a16:creationId xmlns:a16="http://schemas.microsoft.com/office/drawing/2014/main" id="{B0DEA54C-12D8-2D43-830E-A684942D1D5A}"/>
              </a:ext>
            </a:extLst>
          </p:cNvPr>
          <p:cNvSpPr>
            <a:spLocks noGrp="1"/>
          </p:cNvSpPr>
          <p:nvPr>
            <p:ph sz="quarter" idx="15"/>
          </p:nvPr>
        </p:nvSpPr>
        <p:spPr>
          <a:xfrm>
            <a:off x="3522970" y="1745886"/>
            <a:ext cx="2077730"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7" name="Content Placeholder 5">
            <a:extLst>
              <a:ext uri="{FF2B5EF4-FFF2-40B4-BE49-F238E27FC236}">
                <a16:creationId xmlns:a16="http://schemas.microsoft.com/office/drawing/2014/main" id="{7FE42282-2EC7-CB40-805A-CBA09D67AEC3}"/>
              </a:ext>
            </a:extLst>
          </p:cNvPr>
          <p:cNvSpPr>
            <a:spLocks noGrp="1"/>
          </p:cNvSpPr>
          <p:nvPr>
            <p:ph sz="quarter" idx="16" hasCustomPrompt="1"/>
          </p:nvPr>
        </p:nvSpPr>
        <p:spPr>
          <a:xfrm>
            <a:off x="6432894" y="1322023"/>
            <a:ext cx="2157091"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38" name="Content Placeholder 7">
            <a:extLst>
              <a:ext uri="{FF2B5EF4-FFF2-40B4-BE49-F238E27FC236}">
                <a16:creationId xmlns:a16="http://schemas.microsoft.com/office/drawing/2014/main" id="{968EB5AD-535A-AF4E-A648-516050D8AADC}"/>
              </a:ext>
            </a:extLst>
          </p:cNvPr>
          <p:cNvSpPr>
            <a:spLocks noGrp="1"/>
          </p:cNvSpPr>
          <p:nvPr>
            <p:ph sz="quarter" idx="17"/>
          </p:nvPr>
        </p:nvSpPr>
        <p:spPr>
          <a:xfrm>
            <a:off x="6436331" y="1745886"/>
            <a:ext cx="2142893"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9" name="Content Placeholder 5">
            <a:extLst>
              <a:ext uri="{FF2B5EF4-FFF2-40B4-BE49-F238E27FC236}">
                <a16:creationId xmlns:a16="http://schemas.microsoft.com/office/drawing/2014/main" id="{13D05772-4BC3-EE4E-8BC6-67D768695555}"/>
              </a:ext>
            </a:extLst>
          </p:cNvPr>
          <p:cNvSpPr>
            <a:spLocks noGrp="1"/>
          </p:cNvSpPr>
          <p:nvPr>
            <p:ph sz="quarter" idx="18" hasCustomPrompt="1"/>
          </p:nvPr>
        </p:nvSpPr>
        <p:spPr>
          <a:xfrm>
            <a:off x="1943100" y="3061312"/>
            <a:ext cx="2111113"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40" name="Content Placeholder 7">
            <a:extLst>
              <a:ext uri="{FF2B5EF4-FFF2-40B4-BE49-F238E27FC236}">
                <a16:creationId xmlns:a16="http://schemas.microsoft.com/office/drawing/2014/main" id="{A4F33BFE-9792-C84E-84C8-9ECBEF9A883E}"/>
              </a:ext>
            </a:extLst>
          </p:cNvPr>
          <p:cNvSpPr>
            <a:spLocks noGrp="1"/>
          </p:cNvSpPr>
          <p:nvPr>
            <p:ph sz="quarter" idx="19"/>
          </p:nvPr>
        </p:nvSpPr>
        <p:spPr>
          <a:xfrm>
            <a:off x="1946538" y="3485175"/>
            <a:ext cx="2111113" cy="665560"/>
          </a:xfrm>
        </p:spPr>
        <p:txBody>
          <a:bodyPr/>
          <a:lstStyle>
            <a:lvl1pPr marL="0" indent="0">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41" name="Content Placeholder 5">
            <a:extLst>
              <a:ext uri="{FF2B5EF4-FFF2-40B4-BE49-F238E27FC236}">
                <a16:creationId xmlns:a16="http://schemas.microsoft.com/office/drawing/2014/main" id="{501AA02C-3DA5-8B4B-94BC-E4AC96A11C9E}"/>
              </a:ext>
            </a:extLst>
          </p:cNvPr>
          <p:cNvSpPr>
            <a:spLocks noGrp="1"/>
          </p:cNvSpPr>
          <p:nvPr>
            <p:ph sz="quarter" idx="20" hasCustomPrompt="1"/>
          </p:nvPr>
        </p:nvSpPr>
        <p:spPr>
          <a:xfrm>
            <a:off x="5268972" y="3061312"/>
            <a:ext cx="2157091"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42" name="Content Placeholder 7">
            <a:extLst>
              <a:ext uri="{FF2B5EF4-FFF2-40B4-BE49-F238E27FC236}">
                <a16:creationId xmlns:a16="http://schemas.microsoft.com/office/drawing/2014/main" id="{4B2E8646-3438-AE40-ACC7-D13448DB9976}"/>
              </a:ext>
            </a:extLst>
          </p:cNvPr>
          <p:cNvSpPr>
            <a:spLocks noGrp="1"/>
          </p:cNvSpPr>
          <p:nvPr>
            <p:ph sz="quarter" idx="21"/>
          </p:nvPr>
        </p:nvSpPr>
        <p:spPr>
          <a:xfrm>
            <a:off x="5272410" y="3485175"/>
            <a:ext cx="2157091"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14" name="Rectangle 13">
            <a:extLst>
              <a:ext uri="{FF2B5EF4-FFF2-40B4-BE49-F238E27FC236}">
                <a16:creationId xmlns:a16="http://schemas.microsoft.com/office/drawing/2014/main" id="{127799BB-5778-3A48-A22B-75C0658604FE}"/>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A204862-D506-BB40-BF9C-1EE41814B1AC}"/>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00863367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 Image Full Blee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4AE63F-D0B7-F348-B311-C0DB3BA2213D}"/>
              </a:ext>
            </a:extLst>
          </p:cNvPr>
          <p:cNvSpPr>
            <a:spLocks noGrp="1"/>
          </p:cNvSpPr>
          <p:nvPr>
            <p:ph type="pic" sz="quarter" idx="13" hasCustomPrompt="1"/>
          </p:nvPr>
        </p:nvSpPr>
        <p:spPr>
          <a:xfrm>
            <a:off x="1" y="0"/>
            <a:ext cx="9143999" cy="5143500"/>
          </a:xfrm>
        </p:spPr>
        <p:txBody>
          <a:bodyPr/>
          <a:lstStyle/>
          <a:p>
            <a:r>
              <a:rPr lang="en-US"/>
              <a:t>Click icon to add a picture</a:t>
            </a: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42900"/>
            <a:ext cx="3807722" cy="4229100"/>
          </a:xfrm>
        </p:spPr>
        <p:txBody>
          <a:bodyPr anchor="ctr" anchorCtr="0">
            <a:noAutofit/>
          </a:bodyPr>
          <a:lstStyle>
            <a:lvl1pPr>
              <a:defRPr sz="3600" b="0" i="0" spc="0" baseline="0">
                <a:solidFill>
                  <a:schemeClr val="bg1"/>
                </a:solidFill>
                <a:effectLst>
                  <a:outerShdw blurRad="139700" sx="101000" sy="101000" algn="ctr" rotWithShape="0">
                    <a:prstClr val="black">
                      <a:alpha val="40000"/>
                    </a:prstClr>
                  </a:outerShdw>
                </a:effectLst>
                <a:latin typeface="Tiempos Fine Light" panose="02020303060303060403" pitchFamily="18" charset="77"/>
                <a:cs typeface="Times New Roman" panose="02020603050405020304" pitchFamily="18" charset="0"/>
              </a:defRPr>
            </a:lvl1pPr>
          </a:lstStyle>
          <a:p>
            <a:r>
              <a:rPr lang="en-US"/>
              <a:t>Key takeaway concept</a:t>
            </a:r>
          </a:p>
        </p:txBody>
      </p:sp>
      <p:sp>
        <p:nvSpPr>
          <p:cNvPr id="6" name="Slide Number Placeholder 5">
            <a:extLst>
              <a:ext uri="{FF2B5EF4-FFF2-40B4-BE49-F238E27FC236}">
                <a16:creationId xmlns:a16="http://schemas.microsoft.com/office/drawing/2014/main" id="{70D41B7F-2CC2-0E4A-BFCA-F7C39A8F9A48}"/>
              </a:ext>
            </a:extLst>
          </p:cNvPr>
          <p:cNvSpPr>
            <a:spLocks noGrp="1"/>
          </p:cNvSpPr>
          <p:nvPr>
            <p:ph type="sldNum" sz="quarter" idx="15"/>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Rectangle 8">
            <a:extLst>
              <a:ext uri="{FF2B5EF4-FFF2-40B4-BE49-F238E27FC236}">
                <a16:creationId xmlns:a16="http://schemas.microsoft.com/office/drawing/2014/main" id="{FC7DDC7B-EA1B-C64D-90A2-DAE3109B260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630268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33AE-A174-C747-A9C4-621ABBDD1A28}"/>
              </a:ext>
            </a:extLst>
          </p:cNvPr>
          <p:cNvSpPr>
            <a:spLocks noGrp="1"/>
          </p:cNvSpPr>
          <p:nvPr>
            <p:ph type="title" hasCustomPrompt="1"/>
          </p:nvPr>
        </p:nvSpPr>
        <p:spPr>
          <a:xfrm>
            <a:off x="478435" y="377190"/>
            <a:ext cx="8208365" cy="542925"/>
          </a:xfrm>
        </p:spPr>
        <p:txBody>
          <a:bodyPr>
            <a:no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43A40ECA-9F97-2A42-A046-CE08FCE05E5F}"/>
              </a:ext>
            </a:extLst>
          </p:cNvPr>
          <p:cNvSpPr>
            <a:spLocks noGrp="1"/>
          </p:cNvSpPr>
          <p:nvPr>
            <p:ph type="body" idx="1"/>
          </p:nvPr>
        </p:nvSpPr>
        <p:spPr>
          <a:xfrm>
            <a:off x="459487" y="1151772"/>
            <a:ext cx="3758453" cy="339328"/>
          </a:xfrm>
        </p:spPr>
        <p:txBody>
          <a:bodyPr anchor="t" anchorCtr="0">
            <a:noAutofit/>
          </a:bodyPr>
          <a:lstStyle>
            <a:lvl1pPr marL="0" indent="0">
              <a:lnSpc>
                <a:spcPct val="100000"/>
              </a:lnSpc>
              <a:spcBef>
                <a:spcPts val="0"/>
              </a:spcBef>
              <a:spcAft>
                <a:spcPts val="225"/>
              </a:spcAft>
              <a:buNone/>
              <a:defRPr sz="15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CB4B2-F760-D848-BFE9-73B4D59662D8}"/>
              </a:ext>
            </a:extLst>
          </p:cNvPr>
          <p:cNvSpPr>
            <a:spLocks noGrp="1"/>
          </p:cNvSpPr>
          <p:nvPr>
            <p:ph sz="half" idx="2"/>
          </p:nvPr>
        </p:nvSpPr>
        <p:spPr>
          <a:xfrm>
            <a:off x="459487" y="1600200"/>
            <a:ext cx="3758453" cy="2763441"/>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BF32A1-ADAD-5D46-82B9-912442021FC4}"/>
              </a:ext>
            </a:extLst>
          </p:cNvPr>
          <p:cNvSpPr>
            <a:spLocks noGrp="1"/>
          </p:cNvSpPr>
          <p:nvPr>
            <p:ph type="body" sz="quarter" idx="3"/>
          </p:nvPr>
        </p:nvSpPr>
        <p:spPr>
          <a:xfrm>
            <a:off x="4871197" y="1151772"/>
            <a:ext cx="3815603" cy="339328"/>
          </a:xfrm>
        </p:spPr>
        <p:txBody>
          <a:bodyPr anchor="t" anchorCtr="0">
            <a:noAutofit/>
          </a:bodyPr>
          <a:lstStyle>
            <a:lvl1pPr marL="0" indent="0">
              <a:lnSpc>
                <a:spcPct val="100000"/>
              </a:lnSpc>
              <a:spcBef>
                <a:spcPts val="0"/>
              </a:spcBef>
              <a:spcAft>
                <a:spcPts val="225"/>
              </a:spcAft>
              <a:buNone/>
              <a:defRPr sz="15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5E701E9-0976-1341-8B2E-17BCA6D39707}"/>
              </a:ext>
            </a:extLst>
          </p:cNvPr>
          <p:cNvSpPr>
            <a:spLocks noGrp="1"/>
          </p:cNvSpPr>
          <p:nvPr>
            <p:ph sz="quarter" idx="4"/>
          </p:nvPr>
        </p:nvSpPr>
        <p:spPr>
          <a:xfrm>
            <a:off x="4871197" y="1600200"/>
            <a:ext cx="3815603" cy="2763441"/>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D3B74A9-6402-F84F-9E79-049106F67A3C}"/>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Rectangle 8">
            <a:extLst>
              <a:ext uri="{FF2B5EF4-FFF2-40B4-BE49-F238E27FC236}">
                <a16:creationId xmlns:a16="http://schemas.microsoft.com/office/drawing/2014/main" id="{E29DDA5C-0D7D-B54F-A573-5B6672D4EC41}"/>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471B3E61-D37A-FF4A-B5A9-269419286EE7}"/>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775930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DDC4-2DA7-824E-9106-6A04FB63E7DB}"/>
              </a:ext>
            </a:extLst>
          </p:cNvPr>
          <p:cNvSpPr>
            <a:spLocks noGrp="1"/>
          </p:cNvSpPr>
          <p:nvPr>
            <p:ph type="title" hasCustomPrompt="1"/>
          </p:nvPr>
        </p:nvSpPr>
        <p:spPr>
          <a:xfrm>
            <a:off x="457200" y="379179"/>
            <a:ext cx="8115300" cy="639647"/>
          </a:xfrm>
        </p:spPr>
        <p:txBody>
          <a:bodyPr>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Text Placeholder 5">
            <a:extLst>
              <a:ext uri="{FF2B5EF4-FFF2-40B4-BE49-F238E27FC236}">
                <a16:creationId xmlns:a16="http://schemas.microsoft.com/office/drawing/2014/main" id="{A18CE1B8-67CC-BA48-8A60-E107BA4CBF13}"/>
              </a:ext>
            </a:extLst>
          </p:cNvPr>
          <p:cNvSpPr>
            <a:spLocks noGrp="1"/>
          </p:cNvSpPr>
          <p:nvPr>
            <p:ph type="body" sz="quarter" idx="13"/>
          </p:nvPr>
        </p:nvSpPr>
        <p:spPr>
          <a:xfrm>
            <a:off x="459486" y="1152144"/>
            <a:ext cx="2435733" cy="274320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04A7FF5E-EB53-5541-AA4B-F9D26F15568E}"/>
              </a:ext>
            </a:extLst>
          </p:cNvPr>
          <p:cNvSpPr>
            <a:spLocks noGrp="1"/>
          </p:cNvSpPr>
          <p:nvPr>
            <p:ph type="body" sz="quarter" idx="14"/>
          </p:nvPr>
        </p:nvSpPr>
        <p:spPr>
          <a:xfrm>
            <a:off x="3346872" y="1153085"/>
            <a:ext cx="2434590" cy="274320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A97E2CE7-EAC2-BC4A-A73E-8C1141F2BA6E}"/>
              </a:ext>
            </a:extLst>
          </p:cNvPr>
          <p:cNvSpPr>
            <a:spLocks noGrp="1"/>
          </p:cNvSpPr>
          <p:nvPr>
            <p:ph type="body" sz="quarter" idx="15"/>
          </p:nvPr>
        </p:nvSpPr>
        <p:spPr>
          <a:xfrm>
            <a:off x="6235401" y="1153085"/>
            <a:ext cx="2434590" cy="274320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B5ACB37-2374-6E42-9FA2-88A6C67EB117}"/>
              </a:ext>
            </a:extLst>
          </p:cNvPr>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CCC8F84D-55A0-384F-9A0F-7B6850969F8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337BB421-E985-0A4C-9B17-8E144C6F10F4}"/>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1656203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Agenda Divider Sty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CA945D4-C3F0-BC45-9CBF-F3ED8E1238D3}"/>
              </a:ext>
            </a:extLst>
          </p:cNvPr>
          <p:cNvSpPr>
            <a:spLocks noGrp="1"/>
          </p:cNvSpPr>
          <p:nvPr>
            <p:ph type="pic" sz="quarter" idx="12" hasCustomPrompt="1"/>
          </p:nvPr>
        </p:nvSpPr>
        <p:spPr>
          <a:xfrm>
            <a:off x="0" y="0"/>
            <a:ext cx="9144000" cy="5143500"/>
          </a:xfrm>
        </p:spPr>
        <p:txBody>
          <a:bodyPr/>
          <a:lstStyle/>
          <a:p>
            <a:r>
              <a:rPr lang="en-US"/>
              <a:t>Full Bleed Image</a:t>
            </a: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5086350" y="342900"/>
            <a:ext cx="3600450" cy="4114800"/>
          </a:xfrm>
        </p:spPr>
        <p:txBody>
          <a:bodyPr anchor="ctr" anchorCtr="0">
            <a:noAutofit/>
          </a:bodyPr>
          <a:lstStyle>
            <a:lvl1pPr>
              <a:lnSpc>
                <a:spcPct val="8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3" name="Slide Number Placeholder 2">
            <a:extLst>
              <a:ext uri="{FF2B5EF4-FFF2-40B4-BE49-F238E27FC236}">
                <a16:creationId xmlns:a16="http://schemas.microsoft.com/office/drawing/2014/main" id="{36731BC2-F24E-2B4C-8F97-17AB784B90E5}"/>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8" name="Footer Placeholder 1">
            <a:extLst>
              <a:ext uri="{FF2B5EF4-FFF2-40B4-BE49-F238E27FC236}">
                <a16:creationId xmlns:a16="http://schemas.microsoft.com/office/drawing/2014/main" id="{A9DEA4A9-2EDA-BD45-9FB3-9598127696E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PROPRIETARY AND CONFIDENTIAL ©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10CD35D0-F6EE-8F4A-882A-0942F98119FA}"/>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83296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B1C5-FA02-1E48-B7D5-6923BC25E08E}"/>
              </a:ext>
            </a:extLst>
          </p:cNvPr>
          <p:cNvSpPr>
            <a:spLocks noGrp="1"/>
          </p:cNvSpPr>
          <p:nvPr>
            <p:ph type="title" hasCustomPrompt="1"/>
          </p:nvPr>
        </p:nvSpPr>
        <p:spPr>
          <a:xfrm>
            <a:off x="482519" y="377190"/>
            <a:ext cx="8034022" cy="600075"/>
          </a:xfrm>
        </p:spPr>
        <p:txBody>
          <a:bodyPr anchor="t" anchorCtr="0">
            <a:no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41775C2-E077-C042-9DBD-CD3B309CADD8}"/>
              </a:ext>
            </a:extLst>
          </p:cNvPr>
          <p:cNvSpPr>
            <a:spLocks noGrp="1"/>
          </p:cNvSpPr>
          <p:nvPr>
            <p:ph idx="1"/>
          </p:nvPr>
        </p:nvSpPr>
        <p:spPr>
          <a:xfrm>
            <a:off x="4572000" y="1143000"/>
            <a:ext cx="3944541" cy="3252788"/>
          </a:xfrm>
        </p:spPr>
        <p:txBody>
          <a:bodyPr>
            <a:noAutofit/>
          </a:bodyPr>
          <a:lstStyle>
            <a:lvl1pPr>
              <a:defRPr sz="21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3D1DD3-707B-8949-8282-CC31D5491270}"/>
              </a:ext>
            </a:extLst>
          </p:cNvPr>
          <p:cNvSpPr>
            <a:spLocks noGrp="1"/>
          </p:cNvSpPr>
          <p:nvPr>
            <p:ph type="body" sz="half" idx="2"/>
          </p:nvPr>
        </p:nvSpPr>
        <p:spPr>
          <a:xfrm>
            <a:off x="482520" y="1151404"/>
            <a:ext cx="3364865" cy="3252788"/>
          </a:xfrm>
        </p:spPr>
        <p:txBody>
          <a:bodyPr anchor="ctr" anchorCtr="0">
            <a:noAutofit/>
          </a:bodyPr>
          <a:lstStyle>
            <a:lvl1pPr marL="0" indent="0">
              <a:buNone/>
              <a:defRPr sz="2700" spc="0" baseline="0">
                <a:latin typeface="Tiempos Fine Light" panose="02020303060303060403" pitchFamily="18" charset="77"/>
                <a:cs typeface="Times New Roman" panose="0202060305040502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a:extLst>
              <a:ext uri="{FF2B5EF4-FFF2-40B4-BE49-F238E27FC236}">
                <a16:creationId xmlns:a16="http://schemas.microsoft.com/office/drawing/2014/main" id="{141E5EB9-ADC8-A24A-BDF3-78B33A4D0AB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B087C134-782B-3146-AA51-E24DB4AD33B4}"/>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40ABC657-DC3B-854B-BE21-3B7AF6E9BE68}"/>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2074762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EFCD02-3911-B34F-A586-53722505948F}"/>
              </a:ext>
            </a:extLst>
          </p:cNvPr>
          <p:cNvSpPr>
            <a:spLocks noGrp="1"/>
          </p:cNvSpPr>
          <p:nvPr>
            <p:ph type="pic" idx="1"/>
          </p:nvPr>
        </p:nvSpPr>
        <p:spPr>
          <a:xfrm>
            <a:off x="3886200" y="1"/>
            <a:ext cx="5257800" cy="5143499"/>
          </a:xfrm>
        </p:spPr>
        <p:txBody>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2" name="Title 1">
            <a:extLst>
              <a:ext uri="{FF2B5EF4-FFF2-40B4-BE49-F238E27FC236}">
                <a16:creationId xmlns:a16="http://schemas.microsoft.com/office/drawing/2014/main" id="{AC5E8DDE-A0B1-6741-A8E3-7DF0E38D8DD8}"/>
              </a:ext>
            </a:extLst>
          </p:cNvPr>
          <p:cNvSpPr>
            <a:spLocks noGrp="1"/>
          </p:cNvSpPr>
          <p:nvPr>
            <p:ph type="title" hasCustomPrompt="1"/>
          </p:nvPr>
        </p:nvSpPr>
        <p:spPr>
          <a:xfrm>
            <a:off x="463184" y="342900"/>
            <a:ext cx="2949178" cy="1200150"/>
          </a:xfrm>
        </p:spPr>
        <p:txBody>
          <a:bodyPr anchor="t" anchorCtr="0">
            <a:noAutofit/>
          </a:bodyPr>
          <a:lstStyle>
            <a:lvl1pPr>
              <a:defRPr sz="24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3">
            <a:extLst>
              <a:ext uri="{FF2B5EF4-FFF2-40B4-BE49-F238E27FC236}">
                <a16:creationId xmlns:a16="http://schemas.microsoft.com/office/drawing/2014/main" id="{DB5DD8A1-54F8-194F-B7C4-95F357161D42}"/>
              </a:ext>
            </a:extLst>
          </p:cNvPr>
          <p:cNvSpPr>
            <a:spLocks noGrp="1"/>
          </p:cNvSpPr>
          <p:nvPr>
            <p:ph type="body" sz="half" idx="2"/>
          </p:nvPr>
        </p:nvSpPr>
        <p:spPr>
          <a:xfrm>
            <a:off x="463184" y="1543050"/>
            <a:ext cx="2949178" cy="2858691"/>
          </a:xfrm>
        </p:spPr>
        <p:txBody>
          <a:bodyPr>
            <a:noAutofit/>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a:extLst>
              <a:ext uri="{FF2B5EF4-FFF2-40B4-BE49-F238E27FC236}">
                <a16:creationId xmlns:a16="http://schemas.microsoft.com/office/drawing/2014/main" id="{C2EFBD9A-7817-2244-8510-BF1B12A9402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78C30BBF-DB37-094B-96CA-929A8A1FE283}"/>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DC716144-EF52-7A43-9856-74DEE359C469}"/>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5217211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4B2E543-9857-574C-9492-BC045DF7B3E8}"/>
              </a:ext>
            </a:extLst>
          </p:cNvPr>
          <p:cNvSpPr>
            <a:spLocks noGrp="1"/>
          </p:cNvSpPr>
          <p:nvPr>
            <p:ph type="sldNum" sz="quarter" idx="12"/>
          </p:nvPr>
        </p:nvSpPr>
        <p:spPr>
          <a:xfrm>
            <a:off x="301337" y="4697839"/>
            <a:ext cx="322551" cy="264860"/>
          </a:xfrm>
        </p:spPr>
        <p:txBody>
          <a:bodyPr/>
          <a:lstStyle>
            <a:lvl1pPr>
              <a:defRPr sz="600" b="1">
                <a:solidFill>
                  <a:schemeClr val="tx1"/>
                </a:solidFill>
              </a:defRPr>
            </a:lvl1pPr>
          </a:lstStyle>
          <a:p>
            <a:fld id="{B1A1BE98-182E-084E-9EBF-D0732FC8F83B}" type="slidenum">
              <a:rPr lang="en-US" smtClean="0"/>
              <a:pPr/>
              <a:t>‹#›</a:t>
            </a:fld>
            <a:endParaRPr lang="en-US"/>
          </a:p>
        </p:txBody>
      </p:sp>
      <p:sp>
        <p:nvSpPr>
          <p:cNvPr id="8" name="Content Placeholder 3">
            <a:extLst>
              <a:ext uri="{FF2B5EF4-FFF2-40B4-BE49-F238E27FC236}">
                <a16:creationId xmlns:a16="http://schemas.microsoft.com/office/drawing/2014/main" id="{BE8AE425-2F0E-6F49-B080-63928C3A4494}"/>
              </a:ext>
            </a:extLst>
          </p:cNvPr>
          <p:cNvSpPr>
            <a:spLocks noGrp="1"/>
          </p:cNvSpPr>
          <p:nvPr>
            <p:ph sz="quarter" idx="13"/>
          </p:nvPr>
        </p:nvSpPr>
        <p:spPr>
          <a:xfrm>
            <a:off x="634885" y="544606"/>
            <a:ext cx="7874231" cy="3900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06DD1C4-C48E-5976-BD6E-1E8339C41C6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188454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AB541D8-3C14-744C-96B1-B42C2A6DDB22}"/>
              </a:ext>
            </a:extLst>
          </p:cNvPr>
          <p:cNvSpPr>
            <a:spLocks noGrp="1"/>
          </p:cNvSpPr>
          <p:nvPr>
            <p:ph type="body" sz="quarter" idx="11" hasCustomPrompt="1"/>
          </p:nvPr>
        </p:nvSpPr>
        <p:spPr>
          <a:xfrm>
            <a:off x="416719" y="503612"/>
            <a:ext cx="2818210" cy="249408"/>
          </a:xfrm>
        </p:spPr>
        <p:txBody>
          <a:bodyPr anchor="ctr">
            <a:noAutofit/>
          </a:bodyPr>
          <a:lstStyle>
            <a:lvl1pPr marL="0" indent="0">
              <a:buNone/>
              <a:defRPr sz="900" b="1">
                <a:latin typeface="Rand" panose="020B0504010101010104" pitchFamily="34" charset="77"/>
                <a:cs typeface="Rand" panose="020B0504010101010104" pitchFamily="34" charset="77"/>
              </a:defRPr>
            </a:lvl1pPr>
            <a:lvl2pPr marL="342900" indent="0">
              <a:buNone/>
              <a:defRPr sz="1200" b="1">
                <a:latin typeface="Rand" panose="020B0504010101010104" pitchFamily="34" charset="77"/>
                <a:cs typeface="Rand" panose="020B0504010101010104" pitchFamily="34" charset="77"/>
              </a:defRPr>
            </a:lvl2pPr>
            <a:lvl3pPr>
              <a:defRPr sz="1050" b="1">
                <a:latin typeface="Rand" panose="020B0504010101010104" pitchFamily="34" charset="77"/>
                <a:cs typeface="Rand" panose="020B0504010101010104" pitchFamily="34" charset="77"/>
              </a:defRPr>
            </a:lvl3pPr>
            <a:lvl4pPr>
              <a:defRPr sz="900" b="1">
                <a:latin typeface="Rand" panose="020B0504010101010104" pitchFamily="34" charset="77"/>
                <a:cs typeface="Rand" panose="020B0504010101010104" pitchFamily="34" charset="77"/>
              </a:defRPr>
            </a:lvl4pPr>
            <a:lvl5pPr>
              <a:defRPr sz="900" b="1">
                <a:latin typeface="Rand" panose="020B0504010101010104" pitchFamily="34" charset="77"/>
                <a:cs typeface="Rand" panose="020B0504010101010104" pitchFamily="34" charset="77"/>
              </a:defRPr>
            </a:lvl5pPr>
          </a:lstStyle>
          <a:p>
            <a:pPr lvl="0"/>
            <a:r>
              <a:rPr lang="en-US"/>
              <a:t>CLICK TO EDIT SUPERHEADING</a:t>
            </a:r>
          </a:p>
        </p:txBody>
      </p:sp>
      <p:pic>
        <p:nvPicPr>
          <p:cNvPr id="7" name="Picture 6">
            <a:extLst>
              <a:ext uri="{FF2B5EF4-FFF2-40B4-BE49-F238E27FC236}">
                <a16:creationId xmlns:a16="http://schemas.microsoft.com/office/drawing/2014/main" id="{DE9B034D-9ACD-ED44-9FCE-5AD1B59B06F7}"/>
              </a:ext>
            </a:extLst>
          </p:cNvPr>
          <p:cNvPicPr>
            <a:picLocks noChangeAspect="1"/>
          </p:cNvPicPr>
          <p:nvPr userDrawn="1"/>
        </p:nvPicPr>
        <p:blipFill>
          <a:blip r:embed="rId2"/>
          <a:stretch>
            <a:fillRect/>
          </a:stretch>
        </p:blipFill>
        <p:spPr>
          <a:xfrm>
            <a:off x="0" y="0"/>
            <a:ext cx="9144000" cy="152400"/>
          </a:xfrm>
          <a:prstGeom prst="rect">
            <a:avLst/>
          </a:prstGeom>
        </p:spPr>
      </p:pic>
      <p:pic>
        <p:nvPicPr>
          <p:cNvPr id="9" name="Picture 8">
            <a:extLst>
              <a:ext uri="{FF2B5EF4-FFF2-40B4-BE49-F238E27FC236}">
                <a16:creationId xmlns:a16="http://schemas.microsoft.com/office/drawing/2014/main" id="{B4F2387D-7948-E944-A43B-15622C50632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20080" y="585628"/>
            <a:ext cx="342185" cy="342185"/>
          </a:xfrm>
          <a:prstGeom prst="rect">
            <a:avLst/>
          </a:prstGeom>
        </p:spPr>
      </p:pic>
      <p:sp>
        <p:nvSpPr>
          <p:cNvPr id="12" name="Title 1">
            <a:extLst>
              <a:ext uri="{FF2B5EF4-FFF2-40B4-BE49-F238E27FC236}">
                <a16:creationId xmlns:a16="http://schemas.microsoft.com/office/drawing/2014/main" id="{0647140C-142C-0748-A154-E5B625748B6C}"/>
              </a:ext>
            </a:extLst>
          </p:cNvPr>
          <p:cNvSpPr>
            <a:spLocks noGrp="1"/>
          </p:cNvSpPr>
          <p:nvPr>
            <p:ph type="ctrTitle" hasCustomPrompt="1"/>
          </p:nvPr>
        </p:nvSpPr>
        <p:spPr>
          <a:xfrm>
            <a:off x="416551" y="726678"/>
            <a:ext cx="5028906" cy="1248835"/>
          </a:xfrm>
        </p:spPr>
        <p:txBody>
          <a:bodyPr anchor="t">
            <a:normAutofit/>
          </a:bodyPr>
          <a:lstStyle>
            <a:lvl1pPr algn="l">
              <a:lnSpc>
                <a:spcPts val="3345"/>
              </a:lnSpc>
              <a:defRPr sz="2850" spc="-8" baseline="0">
                <a:solidFill>
                  <a:schemeClr val="tx1">
                    <a:lumMod val="85000"/>
                    <a:lumOff val="15000"/>
                  </a:schemeClr>
                </a:solidFill>
                <a:latin typeface="Tiempos Fine Light" panose="02020303060303060403" pitchFamily="18" charset="77"/>
              </a:defRPr>
            </a:lvl1pPr>
          </a:lstStyle>
          <a:p>
            <a:r>
              <a:rPr lang="en-US"/>
              <a:t>Insert Title</a:t>
            </a:r>
          </a:p>
        </p:txBody>
      </p:sp>
    </p:spTree>
    <p:extLst>
      <p:ext uri="{BB962C8B-B14F-4D97-AF65-F5344CB8AC3E}">
        <p14:creationId xmlns:p14="http://schemas.microsoft.com/office/powerpoint/2010/main" val="28389220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9B034D-9ACD-ED44-9FCE-5AD1B59B06F7}"/>
              </a:ext>
            </a:extLst>
          </p:cNvPr>
          <p:cNvPicPr>
            <a:picLocks noChangeAspect="1"/>
          </p:cNvPicPr>
          <p:nvPr userDrawn="1"/>
        </p:nvPicPr>
        <p:blipFill>
          <a:blip r:embed="rId2"/>
          <a:stretch>
            <a:fillRect/>
          </a:stretch>
        </p:blipFill>
        <p:spPr>
          <a:xfrm>
            <a:off x="0" y="0"/>
            <a:ext cx="9144000" cy="152400"/>
          </a:xfrm>
          <a:prstGeom prst="rect">
            <a:avLst/>
          </a:prstGeom>
        </p:spPr>
      </p:pic>
      <p:sp>
        <p:nvSpPr>
          <p:cNvPr id="12" name="Title 1">
            <a:extLst>
              <a:ext uri="{FF2B5EF4-FFF2-40B4-BE49-F238E27FC236}">
                <a16:creationId xmlns:a16="http://schemas.microsoft.com/office/drawing/2014/main" id="{0647140C-142C-0748-A154-E5B625748B6C}"/>
              </a:ext>
            </a:extLst>
          </p:cNvPr>
          <p:cNvSpPr>
            <a:spLocks noGrp="1"/>
          </p:cNvSpPr>
          <p:nvPr>
            <p:ph type="ctrTitle" hasCustomPrompt="1"/>
          </p:nvPr>
        </p:nvSpPr>
        <p:spPr>
          <a:xfrm>
            <a:off x="416551" y="501487"/>
            <a:ext cx="3964424" cy="841124"/>
          </a:xfrm>
        </p:spPr>
        <p:txBody>
          <a:bodyPr anchor="t">
            <a:normAutofit/>
          </a:bodyPr>
          <a:lstStyle>
            <a:lvl1pPr algn="l">
              <a:lnSpc>
                <a:spcPts val="3345"/>
              </a:lnSpc>
              <a:defRPr sz="2850" spc="-8" baseline="0">
                <a:solidFill>
                  <a:schemeClr val="tx1">
                    <a:lumMod val="85000"/>
                    <a:lumOff val="15000"/>
                  </a:schemeClr>
                </a:solidFill>
                <a:latin typeface="Tiempos Fine Light" panose="02020303060303060403" pitchFamily="18" charset="77"/>
              </a:defRPr>
            </a:lvl1pPr>
          </a:lstStyle>
          <a:p>
            <a:r>
              <a:rPr lang="en-US"/>
              <a:t>Insert Title</a:t>
            </a:r>
          </a:p>
        </p:txBody>
      </p:sp>
      <p:sp>
        <p:nvSpPr>
          <p:cNvPr id="5" name="Rectangle 4">
            <a:extLst>
              <a:ext uri="{FF2B5EF4-FFF2-40B4-BE49-F238E27FC236}">
                <a16:creationId xmlns:a16="http://schemas.microsoft.com/office/drawing/2014/main" id="{B42EA7E6-EE92-D0DD-915E-65DC19BA571E}"/>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4066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94E3C-683A-344B-8157-4D022B04CAFC}"/>
              </a:ext>
            </a:extLst>
          </p:cNvPr>
          <p:cNvPicPr>
            <a:picLocks noChangeAspect="1"/>
          </p:cNvPicPr>
          <p:nvPr userDrawn="1"/>
        </p:nvPicPr>
        <p:blipFill rotWithShape="1">
          <a:blip r:embed="rId2"/>
          <a:srcRect l="-4675" r="-4675"/>
          <a:stretch/>
        </p:blipFill>
        <p:spPr>
          <a:xfrm>
            <a:off x="4802886" y="148590"/>
            <a:ext cx="3718433" cy="499491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10F29065-8592-8E4E-A267-F7B07904EE0E}"/>
              </a:ext>
            </a:extLst>
          </p:cNvPr>
          <p:cNvSpPr>
            <a:spLocks noGrp="1"/>
          </p:cNvSpPr>
          <p:nvPr>
            <p:ph type="title" hasCustomPrompt="1"/>
          </p:nvPr>
        </p:nvSpPr>
        <p:spPr>
          <a:xfrm>
            <a:off x="973836"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B115400A-5AD4-694E-9124-5EF531EC80F5}"/>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31136032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175"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472106"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73811" y="1921960"/>
            <a:ext cx="2315727" cy="648703"/>
          </a:xfrm>
        </p:spPr>
        <p:txBody>
          <a:bodyPr>
            <a:noAutofit/>
          </a:bodyPr>
          <a:lstStyle>
            <a:lvl1pPr marL="132160" indent="-132160">
              <a:lnSpc>
                <a:spcPct val="95000"/>
              </a:lnSpc>
              <a:spcBef>
                <a:spcPts val="0"/>
              </a:spcBef>
              <a:spcAft>
                <a:spcPts val="225"/>
              </a:spcAft>
              <a:buClr>
                <a:schemeClr val="accent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64319" indent="-132160">
              <a:lnSpc>
                <a:spcPct val="100000"/>
              </a:lnSpc>
              <a:spcBef>
                <a:spcPts val="0"/>
              </a:spcBef>
              <a:spcAft>
                <a:spcPts val="225"/>
              </a:spcAft>
              <a:buClr>
                <a:schemeClr val="accent1"/>
              </a:buClr>
              <a:buFont typeface="Arial" panose="020B0604020202020204" pitchFamily="34" charset="0"/>
              <a:buChar char="•"/>
              <a:tabLst/>
              <a:defRPr sz="900"/>
            </a:lvl2pPr>
            <a:lvl3pPr marL="388144" indent="-123825">
              <a:buClr>
                <a:schemeClr val="accent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15216"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211377"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213082" y="1921960"/>
            <a:ext cx="2616218" cy="648703"/>
          </a:xfrm>
        </p:spPr>
        <p:txBody>
          <a:bodyPr>
            <a:noAutofit/>
          </a:bodyPr>
          <a:lstStyle>
            <a:lvl1pPr marL="0" indent="0">
              <a:lnSpc>
                <a:spcPct val="95000"/>
              </a:lnSpc>
              <a:spcBef>
                <a:spcPts val="0"/>
              </a:spcBef>
              <a:spcAft>
                <a:spcPts val="225"/>
              </a:spcAft>
              <a:buClr>
                <a:schemeClr val="tx1"/>
              </a:buClr>
              <a:buNone/>
              <a:defRPr sz="975"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454488"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3216524" y="2705662"/>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3218229" y="3103815"/>
            <a:ext cx="2648523" cy="648703"/>
          </a:xfrm>
        </p:spPr>
        <p:txBody>
          <a:bodyPr>
            <a:noAutofit/>
          </a:bodyPr>
          <a:lstStyle>
            <a:lvl1pPr marL="128588" indent="-128588">
              <a:lnSpc>
                <a:spcPct val="95000"/>
              </a:lnSpc>
              <a:spcBef>
                <a:spcPts val="0"/>
              </a:spcBef>
              <a:spcAft>
                <a:spcPts val="225"/>
              </a:spcAft>
              <a:buClr>
                <a:schemeClr val="tx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58366" indent="-129779">
              <a:lnSpc>
                <a:spcPct val="100000"/>
              </a:lnSpc>
              <a:spcBef>
                <a:spcPts val="0"/>
              </a:spcBef>
              <a:spcAft>
                <a:spcPts val="225"/>
              </a:spcAft>
              <a:buClr>
                <a:schemeClr val="tx1"/>
              </a:buClr>
              <a:buFont typeface="Arial" panose="020B0604020202020204" pitchFamily="34" charset="0"/>
              <a:buChar char="•"/>
              <a:tabLst/>
              <a:defRPr sz="900"/>
            </a:lvl2pPr>
            <a:lvl3pPr marL="388144"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3459635" y="2762699"/>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472106" y="1850069"/>
            <a:ext cx="229784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3204210" y="1850069"/>
            <a:ext cx="230056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3204210" y="3023186"/>
            <a:ext cx="23005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479823" y="820694"/>
            <a:ext cx="7559278" cy="419100"/>
          </a:xfrm>
        </p:spPr>
        <p:txBody>
          <a:bodyPr>
            <a:noAutofit/>
          </a:bodyPr>
          <a:lstStyle>
            <a:lvl1pPr marL="0" indent="0">
              <a:lnSpc>
                <a:spcPct val="95000"/>
              </a:lnSpc>
              <a:spcBef>
                <a:spcPts val="0"/>
              </a:spcBef>
              <a:spcAft>
                <a:spcPts val="450"/>
              </a:spcAft>
              <a:buNone/>
              <a:defRPr sz="975"/>
            </a:lvl1pPr>
            <a:lvl2pPr marL="128588" indent="-121444">
              <a:tabLst/>
              <a:defRPr sz="900"/>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1F392DE7-291B-82CB-2DF6-1EEB16FEF7D7}"/>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87979271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IJ - 6 CTR MOD-CONC.">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4" name="Text Placeholder 3">
            <a:extLst>
              <a:ext uri="{FF2B5EF4-FFF2-40B4-BE49-F238E27FC236}">
                <a16:creationId xmlns:a16="http://schemas.microsoft.com/office/drawing/2014/main" id="{330D9DE4-8B36-BBAE-4901-CF6B622ED0B1}"/>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8" name="Text Placeholder 2">
            <a:extLst>
              <a:ext uri="{FF2B5EF4-FFF2-40B4-BE49-F238E27FC236}">
                <a16:creationId xmlns:a16="http://schemas.microsoft.com/office/drawing/2014/main" id="{9A5FBAA9-4EE0-6C01-C2B8-0957EE9024A6}"/>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9" name="Text Placeholder 2">
            <a:extLst>
              <a:ext uri="{FF2B5EF4-FFF2-40B4-BE49-F238E27FC236}">
                <a16:creationId xmlns:a16="http://schemas.microsoft.com/office/drawing/2014/main" id="{BEE496A7-A12B-1389-A874-4ED67064E13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40CBB147-4D26-29FB-3EB5-C559A09275D3}"/>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0786304"/>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IJ Template - 6 CENTER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4" y="3100014"/>
            <a:ext cx="105156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964774" y="3115254"/>
            <a:ext cx="106680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5161114" y="3100014"/>
            <a:ext cx="1051560"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68CD165F-19A5-68D7-3211-87E351F89288}"/>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D87A5FEC-C947-9D63-0B06-1D7E78860DA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693DF8D4-B291-AFA7-0C4B-1897738D28BE}"/>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7D48630A-06AB-5F6C-F00E-65BBF3D5F1F5}"/>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6607665"/>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IJ JOURNEY 8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376529" y="2420772"/>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428434" y="2420772"/>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444685" y="2420160"/>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35167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38" name="Text Placeholder 56">
            <a:extLst>
              <a:ext uri="{FF2B5EF4-FFF2-40B4-BE49-F238E27FC236}">
                <a16:creationId xmlns:a16="http://schemas.microsoft.com/office/drawing/2014/main" id="{A3E77DF7-C9F8-96FA-038F-6D4D81556FC2}"/>
              </a:ext>
            </a:extLst>
          </p:cNvPr>
          <p:cNvSpPr>
            <a:spLocks noGrp="1"/>
          </p:cNvSpPr>
          <p:nvPr>
            <p:ph type="body" sz="quarter" idx="32"/>
          </p:nvPr>
        </p:nvSpPr>
        <p:spPr>
          <a:xfrm>
            <a:off x="5467901" y="2420772"/>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4" name="Text Placeholder 56">
            <a:extLst>
              <a:ext uri="{FF2B5EF4-FFF2-40B4-BE49-F238E27FC236}">
                <a16:creationId xmlns:a16="http://schemas.microsoft.com/office/drawing/2014/main" id="{AA96D6E4-B392-3529-A2FF-6ED97D5A5B5E}"/>
              </a:ext>
            </a:extLst>
          </p:cNvPr>
          <p:cNvSpPr>
            <a:spLocks noGrp="1"/>
          </p:cNvSpPr>
          <p:nvPr>
            <p:ph type="body" sz="quarter" idx="33"/>
          </p:nvPr>
        </p:nvSpPr>
        <p:spPr>
          <a:xfrm>
            <a:off x="2361289" y="3105150"/>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5" name="Text Placeholder 56">
            <a:extLst>
              <a:ext uri="{FF2B5EF4-FFF2-40B4-BE49-F238E27FC236}">
                <a16:creationId xmlns:a16="http://schemas.microsoft.com/office/drawing/2014/main" id="{A667A740-B2BF-8AE5-7F50-7F33BFEF7861}"/>
              </a:ext>
            </a:extLst>
          </p:cNvPr>
          <p:cNvSpPr>
            <a:spLocks noGrp="1"/>
          </p:cNvSpPr>
          <p:nvPr>
            <p:ph type="body" sz="quarter" idx="34"/>
          </p:nvPr>
        </p:nvSpPr>
        <p:spPr>
          <a:xfrm>
            <a:off x="3428434" y="3105150"/>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6" name="Text Placeholder 56">
            <a:extLst>
              <a:ext uri="{FF2B5EF4-FFF2-40B4-BE49-F238E27FC236}">
                <a16:creationId xmlns:a16="http://schemas.microsoft.com/office/drawing/2014/main" id="{699730A3-6C7D-D127-E8EF-46C755F0778A}"/>
              </a:ext>
            </a:extLst>
          </p:cNvPr>
          <p:cNvSpPr>
            <a:spLocks noGrp="1"/>
          </p:cNvSpPr>
          <p:nvPr>
            <p:ph type="body" sz="quarter" idx="35"/>
          </p:nvPr>
        </p:nvSpPr>
        <p:spPr>
          <a:xfrm>
            <a:off x="4444685" y="3104538"/>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7" name="Text Placeholder 56">
            <a:extLst>
              <a:ext uri="{FF2B5EF4-FFF2-40B4-BE49-F238E27FC236}">
                <a16:creationId xmlns:a16="http://schemas.microsoft.com/office/drawing/2014/main" id="{5D8EC1A3-0835-1171-9DE9-99995CA50106}"/>
              </a:ext>
            </a:extLst>
          </p:cNvPr>
          <p:cNvSpPr>
            <a:spLocks noGrp="1"/>
          </p:cNvSpPr>
          <p:nvPr>
            <p:ph type="body" sz="quarter" idx="36"/>
          </p:nvPr>
        </p:nvSpPr>
        <p:spPr>
          <a:xfrm>
            <a:off x="5467901" y="3105150"/>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2" name="Text Placeholder 3">
            <a:extLst>
              <a:ext uri="{FF2B5EF4-FFF2-40B4-BE49-F238E27FC236}">
                <a16:creationId xmlns:a16="http://schemas.microsoft.com/office/drawing/2014/main" id="{EB0082BF-142A-AB96-BBA2-99833E52FF1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BAC31D6-388D-8359-95E5-316E19A5F490}"/>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D4BE6658-8231-2A96-4326-FE1CCC48708F}"/>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60A2F548-F8CE-62F7-F29F-FC5F52D06B04}"/>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7043851"/>
      </p:ext>
    </p:extLst>
  </p:cSld>
  <p:clrMapOvr>
    <a:masterClrMapping/>
  </p:clrMapOvr>
  <p:extLst>
    <p:ext uri="{DCECCB84-F9BA-43D5-87BE-67443E8EF086}">
      <p15:sldGuideLst xmlns:p15="http://schemas.microsoft.com/office/powerpoint/2012/main">
        <p15:guide id="3" orient="horz" pos="1872">
          <p15:clr>
            <a:srgbClr val="FBAE40"/>
          </p15:clr>
        </p15:guide>
        <p15:guide id="4" orient="horz" pos="2736">
          <p15:clr>
            <a:srgbClr val="FBAE40"/>
          </p15:clr>
        </p15:guide>
        <p15:guide id="5" orient="horz" pos="4032">
          <p15:clr>
            <a:srgbClr val="FBAE40"/>
          </p15:clr>
        </p15:guide>
        <p15:guide id="6" pos="2040">
          <p15:clr>
            <a:srgbClr val="FBAE40"/>
          </p15:clr>
        </p15:guide>
        <p15:guide id="7" pos="2832">
          <p15:clr>
            <a:srgbClr val="FBAE40"/>
          </p15:clr>
        </p15:guide>
        <p15:guide id="8" pos="5448">
          <p15:clr>
            <a:srgbClr val="FBAE40"/>
          </p15:clr>
        </p15:guide>
        <p15:guide id="9" pos="2904">
          <p15:clr>
            <a:srgbClr val="FBAE40"/>
          </p15:clr>
        </p15:guide>
        <p15:guide id="10" pos="3792">
          <p15:clr>
            <a:srgbClr val="FBAE40"/>
          </p15:clr>
        </p15:guide>
        <p15:guide id="11" pos="4584">
          <p15:clr>
            <a:srgbClr val="FBAE40"/>
          </p15:clr>
        </p15:guide>
        <p15:guide id="12" orient="horz" pos="2640">
          <p15:clr>
            <a:srgbClr val="FBAE40"/>
          </p15:clr>
        </p15:guide>
        <p15:guide id="13" orient="horz" pos="3216">
          <p15:clr>
            <a:srgbClr val="FBAE40"/>
          </p15:clr>
        </p15:guide>
        <p15:guide id="14" orient="horz" pos="3792">
          <p15:clr>
            <a:srgbClr val="FBAE40"/>
          </p15:clr>
        </p15:guide>
        <p15:guide id="15" orient="horz" pos="3312">
          <p15:clr>
            <a:srgbClr val="FBAE40"/>
          </p15:clr>
        </p15:guide>
        <p15:guide id="16" pos="3696">
          <p15:clr>
            <a:srgbClr val="FBAE40"/>
          </p15:clr>
        </p15:guide>
        <p15:guide id="17" pos="465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IJ - 3 CTR MOD+APP CHAL - smal header">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BC68025D-5524-FF3F-8DE1-E4D442715C2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86C778D1-DADB-1264-2788-72552BCB4337}"/>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81F29FFC-8B93-37C1-66A3-B9A626CD22D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0A41120F-6887-195B-AFC8-969E9EE163BE}"/>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0524403"/>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IJ - 3 CENTER MODULES-sml hea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09F0867-6171-AFC2-4531-593C28749D73}"/>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B2440EA8-E6ED-56DA-F526-030728FFD8B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222BF10-B3ED-E7E1-8A88-B68BF0C5B1C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84C1A3CB-D917-BD75-FC27-CDF36A905880}"/>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6734322"/>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IJ - 6 CTR MOD - sml hd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4" y="3100014"/>
            <a:ext cx="105156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964774" y="3115254"/>
            <a:ext cx="106680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5161114" y="3100014"/>
            <a:ext cx="1051560"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236DBAAB-318A-D771-9B42-AE46CB20C62A}"/>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0FBD0ABF-0615-EB75-B35B-B3C3737C5D6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424DE1C-8048-F406-284C-1AD18D54135C}"/>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45D65DA8-58FA-9FC0-102D-E727A6244531}"/>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77621806"/>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IJ 3 CENTER MODULES CONCENTRATED">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82389"/>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427A7E55-83BD-C088-4D55-CA314C074D40}"/>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130A162-4283-6A10-6496-EB6F3601CC4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1C2DDFEB-48BD-2646-7753-1B1F8F5493A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7C91DB61-F575-2DE5-C362-053188CFAD77}"/>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70131046"/>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IJ Template - 3 CENTER MODULES - SP or O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FDB1230E-10B7-D4DE-F4F7-1D16937AA1A0}"/>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E3CB3EE4-4E24-E9D9-FB3A-A1AA0402866E}"/>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41D9E706-1257-35EE-37D3-20510E2800A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8E4B163-27E6-8A42-3B49-513BAB2CDA1B}"/>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03592584"/>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IJ - 6 CTR MODULES-CONC. - sml hdr">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DB1E42B1-6AF5-3DFC-0492-02CF6A5F5E92}"/>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AFD434DD-5929-09BE-DF1F-BD39261CD84D}"/>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B0A53693-6B96-C120-7CC6-1446763FCB25}"/>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CDCD383-DFAF-AC36-7574-22041FCED835}"/>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44880231"/>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First 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FF056E0-0E13-2246-9B78-DFABC8A2BE29}"/>
              </a:ext>
            </a:extLst>
          </p:cNvPr>
          <p:cNvSpPr>
            <a:spLocks noGrp="1"/>
          </p:cNvSpPr>
          <p:nvPr>
            <p:ph type="pic" sz="quarter" idx="13" hasCustomPrompt="1"/>
          </p:nvPr>
        </p:nvSpPr>
        <p:spPr>
          <a:xfrm>
            <a:off x="4572000" y="7723"/>
            <a:ext cx="4572000" cy="5143500"/>
          </a:xfrm>
        </p:spPr>
        <p:txBody>
          <a:bodyPr/>
          <a:lstStyle/>
          <a:p>
            <a:r>
              <a:rPr lang="en-US"/>
              <a:t>Click icon to add a picture</a:t>
            </a:r>
          </a:p>
        </p:txBody>
      </p:sp>
      <p:pic>
        <p:nvPicPr>
          <p:cNvPr id="7" name="Google Shape;105;p29">
            <a:extLst>
              <a:ext uri="{FF2B5EF4-FFF2-40B4-BE49-F238E27FC236}">
                <a16:creationId xmlns:a16="http://schemas.microsoft.com/office/drawing/2014/main" id="{E01CA421-FF5E-E441-B65A-B7A02D090BD3}"/>
              </a:ext>
            </a:extLst>
          </p:cNvPr>
          <p:cNvPicPr preferRelativeResize="0"/>
          <p:nvPr userDrawn="1"/>
        </p:nvPicPr>
        <p:blipFill rotWithShape="1">
          <a:blip r:embed="rId2">
            <a:alphaModFix/>
          </a:blip>
          <a:srcRect/>
          <a:stretch/>
        </p:blipFill>
        <p:spPr>
          <a:xfrm>
            <a:off x="457200" y="371471"/>
            <a:ext cx="2366443" cy="420624"/>
          </a:xfrm>
          <a:prstGeom prst="rect">
            <a:avLst/>
          </a:prstGeom>
          <a:noFill/>
          <a:ln>
            <a:noFill/>
          </a:ln>
        </p:spPr>
      </p:pic>
      <p:sp>
        <p:nvSpPr>
          <p:cNvPr id="10" name="Title 3">
            <a:extLst>
              <a:ext uri="{FF2B5EF4-FFF2-40B4-BE49-F238E27FC236}">
                <a16:creationId xmlns:a16="http://schemas.microsoft.com/office/drawing/2014/main" id="{8F702724-2E3D-7843-8119-58718F61EAAB}"/>
              </a:ext>
            </a:extLst>
          </p:cNvPr>
          <p:cNvSpPr>
            <a:spLocks noGrp="1"/>
          </p:cNvSpPr>
          <p:nvPr>
            <p:ph type="title" hasCustomPrompt="1"/>
          </p:nvPr>
        </p:nvSpPr>
        <p:spPr>
          <a:xfrm>
            <a:off x="973836" y="912114"/>
            <a:ext cx="331470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5" name="Footer Placeholder 1">
            <a:extLst>
              <a:ext uri="{FF2B5EF4-FFF2-40B4-BE49-F238E27FC236}">
                <a16:creationId xmlns:a16="http://schemas.microsoft.com/office/drawing/2014/main" id="{24FD4EED-366A-7642-A340-822EF6018D9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60844999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IJ JOURNEY 8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376529" y="2420772"/>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428434" y="2420772"/>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444685" y="2420160"/>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35167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38" name="Text Placeholder 56">
            <a:extLst>
              <a:ext uri="{FF2B5EF4-FFF2-40B4-BE49-F238E27FC236}">
                <a16:creationId xmlns:a16="http://schemas.microsoft.com/office/drawing/2014/main" id="{A3E77DF7-C9F8-96FA-038F-6D4D81556FC2}"/>
              </a:ext>
            </a:extLst>
          </p:cNvPr>
          <p:cNvSpPr>
            <a:spLocks noGrp="1"/>
          </p:cNvSpPr>
          <p:nvPr>
            <p:ph type="body" sz="quarter" idx="32"/>
          </p:nvPr>
        </p:nvSpPr>
        <p:spPr>
          <a:xfrm>
            <a:off x="5467901" y="2420772"/>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4" name="Text Placeholder 56">
            <a:extLst>
              <a:ext uri="{FF2B5EF4-FFF2-40B4-BE49-F238E27FC236}">
                <a16:creationId xmlns:a16="http://schemas.microsoft.com/office/drawing/2014/main" id="{AA96D6E4-B392-3529-A2FF-6ED97D5A5B5E}"/>
              </a:ext>
            </a:extLst>
          </p:cNvPr>
          <p:cNvSpPr>
            <a:spLocks noGrp="1"/>
          </p:cNvSpPr>
          <p:nvPr>
            <p:ph type="body" sz="quarter" idx="33"/>
          </p:nvPr>
        </p:nvSpPr>
        <p:spPr>
          <a:xfrm>
            <a:off x="2361289" y="3105150"/>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5" name="Text Placeholder 56">
            <a:extLst>
              <a:ext uri="{FF2B5EF4-FFF2-40B4-BE49-F238E27FC236}">
                <a16:creationId xmlns:a16="http://schemas.microsoft.com/office/drawing/2014/main" id="{A667A740-B2BF-8AE5-7F50-7F33BFEF7861}"/>
              </a:ext>
            </a:extLst>
          </p:cNvPr>
          <p:cNvSpPr>
            <a:spLocks noGrp="1"/>
          </p:cNvSpPr>
          <p:nvPr>
            <p:ph type="body" sz="quarter" idx="34"/>
          </p:nvPr>
        </p:nvSpPr>
        <p:spPr>
          <a:xfrm>
            <a:off x="3428434" y="3105150"/>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6" name="Text Placeholder 56">
            <a:extLst>
              <a:ext uri="{FF2B5EF4-FFF2-40B4-BE49-F238E27FC236}">
                <a16:creationId xmlns:a16="http://schemas.microsoft.com/office/drawing/2014/main" id="{699730A3-6C7D-D127-E8EF-46C755F0778A}"/>
              </a:ext>
            </a:extLst>
          </p:cNvPr>
          <p:cNvSpPr>
            <a:spLocks noGrp="1"/>
          </p:cNvSpPr>
          <p:nvPr>
            <p:ph type="body" sz="quarter" idx="35"/>
          </p:nvPr>
        </p:nvSpPr>
        <p:spPr>
          <a:xfrm>
            <a:off x="4444685" y="3104538"/>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7" name="Text Placeholder 56">
            <a:extLst>
              <a:ext uri="{FF2B5EF4-FFF2-40B4-BE49-F238E27FC236}">
                <a16:creationId xmlns:a16="http://schemas.microsoft.com/office/drawing/2014/main" id="{5D8EC1A3-0835-1171-9DE9-99995CA50106}"/>
              </a:ext>
            </a:extLst>
          </p:cNvPr>
          <p:cNvSpPr>
            <a:spLocks noGrp="1"/>
          </p:cNvSpPr>
          <p:nvPr>
            <p:ph type="body" sz="quarter" idx="36"/>
          </p:nvPr>
        </p:nvSpPr>
        <p:spPr>
          <a:xfrm>
            <a:off x="5467901" y="3105150"/>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2" name="Text Placeholder 3">
            <a:extLst>
              <a:ext uri="{FF2B5EF4-FFF2-40B4-BE49-F238E27FC236}">
                <a16:creationId xmlns:a16="http://schemas.microsoft.com/office/drawing/2014/main" id="{A85CB7D9-F1BF-EC28-3171-0DC7336B8CA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0A7A6618-BE71-3BBD-E7CA-3099B495F2BF}"/>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54A23DCB-1474-CA2D-C93B-BF39C5C931F1}"/>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80AFDBD-B0D6-4BB8-B499-700FBB28D40C}"/>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80797235"/>
      </p:ext>
    </p:extLst>
  </p:cSld>
  <p:clrMapOvr>
    <a:masterClrMapping/>
  </p:clrMapOvr>
  <p:extLst>
    <p:ext uri="{DCECCB84-F9BA-43D5-87BE-67443E8EF086}">
      <p15:sldGuideLst xmlns:p15="http://schemas.microsoft.com/office/powerpoint/2012/main">
        <p15:guide id="3" orient="horz" pos="1872">
          <p15:clr>
            <a:srgbClr val="FBAE40"/>
          </p15:clr>
        </p15:guide>
        <p15:guide id="4" orient="horz" pos="2736">
          <p15:clr>
            <a:srgbClr val="FBAE40"/>
          </p15:clr>
        </p15:guide>
        <p15:guide id="5" orient="horz" pos="4032">
          <p15:clr>
            <a:srgbClr val="FBAE40"/>
          </p15:clr>
        </p15:guide>
        <p15:guide id="6" pos="2040">
          <p15:clr>
            <a:srgbClr val="FBAE40"/>
          </p15:clr>
        </p15:guide>
        <p15:guide id="7" pos="2832">
          <p15:clr>
            <a:srgbClr val="FBAE40"/>
          </p15:clr>
        </p15:guide>
        <p15:guide id="8" pos="5448">
          <p15:clr>
            <a:srgbClr val="FBAE40"/>
          </p15:clr>
        </p15:guide>
        <p15:guide id="9" pos="2904">
          <p15:clr>
            <a:srgbClr val="FBAE40"/>
          </p15:clr>
        </p15:guide>
        <p15:guide id="10" pos="3792">
          <p15:clr>
            <a:srgbClr val="FBAE40"/>
          </p15:clr>
        </p15:guide>
        <p15:guide id="11" pos="4584">
          <p15:clr>
            <a:srgbClr val="FBAE40"/>
          </p15:clr>
        </p15:guide>
        <p15:guide id="12" orient="horz" pos="2640">
          <p15:clr>
            <a:srgbClr val="FBAE40"/>
          </p15:clr>
        </p15:guide>
        <p15:guide id="13" orient="horz" pos="3216">
          <p15:clr>
            <a:srgbClr val="FBAE40"/>
          </p15:clr>
        </p15:guide>
        <p15:guide id="14" orient="horz" pos="3792">
          <p15:clr>
            <a:srgbClr val="FBAE40"/>
          </p15:clr>
        </p15:guide>
        <p15:guide id="15" orient="horz" pos="3312">
          <p15:clr>
            <a:srgbClr val="FBAE40"/>
          </p15:clr>
        </p15:guide>
        <p15:guide id="16" pos="3696">
          <p15:clr>
            <a:srgbClr val="FBAE40"/>
          </p15:clr>
        </p15:guide>
        <p15:guide id="17" pos="465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IJ Template - 1 CENTER MODULE CONC">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C3030432-EC3F-3991-5121-3477A9B7EF94}"/>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ABB7C879-C0CA-78C1-FFB8-94AE9FF6AC75}"/>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3082DAC5-F7E0-62B4-C497-20E45529699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70EAEEA-CCCB-1290-FE21-CD349847808B}"/>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77917833"/>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IJ Template - 1 CENTER MODULE - add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8BC3CF11-328C-AC92-44A1-DFE08F5EFA68}"/>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B57F565-3F4C-6C7E-E7FB-6F530382019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2EFAD0DF-DA70-416F-E657-684ABA2BC3D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16A1B64F-FACE-6799-F919-6F648566E276}"/>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56869560"/>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IJ - 3 CTR MODULES+APP CHAL">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3805609-1C2B-6620-6896-8BA945B334AA}"/>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710DB925-B18E-904C-A4EB-6B0103492D85}"/>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0F854545-9462-F78C-2775-E0D1D67637B0}"/>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C005F85-2959-4CBB-CB90-858B5B5CF98F}"/>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782394"/>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IJ 3 CENTER MODULES CONC sml headline">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82389"/>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C6C0C6D4-2D1A-002F-935B-C4520F09BAFE}"/>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5A629751-38A1-5CFF-6EC1-D99BF9B4D07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7D141865-4409-29B6-38AB-E83744B8FEC6}"/>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B44FF0D-0AFC-C544-B1B9-5765D5C21A4C}"/>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42360735"/>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Blank Copyright Only">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2BEEC746-17BA-4875-985D-9F5B113BC058}"/>
              </a:ext>
            </a:extLst>
          </p:cNvPr>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a:p>
        </p:txBody>
      </p:sp>
      <p:sp>
        <p:nvSpPr>
          <p:cNvPr id="15" name="Slide Number Placeholder 5">
            <a:extLst>
              <a:ext uri="{FF2B5EF4-FFF2-40B4-BE49-F238E27FC236}">
                <a16:creationId xmlns:a16="http://schemas.microsoft.com/office/drawing/2014/main" id="{92CEAE01-8A3C-4463-AE92-56D23BC2A479}"/>
              </a:ext>
            </a:extLst>
          </p:cNvPr>
          <p:cNvSpPr>
            <a:spLocks noGrp="1"/>
          </p:cNvSpPr>
          <p:nvPr>
            <p:ph type="sldNum" sz="quarter" idx="4"/>
          </p:nvPr>
        </p:nvSpPr>
        <p:spPr>
          <a:xfrm>
            <a:off x="6553201" y="4767264"/>
            <a:ext cx="2133600" cy="273844"/>
          </a:xfrm>
          <a:prstGeom prst="rect">
            <a:avLst/>
          </a:prstGeom>
        </p:spPr>
        <p:txBody>
          <a:bodyPr vert="horz" lIns="91440" tIns="45720" rIns="91440" bIns="45720" rtlCol="0" anchor="ctr"/>
          <a:lstStyle>
            <a:lvl1pPr algn="r">
              <a:defRPr sz="600">
                <a:solidFill>
                  <a:schemeClr val="tx1">
                    <a:tint val="75000"/>
                  </a:schemeClr>
                </a:solidFill>
              </a:defRPr>
            </a:lvl1pPr>
          </a:lstStyle>
          <a:p>
            <a:fld id="{FB434236-61EB-498D-B91C-BE3619E4B336}" type="slidenum">
              <a:rPr lang="en-US" smtClean="0"/>
              <a:pPr/>
              <a:t>‹#›</a:t>
            </a:fld>
            <a:endParaRPr lang="en-US"/>
          </a:p>
        </p:txBody>
      </p:sp>
    </p:spTree>
    <p:extLst>
      <p:ext uri="{BB962C8B-B14F-4D97-AF65-F5344CB8AC3E}">
        <p14:creationId xmlns:p14="http://schemas.microsoft.com/office/powerpoint/2010/main" val="356150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22C37915-C163-E66E-360A-2031FACF9EF1}"/>
              </a:ext>
            </a:extLst>
          </p:cNvPr>
          <p:cNvSpPr txBox="1">
            <a:spLocks/>
          </p:cNvSpPr>
          <p:nvPr userDrawn="1"/>
        </p:nvSpPr>
        <p:spPr>
          <a:xfrm>
            <a:off x="506611" y="513148"/>
            <a:ext cx="7886700" cy="635645"/>
          </a:xfrm>
          <a:prstGeom prst="rect">
            <a:avLst/>
          </a:prstGeom>
        </p:spPr>
        <p:txBody>
          <a:bodyPr>
            <a:normAutofit/>
          </a:bodyPr>
          <a:lstStyle>
            <a:lvl1pPr marL="0" marR="0" indent="0" algn="l" defTabSz="2438338" rtl="0" latinLnBrk="0">
              <a:lnSpc>
                <a:spcPct val="80000"/>
              </a:lnSpc>
              <a:spcBef>
                <a:spcPts val="0"/>
              </a:spcBef>
              <a:spcAft>
                <a:spcPts val="0"/>
              </a:spcAft>
              <a:buClrTx/>
              <a:buSzTx/>
              <a:buFontTx/>
              <a:buNone/>
              <a:tabLst/>
              <a:defRPr sz="7200" b="0" i="0" u="none" strike="noStrike" cap="none" spc="-170" baseline="0">
                <a:solidFill>
                  <a:srgbClr val="000000"/>
                </a:solidFill>
                <a:uFillTx/>
                <a:latin typeface="Helvetica" pitchFamily="2" charset="0"/>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r>
              <a:rPr lang="en-US" sz="2700" dirty="0"/>
              <a:t>Click to edit Master title style</a:t>
            </a:r>
          </a:p>
        </p:txBody>
      </p:sp>
      <p:sp>
        <p:nvSpPr>
          <p:cNvPr id="11" name="Slide Number Placeholder 35">
            <a:extLst>
              <a:ext uri="{FF2B5EF4-FFF2-40B4-BE49-F238E27FC236}">
                <a16:creationId xmlns:a16="http://schemas.microsoft.com/office/drawing/2014/main" id="{A25190A0-6807-AAD8-1986-9BBFA12935FE}"/>
              </a:ext>
            </a:extLst>
          </p:cNvPr>
          <p:cNvSpPr>
            <a:spLocks noGrp="1"/>
          </p:cNvSpPr>
          <p:nvPr>
            <p:ph type="sldNum" sz="quarter" idx="4"/>
          </p:nvPr>
        </p:nvSpPr>
        <p:spPr>
          <a:xfrm>
            <a:off x="326448" y="4767486"/>
            <a:ext cx="360218" cy="273844"/>
          </a:xfrm>
          <a:prstGeom prst="rect">
            <a:avLst/>
          </a:prstGeom>
        </p:spPr>
        <p:txBody>
          <a:bodyPr vert="horz" lIns="91440" tIns="45720" rIns="91440" bIns="45720" rtlCol="0" anchor="ctr"/>
          <a:lstStyle>
            <a:lvl1pPr algn="l">
              <a:defRPr sz="900">
                <a:solidFill>
                  <a:schemeClr val="tx1"/>
                </a:solidFill>
                <a:latin typeface="+mn-lt"/>
              </a:defRPr>
            </a:lvl1pPr>
          </a:lstStyle>
          <a:p>
            <a:fld id="{ACC80C8B-94C9-8148-8E43-AE1AB64F64FA}" type="slidenum">
              <a:rPr lang="en-US" smtClean="0"/>
              <a:pPr/>
              <a:t>‹#›</a:t>
            </a:fld>
            <a:endParaRPr lang="en-US" dirty="0"/>
          </a:p>
        </p:txBody>
      </p:sp>
      <p:sp>
        <p:nvSpPr>
          <p:cNvPr id="12" name="Text Placeholder 2">
            <a:extLst>
              <a:ext uri="{FF2B5EF4-FFF2-40B4-BE49-F238E27FC236}">
                <a16:creationId xmlns:a16="http://schemas.microsoft.com/office/drawing/2014/main" id="{1FAD3DC6-6FFA-9E8F-4A6B-AFD11DEB198D}"/>
              </a:ext>
            </a:extLst>
          </p:cNvPr>
          <p:cNvSpPr txBox="1">
            <a:spLocks/>
          </p:cNvSpPr>
          <p:nvPr userDrawn="1"/>
        </p:nvSpPr>
        <p:spPr>
          <a:xfrm>
            <a:off x="506557" y="1340506"/>
            <a:ext cx="7886754" cy="3140869"/>
          </a:xfrm>
          <a:prstGeom prst="rect">
            <a:avLst/>
          </a:prstGeom>
        </p:spPr>
        <p:txBody>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pitchFamily="2" charset="0"/>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pitchFamily="2" charset="0"/>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pitchFamily="2" charset="0"/>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pitchFamily="2" charset="0"/>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pitchFamily="2" charset="0"/>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800"/>
              <a:t>Click to edit Master text styles</a:t>
            </a:r>
          </a:p>
          <a:p>
            <a:pPr lvl="1" hangingPunct="1"/>
            <a:r>
              <a:rPr lang="en-US" sz="1800"/>
              <a:t>Second level</a:t>
            </a:r>
          </a:p>
          <a:p>
            <a:pPr lvl="2" hangingPunct="1"/>
            <a:r>
              <a:rPr lang="en-US" sz="1800"/>
              <a:t>Third level</a:t>
            </a:r>
          </a:p>
          <a:p>
            <a:pPr lvl="3" hangingPunct="1"/>
            <a:r>
              <a:rPr lang="en-US" sz="1800"/>
              <a:t>Fourth level</a:t>
            </a:r>
          </a:p>
          <a:p>
            <a:pPr lvl="4" hangingPunct="1"/>
            <a:r>
              <a:rPr lang="en-US" sz="1800"/>
              <a:t>Fifth level</a:t>
            </a:r>
            <a:endParaRPr lang="en-US" sz="1800" dirty="0"/>
          </a:p>
        </p:txBody>
      </p:sp>
      <p:sp>
        <p:nvSpPr>
          <p:cNvPr id="13" name="TextBox 12">
            <a:extLst>
              <a:ext uri="{FF2B5EF4-FFF2-40B4-BE49-F238E27FC236}">
                <a16:creationId xmlns:a16="http://schemas.microsoft.com/office/drawing/2014/main" id="{3AD2D468-8551-1383-927D-29830A8256E4}"/>
              </a:ext>
            </a:extLst>
          </p:cNvPr>
          <p:cNvSpPr txBox="1"/>
          <p:nvPr userDrawn="1"/>
        </p:nvSpPr>
        <p:spPr>
          <a:xfrm>
            <a:off x="8438977" y="4702867"/>
            <a:ext cx="700261" cy="2693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mj-lt"/>
                <a:ea typeface="Helvetica Neue"/>
                <a:cs typeface="Helvetica Neue"/>
                <a:sym typeface="Helvetica Neue"/>
              </a:rPr>
              <a:t>#</a:t>
            </a:r>
          </a:p>
        </p:txBody>
      </p:sp>
      <p:sp>
        <p:nvSpPr>
          <p:cNvPr id="14" name="TextBox 13">
            <a:extLst>
              <a:ext uri="{FF2B5EF4-FFF2-40B4-BE49-F238E27FC236}">
                <a16:creationId xmlns:a16="http://schemas.microsoft.com/office/drawing/2014/main" id="{E66066CD-46ED-5539-8EDA-7157EE0C710F}"/>
              </a:ext>
            </a:extLst>
          </p:cNvPr>
          <p:cNvSpPr txBox="1"/>
          <p:nvPr userDrawn="1"/>
        </p:nvSpPr>
        <p:spPr>
          <a:xfrm>
            <a:off x="473836" y="4813572"/>
            <a:ext cx="1359131" cy="1885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975" b="0" i="0" u="none" strike="noStrike" cap="none" spc="0" normalizeH="0" baseline="0" dirty="0">
                <a:ln>
                  <a:noFill/>
                </a:ln>
                <a:solidFill>
                  <a:srgbClr val="3D3D3D"/>
                </a:solidFill>
                <a:effectLst/>
                <a:uFillTx/>
                <a:latin typeface="Helvetica" pitchFamily="2" charset="0"/>
                <a:ea typeface="Helvetica Neue"/>
                <a:cs typeface="Helvetica Neue"/>
                <a:sym typeface="Helvetica Neue"/>
              </a:rPr>
              <a:t>/</a:t>
            </a:r>
            <a:r>
              <a:rPr kumimoji="0" lang="en-US" sz="563" b="0" i="0" u="none" strike="noStrike" cap="none" spc="0" normalizeH="0" baseline="0" dirty="0">
                <a:ln>
                  <a:noFill/>
                </a:ln>
                <a:solidFill>
                  <a:srgbClr val="3D3D3D"/>
                </a:solidFill>
                <a:effectLst/>
                <a:uFillTx/>
                <a:latin typeface="Helvetica" pitchFamily="2" charset="0"/>
                <a:ea typeface="Helvetica Neue"/>
                <a:cs typeface="Helvetica Neue"/>
                <a:sym typeface="Helvetica Neue"/>
              </a:rPr>
              <a:t> </a:t>
            </a:r>
            <a:r>
              <a:rPr kumimoji="0" lang="en-US" sz="518" b="0" i="0" u="none" strike="noStrike" cap="none" spc="0" normalizeH="0" baseline="0" dirty="0">
                <a:ln>
                  <a:noFill/>
                </a:ln>
                <a:solidFill>
                  <a:srgbClr val="3D3D3D"/>
                </a:solidFill>
                <a:effectLst/>
                <a:uFillTx/>
                <a:latin typeface="Helvetica" pitchFamily="2" charset="0"/>
                <a:ea typeface="Helvetica Neue"/>
                <a:cs typeface="Helvetica Neue"/>
                <a:sym typeface="Helvetica Neue"/>
              </a:rPr>
              <a:t> © Franklin Covey Co. All rights reserved.</a:t>
            </a:r>
          </a:p>
        </p:txBody>
      </p:sp>
      <p:cxnSp>
        <p:nvCxnSpPr>
          <p:cNvPr id="15" name="Straight Connector 14">
            <a:extLst>
              <a:ext uri="{FF2B5EF4-FFF2-40B4-BE49-F238E27FC236}">
                <a16:creationId xmlns:a16="http://schemas.microsoft.com/office/drawing/2014/main" id="{6D7F16CB-59D7-D0B3-CA62-1B2C6AEE375C}"/>
              </a:ext>
            </a:extLst>
          </p:cNvPr>
          <p:cNvCxnSpPr/>
          <p:nvPr userDrawn="1"/>
        </p:nvCxnSpPr>
        <p:spPr>
          <a:xfrm>
            <a:off x="514350" y="1068705"/>
            <a:ext cx="1251585" cy="0"/>
          </a:xfrm>
          <a:prstGeom prst="line">
            <a:avLst/>
          </a:prstGeom>
          <a:ln w="127000">
            <a:solidFill>
              <a:srgbClr val="F37447"/>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17882890"/>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4792237" y="57150"/>
            <a:ext cx="4120691" cy="5086351"/>
          </a:xfrm>
          <a:prstGeom prst="rect">
            <a:avLst/>
          </a:prstGeom>
        </p:spPr>
      </p:pic>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971550" y="1669128"/>
            <a:ext cx="3829050" cy="1364219"/>
          </a:xfrm>
        </p:spPr>
        <p:txBody>
          <a:bodyPr anchor="t"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3" name="Text Placeholder 2">
            <a:extLst>
              <a:ext uri="{FF2B5EF4-FFF2-40B4-BE49-F238E27FC236}">
                <a16:creationId xmlns:a16="http://schemas.microsoft.com/office/drawing/2014/main" id="{04C7C19A-3D69-03E5-8BBD-E0DDD14C4F10}"/>
              </a:ext>
            </a:extLst>
          </p:cNvPr>
          <p:cNvSpPr>
            <a:spLocks noGrp="1"/>
          </p:cNvSpPr>
          <p:nvPr>
            <p:ph type="body" sz="quarter" idx="10"/>
          </p:nvPr>
        </p:nvSpPr>
        <p:spPr>
          <a:xfrm>
            <a:off x="963216" y="3138488"/>
            <a:ext cx="3837384" cy="838200"/>
          </a:xfrm>
        </p:spPr>
        <p:txBody>
          <a:bodyPr/>
          <a:lstStyle>
            <a:lvl1pPr marL="5954" indent="0">
              <a:buNone/>
              <a:tabLst/>
              <a:defRPr b="1">
                <a:solidFill>
                  <a:schemeClr val="accent1"/>
                </a:solidFill>
              </a:defRPr>
            </a:lvl1pPr>
            <a:lvl2pPr marL="5954" indent="0">
              <a:buNone/>
              <a:tabLst/>
              <a:defRPr i="1"/>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6E999A7D-45BD-9514-45A9-FB4F13C1DEDF}"/>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49696401"/>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18B77-0E46-784F-B356-9230234DAF02}"/>
              </a:ext>
            </a:extLst>
          </p:cNvPr>
          <p:cNvPicPr>
            <a:picLocks noChangeAspect="1"/>
          </p:cNvPicPr>
          <p:nvPr userDrawn="1"/>
        </p:nvPicPr>
        <p:blipFill>
          <a:blip r:embed="rId2"/>
          <a:srcRect t="1090" b="1090"/>
          <a:stretch/>
        </p:blipFill>
        <p:spPr>
          <a:xfrm>
            <a:off x="4698052" y="114301"/>
            <a:ext cx="4009657" cy="50292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EC14DA09-E924-6D4E-8F19-28451BD41494}"/>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2" name="Title 3">
            <a:extLst>
              <a:ext uri="{FF2B5EF4-FFF2-40B4-BE49-F238E27FC236}">
                <a16:creationId xmlns:a16="http://schemas.microsoft.com/office/drawing/2014/main" id="{FFA284C8-DE04-CCC4-C530-8F16B53DF841}"/>
              </a:ext>
            </a:extLst>
          </p:cNvPr>
          <p:cNvSpPr>
            <a:spLocks noGrp="1"/>
          </p:cNvSpPr>
          <p:nvPr>
            <p:ph type="title" hasCustomPrompt="1"/>
          </p:nvPr>
        </p:nvSpPr>
        <p:spPr>
          <a:xfrm>
            <a:off x="971550" y="1669128"/>
            <a:ext cx="3829050" cy="1364219"/>
          </a:xfrm>
        </p:spPr>
        <p:txBody>
          <a:bodyPr anchor="t"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2">
            <a:extLst>
              <a:ext uri="{FF2B5EF4-FFF2-40B4-BE49-F238E27FC236}">
                <a16:creationId xmlns:a16="http://schemas.microsoft.com/office/drawing/2014/main" id="{5F140507-F05F-E3F7-4B01-5778536396CE}"/>
              </a:ext>
            </a:extLst>
          </p:cNvPr>
          <p:cNvSpPr>
            <a:spLocks noGrp="1"/>
          </p:cNvSpPr>
          <p:nvPr>
            <p:ph type="body" sz="quarter" idx="10"/>
          </p:nvPr>
        </p:nvSpPr>
        <p:spPr>
          <a:xfrm>
            <a:off x="963216" y="3138488"/>
            <a:ext cx="3837384" cy="838200"/>
          </a:xfrm>
        </p:spPr>
        <p:txBody>
          <a:bodyPr/>
          <a:lstStyle>
            <a:lvl1pPr marL="5954" indent="0">
              <a:buNone/>
              <a:tabLst/>
              <a:defRPr b="1">
                <a:solidFill>
                  <a:schemeClr val="accent1"/>
                </a:solidFill>
              </a:defRPr>
            </a:lvl1pPr>
            <a:lvl2pPr marL="5954" indent="0">
              <a:buNone/>
              <a:tabLst/>
              <a:defRPr i="1"/>
            </a:lvl2pPr>
          </a:lstStyle>
          <a:p>
            <a:pPr lvl="0"/>
            <a:r>
              <a:rPr lang="en-US"/>
              <a:t>Click to edit Master text styles</a:t>
            </a:r>
          </a:p>
          <a:p>
            <a:pPr lvl="1"/>
            <a:r>
              <a:rPr lang="en-US"/>
              <a:t>Second level</a:t>
            </a:r>
          </a:p>
        </p:txBody>
      </p:sp>
      <p:sp>
        <p:nvSpPr>
          <p:cNvPr id="5" name="TextBox 4">
            <a:extLst>
              <a:ext uri="{FF2B5EF4-FFF2-40B4-BE49-F238E27FC236}">
                <a16:creationId xmlns:a16="http://schemas.microsoft.com/office/drawing/2014/main" id="{6C40EB2A-5F7D-3753-BEAA-432BE13A1259}"/>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2040991161"/>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50592-35F9-3D48-BB93-0853DEBFDC58}"/>
              </a:ext>
            </a:extLst>
          </p:cNvPr>
          <p:cNvPicPr>
            <a:picLocks noChangeAspect="1"/>
          </p:cNvPicPr>
          <p:nvPr userDrawn="1"/>
        </p:nvPicPr>
        <p:blipFill>
          <a:blip r:embed="rId2"/>
          <a:srcRect t="2001" b="2001"/>
          <a:stretch/>
        </p:blipFill>
        <p:spPr>
          <a:xfrm>
            <a:off x="5314950" y="274319"/>
            <a:ext cx="2867407" cy="486918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F78BFF92-44A5-214C-A38F-FA5F2E3FE2A2}"/>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2" name="Title 3">
            <a:extLst>
              <a:ext uri="{FF2B5EF4-FFF2-40B4-BE49-F238E27FC236}">
                <a16:creationId xmlns:a16="http://schemas.microsoft.com/office/drawing/2014/main" id="{E35269A8-398E-955F-E7F9-403D29FEA8CC}"/>
              </a:ext>
            </a:extLst>
          </p:cNvPr>
          <p:cNvSpPr>
            <a:spLocks noGrp="1"/>
          </p:cNvSpPr>
          <p:nvPr>
            <p:ph type="title" hasCustomPrompt="1"/>
          </p:nvPr>
        </p:nvSpPr>
        <p:spPr>
          <a:xfrm>
            <a:off x="971550" y="1669128"/>
            <a:ext cx="3829050" cy="1364219"/>
          </a:xfrm>
        </p:spPr>
        <p:txBody>
          <a:bodyPr anchor="t"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2">
            <a:extLst>
              <a:ext uri="{FF2B5EF4-FFF2-40B4-BE49-F238E27FC236}">
                <a16:creationId xmlns:a16="http://schemas.microsoft.com/office/drawing/2014/main" id="{2CA38714-A73A-E34D-DBF0-F1FD39BFE13E}"/>
              </a:ext>
            </a:extLst>
          </p:cNvPr>
          <p:cNvSpPr>
            <a:spLocks noGrp="1"/>
          </p:cNvSpPr>
          <p:nvPr>
            <p:ph type="body" sz="quarter" idx="10"/>
          </p:nvPr>
        </p:nvSpPr>
        <p:spPr>
          <a:xfrm>
            <a:off x="963216" y="3138488"/>
            <a:ext cx="3837384" cy="838200"/>
          </a:xfrm>
        </p:spPr>
        <p:txBody>
          <a:bodyPr/>
          <a:lstStyle>
            <a:lvl1pPr marL="5954" indent="0">
              <a:buNone/>
              <a:tabLst/>
              <a:defRPr b="1">
                <a:solidFill>
                  <a:schemeClr val="accent1"/>
                </a:solidFill>
              </a:defRPr>
            </a:lvl1pPr>
            <a:lvl2pPr marL="5954" indent="0">
              <a:buNone/>
              <a:tabLst/>
              <a:defRPr i="1"/>
            </a:lvl2pPr>
          </a:lstStyle>
          <a:p>
            <a:pPr lvl="0"/>
            <a:r>
              <a:rPr lang="en-US"/>
              <a:t>Click to edit Master text styles</a:t>
            </a:r>
          </a:p>
          <a:p>
            <a:pPr lvl="1"/>
            <a:r>
              <a:rPr lang="en-US"/>
              <a:t>Second level</a:t>
            </a:r>
          </a:p>
        </p:txBody>
      </p:sp>
      <p:sp>
        <p:nvSpPr>
          <p:cNvPr id="5" name="TextBox 4">
            <a:extLst>
              <a:ext uri="{FF2B5EF4-FFF2-40B4-BE49-F238E27FC236}">
                <a16:creationId xmlns:a16="http://schemas.microsoft.com/office/drawing/2014/main" id="{2D70C66F-4E9C-3A13-DF9F-DA356F98ECE3}"/>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914640600"/>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theme" Target="../theme/theme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B7647-E96E-DD4E-9440-312E1C3FBCDF}"/>
              </a:ext>
            </a:extLst>
          </p:cNvPr>
          <p:cNvSpPr>
            <a:spLocks noGrp="1"/>
          </p:cNvSpPr>
          <p:nvPr>
            <p:ph type="title"/>
          </p:nvPr>
        </p:nvSpPr>
        <p:spPr>
          <a:xfrm>
            <a:off x="457200" y="379179"/>
            <a:ext cx="8201025" cy="63964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7346BBD-B1C1-CA43-A659-50CD77042B97}"/>
              </a:ext>
            </a:extLst>
          </p:cNvPr>
          <p:cNvSpPr>
            <a:spLocks noGrp="1"/>
          </p:cNvSpPr>
          <p:nvPr>
            <p:ph type="body" idx="1"/>
          </p:nvPr>
        </p:nvSpPr>
        <p:spPr>
          <a:xfrm>
            <a:off x="457200" y="1120028"/>
            <a:ext cx="8229600" cy="3263504"/>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46143B46-18BC-0E42-AD2C-997BBE9B07A3}"/>
              </a:ext>
            </a:extLst>
          </p:cNvPr>
          <p:cNvSpPr>
            <a:spLocks noGrp="1"/>
          </p:cNvSpPr>
          <p:nvPr>
            <p:ph type="sldNum" sz="quarter" idx="4"/>
          </p:nvPr>
        </p:nvSpPr>
        <p:spPr>
          <a:xfrm>
            <a:off x="8343900" y="4800600"/>
            <a:ext cx="342900" cy="273844"/>
          </a:xfrm>
          <a:prstGeom prst="rect">
            <a:avLst/>
          </a:prstGeom>
        </p:spPr>
        <p:txBody>
          <a:bodyPr lIns="0" tIns="0" rIns="0" bIns="0"/>
          <a:lstStyle>
            <a:lvl1pPr algn="r">
              <a:defRPr sz="788">
                <a:solidFill>
                  <a:schemeClr val="tx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7" name="Picture 6" descr="Shape&#10;&#10;Description automatically generated with medium confidence">
            <a:extLst>
              <a:ext uri="{FF2B5EF4-FFF2-40B4-BE49-F238E27FC236}">
                <a16:creationId xmlns:a16="http://schemas.microsoft.com/office/drawing/2014/main" id="{8FE52CF1-DBA9-BF43-A206-0BCA6F3898FF}"/>
              </a:ext>
            </a:extLst>
          </p:cNvPr>
          <p:cNvPicPr>
            <a:picLocks noChangeAspect="1"/>
          </p:cNvPicPr>
          <p:nvPr userDrawn="1"/>
        </p:nvPicPr>
        <p:blipFill>
          <a:blip r:embed="rId98"/>
          <a:stretch>
            <a:fillRect/>
          </a:stretch>
        </p:blipFill>
        <p:spPr>
          <a:xfrm>
            <a:off x="457200" y="4804812"/>
            <a:ext cx="742950" cy="110066"/>
          </a:xfrm>
          <a:prstGeom prst="rect">
            <a:avLst/>
          </a:prstGeom>
        </p:spPr>
      </p:pic>
      <p:cxnSp>
        <p:nvCxnSpPr>
          <p:cNvPr id="8" name="Straight Connector 7">
            <a:extLst>
              <a:ext uri="{FF2B5EF4-FFF2-40B4-BE49-F238E27FC236}">
                <a16:creationId xmlns:a16="http://schemas.microsoft.com/office/drawing/2014/main" id="{540C0270-3051-864C-9D3C-393BD31963F8}"/>
              </a:ext>
            </a:extLst>
          </p:cNvPr>
          <p:cNvCxnSpPr>
            <a:cxnSpLocks/>
          </p:cNvCxnSpPr>
          <p:nvPr userDrawn="1"/>
        </p:nvCxnSpPr>
        <p:spPr>
          <a:xfrm>
            <a:off x="457200" y="474345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id="{59F8A9ED-4642-D843-BCDE-380437A6F693}"/>
              </a:ext>
            </a:extLst>
          </p:cNvPr>
          <p:cNvPicPr>
            <a:picLocks noChangeAspect="1"/>
          </p:cNvPicPr>
          <p:nvPr userDrawn="1"/>
        </p:nvPicPr>
        <p:blipFill>
          <a:blip r:embed="rId99"/>
          <a:stretch>
            <a:fillRect/>
          </a:stretch>
        </p:blipFill>
        <p:spPr>
          <a:xfrm>
            <a:off x="8201025" y="371475"/>
            <a:ext cx="485775" cy="485775"/>
          </a:xfrm>
          <a:prstGeom prst="rect">
            <a:avLst/>
          </a:prstGeom>
        </p:spPr>
      </p:pic>
      <p:sp>
        <p:nvSpPr>
          <p:cNvPr id="11" name="Footer Placeholder 1">
            <a:extLst>
              <a:ext uri="{FF2B5EF4-FFF2-40B4-BE49-F238E27FC236}">
                <a16:creationId xmlns:a16="http://schemas.microsoft.com/office/drawing/2014/main" id="{31E6F102-4966-CE49-8E97-C20B8585F3B3}"/>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12" name="Footer Placeholder 1">
            <a:extLst>
              <a:ext uri="{FF2B5EF4-FFF2-40B4-BE49-F238E27FC236}">
                <a16:creationId xmlns:a16="http://schemas.microsoft.com/office/drawing/2014/main" id="{F3E689F0-729B-AA7D-3C45-CC3324795F2D}"/>
              </a:ext>
            </a:extLst>
          </p:cNvPr>
          <p:cNvSpPr txBox="1">
            <a:spLocks/>
          </p:cNvSpPr>
          <p:nvPr userDrawn="1"/>
        </p:nvSpPr>
        <p:spPr>
          <a:xfrm>
            <a:off x="5143500" y="4979166"/>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450">
                <a:solidFill>
                  <a:schemeClr val="bg1">
                    <a:lumMod val="75000"/>
                  </a:schemeClr>
                </a:solidFill>
                <a:latin typeface="Arial"/>
                <a:ea typeface="Arial"/>
                <a:cs typeface="Arial"/>
                <a:sym typeface="Arial"/>
              </a:rPr>
              <a:t>MRK22119950</a:t>
            </a:r>
            <a:endParaRPr lang="en-US" sz="450">
              <a:solidFill>
                <a:schemeClr val="bg1">
                  <a:lumMod val="75000"/>
                </a:schemeClr>
              </a:solidFill>
            </a:endParaRPr>
          </a:p>
        </p:txBody>
      </p:sp>
    </p:spTree>
    <p:extLst>
      <p:ext uri="{BB962C8B-B14F-4D97-AF65-F5344CB8AC3E}">
        <p14:creationId xmlns:p14="http://schemas.microsoft.com/office/powerpoint/2010/main" val="29335784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4232" r:id="rId13"/>
    <p:sldLayoutId id="2147484246" r:id="rId14"/>
    <p:sldLayoutId id="2147483735" r:id="rId15"/>
    <p:sldLayoutId id="2147483736" r:id="rId16"/>
    <p:sldLayoutId id="2147483737" r:id="rId17"/>
    <p:sldLayoutId id="2147484248" r:id="rId18"/>
    <p:sldLayoutId id="2147484243" r:id="rId19"/>
    <p:sldLayoutId id="2147483740" r:id="rId20"/>
    <p:sldLayoutId id="2147484245" r:id="rId21"/>
    <p:sldLayoutId id="2147483742" r:id="rId22"/>
    <p:sldLayoutId id="2147483743" r:id="rId23"/>
    <p:sldLayoutId id="2147484249" r:id="rId24"/>
    <p:sldLayoutId id="2147484250" r:id="rId25"/>
    <p:sldLayoutId id="2147484235" r:id="rId26"/>
    <p:sldLayoutId id="2147483747" r:id="rId27"/>
    <p:sldLayoutId id="2147483748" r:id="rId28"/>
    <p:sldLayoutId id="2147484241" r:id="rId29"/>
    <p:sldLayoutId id="2147484247" r:id="rId30"/>
    <p:sldLayoutId id="2147484234" r:id="rId31"/>
    <p:sldLayoutId id="2147484244" r:id="rId32"/>
    <p:sldLayoutId id="2147484239" r:id="rId33"/>
    <p:sldLayoutId id="2147484242" r:id="rId34"/>
    <p:sldLayoutId id="2147484238" r:id="rId35"/>
    <p:sldLayoutId id="2147483756" r:id="rId36"/>
    <p:sldLayoutId id="2147484237" r:id="rId37"/>
    <p:sldLayoutId id="2147484236" r:id="rId38"/>
    <p:sldLayoutId id="2147484251" r:id="rId39"/>
    <p:sldLayoutId id="2147483760" r:id="rId40"/>
    <p:sldLayoutId id="2147483761" r:id="rId41"/>
    <p:sldLayoutId id="2147484226" r:id="rId42"/>
    <p:sldLayoutId id="2147484227" r:id="rId43"/>
    <p:sldLayoutId id="2147484228" r:id="rId44"/>
    <p:sldLayoutId id="2147484229" r:id="rId45"/>
    <p:sldLayoutId id="2147484230" r:id="rId46"/>
    <p:sldLayoutId id="2147484231" r:id="rId47"/>
    <p:sldLayoutId id="2147484233" r:id="rId48"/>
    <p:sldLayoutId id="2147484240" r:id="rId49"/>
    <p:sldLayoutId id="2147484252" r:id="rId50"/>
    <p:sldLayoutId id="2147484253" r:id="rId51"/>
    <p:sldLayoutId id="2147484254" r:id="rId52"/>
    <p:sldLayoutId id="2147484255" r:id="rId53"/>
    <p:sldLayoutId id="2147484256" r:id="rId54"/>
    <p:sldLayoutId id="2147484257" r:id="rId55"/>
    <p:sldLayoutId id="2147484258" r:id="rId56"/>
    <p:sldLayoutId id="2147484259" r:id="rId57"/>
    <p:sldLayoutId id="2147484260" r:id="rId58"/>
    <p:sldLayoutId id="2147484261" r:id="rId59"/>
    <p:sldLayoutId id="2147484262" r:id="rId60"/>
    <p:sldLayoutId id="2147484263" r:id="rId61"/>
    <p:sldLayoutId id="2147484264" r:id="rId62"/>
    <p:sldLayoutId id="2147484265" r:id="rId63"/>
    <p:sldLayoutId id="2147484266" r:id="rId64"/>
    <p:sldLayoutId id="2147484267" r:id="rId65"/>
    <p:sldLayoutId id="2147483786" r:id="rId66"/>
    <p:sldLayoutId id="2147483787" r:id="rId67"/>
    <p:sldLayoutId id="2147483788" r:id="rId68"/>
    <p:sldLayoutId id="2147483789" r:id="rId69"/>
    <p:sldLayoutId id="2147483790" r:id="rId70"/>
    <p:sldLayoutId id="2147483791" r:id="rId71"/>
    <p:sldLayoutId id="2147483792" r:id="rId72"/>
    <p:sldLayoutId id="2147483793" r:id="rId73"/>
    <p:sldLayoutId id="2147483794" r:id="rId74"/>
    <p:sldLayoutId id="2147483795" r:id="rId75"/>
    <p:sldLayoutId id="2147483796" r:id="rId76"/>
    <p:sldLayoutId id="2147483800" r:id="rId77"/>
    <p:sldLayoutId id="2147483802" r:id="rId78"/>
    <p:sldLayoutId id="2147483804" r:id="rId79"/>
    <p:sldLayoutId id="2147484158" r:id="rId80"/>
    <p:sldLayoutId id="2147484159" r:id="rId81"/>
    <p:sldLayoutId id="2147484160" r:id="rId82"/>
    <p:sldLayoutId id="2147484161" r:id="rId83"/>
    <p:sldLayoutId id="2147484162" r:id="rId84"/>
    <p:sldLayoutId id="2147484163" r:id="rId85"/>
    <p:sldLayoutId id="2147484164" r:id="rId86"/>
    <p:sldLayoutId id="2147484166" r:id="rId87"/>
    <p:sldLayoutId id="2147484167" r:id="rId88"/>
    <p:sldLayoutId id="2147484169" r:id="rId89"/>
    <p:sldLayoutId id="2147484170" r:id="rId90"/>
    <p:sldLayoutId id="2147484172" r:id="rId91"/>
    <p:sldLayoutId id="2147484173" r:id="rId92"/>
    <p:sldLayoutId id="2147484175" r:id="rId93"/>
    <p:sldLayoutId id="2147484176" r:id="rId94"/>
    <p:sldLayoutId id="2147484269" r:id="rId95"/>
    <p:sldLayoutId id="2147484271" r:id="rId96"/>
  </p:sldLayoutIdLst>
  <p:hf hdr="0" ftr="0" dt="0"/>
  <p:txStyles>
    <p:titleStyle>
      <a:lvl1pPr algn="l" defTabSz="685800" rtl="0" eaLnBrk="1" latinLnBrk="0" hangingPunct="1">
        <a:lnSpc>
          <a:spcPct val="90000"/>
        </a:lnSpc>
        <a:spcBef>
          <a:spcPct val="0"/>
        </a:spcBef>
        <a:buNone/>
        <a:defRPr sz="2700" kern="1200" spc="0" baseline="0">
          <a:solidFill>
            <a:schemeClr val="tx1"/>
          </a:solidFill>
          <a:latin typeface="Tiempos Fine Light" panose="02020303060303060403" pitchFamily="18" charset="77"/>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296">
          <p15:clr>
            <a:srgbClr val="F26B43"/>
          </p15:clr>
        </p15:guide>
        <p15:guide id="3" pos="384">
          <p15:clr>
            <a:srgbClr val="F26B43"/>
          </p15:clr>
        </p15:guide>
        <p15:guide id="5" orient="horz" pos="2160">
          <p15:clr>
            <a:srgbClr val="F26B43"/>
          </p15:clr>
        </p15:guide>
        <p15:guide id="6" orient="horz" pos="312">
          <p15:clr>
            <a:srgbClr val="F26B43"/>
          </p15:clr>
        </p15:guide>
        <p15:guide id="7" orient="horz" pos="960">
          <p15:clr>
            <a:srgbClr val="F26B43"/>
          </p15:clr>
        </p15:guide>
        <p15:guide id="8"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B7647-E96E-DD4E-9440-312E1C3FBCDF}"/>
              </a:ext>
            </a:extLst>
          </p:cNvPr>
          <p:cNvSpPr>
            <a:spLocks noGrp="1"/>
          </p:cNvSpPr>
          <p:nvPr>
            <p:ph type="title"/>
          </p:nvPr>
        </p:nvSpPr>
        <p:spPr>
          <a:xfrm>
            <a:off x="457200" y="379179"/>
            <a:ext cx="7694195" cy="63964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7346BBD-B1C1-CA43-A659-50CD77042B97}"/>
              </a:ext>
            </a:extLst>
          </p:cNvPr>
          <p:cNvSpPr>
            <a:spLocks noGrp="1"/>
          </p:cNvSpPr>
          <p:nvPr>
            <p:ph type="body" idx="1"/>
          </p:nvPr>
        </p:nvSpPr>
        <p:spPr>
          <a:xfrm>
            <a:off x="457200" y="1120028"/>
            <a:ext cx="8229600" cy="3263504"/>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46143B46-18BC-0E42-AD2C-997BBE9B07A3}"/>
              </a:ext>
            </a:extLst>
          </p:cNvPr>
          <p:cNvSpPr>
            <a:spLocks noGrp="1"/>
          </p:cNvSpPr>
          <p:nvPr>
            <p:ph type="sldNum" sz="quarter" idx="4"/>
          </p:nvPr>
        </p:nvSpPr>
        <p:spPr>
          <a:xfrm>
            <a:off x="8343900" y="4800600"/>
            <a:ext cx="342900" cy="273844"/>
          </a:xfrm>
          <a:prstGeom prst="rect">
            <a:avLst/>
          </a:prstGeom>
        </p:spPr>
        <p:txBody>
          <a:bodyPr lIns="0" tIns="0" rIns="0" bIns="0"/>
          <a:lstStyle>
            <a:lvl1pPr algn="r">
              <a:defRPr sz="788">
                <a:solidFill>
                  <a:schemeClr val="tx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7" name="Picture 6" descr="Shape&#10;&#10;Description automatically generated with medium confidence">
            <a:extLst>
              <a:ext uri="{FF2B5EF4-FFF2-40B4-BE49-F238E27FC236}">
                <a16:creationId xmlns:a16="http://schemas.microsoft.com/office/drawing/2014/main" id="{8FE52CF1-DBA9-BF43-A206-0BCA6F3898FF}"/>
              </a:ext>
            </a:extLst>
          </p:cNvPr>
          <p:cNvPicPr>
            <a:picLocks noChangeAspect="1"/>
          </p:cNvPicPr>
          <p:nvPr userDrawn="1"/>
        </p:nvPicPr>
        <p:blipFill>
          <a:blip r:embed="rId30"/>
          <a:stretch>
            <a:fillRect/>
          </a:stretch>
        </p:blipFill>
        <p:spPr>
          <a:xfrm>
            <a:off x="457200" y="4804812"/>
            <a:ext cx="742950" cy="110066"/>
          </a:xfrm>
          <a:prstGeom prst="rect">
            <a:avLst/>
          </a:prstGeom>
        </p:spPr>
      </p:pic>
      <p:cxnSp>
        <p:nvCxnSpPr>
          <p:cNvPr id="8" name="Straight Connector 7">
            <a:extLst>
              <a:ext uri="{FF2B5EF4-FFF2-40B4-BE49-F238E27FC236}">
                <a16:creationId xmlns:a16="http://schemas.microsoft.com/office/drawing/2014/main" id="{540C0270-3051-864C-9D3C-393BD31963F8}"/>
              </a:ext>
            </a:extLst>
          </p:cNvPr>
          <p:cNvCxnSpPr>
            <a:cxnSpLocks/>
          </p:cNvCxnSpPr>
          <p:nvPr userDrawn="1"/>
        </p:nvCxnSpPr>
        <p:spPr>
          <a:xfrm>
            <a:off x="457200" y="474345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
            <a:extLst>
              <a:ext uri="{FF2B5EF4-FFF2-40B4-BE49-F238E27FC236}">
                <a16:creationId xmlns:a16="http://schemas.microsoft.com/office/drawing/2014/main" id="{31E6F102-4966-CE49-8E97-C20B8585F3B3}"/>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4241077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33" r:id="rId7"/>
    <p:sldLayoutId id="2147483768" r:id="rId8"/>
    <p:sldLayoutId id="2147483751" r:id="rId9"/>
    <p:sldLayoutId id="2147483746" r:id="rId10"/>
    <p:sldLayoutId id="2147483758" r:id="rId11"/>
    <p:sldLayoutId id="2147483757" r:id="rId12"/>
    <p:sldLayoutId id="2147483755" r:id="rId13"/>
    <p:sldLayoutId id="2147483753" r:id="rId14"/>
    <p:sldLayoutId id="2147483769" r:id="rId15"/>
    <p:sldLayoutId id="2147483749" r:id="rId16"/>
    <p:sldLayoutId id="2147483754" r:id="rId17"/>
    <p:sldLayoutId id="2147483739" r:id="rId18"/>
    <p:sldLayoutId id="2147483752" r:id="rId19"/>
    <p:sldLayoutId id="2147483741" r:id="rId20"/>
    <p:sldLayoutId id="2147483734" r:id="rId21"/>
    <p:sldLayoutId id="2147483750" r:id="rId22"/>
    <p:sldLayoutId id="2147483738" r:id="rId23"/>
    <p:sldLayoutId id="2147483744" r:id="rId24"/>
    <p:sldLayoutId id="2147483745" r:id="rId25"/>
    <p:sldLayoutId id="2147483759" r:id="rId26"/>
    <p:sldLayoutId id="2147484268" r:id="rId27"/>
    <p:sldLayoutId id="2147484270" r:id="rId28"/>
  </p:sldLayoutIdLst>
  <p:hf hdr="0" ftr="0" dt="0"/>
  <p:txStyles>
    <p:titleStyle>
      <a:lvl1pPr algn="l" defTabSz="685800" rtl="0" eaLnBrk="1" latinLnBrk="0" hangingPunct="1">
        <a:lnSpc>
          <a:spcPct val="90000"/>
        </a:lnSpc>
        <a:spcBef>
          <a:spcPct val="0"/>
        </a:spcBef>
        <a:buNone/>
        <a:defRPr sz="2700" kern="1200" spc="0" baseline="0">
          <a:solidFill>
            <a:schemeClr val="tx1"/>
          </a:solidFill>
          <a:latin typeface="Tiempos Fine Light" panose="02020303060303060403" pitchFamily="18" charset="77"/>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5472" userDrawn="1">
          <p15:clr>
            <a:srgbClr val="F26B43"/>
          </p15:clr>
        </p15:guide>
        <p15:guide id="3" pos="288" userDrawn="1">
          <p15:clr>
            <a:srgbClr val="F26B43"/>
          </p15:clr>
        </p15:guide>
        <p15:guide id="5" orient="horz" pos="1620" userDrawn="1">
          <p15:clr>
            <a:srgbClr val="F26B43"/>
          </p15:clr>
        </p15:guide>
        <p15:guide id="6" orient="horz" pos="234" userDrawn="1">
          <p15:clr>
            <a:srgbClr val="F26B43"/>
          </p15:clr>
        </p15:guide>
        <p15:guide id="7" orient="horz" pos="720" userDrawn="1">
          <p15:clr>
            <a:srgbClr val="F26B43"/>
          </p15:clr>
        </p15:guide>
        <p15:guide id="8" orient="horz" pos="30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rveymonkey.com/r/JZP9XB9"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hyperlink" Target="mailto:VACare@FranklinCovey.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app.franklincovey.com/learn/03265e29-eebe-452b-b1a1-ea970ec19243" TargetMode="External"/><Relationship Id="rId2" Type="http://schemas.openxmlformats.org/officeDocument/2006/relationships/notesSlide" Target="../notesSlides/notesSlide5.xml"/><Relationship Id="rId1" Type="http://schemas.openxmlformats.org/officeDocument/2006/relationships/slideLayout" Target="../slideLayouts/slideLayout124.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hyperlink" Target="http://www.franklincovey.com/" TargetMode="External"/><Relationship Id="rId7" Type="http://schemas.openxmlformats.org/officeDocument/2006/relationships/hyperlink" Target="https://confluence.franklincovey.com/display/AAPFAQ/Accessing+Your+Impact+Platform+Account" TargetMode="External"/><Relationship Id="rId2" Type="http://schemas.openxmlformats.org/officeDocument/2006/relationships/notesSlide" Target="../notesSlides/notesSlide6.xml"/><Relationship Id="rId1" Type="http://schemas.openxmlformats.org/officeDocument/2006/relationships/slideLayout" Target="../slideLayouts/slideLayout123.xml"/><Relationship Id="rId6" Type="http://schemas.openxmlformats.org/officeDocument/2006/relationships/hyperlink" Target="mailto:learning@app.franklincovey.com" TargetMode="External"/><Relationship Id="rId5" Type="http://schemas.openxmlformats.org/officeDocument/2006/relationships/hyperlink" Target="https://app.franklincovey.com/learn/b9c7d67d-7433-45d4-a463-a8a9c458c3e7" TargetMode="External"/><Relationship Id="rId4" Type="http://schemas.openxmlformats.org/officeDocument/2006/relationships/hyperlink" Target="https://app.franklincovey.com/learn/03265e29-eebe-452b-b1a1-ea970ec1924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7EAC-F071-B447-BCC0-FECCCB373B55}"/>
              </a:ext>
            </a:extLst>
          </p:cNvPr>
          <p:cNvSpPr>
            <a:spLocks noGrp="1"/>
          </p:cNvSpPr>
          <p:nvPr>
            <p:ph type="title"/>
          </p:nvPr>
        </p:nvSpPr>
        <p:spPr>
          <a:xfrm>
            <a:off x="971550" y="792096"/>
            <a:ext cx="3829050" cy="2727358"/>
          </a:xfrm>
        </p:spPr>
        <p:txBody>
          <a:bodyPr/>
          <a:lstStyle/>
          <a:p>
            <a:r>
              <a:rPr lang="en-US" sz="4950" dirty="0">
                <a:sym typeface="Times"/>
              </a:rPr>
              <a:t>Greatness Starts Here.</a:t>
            </a:r>
            <a:br>
              <a:rPr lang="en-US" sz="4950" dirty="0">
                <a:sym typeface="Times"/>
              </a:rPr>
            </a:br>
            <a:endParaRPr lang="en-US" sz="4950" dirty="0"/>
          </a:p>
        </p:txBody>
      </p:sp>
      <p:sp>
        <p:nvSpPr>
          <p:cNvPr id="3" name="Title 1">
            <a:extLst>
              <a:ext uri="{FF2B5EF4-FFF2-40B4-BE49-F238E27FC236}">
                <a16:creationId xmlns:a16="http://schemas.microsoft.com/office/drawing/2014/main" id="{04AE06F8-4FD4-498C-944D-0B26A3BCE86C}"/>
              </a:ext>
            </a:extLst>
          </p:cNvPr>
          <p:cNvSpPr txBox="1">
            <a:spLocks/>
          </p:cNvSpPr>
          <p:nvPr/>
        </p:nvSpPr>
        <p:spPr>
          <a:xfrm>
            <a:off x="449451" y="2595970"/>
            <a:ext cx="4858718" cy="164112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5400" b="0" i="0" kern="1200" spc="0" baseline="0">
                <a:solidFill>
                  <a:schemeClr val="tx1"/>
                </a:solidFill>
                <a:latin typeface="Tiempos Fine Light" panose="02020303060303060403" pitchFamily="18" charset="77"/>
                <a:ea typeface="+mj-ea"/>
                <a:cs typeface="Times New Roman" panose="02020603050405020304" pitchFamily="18" charset="0"/>
              </a:defRPr>
            </a:lvl1pPr>
          </a:lstStyle>
          <a:p>
            <a:pPr>
              <a:lnSpc>
                <a:spcPct val="100000"/>
              </a:lnSpc>
            </a:pPr>
            <a:r>
              <a:rPr lang="en-US" sz="2400" dirty="0">
                <a:latin typeface="Arial" panose="020B0604020202020204" pitchFamily="34" charset="0"/>
                <a:cs typeface="Arial" panose="020B0604020202020204" pitchFamily="34" charset="0"/>
                <a:sym typeface="Times"/>
              </a:rPr>
              <a:t>Unconscious Bias</a:t>
            </a:r>
          </a:p>
          <a:p>
            <a:pPr>
              <a:lnSpc>
                <a:spcPct val="100000"/>
              </a:lnSpc>
            </a:pPr>
            <a:r>
              <a:rPr lang="en-US" sz="2400" dirty="0">
                <a:latin typeface="Arial" panose="020B0604020202020204" pitchFamily="34" charset="0"/>
                <a:cs typeface="Arial" panose="020B0604020202020204" pitchFamily="34" charset="0"/>
                <a:sym typeface="Times"/>
              </a:rPr>
              <a:t>Flipped Classroom Guide</a:t>
            </a:r>
            <a:br>
              <a:rPr lang="en-US" sz="1500" dirty="0">
                <a:latin typeface="Arial" panose="020B0604020202020204" pitchFamily="34" charset="0"/>
                <a:cs typeface="Arial" panose="020B0604020202020204" pitchFamily="34" charset="0"/>
                <a:sym typeface="Times"/>
              </a:rPr>
            </a:br>
            <a:endParaRPr lang="en-US" sz="1500" dirty="0">
              <a:latin typeface="Arial" panose="020B0604020202020204" pitchFamily="34" charset="0"/>
              <a:cs typeface="Arial" panose="020B0604020202020204" pitchFamily="34" charset="0"/>
              <a:sym typeface="Times"/>
            </a:endParaRPr>
          </a:p>
          <a:p>
            <a:pPr>
              <a:lnSpc>
                <a:spcPct val="100000"/>
              </a:lnSpc>
            </a:pPr>
            <a:r>
              <a:rPr lang="en-US" sz="1500" dirty="0">
                <a:latin typeface="Arial" panose="020B0604020202020204" pitchFamily="34" charset="0"/>
                <a:cs typeface="Arial" panose="020B0604020202020204" pitchFamily="34" charset="0"/>
                <a:sym typeface="Times"/>
              </a:rPr>
              <a:t>Veteran’s Health Administration </a:t>
            </a:r>
            <a:endParaRPr lang="en-US" sz="1500" dirty="0">
              <a:latin typeface="Arial" panose="020B0604020202020204" pitchFamily="34" charset="0"/>
              <a:cs typeface="Arial" panose="020B0604020202020204" pitchFamily="34" charset="0"/>
            </a:endParaRPr>
          </a:p>
        </p:txBody>
      </p:sp>
      <p:pic>
        <p:nvPicPr>
          <p:cNvPr id="4" name="Picture 12" descr="A logo of a military service&#10;&#10;Description automatically generated with medium confidence">
            <a:extLst>
              <a:ext uri="{FF2B5EF4-FFF2-40B4-BE49-F238E27FC236}">
                <a16:creationId xmlns:a16="http://schemas.microsoft.com/office/drawing/2014/main" id="{4F091D4D-EEA4-4029-ED81-28A9251C0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866" y="3737863"/>
            <a:ext cx="11715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90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10</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Unconscious Bias: Identify Bias </a:t>
            </a:r>
            <a:br>
              <a:rPr lang="en-US" dirty="0"/>
            </a:br>
            <a:r>
              <a:rPr lang="en-US" sz="1600" dirty="0"/>
              <a:t>Weeks 1 &amp; 2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pic>
        <p:nvPicPr>
          <p:cNvPr id="6" name="Picture 5">
            <a:extLst>
              <a:ext uri="{FF2B5EF4-FFF2-40B4-BE49-F238E27FC236}">
                <a16:creationId xmlns:a16="http://schemas.microsoft.com/office/drawing/2014/main" id="{AAD7E90A-8D84-2DC8-21B7-DF762B939847}"/>
              </a:ext>
            </a:extLst>
          </p:cNvPr>
          <p:cNvPicPr>
            <a:picLocks noChangeAspect="1"/>
          </p:cNvPicPr>
          <p:nvPr/>
        </p:nvPicPr>
        <p:blipFill>
          <a:blip r:embed="rId3"/>
          <a:stretch>
            <a:fillRect/>
          </a:stretch>
        </p:blipFill>
        <p:spPr>
          <a:xfrm>
            <a:off x="1718186" y="1549010"/>
            <a:ext cx="5213555" cy="2217614"/>
          </a:xfrm>
          <a:prstGeom prst="rect">
            <a:avLst/>
          </a:prstGeom>
        </p:spPr>
      </p:pic>
    </p:spTree>
    <p:extLst>
      <p:ext uri="{BB962C8B-B14F-4D97-AF65-F5344CB8AC3E}">
        <p14:creationId xmlns:p14="http://schemas.microsoft.com/office/powerpoint/2010/main" val="340243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11</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Unconscious Bias: Identify Bias </a:t>
            </a:r>
            <a:br>
              <a:rPr lang="en-US" dirty="0"/>
            </a:br>
            <a:r>
              <a:rPr lang="en-US" sz="1600" dirty="0"/>
              <a:t>Weeks 1 &amp; 2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sp>
        <p:nvSpPr>
          <p:cNvPr id="12" name="TextBox 11">
            <a:extLst>
              <a:ext uri="{FF2B5EF4-FFF2-40B4-BE49-F238E27FC236}">
                <a16:creationId xmlns:a16="http://schemas.microsoft.com/office/drawing/2014/main" id="{57804254-DD25-ADD5-90CC-AD285AF090D5}"/>
              </a:ext>
            </a:extLst>
          </p:cNvPr>
          <p:cNvSpPr txBox="1"/>
          <p:nvPr/>
        </p:nvSpPr>
        <p:spPr>
          <a:xfrm>
            <a:off x="3415487" y="1125536"/>
            <a:ext cx="2440858" cy="307777"/>
          </a:xfrm>
          <a:prstGeom prst="rect">
            <a:avLst/>
          </a:prstGeom>
          <a:noFill/>
        </p:spPr>
        <p:txBody>
          <a:bodyPr wrap="square">
            <a:spAutoFit/>
          </a:bodyPr>
          <a:lstStyle/>
          <a:p>
            <a:pPr marL="0" indent="0">
              <a:buClr>
                <a:schemeClr val="accent1"/>
              </a:buClr>
              <a:buNone/>
            </a:pPr>
            <a:r>
              <a:rPr lang="en-US" sz="1400" b="1" dirty="0"/>
              <a:t>Principle:</a:t>
            </a:r>
            <a:r>
              <a:rPr lang="en-US" sz="1400" dirty="0"/>
              <a:t> Self-Awareness</a:t>
            </a:r>
          </a:p>
        </p:txBody>
      </p:sp>
      <p:pic>
        <p:nvPicPr>
          <p:cNvPr id="16" name="Picture 15">
            <a:extLst>
              <a:ext uri="{FF2B5EF4-FFF2-40B4-BE49-F238E27FC236}">
                <a16:creationId xmlns:a16="http://schemas.microsoft.com/office/drawing/2014/main" id="{D378821E-38C9-717E-CCF0-4B58F8C99BB0}"/>
              </a:ext>
            </a:extLst>
          </p:cNvPr>
          <p:cNvPicPr>
            <a:picLocks noChangeAspect="1"/>
          </p:cNvPicPr>
          <p:nvPr/>
        </p:nvPicPr>
        <p:blipFill>
          <a:blip r:embed="rId3"/>
          <a:stretch>
            <a:fillRect/>
          </a:stretch>
        </p:blipFill>
        <p:spPr>
          <a:xfrm>
            <a:off x="1600200" y="1828800"/>
            <a:ext cx="6000378" cy="2352148"/>
          </a:xfrm>
          <a:prstGeom prst="rect">
            <a:avLst/>
          </a:prstGeom>
        </p:spPr>
      </p:pic>
    </p:spTree>
    <p:extLst>
      <p:ext uri="{BB962C8B-B14F-4D97-AF65-F5344CB8AC3E}">
        <p14:creationId xmlns:p14="http://schemas.microsoft.com/office/powerpoint/2010/main" val="272477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3872814" y="1279425"/>
            <a:ext cx="4356659" cy="3211196"/>
          </a:xfrm>
        </p:spPr>
        <p:txBody>
          <a:bodyPr/>
          <a:lstStyle/>
          <a:p>
            <a:pPr marL="0" indent="0">
              <a:buNone/>
            </a:pPr>
            <a:r>
              <a:rPr lang="en-US" sz="1400" b="1" u="sng" dirty="0">
                <a:solidFill>
                  <a:srgbClr val="FF0000"/>
                </a:solidFill>
              </a:rPr>
              <a:t>Breakouts – Groups of 3</a:t>
            </a:r>
          </a:p>
          <a:p>
            <a:pPr marL="0" indent="0">
              <a:buNone/>
            </a:pPr>
            <a:r>
              <a:rPr lang="en-US" sz="1400" b="1" dirty="0"/>
              <a:t>1. Discussion Questions (10 – 15 minutes)</a:t>
            </a:r>
          </a:p>
          <a:p>
            <a:r>
              <a:rPr lang="en-US" sz="1400" dirty="0"/>
              <a:t>How does identity relate to bias for you? </a:t>
            </a:r>
          </a:p>
          <a:p>
            <a:pPr marL="171450" indent="-171450">
              <a:buFont typeface="Arial" panose="020B0604020202020204" pitchFamily="34" charset="0"/>
              <a:buChar char="•"/>
            </a:pPr>
            <a:r>
              <a:rPr lang="en-US" sz="1400" dirty="0"/>
              <a:t>Discuss what you’ve learned about the connection between identity and bias.</a:t>
            </a:r>
          </a:p>
          <a:p>
            <a:pPr marL="0" indent="0">
              <a:buNone/>
            </a:pPr>
            <a:endParaRPr lang="en-US" sz="1400" dirty="0"/>
          </a:p>
          <a:p>
            <a:pPr marL="0" indent="0">
              <a:buNone/>
            </a:pPr>
            <a:r>
              <a:rPr lang="en-US" sz="1400" dirty="0"/>
              <a:t>2. </a:t>
            </a:r>
            <a:r>
              <a:rPr lang="en-US" sz="1400" b="1" dirty="0"/>
              <a:t>Discussion Questions (10 - 15 minutes)</a:t>
            </a:r>
          </a:p>
          <a:p>
            <a:pPr marL="171450" indent="-171450">
              <a:buFont typeface="Arial" panose="020B0604020202020204" pitchFamily="34" charset="0"/>
              <a:buChar char="•"/>
            </a:pPr>
            <a:r>
              <a:rPr lang="en-US" sz="1400" dirty="0"/>
              <a:t>What is the most common bias trap for you? </a:t>
            </a:r>
            <a:br>
              <a:rPr lang="en-US" sz="1400" dirty="0"/>
            </a:br>
            <a:r>
              <a:rPr lang="en-US" sz="1400" dirty="0"/>
              <a:t>How does the bias show up in your life?</a:t>
            </a:r>
          </a:p>
          <a:p>
            <a:pPr marL="171450" indent="-171450">
              <a:buFont typeface="Arial" panose="020B0604020202020204" pitchFamily="34" charset="0"/>
              <a:buChar char="•"/>
            </a:pPr>
            <a:r>
              <a:rPr lang="en-US" sz="1400" dirty="0"/>
              <a:t>Discuss how you can notice and address this bias in your day-to-day life.</a:t>
            </a:r>
          </a:p>
          <a:p>
            <a:pPr marL="171450" indent="-171450">
              <a:buFont typeface="Arial" panose="020B0604020202020204" pitchFamily="34" charset="0"/>
              <a:buChar char="•"/>
            </a:pPr>
            <a:endParaRPr lang="en-US" sz="1400"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12</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Unconscious Bias: Identify Bias </a:t>
            </a:r>
            <a:br>
              <a:rPr lang="en-US" dirty="0"/>
            </a:br>
            <a:r>
              <a:rPr lang="en-US" sz="1600" dirty="0"/>
              <a:t>Weeks 1 &amp; 2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pic>
        <p:nvPicPr>
          <p:cNvPr id="7" name="Picture 6">
            <a:extLst>
              <a:ext uri="{FF2B5EF4-FFF2-40B4-BE49-F238E27FC236}">
                <a16:creationId xmlns:a16="http://schemas.microsoft.com/office/drawing/2014/main" id="{1F1E328F-BD6B-3AFD-54D7-99FB3C977A7C}"/>
              </a:ext>
            </a:extLst>
          </p:cNvPr>
          <p:cNvPicPr>
            <a:picLocks noChangeAspect="1"/>
          </p:cNvPicPr>
          <p:nvPr/>
        </p:nvPicPr>
        <p:blipFill>
          <a:blip r:embed="rId3"/>
          <a:stretch>
            <a:fillRect/>
          </a:stretch>
        </p:blipFill>
        <p:spPr>
          <a:xfrm>
            <a:off x="730529" y="1279425"/>
            <a:ext cx="2684958" cy="2909119"/>
          </a:xfrm>
          <a:prstGeom prst="rect">
            <a:avLst/>
          </a:prstGeom>
        </p:spPr>
      </p:pic>
    </p:spTree>
    <p:extLst>
      <p:ext uri="{BB962C8B-B14F-4D97-AF65-F5344CB8AC3E}">
        <p14:creationId xmlns:p14="http://schemas.microsoft.com/office/powerpoint/2010/main" val="4225062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13</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Unconscious Bias: Cultivate Connection </a:t>
            </a:r>
            <a:br>
              <a:rPr lang="en-US" dirty="0"/>
            </a:br>
            <a:r>
              <a:rPr lang="en-US" sz="1600" dirty="0"/>
              <a:t>Weeks 3 &amp; 4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pic>
        <p:nvPicPr>
          <p:cNvPr id="6" name="Picture 5">
            <a:extLst>
              <a:ext uri="{FF2B5EF4-FFF2-40B4-BE49-F238E27FC236}">
                <a16:creationId xmlns:a16="http://schemas.microsoft.com/office/drawing/2014/main" id="{8537FD09-AAF1-4B9A-CA23-20ABEF29C6B3}"/>
              </a:ext>
            </a:extLst>
          </p:cNvPr>
          <p:cNvPicPr>
            <a:picLocks noChangeAspect="1"/>
          </p:cNvPicPr>
          <p:nvPr/>
        </p:nvPicPr>
        <p:blipFill>
          <a:blip r:embed="rId3"/>
          <a:stretch>
            <a:fillRect/>
          </a:stretch>
        </p:blipFill>
        <p:spPr>
          <a:xfrm>
            <a:off x="1719072" y="1545336"/>
            <a:ext cx="5263930" cy="2221992"/>
          </a:xfrm>
          <a:prstGeom prst="rect">
            <a:avLst/>
          </a:prstGeom>
        </p:spPr>
      </p:pic>
    </p:spTree>
    <p:extLst>
      <p:ext uri="{BB962C8B-B14F-4D97-AF65-F5344CB8AC3E}">
        <p14:creationId xmlns:p14="http://schemas.microsoft.com/office/powerpoint/2010/main" val="22578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14</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872547"/>
          </a:xfrm>
        </p:spPr>
        <p:txBody>
          <a:bodyPr/>
          <a:lstStyle/>
          <a:p>
            <a:r>
              <a:rPr lang="en-US" dirty="0"/>
              <a:t>Unconscious Bias: Cultivate Connection </a:t>
            </a:r>
            <a:br>
              <a:rPr lang="en-US" dirty="0"/>
            </a:br>
            <a:r>
              <a:rPr lang="en-US" sz="1600" dirty="0"/>
              <a:t>Weeks 3 &amp; 4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sp>
        <p:nvSpPr>
          <p:cNvPr id="12" name="TextBox 11">
            <a:extLst>
              <a:ext uri="{FF2B5EF4-FFF2-40B4-BE49-F238E27FC236}">
                <a16:creationId xmlns:a16="http://schemas.microsoft.com/office/drawing/2014/main" id="{57804254-DD25-ADD5-90CC-AD285AF090D5}"/>
              </a:ext>
            </a:extLst>
          </p:cNvPr>
          <p:cNvSpPr txBox="1"/>
          <p:nvPr/>
        </p:nvSpPr>
        <p:spPr>
          <a:xfrm>
            <a:off x="3415487" y="1125536"/>
            <a:ext cx="2440858" cy="307777"/>
          </a:xfrm>
          <a:prstGeom prst="rect">
            <a:avLst/>
          </a:prstGeom>
          <a:noFill/>
        </p:spPr>
        <p:txBody>
          <a:bodyPr wrap="square">
            <a:spAutoFit/>
          </a:bodyPr>
          <a:lstStyle/>
          <a:p>
            <a:pPr marL="0" indent="0">
              <a:buClr>
                <a:schemeClr val="accent1"/>
              </a:buClr>
              <a:buNone/>
            </a:pPr>
            <a:r>
              <a:rPr lang="en-US" sz="1400" b="1" dirty="0"/>
              <a:t>Principle:</a:t>
            </a:r>
            <a:r>
              <a:rPr lang="en-US" sz="1400" dirty="0"/>
              <a:t> Openness</a:t>
            </a:r>
          </a:p>
        </p:txBody>
      </p:sp>
      <p:pic>
        <p:nvPicPr>
          <p:cNvPr id="5" name="Picture 4">
            <a:extLst>
              <a:ext uri="{FF2B5EF4-FFF2-40B4-BE49-F238E27FC236}">
                <a16:creationId xmlns:a16="http://schemas.microsoft.com/office/drawing/2014/main" id="{83AB659A-2D94-5E5E-AFA6-0095258EF6E3}"/>
              </a:ext>
            </a:extLst>
          </p:cNvPr>
          <p:cNvPicPr>
            <a:picLocks noChangeAspect="1"/>
          </p:cNvPicPr>
          <p:nvPr/>
        </p:nvPicPr>
        <p:blipFill>
          <a:blip r:embed="rId3"/>
          <a:stretch>
            <a:fillRect/>
          </a:stretch>
        </p:blipFill>
        <p:spPr>
          <a:xfrm>
            <a:off x="1600200" y="1828800"/>
            <a:ext cx="5998464" cy="2437079"/>
          </a:xfrm>
          <a:prstGeom prst="rect">
            <a:avLst/>
          </a:prstGeom>
        </p:spPr>
      </p:pic>
    </p:spTree>
    <p:extLst>
      <p:ext uri="{BB962C8B-B14F-4D97-AF65-F5344CB8AC3E}">
        <p14:creationId xmlns:p14="http://schemas.microsoft.com/office/powerpoint/2010/main" val="3276383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4041058" y="1423798"/>
            <a:ext cx="4402855" cy="3012546"/>
          </a:xfrm>
        </p:spPr>
        <p:txBody>
          <a:bodyPr/>
          <a:lstStyle/>
          <a:p>
            <a:pPr marL="0" indent="0">
              <a:buNone/>
            </a:pPr>
            <a:r>
              <a:rPr lang="en-US" sz="1400" b="1" u="sng" dirty="0">
                <a:solidFill>
                  <a:srgbClr val="FF0000"/>
                </a:solidFill>
              </a:rPr>
              <a:t>Breakouts – Groups of 3 </a:t>
            </a:r>
          </a:p>
          <a:p>
            <a:pPr marL="0" indent="0">
              <a:buNone/>
            </a:pPr>
            <a:r>
              <a:rPr lang="en-US" sz="1400" b="1" dirty="0"/>
              <a:t>1. Discussion Questions (10 – 15 minutes)</a:t>
            </a:r>
          </a:p>
          <a:p>
            <a:r>
              <a:rPr lang="en-US" sz="1400" dirty="0"/>
              <a:t>How does Cultivating Connection relate to unconscious bias?</a:t>
            </a:r>
          </a:p>
          <a:p>
            <a:pPr marL="171450" indent="-171450">
              <a:buFont typeface="Arial" panose="020B0604020202020204" pitchFamily="34" charset="0"/>
              <a:buChar char="•"/>
            </a:pPr>
            <a:r>
              <a:rPr lang="en-US" sz="1400" dirty="0"/>
              <a:t>Discuss what makes it hard or easy to practice empathy and curiosity when interacting with people.</a:t>
            </a:r>
          </a:p>
          <a:p>
            <a:pPr marL="0" indent="0">
              <a:buNone/>
            </a:pPr>
            <a:r>
              <a:rPr lang="en-US" sz="1400" dirty="0"/>
              <a:t>2. </a:t>
            </a:r>
            <a:r>
              <a:rPr lang="en-US" sz="1400" b="1" dirty="0"/>
              <a:t>Discussion Questions (10 – 15 minutes) </a:t>
            </a:r>
          </a:p>
          <a:p>
            <a:r>
              <a:rPr lang="en-US" sz="1400" dirty="0"/>
              <a:t>How do you cultivate connection with people who are not like you?</a:t>
            </a:r>
          </a:p>
          <a:p>
            <a:r>
              <a:rPr lang="en-US" sz="1400" dirty="0"/>
              <a:t>Describe a situation where “starting safe” helped you build a connection with someone?</a:t>
            </a:r>
          </a:p>
          <a:p>
            <a:r>
              <a:rPr lang="en-US" sz="1400" dirty="0"/>
              <a:t>What will you commit to do to cultivate connection?</a:t>
            </a:r>
          </a:p>
          <a:p>
            <a:pPr marL="0" indent="0">
              <a:buNone/>
            </a:pPr>
            <a:endParaRPr lang="en-US" sz="1400" b="1"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15</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Unconscious Bias: Cultivate Connection </a:t>
            </a:r>
            <a:br>
              <a:rPr lang="en-US" dirty="0"/>
            </a:br>
            <a:r>
              <a:rPr lang="en-US" sz="1600" dirty="0"/>
              <a:t>Weeks 3 &amp; 4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pic>
        <p:nvPicPr>
          <p:cNvPr id="7" name="Picture 6">
            <a:extLst>
              <a:ext uri="{FF2B5EF4-FFF2-40B4-BE49-F238E27FC236}">
                <a16:creationId xmlns:a16="http://schemas.microsoft.com/office/drawing/2014/main" id="{7A49F226-5286-3496-D7EF-34312F8CACDA}"/>
              </a:ext>
            </a:extLst>
          </p:cNvPr>
          <p:cNvPicPr>
            <a:picLocks noChangeAspect="1"/>
          </p:cNvPicPr>
          <p:nvPr/>
        </p:nvPicPr>
        <p:blipFill>
          <a:blip r:embed="rId3"/>
          <a:stretch>
            <a:fillRect/>
          </a:stretch>
        </p:blipFill>
        <p:spPr>
          <a:xfrm>
            <a:off x="914191" y="1607573"/>
            <a:ext cx="2540106" cy="2432909"/>
          </a:xfrm>
          <a:prstGeom prst="rect">
            <a:avLst/>
          </a:prstGeom>
        </p:spPr>
      </p:pic>
    </p:spTree>
    <p:extLst>
      <p:ext uri="{BB962C8B-B14F-4D97-AF65-F5344CB8AC3E}">
        <p14:creationId xmlns:p14="http://schemas.microsoft.com/office/powerpoint/2010/main" val="296938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16</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Unconscious Bias: Choose Courage</a:t>
            </a:r>
            <a:br>
              <a:rPr lang="en-US" dirty="0"/>
            </a:br>
            <a:r>
              <a:rPr lang="en-US" sz="1600" dirty="0"/>
              <a:t>Weeks 5 &amp; 6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pic>
        <p:nvPicPr>
          <p:cNvPr id="6" name="Picture 5">
            <a:extLst>
              <a:ext uri="{FF2B5EF4-FFF2-40B4-BE49-F238E27FC236}">
                <a16:creationId xmlns:a16="http://schemas.microsoft.com/office/drawing/2014/main" id="{AB7EA4B9-FDFE-A400-5341-08C3829B2683}"/>
              </a:ext>
            </a:extLst>
          </p:cNvPr>
          <p:cNvPicPr>
            <a:picLocks noChangeAspect="1"/>
          </p:cNvPicPr>
          <p:nvPr/>
        </p:nvPicPr>
        <p:blipFill>
          <a:blip r:embed="rId3"/>
          <a:stretch>
            <a:fillRect/>
          </a:stretch>
        </p:blipFill>
        <p:spPr>
          <a:xfrm>
            <a:off x="1719072" y="1545336"/>
            <a:ext cx="5248590" cy="2221992"/>
          </a:xfrm>
          <a:prstGeom prst="rect">
            <a:avLst/>
          </a:prstGeom>
        </p:spPr>
      </p:pic>
    </p:spTree>
    <p:extLst>
      <p:ext uri="{BB962C8B-B14F-4D97-AF65-F5344CB8AC3E}">
        <p14:creationId xmlns:p14="http://schemas.microsoft.com/office/powerpoint/2010/main" val="2647543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17</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872547"/>
          </a:xfrm>
        </p:spPr>
        <p:txBody>
          <a:bodyPr/>
          <a:lstStyle/>
          <a:p>
            <a:r>
              <a:rPr lang="en-US" dirty="0"/>
              <a:t>Unconscious Bias: Choose Courage </a:t>
            </a:r>
            <a:br>
              <a:rPr lang="en-US" dirty="0"/>
            </a:br>
            <a:r>
              <a:rPr lang="en-US" sz="1600" dirty="0"/>
              <a:t>Weeks 5 &amp; 6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sp>
        <p:nvSpPr>
          <p:cNvPr id="12" name="TextBox 11">
            <a:extLst>
              <a:ext uri="{FF2B5EF4-FFF2-40B4-BE49-F238E27FC236}">
                <a16:creationId xmlns:a16="http://schemas.microsoft.com/office/drawing/2014/main" id="{57804254-DD25-ADD5-90CC-AD285AF090D5}"/>
              </a:ext>
            </a:extLst>
          </p:cNvPr>
          <p:cNvSpPr txBox="1"/>
          <p:nvPr/>
        </p:nvSpPr>
        <p:spPr>
          <a:xfrm>
            <a:off x="3415487" y="1125536"/>
            <a:ext cx="2440858" cy="307777"/>
          </a:xfrm>
          <a:prstGeom prst="rect">
            <a:avLst/>
          </a:prstGeom>
          <a:noFill/>
        </p:spPr>
        <p:txBody>
          <a:bodyPr wrap="square">
            <a:spAutoFit/>
          </a:bodyPr>
          <a:lstStyle/>
          <a:p>
            <a:pPr marL="0" indent="0">
              <a:buClr>
                <a:schemeClr val="accent1"/>
              </a:buClr>
              <a:buNone/>
            </a:pPr>
            <a:r>
              <a:rPr lang="en-US" sz="1400" b="1" dirty="0"/>
              <a:t>Principle:</a:t>
            </a:r>
            <a:r>
              <a:rPr lang="en-US" sz="1400" dirty="0"/>
              <a:t> Growth</a:t>
            </a:r>
          </a:p>
        </p:txBody>
      </p:sp>
      <p:pic>
        <p:nvPicPr>
          <p:cNvPr id="6" name="Picture 5">
            <a:extLst>
              <a:ext uri="{FF2B5EF4-FFF2-40B4-BE49-F238E27FC236}">
                <a16:creationId xmlns:a16="http://schemas.microsoft.com/office/drawing/2014/main" id="{A65232EB-B9F2-8205-D133-21471A01E498}"/>
              </a:ext>
            </a:extLst>
          </p:cNvPr>
          <p:cNvPicPr>
            <a:picLocks noChangeAspect="1"/>
          </p:cNvPicPr>
          <p:nvPr/>
        </p:nvPicPr>
        <p:blipFill>
          <a:blip r:embed="rId3"/>
          <a:stretch>
            <a:fillRect/>
          </a:stretch>
        </p:blipFill>
        <p:spPr>
          <a:xfrm>
            <a:off x="1600200" y="1828800"/>
            <a:ext cx="6039200" cy="2350008"/>
          </a:xfrm>
          <a:prstGeom prst="rect">
            <a:avLst/>
          </a:prstGeom>
        </p:spPr>
      </p:pic>
    </p:spTree>
    <p:extLst>
      <p:ext uri="{BB962C8B-B14F-4D97-AF65-F5344CB8AC3E}">
        <p14:creationId xmlns:p14="http://schemas.microsoft.com/office/powerpoint/2010/main" val="222427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18</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Unconscious Bias: Choose Courage</a:t>
            </a:r>
            <a:br>
              <a:rPr lang="en-US" dirty="0"/>
            </a:br>
            <a:r>
              <a:rPr lang="en-US" sz="1600" dirty="0"/>
              <a:t>Weeks 5 &amp; 6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pic>
        <p:nvPicPr>
          <p:cNvPr id="9" name="Picture 8">
            <a:extLst>
              <a:ext uri="{FF2B5EF4-FFF2-40B4-BE49-F238E27FC236}">
                <a16:creationId xmlns:a16="http://schemas.microsoft.com/office/drawing/2014/main" id="{CC653BF4-9371-7050-B8D8-13204F82D8F4}"/>
              </a:ext>
            </a:extLst>
          </p:cNvPr>
          <p:cNvPicPr>
            <a:picLocks noChangeAspect="1"/>
          </p:cNvPicPr>
          <p:nvPr/>
        </p:nvPicPr>
        <p:blipFill>
          <a:blip r:embed="rId3"/>
          <a:stretch>
            <a:fillRect/>
          </a:stretch>
        </p:blipFill>
        <p:spPr>
          <a:xfrm>
            <a:off x="1434741" y="1028405"/>
            <a:ext cx="6274518" cy="3594643"/>
          </a:xfrm>
          <a:prstGeom prst="rect">
            <a:avLst/>
          </a:prstGeom>
        </p:spPr>
      </p:pic>
    </p:spTree>
    <p:extLst>
      <p:ext uri="{BB962C8B-B14F-4D97-AF65-F5344CB8AC3E}">
        <p14:creationId xmlns:p14="http://schemas.microsoft.com/office/powerpoint/2010/main" val="830265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457201" y="1647914"/>
            <a:ext cx="8058150" cy="2452137"/>
          </a:xfrm>
        </p:spPr>
        <p:txBody>
          <a:bodyPr/>
          <a:lstStyle/>
          <a:p>
            <a:pPr marL="0" indent="0">
              <a:buNone/>
            </a:pPr>
            <a:r>
              <a:rPr lang="en-US" sz="1400" b="1" u="sng" dirty="0">
                <a:solidFill>
                  <a:srgbClr val="FF0000"/>
                </a:solidFill>
              </a:rPr>
              <a:t>Breakouts – Groups of 3 </a:t>
            </a:r>
          </a:p>
          <a:p>
            <a:pPr marL="0" indent="0">
              <a:buNone/>
            </a:pPr>
            <a:r>
              <a:rPr lang="en-US" sz="1400" b="1" dirty="0"/>
              <a:t>1. Discussion Questions (10 – 15 minutes)</a:t>
            </a:r>
          </a:p>
          <a:p>
            <a:r>
              <a:rPr lang="en-US" sz="1400" dirty="0"/>
              <a:t>How does Choosing Courage relate to unconscious bias?</a:t>
            </a:r>
          </a:p>
          <a:p>
            <a:r>
              <a:rPr lang="en-US" sz="1400" dirty="0"/>
              <a:t>Discuss how we can choose courage to help people perform at their best.</a:t>
            </a:r>
          </a:p>
          <a:p>
            <a:r>
              <a:rPr lang="en-US" sz="1400" dirty="0"/>
              <a:t>What is your greatest opportunity to apply courage?</a:t>
            </a:r>
          </a:p>
          <a:p>
            <a:pPr marL="0" indent="0">
              <a:buNone/>
            </a:pPr>
            <a:r>
              <a:rPr lang="en-US" sz="1400" dirty="0"/>
              <a:t>2. </a:t>
            </a:r>
            <a:r>
              <a:rPr lang="en-US" sz="1400" b="1" dirty="0"/>
              <a:t>Discussion Questions (10 – 15 minutes) </a:t>
            </a:r>
          </a:p>
          <a:p>
            <a:r>
              <a:rPr lang="en-US" sz="1400" dirty="0"/>
              <a:t>Describe a situation when you’ve shown courage when addressing bias. What steps did you take?  What was the outcome?</a:t>
            </a:r>
          </a:p>
          <a:p>
            <a:r>
              <a:rPr lang="en-US" sz="1400" dirty="0"/>
              <a:t>Describe how you can become an advocate in your workplace.  </a:t>
            </a:r>
          </a:p>
          <a:p>
            <a:pPr marL="0" indent="0">
              <a:buNone/>
            </a:pPr>
            <a:endParaRPr lang="en-US" sz="1400" b="1"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19</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Unconscious Bias: Choose Courage</a:t>
            </a:r>
            <a:br>
              <a:rPr lang="en-US" dirty="0"/>
            </a:br>
            <a:r>
              <a:rPr lang="en-US" sz="1600" dirty="0"/>
              <a:t>Weeks 5 &amp; 6 of OnDemand Course</a:t>
            </a:r>
            <a:br>
              <a:rPr lang="en-US" dirty="0"/>
            </a:br>
            <a:endParaRPr lang="en-US" sz="2000" dirty="0"/>
          </a:p>
        </p:txBody>
      </p:sp>
    </p:spTree>
    <p:extLst>
      <p:ext uri="{BB962C8B-B14F-4D97-AF65-F5344CB8AC3E}">
        <p14:creationId xmlns:p14="http://schemas.microsoft.com/office/powerpoint/2010/main" val="275413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p:txBody>
          <a:bodyPr/>
          <a:lstStyle/>
          <a:p>
            <a:pPr marL="0" indent="0">
              <a:buClr>
                <a:schemeClr val="accent1"/>
              </a:buClr>
              <a:buNone/>
            </a:pPr>
            <a:r>
              <a:rPr lang="en-US" sz="1600" dirty="0"/>
              <a:t>A type of </a:t>
            </a:r>
            <a:r>
              <a:rPr lang="en-US" sz="1600" b="1" dirty="0"/>
              <a:t>blended learning</a:t>
            </a:r>
            <a:r>
              <a:rPr lang="en-US" sz="1600" dirty="0"/>
              <a:t>, which aims to increase engagement by having learners complete course content independently first and then gather live with colleagues to </a:t>
            </a:r>
            <a:r>
              <a:rPr lang="en-US" sz="1600" b="1" dirty="0"/>
              <a:t>debrief learnings and discuss application.</a:t>
            </a:r>
            <a:r>
              <a:rPr lang="en-US" sz="1600" dirty="0"/>
              <a:t> </a:t>
            </a:r>
          </a:p>
          <a:p>
            <a:pPr marL="0" indent="0">
              <a:buNone/>
            </a:pPr>
            <a:endParaRPr lang="en-US" sz="1600" dirty="0"/>
          </a:p>
          <a:p>
            <a:pPr marL="0" indent="0">
              <a:buNone/>
            </a:pPr>
            <a:r>
              <a:rPr lang="en-US" sz="1600" b="1" dirty="0"/>
              <a:t>Benefits of the flipped classroom approach with OnDemand courses:</a:t>
            </a:r>
          </a:p>
          <a:p>
            <a:r>
              <a:rPr lang="en-US" sz="1600" dirty="0"/>
              <a:t>Saves facilitation resources by leveraging OnDemand content </a:t>
            </a:r>
          </a:p>
          <a:p>
            <a:r>
              <a:rPr lang="en-US" sz="1600" dirty="0"/>
              <a:t>Provides flexibility for learners to have access to courses at any time</a:t>
            </a:r>
          </a:p>
          <a:p>
            <a:r>
              <a:rPr lang="en-US" sz="1600" dirty="0"/>
              <a:t>Maximizes the time spent together live with discussion and application </a:t>
            </a:r>
          </a:p>
          <a:p>
            <a:r>
              <a:rPr lang="en-US" sz="1600" dirty="0"/>
              <a:t>Creates a sense of community for learners that want to develop their skills </a:t>
            </a:r>
          </a:p>
          <a:p>
            <a:endParaRPr lang="en-US" dirty="0"/>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2</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p:txBody>
          <a:bodyPr/>
          <a:lstStyle/>
          <a:p>
            <a:r>
              <a:rPr lang="en-US" dirty="0"/>
              <a:t>What is The Flipped Classroom approach?</a:t>
            </a:r>
          </a:p>
        </p:txBody>
      </p:sp>
    </p:spTree>
    <p:extLst>
      <p:ext uri="{BB962C8B-B14F-4D97-AF65-F5344CB8AC3E}">
        <p14:creationId xmlns:p14="http://schemas.microsoft.com/office/powerpoint/2010/main" val="32778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28650" y="1345681"/>
            <a:ext cx="7305982" cy="2452137"/>
          </a:xfrm>
        </p:spPr>
        <p:txBody>
          <a:bodyPr/>
          <a:lstStyle/>
          <a:p>
            <a:pPr marL="0" indent="0">
              <a:buNone/>
            </a:pPr>
            <a:r>
              <a:rPr lang="en-US" sz="1400" b="1" dirty="0"/>
              <a:t>Create an action plan:</a:t>
            </a:r>
          </a:p>
          <a:p>
            <a:r>
              <a:rPr lang="en-US" sz="1400" dirty="0"/>
              <a:t>Choose one skill you want to work on.</a:t>
            </a:r>
          </a:p>
          <a:p>
            <a:r>
              <a:rPr lang="en-US" sz="1400" dirty="0"/>
              <a:t>How will you apply that skill to create a space where we all feel valued and able to contribute our best?</a:t>
            </a:r>
          </a:p>
          <a:p>
            <a:r>
              <a:rPr kumimoji="0" lang="en-US" sz="14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rPr>
              <a:t>How exactly will you apply it? </a:t>
            </a:r>
          </a:p>
          <a:p>
            <a:r>
              <a:rPr kumimoji="0" lang="en-US" sz="14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rPr>
              <a:t>What support will you need?</a:t>
            </a:r>
          </a:p>
          <a:p>
            <a:r>
              <a:rPr lang="en-US" sz="1400" kern="0" dirty="0">
                <a:solidFill>
                  <a:sysClr val="windowText" lastClr="000000"/>
                </a:solidFill>
                <a:latin typeface="Helvetica Neue LT Pro" panose="020B0604020202020204" pitchFamily="34" charset="77"/>
                <a:sym typeface="Helvetica Neue"/>
              </a:rPr>
              <a:t>Share with an accountability partner.</a:t>
            </a:r>
            <a:r>
              <a:rPr kumimoji="0" lang="en-US" sz="1400" b="0" i="0" u="none" strike="noStrike" kern="0" cap="none" spc="0" normalizeH="0" baseline="0" noProof="0" dirty="0">
                <a:ln>
                  <a:noFill/>
                </a:ln>
                <a:solidFill>
                  <a:sysClr val="windowText" lastClr="000000"/>
                </a:solidFill>
                <a:effectLst/>
                <a:uLnTx/>
                <a:uFillTx/>
                <a:latin typeface="Helvetica Neue LT Pro" panose="020B0604020202020204" pitchFamily="34" charset="77"/>
                <a:sym typeface="Helvetica Neue"/>
              </a:rPr>
              <a:t> </a:t>
            </a:r>
          </a:p>
          <a:p>
            <a:endParaRPr lang="en-US" sz="1400" dirty="0"/>
          </a:p>
          <a:p>
            <a:pPr marL="0" indent="0">
              <a:buNone/>
            </a:pPr>
            <a:r>
              <a:rPr lang="en-US" sz="1400" dirty="0"/>
              <a:t>If you are a manager, what is one thing you can do to help your team understand and address bias?</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20</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650947"/>
          </a:xfrm>
        </p:spPr>
        <p:txBody>
          <a:bodyPr/>
          <a:lstStyle/>
          <a:p>
            <a:r>
              <a:rPr lang="en-US" dirty="0"/>
              <a:t>Address Bias Action Plan </a:t>
            </a:r>
            <a:br>
              <a:rPr lang="en-US" dirty="0"/>
            </a:br>
            <a:endParaRPr lang="en-US" sz="2000" dirty="0"/>
          </a:p>
        </p:txBody>
      </p:sp>
    </p:spTree>
    <p:extLst>
      <p:ext uri="{BB962C8B-B14F-4D97-AF65-F5344CB8AC3E}">
        <p14:creationId xmlns:p14="http://schemas.microsoft.com/office/powerpoint/2010/main" val="2733525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lide Title"/>
          <p:cNvSpPr txBox="1">
            <a:spLocks noGrp="1"/>
          </p:cNvSpPr>
          <p:nvPr>
            <p:ph type="title" idx="4294967295"/>
          </p:nvPr>
        </p:nvSpPr>
        <p:spPr>
          <a:xfrm>
            <a:off x="452438" y="404813"/>
            <a:ext cx="8239125" cy="537436"/>
          </a:xfrm>
          <a:prstGeom prst="rect">
            <a:avLst/>
          </a:prstGeom>
        </p:spPr>
        <p:txBody>
          <a:bodyPr/>
          <a:lstStyle/>
          <a:p>
            <a:endParaRPr/>
          </a:p>
        </p:txBody>
      </p:sp>
      <p:sp>
        <p:nvSpPr>
          <p:cNvPr id="517" name="Slide Subtitle"/>
          <p:cNvSpPr txBox="1">
            <a:spLocks noGrp="1"/>
          </p:cNvSpPr>
          <p:nvPr>
            <p:ph type="body" idx="4294967295"/>
          </p:nvPr>
        </p:nvSpPr>
        <p:spPr>
          <a:xfrm>
            <a:off x="452438" y="889861"/>
            <a:ext cx="8239125" cy="350543"/>
          </a:xfrm>
          <a:prstGeom prst="rect">
            <a:avLst/>
          </a:prstGeom>
        </p:spPr>
        <p:txBody>
          <a:bodyPr/>
          <a:lstStyle/>
          <a:p>
            <a:endParaRPr/>
          </a:p>
        </p:txBody>
      </p:sp>
      <p:sp>
        <p:nvSpPr>
          <p:cNvPr id="518" name="Slide bullet text"/>
          <p:cNvSpPr txBox="1">
            <a:spLocks noGrp="1"/>
          </p:cNvSpPr>
          <p:nvPr>
            <p:ph type="body" idx="4294967295"/>
          </p:nvPr>
        </p:nvSpPr>
        <p:spPr>
          <a:xfrm>
            <a:off x="452438" y="1593189"/>
            <a:ext cx="8239125" cy="3096005"/>
          </a:xfrm>
          <a:prstGeom prst="rect">
            <a:avLst/>
          </a:prstGeom>
        </p:spPr>
        <p:txBody>
          <a:bodyPr/>
          <a:lstStyle/>
          <a:p>
            <a:endParaRPr/>
          </a:p>
        </p:txBody>
      </p:sp>
      <p:pic>
        <p:nvPicPr>
          <p:cNvPr id="519" name="AAP1927920_AAP_Unconscious_Bias_PPT_v1.4.3_74.jpg" descr="AAP1927920_AAP_Unconscious_Bias_PPT_v1.4.3_74.jpg"/>
          <p:cNvPicPr>
            <a:picLocks noChangeAspect="1"/>
          </p:cNvPicPr>
          <p:nvPr/>
        </p:nvPicPr>
        <p:blipFill>
          <a:blip r:embed="rId3"/>
          <a:stretch>
            <a:fillRect/>
          </a:stretch>
        </p:blipFill>
        <p:spPr>
          <a:xfrm>
            <a:off x="2381" y="0"/>
            <a:ext cx="9139238" cy="514350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22</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a:xfrm>
            <a:off x="301978" y="336846"/>
            <a:ext cx="7382934" cy="332399"/>
          </a:xfrm>
        </p:spPr>
        <p:txBody>
          <a:bodyPr/>
          <a:lstStyle/>
          <a:p>
            <a:r>
              <a:rPr lang="en-US" sz="2400" dirty="0">
                <a:latin typeface="Times New Roman"/>
                <a:cs typeface="Times New Roman"/>
              </a:rPr>
              <a:t>What’s Next? Track Alternative Usage</a:t>
            </a:r>
            <a:r>
              <a:rPr lang="en-US" sz="2400" dirty="0">
                <a:latin typeface="Tiempos Fine Light"/>
                <a:cs typeface="Times New Roman"/>
              </a:rPr>
              <a:t> </a:t>
            </a:r>
            <a:endParaRPr lang="en-US" sz="2400" dirty="0"/>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6" name="TextBox 5">
            <a:extLst>
              <a:ext uri="{FF2B5EF4-FFF2-40B4-BE49-F238E27FC236}">
                <a16:creationId xmlns:a16="http://schemas.microsoft.com/office/drawing/2014/main" id="{7966CD65-7BEC-8348-06D8-F90E73FA7BB4}"/>
              </a:ext>
            </a:extLst>
          </p:cNvPr>
          <p:cNvSpPr txBox="1"/>
          <p:nvPr/>
        </p:nvSpPr>
        <p:spPr>
          <a:xfrm>
            <a:off x="373944" y="740833"/>
            <a:ext cx="7083777" cy="477054"/>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IMPORTANT! Tracking Alternative Usage</a:t>
            </a:r>
            <a:endParaRPr lang="en-US" b="1">
              <a:ea typeface="Calibri"/>
              <a:cs typeface="Calibri"/>
            </a:endParaRPr>
          </a:p>
          <a:p>
            <a:r>
              <a:rPr lang="en-US" sz="1100" dirty="0"/>
              <a:t>Once you are done with the Flipped Classroom, you will need to make sure you are tracking usage for the VHA contract. </a:t>
            </a:r>
            <a:endParaRPr lang="en-US" sz="1100" dirty="0">
              <a:ea typeface="Calibri"/>
              <a:cs typeface="Calibri"/>
            </a:endParaRPr>
          </a:p>
        </p:txBody>
      </p:sp>
      <p:sp>
        <p:nvSpPr>
          <p:cNvPr id="8" name="Content Placeholder 2">
            <a:extLst>
              <a:ext uri="{FF2B5EF4-FFF2-40B4-BE49-F238E27FC236}">
                <a16:creationId xmlns:a16="http://schemas.microsoft.com/office/drawing/2014/main" id="{14DB1AF7-703B-4DD3-607C-92CBA46139F5}"/>
              </a:ext>
            </a:extLst>
          </p:cNvPr>
          <p:cNvSpPr>
            <a:spLocks noGrp="1"/>
          </p:cNvSpPr>
          <p:nvPr>
            <p:ph idx="1"/>
          </p:nvPr>
        </p:nvSpPr>
        <p:spPr>
          <a:xfrm>
            <a:off x="323144" y="1453668"/>
            <a:ext cx="4236699" cy="2692005"/>
          </a:xfrm>
        </p:spPr>
        <p:txBody>
          <a:bodyPr/>
          <a:lstStyle/>
          <a:p>
            <a:pPr marL="7620" indent="0">
              <a:lnSpc>
                <a:spcPct val="100000"/>
              </a:lnSpc>
              <a:spcBef>
                <a:spcPts val="0"/>
              </a:spcBef>
              <a:spcAft>
                <a:spcPts val="225"/>
              </a:spcAft>
              <a:buNone/>
            </a:pPr>
            <a:r>
              <a:rPr lang="en-US" sz="1200" b="1" dirty="0">
                <a:latin typeface="Arial"/>
                <a:cs typeface="Arial"/>
              </a:rPr>
              <a:t>What qualifies as Alternative Usage? </a:t>
            </a:r>
            <a:endParaRPr lang="en-US" sz="1200" b="1" dirty="0"/>
          </a:p>
          <a:p>
            <a:pPr marL="7620" indent="0">
              <a:lnSpc>
                <a:spcPct val="100000"/>
              </a:lnSpc>
              <a:spcBef>
                <a:spcPts val="0"/>
              </a:spcBef>
              <a:spcAft>
                <a:spcPts val="225"/>
              </a:spcAft>
              <a:buNone/>
            </a:pPr>
            <a:r>
              <a:rPr lang="en-US" sz="1200" dirty="0">
                <a:latin typeface="Arial"/>
                <a:cs typeface="Arial"/>
              </a:rPr>
              <a:t>Below are a few examples of the types of usage we need your help tracking! </a:t>
            </a:r>
          </a:p>
          <a:p>
            <a:pPr marL="261620" lvl="1" indent="-130810">
              <a:lnSpc>
                <a:spcPct val="100000"/>
              </a:lnSpc>
              <a:spcBef>
                <a:spcPts val="0"/>
              </a:spcBef>
              <a:spcAft>
                <a:spcPts val="225"/>
              </a:spcAft>
            </a:pPr>
            <a:r>
              <a:rPr lang="en-US" sz="1200" dirty="0">
                <a:solidFill>
                  <a:schemeClr val="accent1"/>
                </a:solidFill>
                <a:latin typeface="Arial"/>
                <a:cs typeface="Arial"/>
              </a:rPr>
              <a:t>Instructor Led </a:t>
            </a:r>
            <a:r>
              <a:rPr lang="en-US" sz="1200" dirty="0">
                <a:latin typeface="Arial"/>
                <a:cs typeface="Arial"/>
              </a:rPr>
              <a:t>(In-person or Online) - Full or portions of courses. If you track in TMS, no need to double report. </a:t>
            </a:r>
          </a:p>
          <a:p>
            <a:pPr marL="261620" lvl="1" indent="-130810">
              <a:lnSpc>
                <a:spcPct val="100000"/>
              </a:lnSpc>
              <a:spcBef>
                <a:spcPts val="0"/>
              </a:spcBef>
              <a:spcAft>
                <a:spcPts val="225"/>
              </a:spcAft>
            </a:pPr>
            <a:r>
              <a:rPr lang="en-US" sz="1200" dirty="0">
                <a:latin typeface="Arial"/>
                <a:cs typeface="Arial"/>
              </a:rPr>
              <a:t>Facilitator Certification Completion of any FranklinCovey Course</a:t>
            </a:r>
            <a:endParaRPr lang="en-US" sz="1200" dirty="0"/>
          </a:p>
          <a:p>
            <a:pPr marL="261620" lvl="1" indent="-130810">
              <a:lnSpc>
                <a:spcPct val="100000"/>
              </a:lnSpc>
              <a:spcBef>
                <a:spcPts val="0"/>
              </a:spcBef>
              <a:spcAft>
                <a:spcPts val="225"/>
              </a:spcAft>
            </a:pPr>
            <a:r>
              <a:rPr lang="en-US" sz="1200" dirty="0">
                <a:latin typeface="Arial"/>
                <a:cs typeface="Arial"/>
              </a:rPr>
              <a:t>If you share </a:t>
            </a:r>
            <a:r>
              <a:rPr lang="en-US" sz="1200" dirty="0">
                <a:solidFill>
                  <a:schemeClr val="accent1"/>
                </a:solidFill>
                <a:latin typeface="Arial"/>
                <a:cs typeface="Arial"/>
              </a:rPr>
              <a:t>ANY</a:t>
            </a:r>
            <a:r>
              <a:rPr lang="en-US" sz="1200" dirty="0">
                <a:latin typeface="Arial"/>
                <a:cs typeface="Arial"/>
              </a:rPr>
              <a:t> content from FranklinCovey (Articles, videos, tools, etc.) during any of the below forums, please let us know:</a:t>
            </a:r>
            <a:endParaRPr lang="en-US" sz="1200" dirty="0"/>
          </a:p>
          <a:p>
            <a:pPr marL="604520" lvl="2">
              <a:lnSpc>
                <a:spcPct val="100000"/>
              </a:lnSpc>
              <a:spcBef>
                <a:spcPts val="0"/>
              </a:spcBef>
              <a:spcAft>
                <a:spcPts val="225"/>
              </a:spcAft>
            </a:pPr>
            <a:r>
              <a:rPr lang="en-US" sz="1050" dirty="0">
                <a:latin typeface="Arial"/>
                <a:cs typeface="Arial"/>
              </a:rPr>
              <a:t>Lunch and Learns</a:t>
            </a:r>
            <a:endParaRPr lang="en-US" sz="1050" dirty="0"/>
          </a:p>
          <a:p>
            <a:pPr marL="604520" lvl="2">
              <a:lnSpc>
                <a:spcPct val="100000"/>
              </a:lnSpc>
              <a:spcBef>
                <a:spcPts val="0"/>
              </a:spcBef>
              <a:spcAft>
                <a:spcPts val="225"/>
              </a:spcAft>
            </a:pPr>
            <a:r>
              <a:rPr lang="en-US" sz="1050" dirty="0">
                <a:latin typeface="Arial"/>
                <a:cs typeface="Arial"/>
              </a:rPr>
              <a:t>Flipped Classrooms</a:t>
            </a:r>
          </a:p>
          <a:p>
            <a:pPr marL="604520" lvl="2">
              <a:lnSpc>
                <a:spcPct val="100000"/>
              </a:lnSpc>
              <a:spcBef>
                <a:spcPts val="0"/>
              </a:spcBef>
              <a:spcAft>
                <a:spcPts val="225"/>
              </a:spcAft>
            </a:pPr>
            <a:r>
              <a:rPr lang="en-US" sz="1050" dirty="0">
                <a:latin typeface="Arial"/>
                <a:cs typeface="Arial"/>
              </a:rPr>
              <a:t>Town Halls</a:t>
            </a:r>
          </a:p>
          <a:p>
            <a:pPr marL="604520" lvl="2">
              <a:lnSpc>
                <a:spcPct val="100000"/>
              </a:lnSpc>
              <a:spcBef>
                <a:spcPts val="0"/>
              </a:spcBef>
              <a:spcAft>
                <a:spcPts val="225"/>
              </a:spcAft>
            </a:pPr>
            <a:r>
              <a:rPr lang="en-US" sz="1050" dirty="0">
                <a:latin typeface="Arial"/>
                <a:cs typeface="Arial"/>
              </a:rPr>
              <a:t>Newsletters</a:t>
            </a:r>
            <a:endParaRPr lang="en-US" sz="1050" dirty="0"/>
          </a:p>
          <a:p>
            <a:pPr marL="604520" lvl="2">
              <a:lnSpc>
                <a:spcPct val="100000"/>
              </a:lnSpc>
              <a:spcBef>
                <a:spcPts val="0"/>
              </a:spcBef>
              <a:spcAft>
                <a:spcPts val="225"/>
              </a:spcAft>
            </a:pPr>
            <a:r>
              <a:rPr lang="en-US" sz="1050" dirty="0">
                <a:latin typeface="Arial"/>
                <a:cs typeface="Arial"/>
              </a:rPr>
              <a:t>Sent via email, MS Teams and other platforms</a:t>
            </a:r>
            <a:endParaRPr lang="en-US" sz="1050" dirty="0"/>
          </a:p>
          <a:p>
            <a:pPr marL="604520" lvl="2">
              <a:lnSpc>
                <a:spcPct val="100000"/>
              </a:lnSpc>
              <a:spcBef>
                <a:spcPts val="0"/>
              </a:spcBef>
              <a:spcAft>
                <a:spcPts val="225"/>
              </a:spcAft>
            </a:pPr>
            <a:r>
              <a:rPr lang="en-US" sz="1050" dirty="0">
                <a:latin typeface="Arial"/>
                <a:cs typeface="Arial"/>
              </a:rPr>
              <a:t>Posted in digital platform</a:t>
            </a:r>
            <a:endParaRPr lang="en-US" sz="1050" dirty="0"/>
          </a:p>
          <a:p>
            <a:pPr marL="261620" lvl="1" indent="-130810">
              <a:buNone/>
            </a:pPr>
            <a:endParaRPr lang="en-US" sz="1125" dirty="0"/>
          </a:p>
          <a:p>
            <a:pPr marL="261620" lvl="1" indent="-130810"/>
            <a:endParaRPr lang="en-US" sz="1125" dirty="0"/>
          </a:p>
          <a:p>
            <a:pPr marL="261620" lvl="1" indent="-130810"/>
            <a:endParaRPr lang="en-US" sz="1125" dirty="0"/>
          </a:p>
          <a:p>
            <a:pPr marL="261620" lvl="1" indent="-130810"/>
            <a:endParaRPr lang="en-US" sz="1125" dirty="0"/>
          </a:p>
          <a:p>
            <a:pPr marL="261620" indent="-130810"/>
            <a:endParaRPr lang="en-US" sz="1125" dirty="0"/>
          </a:p>
        </p:txBody>
      </p:sp>
      <p:sp>
        <p:nvSpPr>
          <p:cNvPr id="10" name="Rectangle: Rounded Corners 9">
            <a:extLst>
              <a:ext uri="{FF2B5EF4-FFF2-40B4-BE49-F238E27FC236}">
                <a16:creationId xmlns:a16="http://schemas.microsoft.com/office/drawing/2014/main" id="{C48BDA46-8BC0-F456-BFB6-7B871CD536DF}"/>
              </a:ext>
            </a:extLst>
          </p:cNvPr>
          <p:cNvSpPr/>
          <p:nvPr/>
        </p:nvSpPr>
        <p:spPr>
          <a:xfrm>
            <a:off x="4630038" y="1648441"/>
            <a:ext cx="4430948" cy="2762419"/>
          </a:xfrm>
          <a:prstGeom prst="roundRect">
            <a:avLst>
              <a:gd name="adj" fmla="val 4838"/>
            </a:avLst>
          </a:prstGeom>
          <a:solidFill>
            <a:schemeClr val="accent4">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12" name="TextBox 11">
            <a:extLst>
              <a:ext uri="{FF2B5EF4-FFF2-40B4-BE49-F238E27FC236}">
                <a16:creationId xmlns:a16="http://schemas.microsoft.com/office/drawing/2014/main" id="{8672CA06-9A73-4E2C-FD36-482EFE9F0B74}"/>
              </a:ext>
            </a:extLst>
          </p:cNvPr>
          <p:cNvSpPr txBox="1"/>
          <p:nvPr/>
        </p:nvSpPr>
        <p:spPr>
          <a:xfrm>
            <a:off x="4884432" y="1979690"/>
            <a:ext cx="3828631" cy="2146742"/>
          </a:xfrm>
          <a:prstGeom prst="rect">
            <a:avLst/>
          </a:prstGeom>
          <a:noFill/>
        </p:spPr>
        <p:txBody>
          <a:bodyPr wrap="square" lIns="68580" tIns="34290" rIns="68580" bIns="34290" rtlCol="0" anchor="t">
            <a:spAutoFit/>
          </a:bodyPr>
          <a:lstStyle/>
          <a:p>
            <a:r>
              <a:rPr lang="en-US" sz="1125" b="1">
                <a:latin typeface="Arial"/>
                <a:cs typeface="Arial"/>
              </a:rPr>
              <a:t>How to track Alternative Usage: </a:t>
            </a:r>
            <a:endParaRPr lang="en-US" sz="1125" b="1">
              <a:latin typeface="Arial" panose="020B0604020202020204" pitchFamily="34" charset="0"/>
              <a:cs typeface="Arial" panose="020B0604020202020204" pitchFamily="34" charset="0"/>
            </a:endParaRPr>
          </a:p>
          <a:p>
            <a:r>
              <a:rPr lang="en-US" sz="1125">
                <a:latin typeface="Arial"/>
                <a:cs typeface="Arial"/>
              </a:rPr>
              <a:t>Any time you identify Alternative Usage within your facility, please let us know so we can award usage to your facility. </a:t>
            </a:r>
            <a:endParaRPr lang="en-US" sz="1125">
              <a:latin typeface="Arial" panose="020B0604020202020204" pitchFamily="34" charset="0"/>
              <a:cs typeface="Arial" panose="020B0604020202020204" pitchFamily="34" charset="0"/>
            </a:endParaRPr>
          </a:p>
          <a:p>
            <a:endParaRPr lang="en-US" sz="1125">
              <a:latin typeface="Arial" panose="020B0604020202020204" pitchFamily="34" charset="0"/>
              <a:cs typeface="Arial" panose="020B0604020202020204" pitchFamily="34" charset="0"/>
            </a:endParaRPr>
          </a:p>
          <a:p>
            <a:pPr marL="285274" lvl="1" indent="-285274">
              <a:buFont typeface="Arial" panose="020B0604020202020204" pitchFamily="34" charset="0"/>
              <a:buChar char="•"/>
            </a:pPr>
            <a:r>
              <a:rPr lang="en-US" sz="1125">
                <a:latin typeface="Arial"/>
                <a:cs typeface="Arial"/>
              </a:rPr>
              <a:t>Complete the simple survey </a:t>
            </a:r>
            <a:r>
              <a:rPr lang="en-US" sz="1125">
                <a:latin typeface="Arial"/>
                <a:cs typeface="Arial"/>
                <a:hlinkClick r:id="rId3"/>
              </a:rPr>
              <a:t>here.</a:t>
            </a:r>
            <a:endParaRPr lang="en-US" sz="1125">
              <a:latin typeface="Arial" panose="020B0604020202020204" pitchFamily="34" charset="0"/>
              <a:cs typeface="Arial" panose="020B0604020202020204" pitchFamily="34" charset="0"/>
            </a:endParaRPr>
          </a:p>
          <a:p>
            <a:pPr marL="628174" lvl="2" indent="-285274">
              <a:buFont typeface="Arial" panose="020B0604020202020204" pitchFamily="34" charset="0"/>
              <a:buChar char="•"/>
            </a:pPr>
            <a:r>
              <a:rPr lang="en-US" sz="1125">
                <a:latin typeface="Arial"/>
                <a:cs typeface="Arial"/>
              </a:rPr>
              <a:t>Approximately when was the content delivered?</a:t>
            </a:r>
          </a:p>
          <a:p>
            <a:pPr marL="628174" lvl="2" indent="-285274">
              <a:buFont typeface="Arial,Sans-Serif" panose="020B0604020202020204" pitchFamily="34" charset="0"/>
              <a:buChar char="•"/>
            </a:pPr>
            <a:r>
              <a:rPr lang="en-US" sz="1125">
                <a:latin typeface="Arial"/>
                <a:cs typeface="Arial"/>
              </a:rPr>
              <a:t>How many VHA Employees participated in the training?</a:t>
            </a:r>
          </a:p>
          <a:p>
            <a:pPr marL="628174" lvl="2" indent="-285274">
              <a:buFont typeface="Arial" panose="020B0604020202020204" pitchFamily="34" charset="0"/>
              <a:buChar char="•"/>
            </a:pPr>
            <a:r>
              <a:rPr lang="en-US" sz="1125">
                <a:latin typeface="Arial"/>
                <a:cs typeface="Arial"/>
              </a:rPr>
              <a:t>What and how did you share the information? </a:t>
            </a:r>
          </a:p>
          <a:p>
            <a:pPr marL="285274" lvl="1" indent="-285274">
              <a:buFont typeface="Arial" panose="020B0604020202020204" pitchFamily="34" charset="0"/>
              <a:buChar char="•"/>
            </a:pPr>
            <a:r>
              <a:rPr lang="en-US" sz="1125">
                <a:latin typeface="Arial"/>
                <a:cs typeface="Arial"/>
              </a:rPr>
              <a:t>Please reach out to </a:t>
            </a:r>
            <a:r>
              <a:rPr lang="en-US" sz="1125">
                <a:latin typeface="Arial"/>
                <a:cs typeface="Arial"/>
                <a:hlinkClick r:id="rId4"/>
              </a:rPr>
              <a:t>VACare@FranklinCovey.com</a:t>
            </a:r>
            <a:r>
              <a:rPr lang="en-US" sz="1125">
                <a:latin typeface="Arial"/>
                <a:cs typeface="Arial"/>
              </a:rPr>
              <a:t> if you have any questions  </a:t>
            </a:r>
            <a:endParaRPr lang="en-US" sz="112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2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60E7ED-4E09-2D49-B8F3-142FC59D3ED3}"/>
              </a:ext>
            </a:extLst>
          </p:cNvPr>
          <p:cNvSpPr/>
          <p:nvPr/>
        </p:nvSpPr>
        <p:spPr>
          <a:xfrm>
            <a:off x="2381" y="0"/>
            <a:ext cx="914161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8">
              <a:defRPr/>
            </a:pPr>
            <a:endParaRPr lang="en-US" sz="1349"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4"/>
          </p:nvPr>
        </p:nvSpPr>
        <p:spPr/>
        <p:txBody>
          <a:bodyPr/>
          <a:lstStyle/>
          <a:p>
            <a:pPr defTabSz="685783"/>
            <a:fld id="{FB434236-61EB-498D-B91C-BE3619E4B336}" type="slidenum">
              <a:rPr lang="en-US">
                <a:solidFill>
                  <a:srgbClr val="000000">
                    <a:tint val="75000"/>
                  </a:srgbClr>
                </a:solidFill>
                <a:sym typeface="Arial"/>
              </a:rPr>
              <a:pPr defTabSz="685783"/>
              <a:t>3</a:t>
            </a:fld>
            <a:endParaRPr lang="en-US">
              <a:solidFill>
                <a:srgbClr val="000000">
                  <a:tint val="75000"/>
                </a:srgbClr>
              </a:solidFill>
              <a:sym typeface="Arial"/>
            </a:endParaRPr>
          </a:p>
        </p:txBody>
      </p:sp>
      <p:sp>
        <p:nvSpPr>
          <p:cNvPr id="3" name="TextBox 2">
            <a:extLst>
              <a:ext uri="{FF2B5EF4-FFF2-40B4-BE49-F238E27FC236}">
                <a16:creationId xmlns:a16="http://schemas.microsoft.com/office/drawing/2014/main" id="{1E1A8DE8-9370-0040-8A10-5A4618458936}"/>
              </a:ext>
            </a:extLst>
          </p:cNvPr>
          <p:cNvSpPr txBox="1"/>
          <p:nvPr/>
        </p:nvSpPr>
        <p:spPr>
          <a:xfrm>
            <a:off x="761807" y="1736299"/>
            <a:ext cx="7619499" cy="715581"/>
          </a:xfrm>
          <a:prstGeom prst="rect">
            <a:avLst/>
          </a:prstGeom>
          <a:noFill/>
        </p:spPr>
        <p:txBody>
          <a:bodyPr wrap="square" rtlCol="0">
            <a:spAutoFit/>
          </a:bodyPr>
          <a:lstStyle/>
          <a:p>
            <a:pPr algn="ctr" defTabSz="685783">
              <a:lnSpc>
                <a:spcPct val="90000"/>
              </a:lnSpc>
            </a:pPr>
            <a:r>
              <a:rPr lang="en-US" sz="4500" dirty="0">
                <a:solidFill>
                  <a:srgbClr val="FFFFFF"/>
                </a:solidFill>
                <a:latin typeface="Times New Roman" panose="02020603050405020304" pitchFamily="18" charset="0"/>
              </a:rPr>
              <a:t>Preparation</a:t>
            </a:r>
          </a:p>
        </p:txBody>
      </p:sp>
    </p:spTree>
    <p:extLst>
      <p:ext uri="{BB962C8B-B14F-4D97-AF65-F5344CB8AC3E}">
        <p14:creationId xmlns:p14="http://schemas.microsoft.com/office/powerpoint/2010/main" val="420123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218DFCE-8D67-8FC0-1C9D-92513DF8B4FC}"/>
              </a:ext>
            </a:extLst>
          </p:cNvPr>
          <p:cNvGraphicFramePr>
            <a:graphicFrameLocks noGrp="1"/>
          </p:cNvGraphicFramePr>
          <p:nvPr>
            <p:ph idx="1"/>
            <p:extLst>
              <p:ext uri="{D42A27DB-BD31-4B8C-83A1-F6EECF244321}">
                <p14:modId xmlns:p14="http://schemas.microsoft.com/office/powerpoint/2010/main" val="4100037290"/>
              </p:ext>
            </p:extLst>
          </p:nvPr>
        </p:nvGraphicFramePr>
        <p:xfrm>
          <a:off x="457200" y="1149350"/>
          <a:ext cx="7881938"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4</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534162"/>
            <a:ext cx="8229600" cy="332399"/>
          </a:xfrm>
        </p:spPr>
        <p:txBody>
          <a:bodyPr/>
          <a:lstStyle/>
          <a:p>
            <a:r>
              <a:rPr lang="en-US" sz="2400" dirty="0"/>
              <a:t>End-to-End Impact Platform Flipped Class Process  </a:t>
            </a:r>
          </a:p>
        </p:txBody>
      </p:sp>
    </p:spTree>
    <p:extLst>
      <p:ext uri="{BB962C8B-B14F-4D97-AF65-F5344CB8AC3E}">
        <p14:creationId xmlns:p14="http://schemas.microsoft.com/office/powerpoint/2010/main" val="64895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54" name="Google Shape;1854;p70"/>
          <p:cNvSpPr txBox="1">
            <a:spLocks noGrp="1"/>
          </p:cNvSpPr>
          <p:nvPr>
            <p:ph type="title" idx="4294967295"/>
          </p:nvPr>
        </p:nvSpPr>
        <p:spPr>
          <a:xfrm>
            <a:off x="457200" y="371475"/>
            <a:ext cx="8122024" cy="485775"/>
          </a:xfrm>
        </p:spPr>
        <p:txBody>
          <a:bodyPr>
            <a:normAutofit/>
          </a:bodyPr>
          <a:lstStyle/>
          <a:p>
            <a:r>
              <a:rPr lang="en-US" sz="2250" dirty="0">
                <a:sym typeface="Times"/>
              </a:rPr>
              <a:t>Unconscious Bias: Understanding Bias To Unleash Potential</a:t>
            </a:r>
            <a:r>
              <a:rPr lang="en-US" sz="2400" baseline="30000" dirty="0">
                <a:sym typeface="Times"/>
              </a:rPr>
              <a:t> ®</a:t>
            </a:r>
            <a:endParaRPr lang="en-US" sz="2250" baseline="30000" dirty="0">
              <a:sym typeface="Times"/>
            </a:endParaRPr>
          </a:p>
        </p:txBody>
      </p:sp>
      <p:sp>
        <p:nvSpPr>
          <p:cNvPr id="27" name="Text Placeholder 26">
            <a:extLst>
              <a:ext uri="{FF2B5EF4-FFF2-40B4-BE49-F238E27FC236}">
                <a16:creationId xmlns:a16="http://schemas.microsoft.com/office/drawing/2014/main" id="{EA6B56CD-D831-BA02-42D0-D966020E346E}"/>
              </a:ext>
            </a:extLst>
          </p:cNvPr>
          <p:cNvSpPr>
            <a:spLocks noGrp="1"/>
          </p:cNvSpPr>
          <p:nvPr>
            <p:ph type="body" sz="quarter" idx="17"/>
          </p:nvPr>
        </p:nvSpPr>
        <p:spPr/>
        <p:txBody>
          <a:bodyPr/>
          <a:lstStyle/>
          <a:p>
            <a:r>
              <a:rPr lang="en-US" dirty="0"/>
              <a:t>1</a:t>
            </a:r>
          </a:p>
        </p:txBody>
      </p:sp>
      <p:sp>
        <p:nvSpPr>
          <p:cNvPr id="3" name="Text Placeholder 2">
            <a:extLst>
              <a:ext uri="{FF2B5EF4-FFF2-40B4-BE49-F238E27FC236}">
                <a16:creationId xmlns:a16="http://schemas.microsoft.com/office/drawing/2014/main" id="{7646C73E-0C87-8BB0-33D2-803C4588F201}"/>
              </a:ext>
            </a:extLst>
          </p:cNvPr>
          <p:cNvSpPr>
            <a:spLocks noGrp="1"/>
          </p:cNvSpPr>
          <p:nvPr>
            <p:ph type="body" sz="quarter" idx="18"/>
          </p:nvPr>
        </p:nvSpPr>
        <p:spPr/>
        <p:txBody>
          <a:bodyPr/>
          <a:lstStyle/>
          <a:p>
            <a:r>
              <a:rPr lang="en-US" dirty="0"/>
              <a:t>Create an inclusive workplace and address unconscious bias’s impact on decision making. </a:t>
            </a:r>
          </a:p>
          <a:p>
            <a:r>
              <a:rPr lang="en-US" dirty="0"/>
              <a:t>Face bias with courage and build a culture where everyone feels respected, included, and valued. </a:t>
            </a:r>
          </a:p>
          <a:p>
            <a:r>
              <a:rPr lang="en-US" dirty="0"/>
              <a:t>Improve collaboration between newly acquired groups or between existing functional silos. </a:t>
            </a:r>
          </a:p>
          <a:p>
            <a:r>
              <a:rPr lang="en-US" dirty="0"/>
              <a:t>Close the gap between expected and actual behaviors in how people see and treat each other.  </a:t>
            </a:r>
          </a:p>
          <a:p>
            <a:endParaRPr lang="en-US" dirty="0"/>
          </a:p>
          <a:p>
            <a:endParaRPr lang="en-US" dirty="0"/>
          </a:p>
        </p:txBody>
      </p:sp>
      <p:sp>
        <p:nvSpPr>
          <p:cNvPr id="28" name="Text Placeholder 27">
            <a:extLst>
              <a:ext uri="{FF2B5EF4-FFF2-40B4-BE49-F238E27FC236}">
                <a16:creationId xmlns:a16="http://schemas.microsoft.com/office/drawing/2014/main" id="{FE6572AA-50E1-6C5D-85AB-B4923F8A56D9}"/>
              </a:ext>
            </a:extLst>
          </p:cNvPr>
          <p:cNvSpPr>
            <a:spLocks noGrp="1"/>
          </p:cNvSpPr>
          <p:nvPr>
            <p:ph type="body" sz="quarter" idx="19"/>
          </p:nvPr>
        </p:nvSpPr>
        <p:spPr/>
        <p:txBody>
          <a:bodyPr/>
          <a:lstStyle/>
          <a:p>
            <a:r>
              <a:rPr lang="en-US" dirty="0"/>
              <a:t>Outcomes</a:t>
            </a:r>
          </a:p>
        </p:txBody>
      </p:sp>
      <p:sp>
        <p:nvSpPr>
          <p:cNvPr id="29" name="Text Placeholder 28">
            <a:extLst>
              <a:ext uri="{FF2B5EF4-FFF2-40B4-BE49-F238E27FC236}">
                <a16:creationId xmlns:a16="http://schemas.microsoft.com/office/drawing/2014/main" id="{1C84442D-BB6A-6519-F28B-067272E46D55}"/>
              </a:ext>
            </a:extLst>
          </p:cNvPr>
          <p:cNvSpPr>
            <a:spLocks noGrp="1"/>
          </p:cNvSpPr>
          <p:nvPr>
            <p:ph type="body" sz="quarter" idx="20"/>
          </p:nvPr>
        </p:nvSpPr>
        <p:spPr/>
        <p:txBody>
          <a:bodyPr/>
          <a:lstStyle/>
          <a:p>
            <a:r>
              <a:rPr lang="en-US" dirty="0"/>
              <a:t>2</a:t>
            </a:r>
          </a:p>
        </p:txBody>
      </p:sp>
      <p:sp>
        <p:nvSpPr>
          <p:cNvPr id="6" name="Text Placeholder 5">
            <a:extLst>
              <a:ext uri="{FF2B5EF4-FFF2-40B4-BE49-F238E27FC236}">
                <a16:creationId xmlns:a16="http://schemas.microsoft.com/office/drawing/2014/main" id="{29C1892B-88C8-0520-9CF4-F1676896FDB8}"/>
              </a:ext>
            </a:extLst>
          </p:cNvPr>
          <p:cNvSpPr>
            <a:spLocks noGrp="1"/>
          </p:cNvSpPr>
          <p:nvPr>
            <p:ph type="body" sz="quarter" idx="21"/>
          </p:nvPr>
        </p:nvSpPr>
        <p:spPr/>
        <p:txBody>
          <a:bodyPr/>
          <a:lstStyle/>
          <a:p>
            <a:r>
              <a:rPr lang="en-US" dirty="0">
                <a:highlight>
                  <a:srgbClr val="FFFF00"/>
                </a:highlight>
              </a:rPr>
              <a:t>DATE RANGE 6</a:t>
            </a:r>
          </a:p>
          <a:p>
            <a:pPr marL="171450" indent="-171450">
              <a:buFont typeface="Arial" panose="020B0604020202020204" pitchFamily="34" charset="0"/>
              <a:buChar char="•"/>
            </a:pPr>
            <a:r>
              <a:rPr lang="en-US" sz="900" dirty="0">
                <a:solidFill>
                  <a:srgbClr val="143746"/>
                </a:solidFill>
              </a:rPr>
              <a:t>Weekly Automated assignments: 30-minutes</a:t>
            </a:r>
          </a:p>
          <a:p>
            <a:pPr marL="171450" indent="-171450">
              <a:buFont typeface="Arial" panose="020B0604020202020204" pitchFamily="34" charset="0"/>
              <a:buChar char="•"/>
            </a:pPr>
            <a:r>
              <a:rPr lang="en-US" sz="900" dirty="0">
                <a:solidFill>
                  <a:srgbClr val="143746"/>
                </a:solidFill>
              </a:rPr>
              <a:t>Bi-weekly live debrief sessions: 1-hour </a:t>
            </a:r>
          </a:p>
          <a:p>
            <a:endParaRPr lang="en-US" dirty="0"/>
          </a:p>
          <a:p>
            <a:endParaRPr lang="en-US" dirty="0"/>
          </a:p>
          <a:p>
            <a:endParaRPr lang="en-US" dirty="0"/>
          </a:p>
        </p:txBody>
      </p:sp>
      <p:sp>
        <p:nvSpPr>
          <p:cNvPr id="30" name="Text Placeholder 29">
            <a:extLst>
              <a:ext uri="{FF2B5EF4-FFF2-40B4-BE49-F238E27FC236}">
                <a16:creationId xmlns:a16="http://schemas.microsoft.com/office/drawing/2014/main" id="{D56E6E78-A710-5622-384D-0D5014DF01C5}"/>
              </a:ext>
            </a:extLst>
          </p:cNvPr>
          <p:cNvSpPr>
            <a:spLocks noGrp="1"/>
          </p:cNvSpPr>
          <p:nvPr>
            <p:ph type="body" sz="quarter" idx="22"/>
          </p:nvPr>
        </p:nvSpPr>
        <p:spPr>
          <a:xfrm>
            <a:off x="3454488" y="1580844"/>
            <a:ext cx="2169422" cy="285750"/>
          </a:xfrm>
        </p:spPr>
        <p:txBody>
          <a:bodyPr/>
          <a:lstStyle/>
          <a:p>
            <a:r>
              <a:rPr lang="en-US" dirty="0"/>
              <a:t>Schedule and Commitment </a:t>
            </a:r>
          </a:p>
        </p:txBody>
      </p:sp>
      <p:sp>
        <p:nvSpPr>
          <p:cNvPr id="31" name="Text Placeholder 30">
            <a:extLst>
              <a:ext uri="{FF2B5EF4-FFF2-40B4-BE49-F238E27FC236}">
                <a16:creationId xmlns:a16="http://schemas.microsoft.com/office/drawing/2014/main" id="{7CFB2DEA-6AA3-C974-CDFC-85D691CB5B80}"/>
              </a:ext>
            </a:extLst>
          </p:cNvPr>
          <p:cNvSpPr>
            <a:spLocks noGrp="1"/>
          </p:cNvSpPr>
          <p:nvPr>
            <p:ph type="body" sz="quarter" idx="23"/>
          </p:nvPr>
        </p:nvSpPr>
        <p:spPr/>
        <p:txBody>
          <a:bodyPr/>
          <a:lstStyle/>
          <a:p>
            <a:r>
              <a:rPr lang="en-US" dirty="0"/>
              <a:t>3</a:t>
            </a:r>
          </a:p>
        </p:txBody>
      </p:sp>
      <p:sp>
        <p:nvSpPr>
          <p:cNvPr id="32" name="Text Placeholder 31">
            <a:extLst>
              <a:ext uri="{FF2B5EF4-FFF2-40B4-BE49-F238E27FC236}">
                <a16:creationId xmlns:a16="http://schemas.microsoft.com/office/drawing/2014/main" id="{06A8A548-296A-0E63-2092-B5DA36013F0E}"/>
              </a:ext>
            </a:extLst>
          </p:cNvPr>
          <p:cNvSpPr>
            <a:spLocks noGrp="1"/>
          </p:cNvSpPr>
          <p:nvPr>
            <p:ph type="body" sz="quarter" idx="24"/>
          </p:nvPr>
        </p:nvSpPr>
        <p:spPr/>
        <p:txBody>
          <a:bodyPr/>
          <a:lstStyle/>
          <a:p>
            <a:pPr marL="0" indent="0">
              <a:buNone/>
            </a:pPr>
            <a:r>
              <a:rPr lang="en-US" dirty="0">
                <a:hlinkClick r:id="rId3"/>
              </a:rPr>
              <a:t>Unconscious Bias: Understanding Bias to Unleash Potential </a:t>
            </a:r>
            <a:endParaRPr lang="en-US" dirty="0"/>
          </a:p>
        </p:txBody>
      </p:sp>
      <p:sp>
        <p:nvSpPr>
          <p:cNvPr id="33" name="Text Placeholder 32">
            <a:extLst>
              <a:ext uri="{FF2B5EF4-FFF2-40B4-BE49-F238E27FC236}">
                <a16:creationId xmlns:a16="http://schemas.microsoft.com/office/drawing/2014/main" id="{0467A4CF-392F-0398-579E-A5AF4B6E8CE0}"/>
              </a:ext>
            </a:extLst>
          </p:cNvPr>
          <p:cNvSpPr>
            <a:spLocks noGrp="1"/>
          </p:cNvSpPr>
          <p:nvPr>
            <p:ph type="body" sz="quarter" idx="25"/>
          </p:nvPr>
        </p:nvSpPr>
        <p:spPr/>
        <p:txBody>
          <a:bodyPr/>
          <a:lstStyle/>
          <a:p>
            <a:r>
              <a:rPr lang="en-US" dirty="0"/>
              <a:t>Course Link </a:t>
            </a:r>
          </a:p>
        </p:txBody>
      </p:sp>
      <p:sp>
        <p:nvSpPr>
          <p:cNvPr id="11" name="Text Placeholder 10">
            <a:extLst>
              <a:ext uri="{FF2B5EF4-FFF2-40B4-BE49-F238E27FC236}">
                <a16:creationId xmlns:a16="http://schemas.microsoft.com/office/drawing/2014/main" id="{DBA6ABBF-8C85-4949-3D85-E58149042251}"/>
              </a:ext>
            </a:extLst>
          </p:cNvPr>
          <p:cNvSpPr>
            <a:spLocks noGrp="1"/>
          </p:cNvSpPr>
          <p:nvPr>
            <p:ph type="body" sz="quarter" idx="26"/>
          </p:nvPr>
        </p:nvSpPr>
        <p:spPr/>
        <p:txBody>
          <a:bodyPr/>
          <a:lstStyle/>
          <a:p>
            <a:r>
              <a:rPr lang="en-US" dirty="0"/>
              <a:t>Unconscious biases are how our brains compensate for overload which can inhibit performance and lead to poor decision-making. Helping your leaders and team members address bias will let them thrive, increasing performance across your entire organization.</a:t>
            </a:r>
          </a:p>
        </p:txBody>
      </p:sp>
      <p:pic>
        <p:nvPicPr>
          <p:cNvPr id="1855" name="Google Shape;1855;p70" descr="AAP1933550_AAP_Unconscious_Bias_Nosecone_PPT_v1.0.6_HR 8.jpeg"/>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3233788" y="2536237"/>
            <a:ext cx="4791926" cy="20185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p:txBody>
          <a:bodyPr/>
          <a:lstStyle/>
          <a:p>
            <a:pPr marL="0" indent="0">
              <a:buNone/>
            </a:pPr>
            <a:r>
              <a:rPr lang="en-US" sz="1000" dirty="0">
                <a:latin typeface="+mn-lt"/>
              </a:rPr>
              <a:t>Hello Leaders, </a:t>
            </a:r>
          </a:p>
          <a:p>
            <a:pPr marL="0" indent="0">
              <a:buNone/>
            </a:pPr>
            <a:r>
              <a:rPr lang="en-US" sz="1000" dirty="0">
                <a:effectLst/>
                <a:latin typeface="+mn-lt"/>
                <a:ea typeface="Calibri" panose="020F0502020204030204" pitchFamily="34" charset="0"/>
              </a:rPr>
              <a:t>We are excited to share that we’ve invested in a relationship </a:t>
            </a:r>
            <a:r>
              <a:rPr lang="en-US" sz="1000" u="sng" dirty="0" err="1">
                <a:solidFill>
                  <a:srgbClr val="0000FF"/>
                </a:solidFill>
                <a:effectLst/>
                <a:latin typeface="+mn-lt"/>
                <a:ea typeface="Calibri" panose="020F0502020204030204" pitchFamily="34" charset="0"/>
                <a:hlinkClick r:id="rId3"/>
              </a:rPr>
              <a:t>FranklinCovey</a:t>
            </a:r>
            <a:r>
              <a:rPr lang="en-US" sz="1000" dirty="0">
                <a:effectLst/>
                <a:latin typeface="+mn-lt"/>
                <a:ea typeface="Calibri" panose="020F0502020204030204" pitchFamily="34" charset="0"/>
              </a:rPr>
              <a:t>  to support your development! </a:t>
            </a:r>
            <a:r>
              <a:rPr lang="en-US" sz="1000" dirty="0" err="1">
                <a:effectLst/>
                <a:latin typeface="+mn-lt"/>
                <a:ea typeface="Calibri" panose="020F0502020204030204" pitchFamily="34" charset="0"/>
              </a:rPr>
              <a:t>FranklinCovey</a:t>
            </a:r>
            <a:r>
              <a:rPr lang="en-US" sz="1000" dirty="0">
                <a:effectLst/>
                <a:latin typeface="+mn-lt"/>
                <a:ea typeface="Calibri" panose="020F0502020204030204" pitchFamily="34" charset="0"/>
              </a:rPr>
              <a:t> is a leader in impacting the four areas that matter most to our long-term success:  leadership, individual effectiveness, culture, and achieving strategic goals.  </a:t>
            </a:r>
          </a:p>
          <a:p>
            <a:pPr marL="0" indent="0">
              <a:buNone/>
            </a:pPr>
            <a:r>
              <a:rPr lang="en-US" sz="1000" dirty="0">
                <a:effectLst/>
                <a:latin typeface="+mn-lt"/>
                <a:ea typeface="Calibri" panose="020F0502020204030204" pitchFamily="34" charset="0"/>
              </a:rPr>
              <a:t>You’ve been assigned </a:t>
            </a:r>
            <a:r>
              <a:rPr lang="en-US" sz="1000" dirty="0">
                <a:effectLst/>
                <a:latin typeface="+mn-lt"/>
                <a:ea typeface="Calibri" panose="020F0502020204030204" pitchFamily="34" charset="0"/>
                <a:hlinkClick r:id="rId4"/>
              </a:rPr>
              <a:t>Unconscious Bias: Understanding Bias to Unleash Potential </a:t>
            </a:r>
            <a:r>
              <a:rPr lang="en-US" sz="1000" dirty="0">
                <a:latin typeface="+mn-lt"/>
              </a:rPr>
              <a:t>OnDemand course in their Impact Platform. Course objectives are: </a:t>
            </a:r>
          </a:p>
          <a:p>
            <a:r>
              <a:rPr lang="en-US" sz="1000" dirty="0">
                <a:latin typeface="+mn-lt"/>
              </a:rPr>
              <a:t>Execute critical priorities with laser-like focus and careful planning.</a:t>
            </a:r>
          </a:p>
          <a:p>
            <a:r>
              <a:rPr lang="en-US" sz="1000" dirty="0">
                <a:latin typeface="+mn-lt"/>
              </a:rPr>
              <a:t>Increase team engagement, morale, and collaboration. </a:t>
            </a:r>
          </a:p>
          <a:p>
            <a:r>
              <a:rPr lang="en-US" sz="1000" dirty="0">
                <a:latin typeface="+mn-lt"/>
              </a:rPr>
              <a:t>Improve team communication, relationships and culture</a:t>
            </a:r>
          </a:p>
          <a:p>
            <a:pPr marL="0" indent="0">
              <a:buNone/>
            </a:pPr>
            <a:r>
              <a:rPr lang="en-US" sz="1000" dirty="0">
                <a:effectLst/>
                <a:latin typeface="+mn-lt"/>
                <a:ea typeface="Calibri" panose="020F0502020204030204" pitchFamily="34" charset="0"/>
              </a:rPr>
              <a:t>This 14-week course consists of engaging content, application challenges and educational articles.  </a:t>
            </a:r>
            <a:r>
              <a:rPr lang="en-US" sz="1000" b="1" dirty="0">
                <a:effectLst/>
                <a:latin typeface="+mn-lt"/>
                <a:ea typeface="Calibri" panose="020F0502020204030204" pitchFamily="34" charset="0"/>
              </a:rPr>
              <a:t>The time commitment is only 30-minutes a week for OnDemand completion and 1-hour every two weeks to attend a live debrief session.  Please arrive at each session with your downloaded responses and application challenges. </a:t>
            </a:r>
            <a:r>
              <a:rPr lang="en-US" sz="1000" dirty="0">
                <a:effectLst/>
                <a:latin typeface="+mn-lt"/>
                <a:ea typeface="Calibri" panose="020F0502020204030204" pitchFamily="34" charset="0"/>
              </a:rPr>
              <a:t> We appreciate you prioritizing this investment in yourself! </a:t>
            </a:r>
            <a:r>
              <a:rPr lang="en-US" sz="1000" dirty="0">
                <a:effectLst/>
                <a:highlight>
                  <a:srgbClr val="FFFF00"/>
                </a:highlight>
                <a:latin typeface="+mn-lt"/>
                <a:ea typeface="Calibri" panose="020F0502020204030204" pitchFamily="34" charset="0"/>
              </a:rPr>
              <a:t>(If relevant, include Capstone information here)</a:t>
            </a:r>
          </a:p>
          <a:p>
            <a:pPr marL="0" indent="0">
              <a:buNone/>
            </a:pPr>
            <a:endParaRPr lang="en-US" sz="1000" dirty="0">
              <a:latin typeface="+mn-lt"/>
            </a:endParaRPr>
          </a:p>
          <a:p>
            <a:pPr marL="0" marR="0" indent="0">
              <a:spcBef>
                <a:spcPts val="0"/>
              </a:spcBef>
              <a:spcAft>
                <a:spcPts val="0"/>
              </a:spcAft>
              <a:buNone/>
            </a:pPr>
            <a:r>
              <a:rPr lang="en-US" sz="1000" dirty="0">
                <a:effectLst/>
                <a:latin typeface="+mn-lt"/>
                <a:ea typeface="Calibri" panose="020F0502020204030204" pitchFamily="34" charset="0"/>
              </a:rPr>
              <a:t>To access the </a:t>
            </a:r>
            <a:r>
              <a:rPr lang="en-US" sz="1000" u="sng" dirty="0">
                <a:solidFill>
                  <a:srgbClr val="0563C1"/>
                </a:solidFill>
                <a:effectLst/>
                <a:latin typeface="+mn-lt"/>
                <a:ea typeface="Calibri" panose="020F0502020204030204" pitchFamily="34" charset="0"/>
                <a:hlinkClick r:id="rId5"/>
              </a:rPr>
              <a:t>Impact Platform</a:t>
            </a:r>
            <a:r>
              <a:rPr lang="en-US" sz="1000" dirty="0">
                <a:effectLst/>
                <a:latin typeface="+mn-lt"/>
                <a:ea typeface="Calibri" panose="020F0502020204030204" pitchFamily="34" charset="0"/>
              </a:rPr>
              <a:t>, you should have received an email from </a:t>
            </a:r>
            <a:r>
              <a:rPr lang="en-US" sz="1000" u="sng" dirty="0">
                <a:solidFill>
                  <a:srgbClr val="0563C1"/>
                </a:solidFill>
                <a:effectLst/>
                <a:latin typeface="+mn-lt"/>
                <a:ea typeface="Calibri" panose="020F0502020204030204" pitchFamily="34" charset="0"/>
                <a:hlinkClick r:id="rId6"/>
              </a:rPr>
              <a:t>learning@app.franklincovey.com</a:t>
            </a:r>
            <a:r>
              <a:rPr lang="en-US" sz="1000" dirty="0">
                <a:effectLst/>
                <a:latin typeface="+mn-lt"/>
                <a:ea typeface="Calibri" panose="020F0502020204030204" pitchFamily="34" charset="0"/>
              </a:rPr>
              <a:t> alerting you that you’ve been assigned to the course.   Please login and follow the prompts to activate your account and then bookmark the site as a favorite in your browser for easy access in the future.  If you have trouble please refer </a:t>
            </a:r>
            <a:r>
              <a:rPr lang="en-US" sz="1000" u="sng" dirty="0">
                <a:solidFill>
                  <a:srgbClr val="0563C1"/>
                </a:solidFill>
                <a:effectLst/>
                <a:latin typeface="+mn-lt"/>
                <a:ea typeface="Calibri" panose="020F0502020204030204" pitchFamily="34" charset="0"/>
                <a:hlinkClick r:id="rId7"/>
              </a:rPr>
              <a:t>here</a:t>
            </a:r>
            <a:r>
              <a:rPr lang="en-US" sz="1000" dirty="0">
                <a:effectLst/>
                <a:latin typeface="+mn-lt"/>
                <a:ea typeface="Calibri" panose="020F0502020204030204" pitchFamily="34" charset="0"/>
              </a:rPr>
              <a:t> or send me a note.  </a:t>
            </a:r>
          </a:p>
          <a:p>
            <a:pPr marL="0" marR="0" indent="0">
              <a:spcBef>
                <a:spcPts val="0"/>
              </a:spcBef>
              <a:spcAft>
                <a:spcPts val="0"/>
              </a:spcAft>
              <a:buNone/>
            </a:pPr>
            <a:r>
              <a:rPr lang="en-US" sz="1000" dirty="0">
                <a:effectLst/>
                <a:latin typeface="+mn-lt"/>
                <a:ea typeface="Calibri" panose="020F0502020204030204" pitchFamily="34" charset="0"/>
              </a:rPr>
              <a:t> </a:t>
            </a:r>
          </a:p>
          <a:p>
            <a:pPr marL="0" marR="0" indent="0">
              <a:spcBef>
                <a:spcPts val="0"/>
              </a:spcBef>
              <a:spcAft>
                <a:spcPts val="0"/>
              </a:spcAft>
              <a:buNone/>
            </a:pPr>
            <a:r>
              <a:rPr lang="en-US" sz="1000" dirty="0">
                <a:effectLst/>
                <a:latin typeface="+mn-lt"/>
                <a:ea typeface="Calibri" panose="020F0502020204030204" pitchFamily="34" charset="0"/>
              </a:rPr>
              <a:t>Please reach out with any questions.</a:t>
            </a:r>
          </a:p>
          <a:p>
            <a:pPr marL="0" marR="0" indent="0">
              <a:spcBef>
                <a:spcPts val="0"/>
              </a:spcBef>
              <a:spcAft>
                <a:spcPts val="0"/>
              </a:spcAft>
              <a:buNone/>
            </a:pPr>
            <a:r>
              <a:rPr lang="en-US" sz="1000" dirty="0">
                <a:effectLst/>
                <a:latin typeface="+mn-lt"/>
                <a:ea typeface="Calibri" panose="020F0502020204030204" pitchFamily="34" charset="0"/>
              </a:rPr>
              <a:t> </a:t>
            </a:r>
          </a:p>
          <a:p>
            <a:pPr marL="0" marR="0" indent="0">
              <a:spcBef>
                <a:spcPts val="0"/>
              </a:spcBef>
              <a:spcAft>
                <a:spcPts val="0"/>
              </a:spcAft>
              <a:buNone/>
            </a:pPr>
            <a:r>
              <a:rPr lang="en-US" sz="1000" dirty="0">
                <a:effectLst/>
                <a:latin typeface="+mn-lt"/>
                <a:ea typeface="Calibri" panose="020F0502020204030204" pitchFamily="34" charset="0"/>
              </a:rPr>
              <a:t>Thank you for your engagement and participation!</a:t>
            </a:r>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6</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426203"/>
            <a:ext cx="8229600" cy="595548"/>
          </a:xfrm>
        </p:spPr>
        <p:txBody>
          <a:bodyPr/>
          <a:lstStyle/>
          <a:p>
            <a:r>
              <a:rPr lang="en-US" dirty="0"/>
              <a:t>Participant Email </a:t>
            </a:r>
            <a:br>
              <a:rPr lang="en-US" dirty="0"/>
            </a:br>
            <a:r>
              <a:rPr lang="en-US" sz="1600" dirty="0"/>
              <a:t>Send directly after course is assigned in the Impact Platform</a:t>
            </a:r>
          </a:p>
        </p:txBody>
      </p:sp>
    </p:spTree>
    <p:extLst>
      <p:ext uri="{BB962C8B-B14F-4D97-AF65-F5344CB8AC3E}">
        <p14:creationId xmlns:p14="http://schemas.microsoft.com/office/powerpoint/2010/main" val="203274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a:xfrm>
            <a:off x="457200" y="1259697"/>
            <a:ext cx="7881395" cy="3153155"/>
          </a:xfrm>
        </p:spPr>
        <p:txBody>
          <a:bodyPr/>
          <a:lstStyle/>
          <a:p>
            <a:pPr marL="0" indent="0">
              <a:buNone/>
            </a:pPr>
            <a:r>
              <a:rPr lang="en-US" sz="1000" b="1" dirty="0">
                <a:latin typeface="+mn-lt"/>
              </a:rPr>
              <a:t>Purpose/Benefits: </a:t>
            </a:r>
          </a:p>
          <a:p>
            <a:r>
              <a:rPr lang="en-US" sz="1000" dirty="0">
                <a:latin typeface="+mn-lt"/>
              </a:rPr>
              <a:t>Participants share their key takeaways and how they will apply the new tools they’ve learned to their work</a:t>
            </a:r>
          </a:p>
          <a:p>
            <a:r>
              <a:rPr lang="en-US" sz="1000" dirty="0">
                <a:latin typeface="+mn-lt"/>
              </a:rPr>
              <a:t>Instills deeper engagement and commitment to learning the tools and changing behavior</a:t>
            </a:r>
          </a:p>
          <a:p>
            <a:r>
              <a:rPr lang="en-US" sz="1000" dirty="0">
                <a:latin typeface="+mn-lt"/>
              </a:rPr>
              <a:t>Participants gain exposure with leadership and celebrate their commitment to development</a:t>
            </a:r>
          </a:p>
          <a:p>
            <a:r>
              <a:rPr lang="en-US" sz="1000" dirty="0">
                <a:latin typeface="+mn-lt"/>
              </a:rPr>
              <a:t>Generate interest from other leaders/departments  to participant in a future course</a:t>
            </a:r>
          </a:p>
          <a:p>
            <a:pPr marL="0" indent="0">
              <a:buNone/>
            </a:pPr>
            <a:r>
              <a:rPr lang="en-US" sz="1000" b="1" dirty="0">
                <a:effectLst/>
                <a:latin typeface="+mn-lt"/>
                <a:ea typeface="Calibri" panose="020F0502020204030204" pitchFamily="34" charset="0"/>
              </a:rPr>
              <a:t>Timing: </a:t>
            </a:r>
          </a:p>
          <a:p>
            <a:r>
              <a:rPr lang="en-US" sz="1000" dirty="0">
                <a:latin typeface="+mn-lt"/>
                <a:ea typeface="Calibri" panose="020F0502020204030204" pitchFamily="34" charset="0"/>
              </a:rPr>
              <a:t>Capstones can be done right at the end of a course where learners will discuss their immediate takeaways that they will apply.  Or you can schedule them 1-2 months after the course is complete and have leaders report on what tools they’ve applied and how it’s impacted their work, team, organization.  </a:t>
            </a:r>
          </a:p>
          <a:p>
            <a:r>
              <a:rPr lang="en-US" sz="1000" dirty="0">
                <a:latin typeface="+mn-lt"/>
                <a:ea typeface="Calibri" panose="020F0502020204030204" pitchFamily="34" charset="0"/>
              </a:rPr>
              <a:t>Presentations should only be about 7-10 minutes. </a:t>
            </a:r>
            <a:endParaRPr lang="en-US" sz="1000" dirty="0">
              <a:effectLst/>
              <a:latin typeface="+mn-lt"/>
              <a:ea typeface="Calibri" panose="020F0502020204030204" pitchFamily="34" charset="0"/>
            </a:endParaRPr>
          </a:p>
          <a:p>
            <a:pPr marL="0" indent="0">
              <a:buNone/>
            </a:pPr>
            <a:r>
              <a:rPr lang="en-US" sz="1000" b="1" dirty="0">
                <a:latin typeface="+mn-lt"/>
                <a:ea typeface="Calibri" panose="020F0502020204030204" pitchFamily="34" charset="0"/>
              </a:rPr>
              <a:t>Instructions: </a:t>
            </a:r>
          </a:p>
          <a:p>
            <a:pPr rtl="0"/>
            <a:r>
              <a:rPr lang="en-US" sz="1000" dirty="0">
                <a:latin typeface="+mn-lt"/>
              </a:rPr>
              <a:t>Chose 2 or 3 concepts that were most impactful to you</a:t>
            </a:r>
          </a:p>
          <a:p>
            <a:pPr rtl="0"/>
            <a:r>
              <a:rPr lang="en-US" sz="1000" dirty="0">
                <a:latin typeface="+mn-lt"/>
              </a:rPr>
              <a:t>Share how you’ve applied learnings with your team</a:t>
            </a:r>
          </a:p>
          <a:p>
            <a:pPr rtl="0"/>
            <a:r>
              <a:rPr lang="en-US" sz="1000" dirty="0">
                <a:latin typeface="+mn-lt"/>
              </a:rPr>
              <a:t>Describe the impact from applying the tools on your team</a:t>
            </a:r>
            <a:endParaRPr lang="en-US" sz="1000" b="1" dirty="0">
              <a:latin typeface="+mn-lt"/>
            </a:endParaRPr>
          </a:p>
          <a:p>
            <a:pPr rtl="0"/>
            <a:r>
              <a:rPr lang="en-US" sz="1000" dirty="0">
                <a:latin typeface="+mn-lt"/>
              </a:rPr>
              <a:t>Discuss any benefits these tools have to the entire organization </a:t>
            </a:r>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7</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530735"/>
            <a:ext cx="8229600" cy="817147"/>
          </a:xfrm>
        </p:spPr>
        <p:txBody>
          <a:bodyPr/>
          <a:lstStyle/>
          <a:p>
            <a:r>
              <a:rPr lang="en-US" dirty="0"/>
              <a:t>Capstone Presentation- Optional</a:t>
            </a:r>
            <a:br>
              <a:rPr lang="en-US" dirty="0"/>
            </a:br>
            <a:r>
              <a:rPr lang="en-US" sz="1600" dirty="0"/>
              <a:t>Participants present to leadership after the course is complete </a:t>
            </a:r>
            <a:br>
              <a:rPr lang="en-US" dirty="0"/>
            </a:br>
            <a:endParaRPr lang="en-US" sz="1600" dirty="0"/>
          </a:p>
        </p:txBody>
      </p:sp>
    </p:spTree>
    <p:extLst>
      <p:ext uri="{BB962C8B-B14F-4D97-AF65-F5344CB8AC3E}">
        <p14:creationId xmlns:p14="http://schemas.microsoft.com/office/powerpoint/2010/main" val="155620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60E7ED-4E09-2D49-B8F3-142FC59D3ED3}"/>
              </a:ext>
            </a:extLst>
          </p:cNvPr>
          <p:cNvSpPr/>
          <p:nvPr/>
        </p:nvSpPr>
        <p:spPr>
          <a:xfrm>
            <a:off x="2381" y="0"/>
            <a:ext cx="914161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8">
              <a:defRPr/>
            </a:pPr>
            <a:endParaRPr lang="en-US" sz="1349"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4"/>
          </p:nvPr>
        </p:nvSpPr>
        <p:spPr/>
        <p:txBody>
          <a:bodyPr/>
          <a:lstStyle/>
          <a:p>
            <a:pPr defTabSz="685783"/>
            <a:fld id="{FB434236-61EB-498D-B91C-BE3619E4B336}" type="slidenum">
              <a:rPr lang="en-US">
                <a:solidFill>
                  <a:srgbClr val="000000">
                    <a:tint val="75000"/>
                  </a:srgbClr>
                </a:solidFill>
                <a:sym typeface="Arial"/>
              </a:rPr>
              <a:pPr defTabSz="685783"/>
              <a:t>8</a:t>
            </a:fld>
            <a:endParaRPr lang="en-US">
              <a:solidFill>
                <a:srgbClr val="000000">
                  <a:tint val="75000"/>
                </a:srgbClr>
              </a:solidFill>
              <a:sym typeface="Arial"/>
            </a:endParaRPr>
          </a:p>
        </p:txBody>
      </p:sp>
      <p:sp>
        <p:nvSpPr>
          <p:cNvPr id="3" name="TextBox 2">
            <a:extLst>
              <a:ext uri="{FF2B5EF4-FFF2-40B4-BE49-F238E27FC236}">
                <a16:creationId xmlns:a16="http://schemas.microsoft.com/office/drawing/2014/main" id="{1E1A8DE8-9370-0040-8A10-5A4618458936}"/>
              </a:ext>
            </a:extLst>
          </p:cNvPr>
          <p:cNvSpPr txBox="1"/>
          <p:nvPr/>
        </p:nvSpPr>
        <p:spPr>
          <a:xfrm>
            <a:off x="761807" y="1736299"/>
            <a:ext cx="7619499" cy="715581"/>
          </a:xfrm>
          <a:prstGeom prst="rect">
            <a:avLst/>
          </a:prstGeom>
          <a:noFill/>
        </p:spPr>
        <p:txBody>
          <a:bodyPr wrap="square" rtlCol="0">
            <a:spAutoFit/>
          </a:bodyPr>
          <a:lstStyle/>
          <a:p>
            <a:pPr algn="ctr" defTabSz="685783">
              <a:lnSpc>
                <a:spcPct val="90000"/>
              </a:lnSpc>
            </a:pPr>
            <a:r>
              <a:rPr lang="en-US" sz="4500" dirty="0">
                <a:solidFill>
                  <a:srgbClr val="FFFFFF"/>
                </a:solidFill>
                <a:latin typeface="Times New Roman" panose="02020603050405020304" pitchFamily="18" charset="0"/>
              </a:rPr>
              <a:t>Discussion Sessions</a:t>
            </a:r>
          </a:p>
        </p:txBody>
      </p:sp>
    </p:spTree>
    <p:extLst>
      <p:ext uri="{BB962C8B-B14F-4D97-AF65-F5344CB8AC3E}">
        <p14:creationId xmlns:p14="http://schemas.microsoft.com/office/powerpoint/2010/main" val="25309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9</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Understanding the Bias Model </a:t>
            </a:r>
            <a:br>
              <a:rPr lang="en-US" dirty="0"/>
            </a:br>
            <a:r>
              <a:rPr lang="en-US" sz="1600" dirty="0"/>
              <a:t>Weeks 1 &amp; 2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pic>
        <p:nvPicPr>
          <p:cNvPr id="2" name="Google Shape;1855;p70" descr="AAP1933550_AAP_Unconscious_Bias_Nosecone_PPT_v1.0.6_HR 8.jpeg">
            <a:extLst>
              <a:ext uri="{FF2B5EF4-FFF2-40B4-BE49-F238E27FC236}">
                <a16:creationId xmlns:a16="http://schemas.microsoft.com/office/drawing/2014/main" id="{B1C77D26-59B9-5066-037E-3570708F3013}"/>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722199" y="1711081"/>
            <a:ext cx="5699602" cy="2248859"/>
          </a:xfrm>
          <a:prstGeom prst="rect">
            <a:avLst/>
          </a:prstGeom>
          <a:noFill/>
          <a:ln>
            <a:noFill/>
          </a:ln>
        </p:spPr>
      </p:pic>
    </p:spTree>
    <p:extLst>
      <p:ext uri="{BB962C8B-B14F-4D97-AF65-F5344CB8AC3E}">
        <p14:creationId xmlns:p14="http://schemas.microsoft.com/office/powerpoint/2010/main" val="454673432"/>
      </p:ext>
    </p:extLst>
  </p:cSld>
  <p:clrMapOvr>
    <a:masterClrMapping/>
  </p:clrMapOvr>
</p:sld>
</file>

<file path=ppt/theme/theme1.xml><?xml version="1.0" encoding="utf-8"?>
<a:theme xmlns:a="http://schemas.openxmlformats.org/drawingml/2006/main" name="Primary Master">
  <a:themeElements>
    <a:clrScheme name="Custom 3">
      <a:dk1>
        <a:srgbClr val="000000"/>
      </a:dk1>
      <a:lt1>
        <a:srgbClr val="FFFFFF"/>
      </a:lt1>
      <a:dk2>
        <a:srgbClr val="101820"/>
      </a:dk2>
      <a:lt2>
        <a:srgbClr val="CFDEE5"/>
      </a:lt2>
      <a:accent1>
        <a:srgbClr val="3253FF"/>
      </a:accent1>
      <a:accent2>
        <a:srgbClr val="67DFFF"/>
      </a:accent2>
      <a:accent3>
        <a:srgbClr val="45D8B3"/>
      </a:accent3>
      <a:accent4>
        <a:srgbClr val="FF585D"/>
      </a:accent4>
      <a:accent5>
        <a:srgbClr val="FFB93C"/>
      </a:accent5>
      <a:accent6>
        <a:srgbClr val="A8A3E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mary Master">
  <a:themeElements>
    <a:clrScheme name="Custom 3">
      <a:dk1>
        <a:srgbClr val="000000"/>
      </a:dk1>
      <a:lt1>
        <a:srgbClr val="FFFFFF"/>
      </a:lt1>
      <a:dk2>
        <a:srgbClr val="101820"/>
      </a:dk2>
      <a:lt2>
        <a:srgbClr val="CFDEE5"/>
      </a:lt2>
      <a:accent1>
        <a:srgbClr val="3253FF"/>
      </a:accent1>
      <a:accent2>
        <a:srgbClr val="67DFFF"/>
      </a:accent2>
      <a:accent3>
        <a:srgbClr val="45D8B3"/>
      </a:accent3>
      <a:accent4>
        <a:srgbClr val="FF585D"/>
      </a:accent4>
      <a:accent5>
        <a:srgbClr val="FFB93C"/>
      </a:accent5>
      <a:accent6>
        <a:srgbClr val="A8A3E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C50BAF57CE5C4F85FA705FEAC643A0" ma:contentTypeVersion="5" ma:contentTypeDescription="Create a new document." ma:contentTypeScope="" ma:versionID="1d49905c29a4cc0dbcdbcce9f01c4376">
  <xsd:schema xmlns:xsd="http://www.w3.org/2001/XMLSchema" xmlns:xs="http://www.w3.org/2001/XMLSchema" xmlns:p="http://schemas.microsoft.com/office/2006/metadata/properties" xmlns:ns2="e58438a1-81ab-4747-ad9a-77c43e84c7f8" xmlns:ns3="bf191f00-627b-423c-9f11-5dd424d9d49d" targetNamespace="http://schemas.microsoft.com/office/2006/metadata/properties" ma:root="true" ma:fieldsID="d7aa65541ac51621a4032bfb8f5ee0b1" ns2:_="" ns3:_="">
    <xsd:import namespace="e58438a1-81ab-4747-ad9a-77c43e84c7f8"/>
    <xsd:import namespace="bf191f00-627b-423c-9f11-5dd424d9d49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438a1-81ab-4747-ad9a-77c43e84c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191f00-627b-423c-9f11-5dd424d9d4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1172A2-A829-4260-B6E6-07FC06FE4517}">
  <ds:schemaRefs>
    <ds:schemaRef ds:uri="http://purl.org/dc/elements/1.1/"/>
    <ds:schemaRef ds:uri="http://schemas.microsoft.com/office/2006/metadata/properties"/>
    <ds:schemaRef ds:uri="http://schemas.microsoft.com/office/infopath/2007/PartnerControls"/>
    <ds:schemaRef ds:uri="http://purl.org/dc/terms/"/>
    <ds:schemaRef ds:uri="http://www.w3.org/XML/1998/namespace"/>
    <ds:schemaRef ds:uri="http://schemas.openxmlformats.org/package/2006/metadata/core-properties"/>
    <ds:schemaRef ds:uri="http://schemas.microsoft.com/office/2006/documentManagement/types"/>
    <ds:schemaRef ds:uri="b90fc357-6dde-4db9-ab02-ffb00de62bbc"/>
    <ds:schemaRef ds:uri="bd601eb8-31f0-4418-bf89-e885979e72f9"/>
    <ds:schemaRef ds:uri="http://purl.org/dc/dcmitype/"/>
    <ds:schemaRef ds:uri="e13c7fb8-e6ef-4771-af9b-e539ab79775a"/>
    <ds:schemaRef ds:uri="a024779c-3f96-4afb-9df3-5aba050c4c08"/>
    <ds:schemaRef ds:uri="f7ed3e87-6186-4039-acbc-78cab5ad9ba2"/>
  </ds:schemaRefs>
</ds:datastoreItem>
</file>

<file path=customXml/itemProps2.xml><?xml version="1.0" encoding="utf-8"?>
<ds:datastoreItem xmlns:ds="http://schemas.openxmlformats.org/officeDocument/2006/customXml" ds:itemID="{5840D1F7-3DC1-43AB-9E61-2C8870A1F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8438a1-81ab-4747-ad9a-77c43e84c7f8"/>
    <ds:schemaRef ds:uri="bf191f00-627b-423c-9f11-5dd424d9d4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BE1D8A-7E1D-47D3-A521-243C46770D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36803</TotalTime>
  <Words>2115</Words>
  <Application>Microsoft Office PowerPoint</Application>
  <PresentationFormat>On-screen Show (16:9)</PresentationFormat>
  <Paragraphs>193</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Primary Master</vt:lpstr>
      <vt:lpstr>Primary Master</vt:lpstr>
      <vt:lpstr>Greatness Starts Here. </vt:lpstr>
      <vt:lpstr>What is The Flipped Classroom approach?</vt:lpstr>
      <vt:lpstr>PowerPoint Presentation</vt:lpstr>
      <vt:lpstr>End-to-End Impact Platform Flipped Class Process  </vt:lpstr>
      <vt:lpstr>Unconscious Bias: Understanding Bias To Unleash Potential ®</vt:lpstr>
      <vt:lpstr>Participant Email  Send directly after course is assigned in the Impact Platform</vt:lpstr>
      <vt:lpstr>Capstone Presentation- Optional Participants present to leadership after the course is complete  </vt:lpstr>
      <vt:lpstr>PowerPoint Presentation</vt:lpstr>
      <vt:lpstr>Understanding the Bias Model  Weeks 1 &amp; 2 of OnDemand Course </vt:lpstr>
      <vt:lpstr>Unconscious Bias: Identify Bias  Weeks 1 &amp; 2 of OnDemand Course </vt:lpstr>
      <vt:lpstr>Unconscious Bias: Identify Bias  Weeks 1 &amp; 2 of OnDemand Course </vt:lpstr>
      <vt:lpstr>Unconscious Bias: Identify Bias  Weeks 1 &amp; 2 of OnDemand Course </vt:lpstr>
      <vt:lpstr>Unconscious Bias: Cultivate Connection  Weeks 3 &amp; 4 of OnDemand Course </vt:lpstr>
      <vt:lpstr>Unconscious Bias: Cultivate Connection  Weeks 3 &amp; 4 of OnDemand Course </vt:lpstr>
      <vt:lpstr>Unconscious Bias: Cultivate Connection  Weeks 3 &amp; 4 of OnDemand Course </vt:lpstr>
      <vt:lpstr>Unconscious Bias: Choose Courage Weeks 5 &amp; 6 OnDemand Course </vt:lpstr>
      <vt:lpstr>Unconscious Bias: Choose Courage  Weeks 5 &amp; 6 of OnDemand Course </vt:lpstr>
      <vt:lpstr>Unconscious Bias: Choose Courage Weeks 5 &amp; 6 of OnDemand Course </vt:lpstr>
      <vt:lpstr>Unconscious Bias: Choose Courage Weeks 5 &amp; 6 of OnDemand Course </vt:lpstr>
      <vt:lpstr>Address Bias Action Plan  </vt:lpstr>
      <vt:lpstr>PowerPoint Presentation</vt:lpstr>
      <vt:lpstr>What’s Next? Track Alternative Usage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Phoebe McKinney</dc:creator>
  <cp:lastModifiedBy>Lindsay Jaremba</cp:lastModifiedBy>
  <cp:revision>13</cp:revision>
  <dcterms:modified xsi:type="dcterms:W3CDTF">2023-10-03T15:06:36Z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0x0101004AC50BAF57CE5C4F85FA705FEAC643A0</vt:lpwstr>
  </property>
</Properties>
</file>