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1" r:id="rId4"/>
  </p:sldMasterIdLst>
  <p:notesMasterIdLst>
    <p:notesMasterId r:id="rId35"/>
  </p:notesMasterIdLst>
  <p:handoutMasterIdLst>
    <p:handoutMasterId r:id="rId36"/>
  </p:handoutMasterIdLst>
  <p:sldIdLst>
    <p:sldId id="2147377308" r:id="rId5"/>
    <p:sldId id="2147377309" r:id="rId6"/>
    <p:sldId id="2147377336" r:id="rId7"/>
    <p:sldId id="2147377311" r:id="rId8"/>
    <p:sldId id="2147377110" r:id="rId9"/>
    <p:sldId id="2147377195" r:id="rId10"/>
    <p:sldId id="2147377312" r:id="rId11"/>
    <p:sldId id="2147377313" r:id="rId12"/>
    <p:sldId id="2147377314" r:id="rId13"/>
    <p:sldId id="2147377169" r:id="rId14"/>
    <p:sldId id="2147377343" r:id="rId15"/>
    <p:sldId id="2147377156" r:id="rId16"/>
    <p:sldId id="2147377378" r:id="rId17"/>
    <p:sldId id="2147377379" r:id="rId18"/>
    <p:sldId id="2147377380" r:id="rId19"/>
    <p:sldId id="2147377359" r:id="rId20"/>
    <p:sldId id="2147377358" r:id="rId21"/>
    <p:sldId id="2147377360" r:id="rId22"/>
    <p:sldId id="2147377381" r:id="rId23"/>
    <p:sldId id="2147377382" r:id="rId24"/>
    <p:sldId id="2147377383" r:id="rId25"/>
    <p:sldId id="2147377361" r:id="rId26"/>
    <p:sldId id="2147377384" r:id="rId27"/>
    <p:sldId id="2147377374" r:id="rId28"/>
    <p:sldId id="2147377385" r:id="rId29"/>
    <p:sldId id="2147377386" r:id="rId30"/>
    <p:sldId id="2147377387" r:id="rId31"/>
    <p:sldId id="2147377388" r:id="rId32"/>
    <p:sldId id="2147377323" r:id="rId33"/>
    <p:sldId id="214737737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96" userDrawn="1">
          <p15:clr>
            <a:srgbClr val="A4A3A4"/>
          </p15:clr>
        </p15:guide>
        <p15:guide id="2" pos="2376" userDrawn="1">
          <p15:clr>
            <a:srgbClr val="A4A3A4"/>
          </p15:clr>
        </p15:guide>
        <p15:guide id="4" pos="3288" userDrawn="1">
          <p15:clr>
            <a:srgbClr val="A4A3A4"/>
          </p15:clr>
        </p15:guide>
        <p15:guide id="6" pos="7272" userDrawn="1">
          <p15:clr>
            <a:srgbClr val="A4A3A4"/>
          </p15:clr>
        </p15:guide>
        <p15:guide id="8" pos="5376" userDrawn="1">
          <p15:clr>
            <a:srgbClr val="A4A3A4"/>
          </p15:clr>
        </p15:guide>
        <p15:guide id="9" orient="horz" pos="1608" userDrawn="1">
          <p15:clr>
            <a:srgbClr val="A4A3A4"/>
          </p15:clr>
        </p15:guide>
        <p15:guide id="11" orient="horz" pos="2640" userDrawn="1">
          <p15:clr>
            <a:srgbClr val="A4A3A4"/>
          </p15:clr>
        </p15:guide>
        <p15:guide id="12" orient="horz" pos="2064" userDrawn="1">
          <p15:clr>
            <a:srgbClr val="A4A3A4"/>
          </p15:clr>
        </p15:guide>
        <p15:guide id="13" orient="horz" pos="2736" userDrawn="1">
          <p15:clr>
            <a:srgbClr val="A4A3A4"/>
          </p15:clr>
        </p15:guide>
        <p15:guide id="14" orient="horz" pos="3216" userDrawn="1">
          <p15:clr>
            <a:srgbClr val="A4A3A4"/>
          </p15:clr>
        </p15:guide>
        <p15:guide id="15" orient="horz" pos="3648" userDrawn="1">
          <p15:clr>
            <a:srgbClr val="A4A3A4"/>
          </p15:clr>
        </p15:guide>
        <p15:guide id="16" orient="horz" pos="3816" userDrawn="1">
          <p15:clr>
            <a:srgbClr val="A4A3A4"/>
          </p15:clr>
        </p15:guide>
        <p15:guide id="17" pos="3360" userDrawn="1">
          <p15:clr>
            <a:srgbClr val="A4A3A4"/>
          </p15:clr>
        </p15:guide>
        <p15:guide id="19" pos="4368" userDrawn="1">
          <p15:clr>
            <a:srgbClr val="A4A3A4"/>
          </p15:clr>
        </p15:guide>
        <p15:guide id="20" pos="5256" userDrawn="1">
          <p15:clr>
            <a:srgbClr val="A4A3A4"/>
          </p15:clr>
        </p15:guide>
        <p15:guide id="21" pos="2280" userDrawn="1">
          <p15:clr>
            <a:srgbClr val="A4A3A4"/>
          </p15:clr>
        </p15:guide>
        <p15:guide id="22" pos="1368" userDrawn="1">
          <p15:clr>
            <a:srgbClr val="A4A3A4"/>
          </p15:clr>
        </p15:guide>
        <p15:guide id="23" pos="1272" userDrawn="1">
          <p15:clr>
            <a:srgbClr val="A4A3A4"/>
          </p15:clr>
        </p15:guide>
        <p15:guide id="24" pos="5664" userDrawn="1">
          <p15:clr>
            <a:srgbClr val="A4A3A4"/>
          </p15:clr>
        </p15:guide>
        <p15:guide id="25" pos="6384" userDrawn="1">
          <p15:clr>
            <a:srgbClr val="A4A3A4"/>
          </p15:clr>
        </p15:guide>
        <p15:guide id="26" orient="horz" pos="17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92D"/>
    <a:srgbClr val="F07623"/>
    <a:srgbClr val="FF777C"/>
    <a:srgbClr val="009DD6"/>
    <a:srgbClr val="4CA2D3"/>
    <a:srgbClr val="25978E"/>
    <a:srgbClr val="C8D5DC"/>
    <a:srgbClr val="CCC7C2"/>
    <a:srgbClr val="919FA5"/>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D897F-2B17-4D05-BCD1-F9AD3A87F4F6}" v="4" dt="2023-10-12T17:59:11.617"/>
    <p1510:client id="{3F36AA6A-57CC-3C55-FB0E-141BD1C64BEA}" v="1" dt="2024-01-11T21:36:59.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25"/>
    <p:restoredTop sz="80136" autoAdjust="0"/>
  </p:normalViewPr>
  <p:slideViewPr>
    <p:cSldViewPr snapToGrid="0" snapToObjects="1">
      <p:cViewPr varScale="1">
        <p:scale>
          <a:sx n="92" d="100"/>
          <a:sy n="92" d="100"/>
        </p:scale>
        <p:origin x="1020" y="84"/>
      </p:cViewPr>
      <p:guideLst>
        <p:guide orient="horz" pos="3696"/>
        <p:guide pos="2376"/>
        <p:guide pos="3288"/>
        <p:guide pos="7272"/>
        <p:guide pos="5376"/>
        <p:guide orient="horz" pos="1608"/>
        <p:guide orient="horz" pos="2640"/>
        <p:guide orient="horz" pos="2064"/>
        <p:guide orient="horz" pos="2736"/>
        <p:guide orient="horz" pos="3216"/>
        <p:guide orient="horz" pos="3648"/>
        <p:guide orient="horz" pos="3816"/>
        <p:guide pos="3360"/>
        <p:guide pos="4368"/>
        <p:guide pos="5256"/>
        <p:guide pos="2280"/>
        <p:guide pos="1368"/>
        <p:guide pos="1272"/>
        <p:guide pos="5664"/>
        <p:guide pos="6384"/>
        <p:guide orient="horz" pos="1776"/>
      </p:guideLst>
    </p:cSldViewPr>
  </p:slideViewPr>
  <p:notesTextViewPr>
    <p:cViewPr>
      <p:scale>
        <a:sx n="95" d="100"/>
        <a:sy n="95" d="100"/>
      </p:scale>
      <p:origin x="0" y="0"/>
    </p:cViewPr>
  </p:notesTextViewPr>
  <p:sorterViewPr>
    <p:cViewPr>
      <p:scale>
        <a:sx n="80" d="100"/>
        <a:sy n="80" d="100"/>
      </p:scale>
      <p:origin x="0" y="-2936"/>
    </p:cViewPr>
  </p:sorterViewPr>
  <p:notesViewPr>
    <p:cSldViewPr snapToGrid="0" snapToObjects="1">
      <p:cViewPr varScale="1">
        <p:scale>
          <a:sx n="50" d="100"/>
          <a:sy n="50" d="100"/>
        </p:scale>
        <p:origin x="2708"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EB52B4-BCF3-8D45-5B21-8001F212C4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1C080C-C2BD-0FFD-2B71-EB0D64247F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6E83EB-1C4A-604B-B097-06D9C80C4378}" type="datetimeFigureOut">
              <a:rPr lang="en-US" smtClean="0"/>
              <a:t>2/7/2024</a:t>
            </a:fld>
            <a:endParaRPr lang="en-US"/>
          </a:p>
        </p:txBody>
      </p:sp>
      <p:sp>
        <p:nvSpPr>
          <p:cNvPr id="4" name="Footer Placeholder 3">
            <a:extLst>
              <a:ext uri="{FF2B5EF4-FFF2-40B4-BE49-F238E27FC236}">
                <a16:creationId xmlns:a16="http://schemas.microsoft.com/office/drawing/2014/main" id="{5E429B98-B99C-5C45-19C3-9BC8475079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A2BB37-8DC7-1553-77DC-6B81119A05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CB9211-8B99-A24B-9974-74EFD3BE6203}" type="slidenum">
              <a:rPr lang="en-US" smtClean="0"/>
              <a:t>‹#›</a:t>
            </a:fld>
            <a:endParaRPr lang="en-US"/>
          </a:p>
        </p:txBody>
      </p:sp>
    </p:spTree>
    <p:extLst>
      <p:ext uri="{BB962C8B-B14F-4D97-AF65-F5344CB8AC3E}">
        <p14:creationId xmlns:p14="http://schemas.microsoft.com/office/powerpoint/2010/main" val="307186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168A5-EAEA-EE42-8A19-CD8B0F80ABE8}"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0AE9B-3CC7-EA40-B687-F533EC1069F5}" type="slidenum">
              <a:rPr lang="en-US" smtClean="0"/>
              <a:t>‹#›</a:t>
            </a:fld>
            <a:endParaRPr lang="en-US"/>
          </a:p>
        </p:txBody>
      </p:sp>
    </p:spTree>
    <p:extLst>
      <p:ext uri="{BB962C8B-B14F-4D97-AF65-F5344CB8AC3E}">
        <p14:creationId xmlns:p14="http://schemas.microsoft.com/office/powerpoint/2010/main" val="1132886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0AE9B-3CC7-EA40-B687-F533EC1069F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4122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You may want to create ground rules for the sessions.  </a:t>
            </a:r>
          </a:p>
        </p:txBody>
      </p:sp>
    </p:spTree>
    <p:extLst>
      <p:ext uri="{BB962C8B-B14F-4D97-AF65-F5344CB8AC3E}">
        <p14:creationId xmlns:p14="http://schemas.microsoft.com/office/powerpoint/2010/main" val="165916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342900">
              <a:buFont typeface="Arial" panose="020B0604020202020204" pitchFamily="34" charset="0"/>
              <a:buChar char="•"/>
            </a:pPr>
            <a:r>
              <a:rPr lang="en-US" sz="5400" b="1" dirty="0"/>
              <a:t>Pre-work: </a:t>
            </a:r>
            <a:r>
              <a:rPr lang="en-US" sz="5400" dirty="0"/>
              <a:t>Have participants come prepared with their downloaded responses from the OnDemand Course.  </a:t>
            </a:r>
          </a:p>
          <a:p>
            <a:pPr marL="571500" indent="-342900">
              <a:buFont typeface="Arial" panose="020B0604020202020204" pitchFamily="34" charset="0"/>
              <a:buChar char="•"/>
            </a:pPr>
            <a:r>
              <a:rPr lang="en-US" sz="5400" b="1" dirty="0"/>
              <a:t>Opening: </a:t>
            </a:r>
            <a:r>
              <a:rPr lang="en-US" sz="5400" dirty="0"/>
              <a:t>Provide context for why the are taking this course.  Reiterate the investment in their learning and tie to larger organizational initiatives.</a:t>
            </a:r>
          </a:p>
          <a:p>
            <a:pPr marL="571500" marR="0" lvl="0" indent="-34290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Char char="•"/>
              <a:tabLst/>
              <a:defRPr/>
            </a:pPr>
            <a:r>
              <a:rPr lang="en-US" sz="5400" b="1" dirty="0"/>
              <a:t>Introduction:</a:t>
            </a:r>
          </a:p>
          <a:p>
            <a:pPr marL="228600" marR="0" lvl="0" indent="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None/>
              <a:tabLst/>
              <a:defRPr/>
            </a:pPr>
            <a:endParaRPr lang="en-US" sz="5400" dirty="0"/>
          </a:p>
          <a:p>
            <a:pPr marL="571500" marR="0" lvl="0" indent="-34290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Char char="•"/>
              <a:tabLst/>
              <a:defRPr/>
            </a:pPr>
            <a:r>
              <a:rPr lang="en-US" sz="5400" b="1" dirty="0"/>
              <a:t>Say: </a:t>
            </a:r>
            <a:r>
              <a:rPr lang="en-US" sz="5400" dirty="0"/>
              <a:t>In the OnDemand content, we learned about </a:t>
            </a:r>
            <a:r>
              <a:rPr lang="en-US" sz="3200" i="1" dirty="0">
                <a:effectLst/>
                <a:latin typeface="+mn-lt"/>
                <a:ea typeface="+mn-ea"/>
                <a:cs typeface="+mn-cs"/>
                <a:sym typeface="Helvetica Neue"/>
              </a:rPr>
              <a:t>Lead Yourself Through Change. </a:t>
            </a:r>
            <a:r>
              <a:rPr lang="en-US" sz="3200" dirty="0">
                <a:effectLst/>
                <a:latin typeface="+mn-lt"/>
                <a:ea typeface="+mn-ea"/>
                <a:cs typeface="+mn-cs"/>
                <a:sym typeface="Helvetica Neue"/>
              </a:rPr>
              <a:t>The goal of this experience is to not only to manage change but embrace it and unleash our own potential to achieve even greater possibilities because of the change. To do that, we will start by exploring how to lead ourselves through change.</a:t>
            </a:r>
            <a:endParaRPr lang="en-US" sz="5400" b="1" dirty="0"/>
          </a:p>
          <a:p>
            <a:pPr marL="571500" indent="-342900">
              <a:buFont typeface="Arial" panose="020B0604020202020204" pitchFamily="34" charset="0"/>
              <a:buChar char="•"/>
            </a:pPr>
            <a:endParaRPr lang="en-US" sz="3200" b="1" dirty="0">
              <a:effectLst/>
              <a:latin typeface="+mn-lt"/>
              <a:ea typeface="+mn-ea"/>
              <a:cs typeface="+mn-cs"/>
              <a:sym typeface="Helvetica Neue"/>
            </a:endParaRPr>
          </a:p>
          <a:p>
            <a:pPr marL="571500" indent="-342900">
              <a:buFont typeface="Arial" panose="020B0604020202020204" pitchFamily="34" charset="0"/>
              <a:buChar char="•"/>
            </a:pPr>
            <a:r>
              <a:rPr lang="en-US" sz="5400" b="1" dirty="0"/>
              <a:t>Ask: </a:t>
            </a:r>
            <a:r>
              <a:rPr lang="en-US" sz="5400" dirty="0"/>
              <a:t>How do you feel when change happens to you?   (participants can respond verbally or in chat)</a:t>
            </a:r>
          </a:p>
          <a:p>
            <a:pPr marL="228600" indent="0">
              <a:buFont typeface="Arial" panose="020B0604020202020204" pitchFamily="34" charset="0"/>
              <a:buNone/>
            </a:pPr>
            <a:endParaRPr lang="en-US" sz="5400" dirty="0"/>
          </a:p>
          <a:p>
            <a:pPr marL="571500" marR="0" lvl="0" indent="-34290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Char char="•"/>
              <a:tabLst/>
              <a:defRPr/>
            </a:pPr>
            <a:r>
              <a:rPr lang="en-US" sz="3200" b="1" dirty="0">
                <a:effectLst/>
                <a:latin typeface="Helvetica Neue"/>
                <a:ea typeface="Helvetica Neue"/>
                <a:cs typeface="Helvetica Neue"/>
                <a:sym typeface="Helvetica Neue"/>
              </a:rPr>
              <a:t>Transition:</a:t>
            </a:r>
            <a:r>
              <a:rPr lang="en-US" sz="3200" dirty="0">
                <a:effectLst/>
                <a:latin typeface="Helvetica Neue"/>
                <a:ea typeface="Helvetica Neue"/>
                <a:cs typeface="Helvetica Neue"/>
                <a:sym typeface="Helvetica Neue"/>
              </a:rPr>
              <a:t> </a:t>
            </a:r>
            <a:r>
              <a:rPr lang="en-US" sz="3200" dirty="0">
                <a:effectLst/>
                <a:latin typeface="+mn-lt"/>
                <a:ea typeface="+mn-ea"/>
                <a:cs typeface="+mn-cs"/>
                <a:sym typeface="Helvetica Neue"/>
              </a:rPr>
              <a:t>Well, here is the good news… No matter how we react to change, we’re not alone.  As humans, we’re wired to react to change to survive. </a:t>
            </a:r>
          </a:p>
          <a:p>
            <a:pPr marL="571500" indent="-342900">
              <a:buFont typeface="Arial" panose="020B0604020202020204" pitchFamily="34" charset="0"/>
              <a:buChar char="•"/>
            </a:pPr>
            <a:endParaRPr lang="en-US" sz="3200" dirty="0">
              <a:effectLst/>
              <a:latin typeface="+mn-lt"/>
              <a:ea typeface="+mn-ea"/>
              <a:cs typeface="+mn-cs"/>
              <a:sym typeface="Helvetica Neue"/>
            </a:endParaRPr>
          </a:p>
          <a:p>
            <a:pPr marL="571500" indent="-342900">
              <a:buFont typeface="Arial" panose="020B0604020202020204" pitchFamily="34" charset="0"/>
              <a:buChar char="•"/>
            </a:pPr>
            <a:endParaRPr lang="en-US" sz="3200" dirty="0">
              <a:effectLst/>
              <a:latin typeface="Helvetica Neue"/>
              <a:ea typeface="Helvetica Neue"/>
              <a:cs typeface="Helvetica Neue"/>
              <a:sym typeface="Helvetica Neue"/>
            </a:endParaRPr>
          </a:p>
          <a:p>
            <a:endParaRPr lang="en-US" sz="3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289536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7200" b="1" dirty="0">
                <a:effectLst/>
                <a:latin typeface="+mn-lt"/>
                <a:ea typeface="+mn-ea"/>
                <a:cs typeface="+mn-cs"/>
                <a:sym typeface="Helvetica Neue"/>
              </a:rPr>
              <a:t>This is a build slide.</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sz="7200" b="1" dirty="0">
              <a:effectLst/>
              <a:latin typeface="+mn-lt"/>
              <a:ea typeface="+mn-ea"/>
              <a:cs typeface="+mn-cs"/>
              <a:sym typeface="Helvetica Neue"/>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7200" b="0" dirty="0">
                <a:effectLst/>
                <a:latin typeface="+mn-lt"/>
                <a:ea typeface="+mn-ea"/>
                <a:cs typeface="+mn-cs"/>
                <a:sym typeface="Helvetica Neue"/>
              </a:rPr>
              <a:t>Don’t show the 5 reactions to change until after you get  input from the participants.</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sz="7200" b="0" dirty="0">
              <a:effectLst/>
              <a:latin typeface="+mn-lt"/>
              <a:ea typeface="+mn-ea"/>
              <a:cs typeface="+mn-cs"/>
              <a:sym typeface="Helvetica Neue"/>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7200" b="1" dirty="0">
                <a:effectLst/>
                <a:latin typeface="+mn-lt"/>
                <a:ea typeface="+mn-ea"/>
                <a:cs typeface="+mn-cs"/>
                <a:sym typeface="Helvetica Neue"/>
              </a:rPr>
              <a:t>ASK</a:t>
            </a:r>
            <a:r>
              <a:rPr lang="en-US" sz="7200" b="0" dirty="0">
                <a:effectLst/>
                <a:latin typeface="+mn-lt"/>
                <a:ea typeface="+mn-ea"/>
                <a:cs typeface="+mn-cs"/>
                <a:sym typeface="Helvetica Neue"/>
              </a:rPr>
              <a:t>: who remembers one of the 5 reactions to change?  Does anyone want </a:t>
            </a:r>
            <a:r>
              <a:rPr lang="en-US" sz="7200" b="1" dirty="0">
                <a:effectLst/>
                <a:latin typeface="+mn-lt"/>
                <a:ea typeface="+mn-ea"/>
                <a:cs typeface="+mn-cs"/>
                <a:sym typeface="Helvetica Neue"/>
              </a:rPr>
              <a:t>to share their typical reaction? </a:t>
            </a:r>
            <a:br>
              <a:rPr lang="en-US" sz="7200" b="1" dirty="0">
                <a:effectLst/>
                <a:latin typeface="+mn-lt"/>
                <a:ea typeface="+mn-ea"/>
                <a:cs typeface="+mn-cs"/>
                <a:sym typeface="Helvetica Neue"/>
              </a:rPr>
            </a:br>
            <a:endParaRPr lang="en-US" sz="7200" b="1" dirty="0">
              <a:effectLst/>
              <a:latin typeface="+mn-lt"/>
              <a:ea typeface="+mn-ea"/>
              <a:cs typeface="+mn-cs"/>
              <a:sym typeface="Helvetica Neue"/>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7200" b="1" dirty="0">
                <a:effectLst/>
                <a:latin typeface="+mn-lt"/>
                <a:ea typeface="+mn-ea"/>
                <a:cs typeface="+mn-cs"/>
                <a:sym typeface="Helvetica Neue"/>
              </a:rPr>
              <a:t>Reveal the 5 common reactions</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sz="7200" b="1" dirty="0">
              <a:effectLst/>
              <a:latin typeface="+mn-lt"/>
              <a:ea typeface="+mn-ea"/>
              <a:cs typeface="+mn-cs"/>
              <a:sym typeface="Helvetica Neue"/>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7200" b="1" dirty="0">
                <a:effectLst/>
                <a:latin typeface="+mn-lt"/>
                <a:ea typeface="+mn-ea"/>
                <a:cs typeface="+mn-cs"/>
                <a:sym typeface="Helvetica Neue"/>
              </a:rPr>
              <a:t>Transition: </a:t>
            </a:r>
            <a:r>
              <a:rPr lang="en-US" sz="7200" dirty="0">
                <a:effectLst/>
                <a:latin typeface="+mn-lt"/>
                <a:ea typeface="+mn-ea"/>
                <a:cs typeface="+mn-cs"/>
                <a:sym typeface="Helvetica Neue"/>
              </a:rPr>
              <a:t>Let’s look at the reactions more closely. To do this w</a:t>
            </a:r>
            <a:r>
              <a:rPr lang="en-US" sz="7200" b="0" i="0" u="none" strike="noStrike" cap="none" dirty="0">
                <a:solidFill>
                  <a:srgbClr val="000000"/>
                </a:solidFill>
                <a:latin typeface="Helvetica Neue"/>
                <a:ea typeface="+mn-ea"/>
                <a:cs typeface="+mn-cs"/>
                <a:sym typeface="Helvetica Neue"/>
              </a:rPr>
              <a:t>e are going to break into small groups to discuss. </a:t>
            </a:r>
            <a:endParaRPr lang="en-US" sz="9600" dirty="0"/>
          </a:p>
          <a:p>
            <a:endParaRPr lang="en-US" sz="9600" dirty="0"/>
          </a:p>
        </p:txBody>
      </p:sp>
    </p:spTree>
    <p:extLst>
      <p:ext uri="{BB962C8B-B14F-4D97-AF65-F5344CB8AC3E}">
        <p14:creationId xmlns:p14="http://schemas.microsoft.com/office/powerpoint/2010/main" val="367520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mj-lt"/>
              <a:buNone/>
            </a:pPr>
            <a:endParaRPr lang="en-US" sz="1200" b="1" dirty="0"/>
          </a:p>
          <a:p>
            <a:pPr marL="228600" indent="0">
              <a:buFont typeface="+mj-lt"/>
              <a:buNone/>
            </a:pPr>
            <a:r>
              <a:rPr lang="en-US" sz="1200" b="1" dirty="0"/>
              <a:t>Breakout 1: </a:t>
            </a:r>
            <a:r>
              <a:rPr lang="en-US" sz="1200" b="0" dirty="0"/>
              <a:t>(10-15 minutes) </a:t>
            </a:r>
            <a:r>
              <a:rPr lang="en-US" sz="1200" dirty="0"/>
              <a:t>In your small groups, answer the questions on the screen. We’ll have a chance to discuss them in a moment.</a:t>
            </a:r>
          </a:p>
          <a:p>
            <a:pPr marL="228600" indent="0">
              <a:buFont typeface="+mj-lt"/>
              <a:buNone/>
            </a:pPr>
            <a:endParaRPr lang="en-US" sz="1200" dirty="0"/>
          </a:p>
          <a:p>
            <a:pPr marL="228600" indent="0">
              <a:buFont typeface="+mj-lt"/>
              <a:buNone/>
            </a:pPr>
            <a:r>
              <a:rPr lang="en-US" sz="1200" b="1" dirty="0"/>
              <a:t>Whole Group Debrief: </a:t>
            </a:r>
            <a:r>
              <a:rPr lang="en-US" sz="1200" b="0" dirty="0"/>
              <a:t>(5-10 minutes) </a:t>
            </a:r>
            <a:r>
              <a:rPr lang="en-US" sz="1200" dirty="0"/>
              <a:t>Are there any volunteers willing to discuss their insight on how you experience change? What other insights can you share around the 5 Common Reactions to Change?</a:t>
            </a:r>
          </a:p>
          <a:p>
            <a:endParaRPr lang="en-US" sz="1000" b="1" dirty="0">
              <a:effectLst/>
              <a:latin typeface="+mn-lt"/>
              <a:ea typeface="+mn-ea"/>
              <a:cs typeface="+mn-cs"/>
              <a:sym typeface="Helvetica Neue"/>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1000" b="1" dirty="0">
                <a:effectLst/>
                <a:latin typeface="+mn-lt"/>
                <a:ea typeface="+mn-ea"/>
                <a:cs typeface="+mn-cs"/>
                <a:sym typeface="Helvetica Neue"/>
              </a:rPr>
              <a:t>Transition: </a:t>
            </a:r>
            <a:r>
              <a:rPr lang="en-US" sz="1200" dirty="0"/>
              <a:t>In the OnDemand content, we</a:t>
            </a:r>
            <a:r>
              <a:rPr lang="en-US" sz="1000" dirty="0">
                <a:effectLst/>
                <a:latin typeface="+mn-lt"/>
                <a:ea typeface="+mn-ea"/>
                <a:cs typeface="+mn-cs"/>
                <a:sym typeface="Helvetica Neue"/>
              </a:rPr>
              <a:t> reviewed the four zones of the Change Model. </a:t>
            </a:r>
          </a:p>
          <a:p>
            <a:endParaRPr lang="en-US" sz="1200" dirty="0"/>
          </a:p>
        </p:txBody>
      </p:sp>
    </p:spTree>
    <p:extLst>
      <p:ext uri="{BB962C8B-B14F-4D97-AF65-F5344CB8AC3E}">
        <p14:creationId xmlns:p14="http://schemas.microsoft.com/office/powerpoint/2010/main" val="2287416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sz="7200" b="1" dirty="0">
              <a:effectLst/>
              <a:latin typeface="+mn-lt"/>
              <a:ea typeface="+mn-ea"/>
              <a:cs typeface="+mn-cs"/>
              <a:sym typeface="Helvetica Neue"/>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7200" b="1" dirty="0">
                <a:effectLst/>
                <a:latin typeface="+mn-lt"/>
                <a:ea typeface="+mn-ea"/>
                <a:cs typeface="+mn-cs"/>
                <a:sym typeface="Helvetica Neue"/>
              </a:rPr>
              <a:t>Say: </a:t>
            </a:r>
            <a:r>
              <a:rPr lang="en-US" sz="7200" b="0" dirty="0">
                <a:effectLst/>
                <a:latin typeface="+mn-lt"/>
                <a:ea typeface="+mn-ea"/>
                <a:cs typeface="+mn-cs"/>
                <a:sym typeface="Helvetica Neue"/>
              </a:rPr>
              <a:t>we all know change can be messy and doesn’t always look like the picture on this slide. Remember the </a:t>
            </a:r>
            <a:r>
              <a:rPr lang="en-US" sz="7200" dirty="0">
                <a:effectLst/>
                <a:latin typeface="+mn-lt"/>
                <a:ea typeface="+mn-ea"/>
                <a:cs typeface="+mn-cs"/>
                <a:sym typeface="Helvetica Neue"/>
              </a:rPr>
              <a:t>squiggly line from the OnDemand course? </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7200" b="1" dirty="0">
                <a:effectLst/>
                <a:latin typeface="+mn-lt"/>
                <a:ea typeface="+mn-ea"/>
                <a:cs typeface="+mn-cs"/>
                <a:sym typeface="Helvetica Neue"/>
              </a:rPr>
              <a:t>Ask: </a:t>
            </a:r>
            <a:r>
              <a:rPr lang="en-US" sz="7200" dirty="0">
                <a:effectLst/>
                <a:latin typeface="+mn-lt"/>
                <a:ea typeface="+mn-ea"/>
                <a:cs typeface="+mn-cs"/>
                <a:sym typeface="Helvetica Neue"/>
              </a:rPr>
              <a:t>What does that squiggly line represent? </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7200" b="1" dirty="0">
                <a:effectLst/>
                <a:latin typeface="+mn-lt"/>
                <a:ea typeface="+mn-ea"/>
                <a:cs typeface="+mn-cs"/>
                <a:sym typeface="Helvetica Neue"/>
              </a:rPr>
              <a:t>Answer: </a:t>
            </a:r>
            <a:r>
              <a:rPr lang="en-US" sz="7200" b="0" dirty="0">
                <a:effectLst/>
                <a:latin typeface="+mn-lt"/>
                <a:ea typeface="+mn-ea"/>
                <a:cs typeface="+mn-cs"/>
                <a:sym typeface="Helvetica Neue"/>
              </a:rPr>
              <a:t>It represents </a:t>
            </a:r>
            <a:r>
              <a:rPr lang="en-US" sz="7200" dirty="0">
                <a:effectLst/>
                <a:latin typeface="+mn-lt"/>
                <a:ea typeface="+mn-ea"/>
                <a:cs typeface="+mn-cs"/>
                <a:sym typeface="Helvetica Neue"/>
              </a:rPr>
              <a:t>the obstacles we face. Every time we confront an obstacle, we experience a new </a:t>
            </a:r>
            <a:r>
              <a:rPr lang="en-US" sz="7200" i="1" dirty="0">
                <a:effectLst/>
                <a:latin typeface="+mn-lt"/>
                <a:ea typeface="+mn-ea"/>
                <a:cs typeface="+mn-cs"/>
                <a:sym typeface="Helvetica Neue"/>
              </a:rPr>
              <a:t>hit of change</a:t>
            </a:r>
            <a:r>
              <a:rPr lang="en-US" sz="7200" dirty="0">
                <a:effectLst/>
                <a:latin typeface="+mn-lt"/>
                <a:ea typeface="+mn-ea"/>
                <a:cs typeface="+mn-cs"/>
                <a:sym typeface="Helvetica Neue"/>
              </a:rPr>
              <a:t> with all the reactions that come along with it. It’s easy to feel like giving up. </a:t>
            </a:r>
          </a:p>
          <a:p>
            <a:endParaRPr lang="en-US" sz="7200" dirty="0">
              <a:effectLst/>
              <a:latin typeface="+mn-lt"/>
              <a:ea typeface="+mn-ea"/>
              <a:cs typeface="+mn-cs"/>
              <a:sym typeface="Helvetica Neue"/>
            </a:endParaRPr>
          </a:p>
          <a:p>
            <a:r>
              <a:rPr lang="en-US" sz="7200" b="1" dirty="0">
                <a:effectLst/>
                <a:latin typeface="+mn-lt"/>
                <a:ea typeface="+mn-ea"/>
                <a:cs typeface="+mn-cs"/>
                <a:sym typeface="Helvetica Neue"/>
              </a:rPr>
              <a:t>Say: </a:t>
            </a:r>
            <a:r>
              <a:rPr lang="en-US" sz="7200" dirty="0">
                <a:effectLst/>
                <a:latin typeface="+mn-lt"/>
                <a:ea typeface="+mn-ea"/>
                <a:cs typeface="+mn-cs"/>
                <a:sym typeface="Helvetica Neue"/>
              </a:rPr>
              <a:t>Let’s briefly discuss each of the four zones of the Change Model before our 2</a:t>
            </a:r>
            <a:r>
              <a:rPr lang="en-US" sz="7200" baseline="30000" dirty="0">
                <a:effectLst/>
                <a:latin typeface="+mn-lt"/>
                <a:ea typeface="+mn-ea"/>
                <a:cs typeface="+mn-cs"/>
                <a:sym typeface="Helvetica Neue"/>
              </a:rPr>
              <a:t>nd</a:t>
            </a:r>
            <a:r>
              <a:rPr lang="en-US" sz="7200" dirty="0">
                <a:effectLst/>
                <a:latin typeface="+mn-lt"/>
                <a:ea typeface="+mn-ea"/>
                <a:cs typeface="+mn-cs"/>
                <a:sym typeface="Helvetica Neue"/>
              </a:rPr>
              <a:t> breakout discussion: </a:t>
            </a:r>
          </a:p>
          <a:p>
            <a:r>
              <a:rPr lang="en-US" sz="7200" dirty="0">
                <a:effectLst/>
                <a:latin typeface="+mn-lt"/>
                <a:ea typeface="+mn-ea"/>
                <a:cs typeface="+mn-cs"/>
                <a:sym typeface="Helvetica Neue"/>
              </a:rPr>
              <a:t>Ask for </a:t>
            </a:r>
            <a:r>
              <a:rPr lang="en-US" sz="7200" dirty="0">
                <a:solidFill>
                  <a:srgbClr val="158385"/>
                </a:solidFill>
                <a:effectLst/>
                <a:latin typeface="+mn-lt"/>
                <a:ea typeface="+mn-ea"/>
                <a:cs typeface="+mn-cs"/>
                <a:sym typeface="Helvetica Neue"/>
              </a:rPr>
              <a:t>a volunteer to describe what they remember about each stage of change. Here are some things they might say:.</a:t>
            </a:r>
            <a:endParaRPr lang="en-US" sz="7200" dirty="0">
              <a:solidFill>
                <a:srgbClr val="158385"/>
              </a:solidFill>
            </a:endParaRPr>
          </a:p>
          <a:p>
            <a:pPr marL="571500" indent="-342900">
              <a:buFont typeface="Arial" panose="020B0604020202020204" pitchFamily="34" charset="0"/>
              <a:buChar char="•"/>
            </a:pPr>
            <a:r>
              <a:rPr lang="en-US" sz="7200" i="1" dirty="0">
                <a:effectLst/>
                <a:latin typeface="+mn-lt"/>
                <a:ea typeface="+mn-ea"/>
                <a:cs typeface="+mn-cs"/>
                <a:sym typeface="Helvetica Neue"/>
              </a:rPr>
              <a:t>First, we </a:t>
            </a:r>
            <a:r>
              <a:rPr lang="en-US" sz="7200" b="1" i="1" dirty="0">
                <a:effectLst/>
                <a:latin typeface="+mn-lt"/>
                <a:ea typeface="+mn-ea"/>
                <a:cs typeface="+mn-cs"/>
                <a:sym typeface="Helvetica Neue"/>
              </a:rPr>
              <a:t>prepare</a:t>
            </a:r>
            <a:r>
              <a:rPr lang="en-US" sz="7200" i="1" dirty="0">
                <a:effectLst/>
                <a:latin typeface="+mn-lt"/>
                <a:ea typeface="+mn-ea"/>
                <a:cs typeface="+mn-cs"/>
                <a:sym typeface="Helvetica Neue"/>
              </a:rPr>
              <a:t> for change rather than avoid it or simply wait for it to happen. If we’re not caught off guard, we can move out of the </a:t>
            </a:r>
            <a:r>
              <a:rPr lang="en-US" sz="7200" b="1" i="1" dirty="0">
                <a:effectLst/>
                <a:latin typeface="+mn-lt"/>
                <a:ea typeface="+mn-ea"/>
                <a:cs typeface="+mn-cs"/>
                <a:sym typeface="Helvetica Neue"/>
              </a:rPr>
              <a:t>status quo </a:t>
            </a:r>
            <a:r>
              <a:rPr lang="en-US" sz="7200" i="1" dirty="0">
                <a:effectLst/>
                <a:latin typeface="+mn-lt"/>
                <a:ea typeface="+mn-ea"/>
                <a:cs typeface="+mn-cs"/>
                <a:sym typeface="Helvetica Neue"/>
              </a:rPr>
              <a:t>with ease when change hits.</a:t>
            </a:r>
          </a:p>
          <a:p>
            <a:pPr marL="571500" indent="-342900">
              <a:buFont typeface="Arial" panose="020B0604020202020204" pitchFamily="34" charset="0"/>
              <a:buChar char="•"/>
            </a:pPr>
            <a:r>
              <a:rPr lang="en-US" sz="7200" i="1" dirty="0">
                <a:effectLst/>
                <a:latin typeface="+mn-lt"/>
                <a:ea typeface="+mn-ea"/>
                <a:cs typeface="+mn-cs"/>
                <a:sym typeface="Helvetica Neue"/>
              </a:rPr>
              <a:t>Second, we </a:t>
            </a:r>
            <a:r>
              <a:rPr lang="en-US" sz="7200" b="1" i="1" dirty="0">
                <a:effectLst/>
                <a:latin typeface="+mn-lt"/>
                <a:ea typeface="+mn-ea"/>
                <a:cs typeface="+mn-cs"/>
                <a:sym typeface="Helvetica Neue"/>
              </a:rPr>
              <a:t>clarify </a:t>
            </a:r>
            <a:r>
              <a:rPr lang="en-US" sz="7200" i="1" dirty="0">
                <a:effectLst/>
                <a:latin typeface="+mn-lt"/>
                <a:ea typeface="+mn-ea"/>
                <a:cs typeface="+mn-cs"/>
                <a:sym typeface="Helvetica Neue"/>
              </a:rPr>
              <a:t>everything we can about the change. When we fight insecurity with information, we reduce </a:t>
            </a:r>
            <a:r>
              <a:rPr lang="en-US" sz="7200" b="1" i="1" dirty="0">
                <a:effectLst/>
                <a:latin typeface="+mn-lt"/>
                <a:ea typeface="+mn-ea"/>
                <a:cs typeface="+mn-cs"/>
                <a:sym typeface="Helvetica Neue"/>
              </a:rPr>
              <a:t>disruption</a:t>
            </a:r>
            <a:r>
              <a:rPr lang="en-US" sz="7200" i="1" dirty="0">
                <a:effectLst/>
                <a:latin typeface="+mn-lt"/>
                <a:ea typeface="+mn-ea"/>
                <a:cs typeface="+mn-cs"/>
                <a:sym typeface="Helvetica Neue"/>
              </a:rPr>
              <a:t>. That lets us move to the </a:t>
            </a:r>
            <a:r>
              <a:rPr lang="en-US" sz="7200" b="1" i="1" dirty="0">
                <a:effectLst/>
                <a:latin typeface="+mn-lt"/>
                <a:ea typeface="+mn-ea"/>
                <a:cs typeface="+mn-cs"/>
                <a:sym typeface="Helvetica Neue"/>
              </a:rPr>
              <a:t>Point of Decision </a:t>
            </a:r>
            <a:r>
              <a:rPr lang="en-US" sz="7200" i="1" dirty="0">
                <a:effectLst/>
                <a:latin typeface="+mn-lt"/>
                <a:ea typeface="+mn-ea"/>
                <a:cs typeface="+mn-cs"/>
                <a:sym typeface="Helvetica Neue"/>
              </a:rPr>
              <a:t>and commit to the change with greater confidence.</a:t>
            </a:r>
          </a:p>
          <a:p>
            <a:pPr marL="571500" marR="0" lvl="0" indent="-34290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Char char="•"/>
              <a:tabLst/>
              <a:defRPr/>
            </a:pPr>
            <a:r>
              <a:rPr lang="en-US" sz="7200" i="1" dirty="0">
                <a:effectLst/>
                <a:latin typeface="+mn-lt"/>
                <a:ea typeface="+mn-ea"/>
                <a:cs typeface="+mn-cs"/>
                <a:sym typeface="Helvetica Neue"/>
              </a:rPr>
              <a:t>Third, we </a:t>
            </a:r>
            <a:r>
              <a:rPr lang="en-US" sz="7200" b="1" i="1" dirty="0">
                <a:effectLst/>
                <a:latin typeface="+mn-lt"/>
                <a:ea typeface="+mn-ea"/>
                <a:cs typeface="+mn-cs"/>
                <a:sym typeface="Helvetica Neue"/>
              </a:rPr>
              <a:t>persist</a:t>
            </a:r>
            <a:r>
              <a:rPr lang="en-US" sz="7200" i="1" dirty="0">
                <a:effectLst/>
                <a:latin typeface="+mn-lt"/>
                <a:ea typeface="+mn-ea"/>
                <a:cs typeface="+mn-cs"/>
                <a:sym typeface="Helvetica Neue"/>
              </a:rPr>
              <a:t> through setbacks, try new things, and learn in the </a:t>
            </a:r>
            <a:r>
              <a:rPr lang="en-US" sz="7200" b="0" i="1" dirty="0">
                <a:effectLst/>
                <a:latin typeface="+mn-lt"/>
                <a:ea typeface="+mn-ea"/>
                <a:cs typeface="+mn-cs"/>
                <a:sym typeface="Helvetica Neue"/>
              </a:rPr>
              <a:t>Zone of </a:t>
            </a:r>
            <a:r>
              <a:rPr lang="en-US" sz="7200" b="1" i="1" dirty="0">
                <a:effectLst/>
                <a:latin typeface="+mn-lt"/>
                <a:ea typeface="+mn-ea"/>
                <a:cs typeface="+mn-cs"/>
                <a:sym typeface="Helvetica Neue"/>
              </a:rPr>
              <a:t>Adoption</a:t>
            </a:r>
            <a:r>
              <a:rPr lang="en-US" sz="7200" i="1" dirty="0">
                <a:effectLst/>
                <a:latin typeface="+mn-lt"/>
                <a:ea typeface="+mn-ea"/>
                <a:cs typeface="+mn-cs"/>
                <a:sym typeface="Helvetica Neue"/>
              </a:rPr>
              <a:t>. We don’t give up.</a:t>
            </a:r>
          </a:p>
          <a:p>
            <a:pPr marL="571500" marR="0" lvl="0" indent="-34290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Char char="•"/>
              <a:tabLst/>
              <a:defRPr/>
            </a:pPr>
            <a:r>
              <a:rPr lang="en-US" sz="7200" i="1" dirty="0">
                <a:effectLst/>
                <a:latin typeface="+mn-lt"/>
                <a:ea typeface="+mn-ea"/>
                <a:cs typeface="+mn-cs"/>
                <a:sym typeface="Helvetica Neue"/>
              </a:rPr>
              <a:t>Once our new actions feel natural, we</a:t>
            </a:r>
            <a:r>
              <a:rPr lang="en-US" sz="7200" b="1" i="1" dirty="0">
                <a:effectLst/>
                <a:latin typeface="+mn-lt"/>
                <a:ea typeface="+mn-ea"/>
                <a:cs typeface="+mn-cs"/>
                <a:sym typeface="Helvetica Neue"/>
              </a:rPr>
              <a:t> explore </a:t>
            </a:r>
            <a:r>
              <a:rPr lang="en-US" sz="7200" i="1" dirty="0">
                <a:effectLst/>
                <a:latin typeface="+mn-lt"/>
                <a:ea typeface="+mn-ea"/>
                <a:cs typeface="+mn-cs"/>
                <a:sym typeface="Helvetica Neue"/>
              </a:rPr>
              <a:t>the opportunities change brings. Instead of settling for a new status quo, we break through to </a:t>
            </a:r>
            <a:r>
              <a:rPr lang="en-US" sz="7200" b="1" i="1" dirty="0">
                <a:effectLst/>
                <a:latin typeface="+mn-lt"/>
                <a:ea typeface="+mn-ea"/>
                <a:cs typeface="+mn-cs"/>
                <a:sym typeface="Helvetica Neue"/>
              </a:rPr>
              <a:t>innovation</a:t>
            </a:r>
            <a:r>
              <a:rPr lang="en-US" sz="7200" dirty="0">
                <a:effectLst/>
                <a:latin typeface="+mn-lt"/>
                <a:ea typeface="+mn-ea"/>
                <a:cs typeface="+mn-cs"/>
                <a:sym typeface="Helvetica Neue"/>
              </a:rPr>
              <a:t>! </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sz="7200" dirty="0">
              <a:effectLst/>
              <a:latin typeface="+mn-lt"/>
              <a:ea typeface="+mn-ea"/>
              <a:cs typeface="+mn-cs"/>
              <a:sym typeface="Helvetica Neue"/>
            </a:endParaRPr>
          </a:p>
          <a:p>
            <a:r>
              <a:rPr lang="en-US" sz="7200" b="1" dirty="0">
                <a:effectLst/>
                <a:latin typeface="+mn-lt"/>
                <a:ea typeface="+mn-ea"/>
                <a:cs typeface="+mn-cs"/>
                <a:sym typeface="Helvetica Neue"/>
              </a:rPr>
              <a:t>Ask: </a:t>
            </a:r>
            <a:r>
              <a:rPr lang="en-US" sz="7200" dirty="0">
                <a:effectLst/>
                <a:latin typeface="+mn-lt"/>
                <a:ea typeface="+mn-ea"/>
                <a:cs typeface="+mn-cs"/>
                <a:sym typeface="Helvetica Neue"/>
              </a:rPr>
              <a:t>Have you ever experienced a work change that caused disruption and a dip in results?</a:t>
            </a:r>
          </a:p>
          <a:p>
            <a:endParaRPr lang="en-US" sz="7200" dirty="0">
              <a:effectLst/>
              <a:latin typeface="+mn-lt"/>
              <a:ea typeface="+mn-ea"/>
              <a:cs typeface="+mn-cs"/>
              <a:sym typeface="Helvetica Neue"/>
            </a:endParaRPr>
          </a:p>
          <a:p>
            <a:r>
              <a:rPr lang="en-US" sz="7200" b="1" dirty="0">
                <a:effectLst/>
                <a:latin typeface="+mn-lt"/>
                <a:ea typeface="+mn-ea"/>
                <a:cs typeface="+mn-cs"/>
                <a:sym typeface="Helvetica Neue"/>
              </a:rPr>
              <a:t>Ask Follow-Up: </a:t>
            </a:r>
            <a:r>
              <a:rPr lang="en-US" sz="7200" dirty="0">
                <a:effectLst/>
                <a:latin typeface="+mn-lt"/>
                <a:ea typeface="+mn-ea"/>
                <a:cs typeface="+mn-cs"/>
                <a:sym typeface="Helvetica Neue"/>
              </a:rPr>
              <a:t>What were the disruptions to you or your work?</a:t>
            </a:r>
          </a:p>
          <a:p>
            <a:endParaRPr lang="en-US" sz="7200" dirty="0">
              <a:effectLst/>
              <a:latin typeface="+mn-lt"/>
              <a:ea typeface="+mn-ea"/>
              <a:cs typeface="+mn-cs"/>
              <a:sym typeface="Helvetica Neue"/>
            </a:endParaRP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sz="7200" b="1" dirty="0">
                <a:effectLst/>
                <a:latin typeface="+mn-lt"/>
                <a:ea typeface="+mn-ea"/>
                <a:cs typeface="+mn-cs"/>
                <a:sym typeface="Helvetica Neue"/>
              </a:rPr>
              <a:t>Transition: </a:t>
            </a:r>
            <a:r>
              <a:rPr lang="en-US" sz="7200" dirty="0">
                <a:effectLst/>
                <a:latin typeface="+mn-lt"/>
                <a:ea typeface="+mn-ea"/>
                <a:cs typeface="+mn-cs"/>
                <a:sym typeface="Helvetica Neue"/>
              </a:rPr>
              <a:t>Please start thinking about a current change you are experiencing. We are going to break into s</a:t>
            </a:r>
            <a:r>
              <a:rPr lang="en-US" sz="7200" b="0" i="0" u="none" strike="noStrike" cap="none" dirty="0">
                <a:solidFill>
                  <a:srgbClr val="000000"/>
                </a:solidFill>
                <a:latin typeface="Helvetica Neue"/>
                <a:ea typeface="+mn-ea"/>
                <a:cs typeface="+mn-cs"/>
                <a:sym typeface="Helvetica Neue"/>
              </a:rPr>
              <a:t>mall groups to discuss. </a:t>
            </a:r>
            <a:endParaRPr lang="en-US" sz="7200" dirty="0"/>
          </a:p>
          <a:p>
            <a:endParaRPr lang="en-US" sz="7200" dirty="0">
              <a:effectLst/>
              <a:latin typeface="+mn-lt"/>
              <a:ea typeface="+mn-ea"/>
              <a:cs typeface="+mn-cs"/>
              <a:sym typeface="Helvetica Neue"/>
            </a:endParaRPr>
          </a:p>
          <a:p>
            <a:endParaRPr lang="en-US" sz="9600" dirty="0"/>
          </a:p>
        </p:txBody>
      </p:sp>
    </p:spTree>
    <p:extLst>
      <p:ext uri="{BB962C8B-B14F-4D97-AF65-F5344CB8AC3E}">
        <p14:creationId xmlns:p14="http://schemas.microsoft.com/office/powerpoint/2010/main" val="781617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Font typeface="+mj-lt"/>
              <a:buAutoNum type="arabicPeriod"/>
            </a:pPr>
            <a:endParaRPr lang="en-US" sz="1200" b="1" dirty="0"/>
          </a:p>
          <a:p>
            <a:pPr marL="228600" indent="0">
              <a:buFont typeface="+mj-lt"/>
              <a:buNone/>
            </a:pPr>
            <a:r>
              <a:rPr lang="en-US" sz="1200" b="1" dirty="0"/>
              <a:t>Breakout 2:  </a:t>
            </a:r>
            <a:r>
              <a:rPr lang="en-US" sz="1200" b="0" dirty="0"/>
              <a:t>(10-15 minutes) </a:t>
            </a:r>
            <a:r>
              <a:rPr lang="en-US" sz="1200" dirty="0"/>
              <a:t>In your small groups, answer the questions on the screen. We’ll have a chance to discuss them in a moment.</a:t>
            </a:r>
          </a:p>
          <a:p>
            <a:pPr marL="228600" indent="0">
              <a:buFont typeface="+mj-lt"/>
              <a:buNone/>
            </a:pPr>
            <a:endParaRPr lang="en-US" sz="1200" dirty="0"/>
          </a:p>
          <a:p>
            <a:pPr marL="228600" marR="0" lvl="0" indent="0" algn="l" defTabSz="914400" rtl="0" eaLnBrk="1" fontAlgn="auto" latinLnBrk="0" hangingPunct="1">
              <a:lnSpc>
                <a:spcPct val="117999"/>
              </a:lnSpc>
              <a:spcBef>
                <a:spcPts val="0"/>
              </a:spcBef>
              <a:spcAft>
                <a:spcPts val="0"/>
              </a:spcAft>
              <a:buClr>
                <a:srgbClr val="000000"/>
              </a:buClr>
              <a:buSzPts val="1400"/>
              <a:buFont typeface="+mj-lt"/>
              <a:buNone/>
              <a:tabLst/>
              <a:defRPr/>
            </a:pPr>
            <a:r>
              <a:rPr lang="en-US" sz="1200" b="1" dirty="0"/>
              <a:t>Whole Group Debrief: </a:t>
            </a:r>
            <a:r>
              <a:rPr lang="en-US" sz="1200" dirty="0"/>
              <a:t>(5-10 minutes) </a:t>
            </a:r>
            <a:r>
              <a:rPr lang="en-US" sz="1200" b="0" dirty="0"/>
              <a:t>Are there any volunteers willing to share their change example? </a:t>
            </a:r>
            <a:r>
              <a:rPr lang="en-US" sz="1200" b="1" dirty="0"/>
              <a:t>Pick one of these questions for the volunteers to answer: </a:t>
            </a:r>
            <a:r>
              <a:rPr lang="en-US" sz="1200" b="0" dirty="0"/>
              <a:t>Which zone are you in? Any obstacles? What actions are you going to take to overcome the obstacle? </a:t>
            </a:r>
            <a:r>
              <a:rPr lang="en-US" sz="1200" dirty="0">
                <a:sym typeface="Helvetica Neue"/>
              </a:rPr>
              <a:t>What opportunity, learning, or benefit is possible for you as a result of making your change successful? </a:t>
            </a:r>
            <a:endParaRPr lang="en-US" sz="1200" b="1" dirty="0"/>
          </a:p>
          <a:p>
            <a:pPr marL="685800" marR="0" lvl="0" indent="-457200" algn="l" defTabSz="914400" rtl="0" eaLnBrk="1" fontAlgn="auto" latinLnBrk="0" hangingPunct="1">
              <a:lnSpc>
                <a:spcPct val="117999"/>
              </a:lnSpc>
              <a:spcBef>
                <a:spcPts val="0"/>
              </a:spcBef>
              <a:spcAft>
                <a:spcPts val="0"/>
              </a:spcAft>
              <a:buClr>
                <a:srgbClr val="000000"/>
              </a:buClr>
              <a:buSzPts val="1400"/>
              <a:buFont typeface="+mj-lt"/>
              <a:buAutoNum type="arabicPeriod"/>
              <a:tabLst/>
              <a:defRPr/>
            </a:pPr>
            <a:endParaRPr lang="en-US" sz="1200" b="1" dirty="0"/>
          </a:p>
          <a:p>
            <a:pPr marL="228600" marR="0" lvl="0" indent="0" algn="l" defTabSz="914400" rtl="0" eaLnBrk="1" fontAlgn="auto" latinLnBrk="0" hangingPunct="1">
              <a:lnSpc>
                <a:spcPct val="117999"/>
              </a:lnSpc>
              <a:spcBef>
                <a:spcPts val="0"/>
              </a:spcBef>
              <a:spcAft>
                <a:spcPts val="0"/>
              </a:spcAft>
              <a:buClr>
                <a:srgbClr val="000000"/>
              </a:buClr>
              <a:buSzPts val="1400"/>
              <a:buFont typeface="+mj-lt"/>
              <a:buNone/>
              <a:tabLst/>
              <a:defRPr/>
            </a:pPr>
            <a:r>
              <a:rPr lang="en-US" sz="1200" b="1" dirty="0"/>
              <a:t>Closing: </a:t>
            </a:r>
            <a:r>
              <a:rPr lang="en-US" sz="1200" dirty="0">
                <a:effectLst/>
                <a:latin typeface="+mn-lt"/>
                <a:ea typeface="+mn-ea"/>
                <a:cs typeface="+mn-cs"/>
                <a:sym typeface="Helvetica Neue"/>
              </a:rPr>
              <a:t>Thanks so much for making the investment in yourself and taking the time to learn how to turn the uncertainty of change into opportunity!</a:t>
            </a:r>
            <a:r>
              <a:rPr lang="en-US" sz="1200" b="0" dirty="0"/>
              <a:t>  What are the key takeaways from this session? What will you do different around change moving forward? Hear from everyone if group is small or ask for a few if group is larger.</a:t>
            </a:r>
            <a:endParaRPr lang="en-US" sz="1200" dirty="0">
              <a:effectLst/>
              <a:latin typeface="+mn-lt"/>
              <a:ea typeface="+mn-ea"/>
              <a:cs typeface="+mn-cs"/>
              <a:sym typeface="Helvetica Neue"/>
            </a:endParaRPr>
          </a:p>
          <a:p>
            <a:endParaRPr lang="en-US" dirty="0"/>
          </a:p>
        </p:txBody>
      </p:sp>
    </p:spTree>
    <p:extLst>
      <p:ext uri="{BB962C8B-B14F-4D97-AF65-F5344CB8AC3E}">
        <p14:creationId xmlns:p14="http://schemas.microsoft.com/office/powerpoint/2010/main" val="421617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342900">
              <a:buFont typeface="Arial" panose="020B0604020202020204" pitchFamily="34" charset="0"/>
              <a:buChar char="•"/>
            </a:pPr>
            <a:r>
              <a:rPr lang="en-US" b="1" dirty="0"/>
              <a:t>Pre-work: </a:t>
            </a:r>
            <a:r>
              <a:rPr lang="en-US" dirty="0"/>
              <a:t>Have participants come prepared with their downloaded responses from the OnDemand Course.  </a:t>
            </a:r>
          </a:p>
          <a:p>
            <a:pPr marL="571500" indent="-342900">
              <a:buFont typeface="Arial" panose="020B0604020202020204" pitchFamily="34" charset="0"/>
              <a:buChar char="•"/>
            </a:pPr>
            <a:endParaRPr lang="en-US" dirty="0"/>
          </a:p>
          <a:p>
            <a:pPr marL="571500" indent="-342900">
              <a:buFont typeface="Arial" panose="020B0604020202020204" pitchFamily="34" charset="0"/>
              <a:buChar char="•"/>
            </a:pPr>
            <a:r>
              <a:rPr lang="en-US" b="1" dirty="0"/>
              <a:t>Opening: </a:t>
            </a:r>
            <a:r>
              <a:rPr lang="en-US" dirty="0"/>
              <a:t>Provide context for why the are taking this course.  Reiterate the investment in their learning and tie to larger organizational initiatives.</a:t>
            </a:r>
          </a:p>
          <a:p>
            <a:pPr marL="685800" lvl="1" indent="0" algn="l">
              <a:buFont typeface="Arial" panose="020B0604020202020204" pitchFamily="34" charset="0"/>
              <a:buNone/>
            </a:pPr>
            <a:endParaRPr lang="en-US" b="0" dirty="0"/>
          </a:p>
          <a:p>
            <a:pPr marL="571500" lvl="0" indent="-342900" algn="l">
              <a:buFont typeface="Arial" panose="020B0604020202020204" pitchFamily="34" charset="0"/>
              <a:buChar char="•"/>
            </a:pPr>
            <a:r>
              <a:rPr lang="en-US" b="1" dirty="0"/>
              <a:t>Say: </a:t>
            </a:r>
            <a:r>
              <a:rPr lang="en-US" dirty="0"/>
              <a:t>In the OnDemand content, </a:t>
            </a:r>
            <a:r>
              <a:rPr lang="en-US" b="0" i="0" dirty="0">
                <a:solidFill>
                  <a:srgbClr val="000000"/>
                </a:solidFill>
                <a:effectLst/>
                <a:latin typeface="HelveticaNeueLTPro-Roman"/>
              </a:rPr>
              <a:t>focuses on you realized the critical role you play as a leader and how to help your team envision change successfully—making the case for change</a:t>
            </a:r>
          </a:p>
          <a:p>
            <a:pPr marL="571500" lvl="0" indent="-342900" algn="l">
              <a:buFont typeface="Arial" panose="020B0604020202020204" pitchFamily="34" charset="0"/>
              <a:buChar char="•"/>
            </a:pPr>
            <a:endParaRPr lang="en-US" sz="2200" b="1" dirty="0">
              <a:effectLst/>
              <a:latin typeface="+mn-lt"/>
              <a:ea typeface="+mn-ea"/>
              <a:cs typeface="+mn-cs"/>
              <a:sym typeface="Helvetica Neue"/>
            </a:endParaRPr>
          </a:p>
          <a:p>
            <a:pPr marL="571500" lvl="0" indent="-342900" algn="l">
              <a:buFont typeface="Arial" panose="020B0604020202020204" pitchFamily="34" charset="0"/>
              <a:buChar char="•"/>
            </a:pPr>
            <a:r>
              <a:rPr lang="en-US" sz="2200" b="1" dirty="0">
                <a:effectLst/>
                <a:latin typeface="+mn-lt"/>
                <a:ea typeface="+mn-ea"/>
                <a:cs typeface="+mn-cs"/>
                <a:sym typeface="Helvetica Neue"/>
              </a:rPr>
              <a:t>Ask: </a:t>
            </a:r>
            <a:r>
              <a:rPr lang="en-US" sz="2200" b="0" dirty="0">
                <a:effectLst/>
                <a:latin typeface="+mn-lt"/>
                <a:ea typeface="+mn-ea"/>
                <a:cs typeface="+mn-cs"/>
                <a:sym typeface="Helvetica Neue"/>
              </a:rPr>
              <a:t> When you think about Change, how is your reaction as a leader different than if you were an individual contributor. (correct response may include they have to manage their own reaction to change while considering how the team is reacting and lead them through the change).  It’s a lot to balance!</a:t>
            </a:r>
          </a:p>
          <a:p>
            <a:pPr marL="571500" lvl="0" indent="-342900" algn="l">
              <a:buFont typeface="Arial" panose="020B0604020202020204" pitchFamily="34" charset="0"/>
              <a:buChar char="•"/>
            </a:pPr>
            <a:r>
              <a:rPr lang="en-US" sz="2200" b="1" dirty="0">
                <a:effectLst/>
                <a:latin typeface="+mn-lt"/>
                <a:ea typeface="+mn-ea"/>
                <a:cs typeface="+mn-cs"/>
                <a:sym typeface="Helvetica Neue"/>
              </a:rPr>
              <a:t>Advance </a:t>
            </a:r>
            <a:r>
              <a:rPr lang="en-US" sz="2200" b="0" dirty="0">
                <a:effectLst/>
                <a:latin typeface="+mn-lt"/>
                <a:ea typeface="+mn-ea"/>
                <a:cs typeface="+mn-cs"/>
                <a:sym typeface="Helvetica Neue"/>
              </a:rPr>
              <a:t>to next slide</a:t>
            </a:r>
          </a:p>
          <a:p>
            <a:pPr marL="571500" indent="-342900">
              <a:buFont typeface="Arial" panose="020B0604020202020204" pitchFamily="34" charset="0"/>
              <a:buChar char="•"/>
            </a:pPr>
            <a:endParaRPr lang="en-US" sz="2200" dirty="0">
              <a:effectLst/>
              <a:latin typeface="+mn-lt"/>
              <a:ea typeface="+mn-ea"/>
              <a:cs typeface="+mn-cs"/>
              <a:sym typeface="Helvetica Neue"/>
            </a:endParaRPr>
          </a:p>
          <a:p>
            <a:pPr marL="571500" indent="-342900">
              <a:buFont typeface="Arial" panose="020B0604020202020204" pitchFamily="34" charset="0"/>
              <a:buChar char="•"/>
            </a:pP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6117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0" dirty="0"/>
              <a:t>This is a build slide:</a:t>
            </a:r>
          </a:p>
          <a:p>
            <a:endParaRPr lang="en-US" sz="9600" dirty="0"/>
          </a:p>
          <a:p>
            <a:r>
              <a:rPr lang="en-US" sz="9600" dirty="0"/>
              <a:t>Ask:  True or false? Organizations change only when their people change? (True)</a:t>
            </a:r>
          </a:p>
          <a:p>
            <a:r>
              <a:rPr lang="en-US" sz="9600" dirty="0"/>
              <a:t>Ask: How easy or hard is it to ask people to change? (it can be hard)  </a:t>
            </a:r>
          </a:p>
          <a:p>
            <a:r>
              <a:rPr lang="en-US" sz="9600" dirty="0"/>
              <a:t>Click to reveal the Green Box</a:t>
            </a:r>
          </a:p>
          <a:p>
            <a:r>
              <a:rPr lang="en-US" sz="9600" dirty="0"/>
              <a:t>So we’ll spend the rest of our session today discussing your role in preparing for and gaining commitment to change, specifically in the zone of Status Quo, where your role as a leader isn’t to just explain the change, but to envision the change in a way that helps people move through the zone of Disruption and Adoption faster so they can get to the zone of Innovation. </a:t>
            </a:r>
          </a:p>
        </p:txBody>
      </p:sp>
    </p:spTree>
    <p:extLst>
      <p:ext uri="{BB962C8B-B14F-4D97-AF65-F5344CB8AC3E}">
        <p14:creationId xmlns:p14="http://schemas.microsoft.com/office/powerpoint/2010/main" val="1706687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b="1" dirty="0"/>
              <a:t>Say: </a:t>
            </a:r>
            <a:r>
              <a:rPr lang="en-US" dirty="0"/>
              <a:t>A powerful way to prepare for change is to have regular conversations with your team about events and trends that may lead to change.</a:t>
            </a:r>
          </a:p>
          <a:p>
            <a:r>
              <a:rPr lang="en-US" dirty="0"/>
              <a:t>        In your small group discuss the questions on this card as they relate to you and your team today.</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dirty="0"/>
          </a:p>
          <a:p>
            <a:pPr marL="228600" indent="0">
              <a:buNone/>
            </a:pPr>
            <a:r>
              <a:rPr lang="en-US" sz="1100" b="1" dirty="0"/>
              <a:t>Breakout 1: </a:t>
            </a:r>
            <a:r>
              <a:rPr lang="en-US" sz="1100" dirty="0"/>
              <a:t>(10 – 15 minutes) Practice asking and answering the questions on the card.</a:t>
            </a:r>
          </a:p>
          <a:p>
            <a:pPr marL="228600" indent="0">
              <a:buNone/>
            </a:pPr>
            <a:endParaRPr lang="en-US" sz="1100" b="1" dirty="0"/>
          </a:p>
          <a:p>
            <a:pPr marL="228600" indent="0">
              <a:buNone/>
            </a:pPr>
            <a:r>
              <a:rPr lang="en-US" sz="1100" b="1" dirty="0"/>
              <a:t>Whole Group Debrief: </a:t>
            </a:r>
            <a:r>
              <a:rPr lang="en-US" sz="1100" dirty="0"/>
              <a:t>(5-10 minutes) Who would like to share what they discussed and any insights they had? </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dirty="0"/>
          </a:p>
          <a:p>
            <a:endParaRPr lang="en-US" dirty="0"/>
          </a:p>
        </p:txBody>
      </p:sp>
    </p:spTree>
    <p:extLst>
      <p:ext uri="{BB962C8B-B14F-4D97-AF65-F5344CB8AC3E}">
        <p14:creationId xmlns:p14="http://schemas.microsoft.com/office/powerpoint/2010/main" val="8471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0" b="1" dirty="0"/>
              <a:t>DO:   </a:t>
            </a:r>
            <a:r>
              <a:rPr lang="en-US" sz="9600" dirty="0"/>
              <a:t>Put the Case for Change Worksheet in Chat for people to download (in case someone doesn’t have their completed one)</a:t>
            </a:r>
          </a:p>
          <a:p>
            <a:endParaRPr lang="en-US" sz="9600" dirty="0"/>
          </a:p>
          <a:p>
            <a:r>
              <a:rPr lang="en-US" sz="9600" b="1" dirty="0"/>
              <a:t>SAY</a:t>
            </a:r>
            <a:r>
              <a:rPr lang="en-US" sz="9600" dirty="0"/>
              <a:t>: we are going to spend the rest of our time together working through the Case for Change Worksheet. Pull up your downloaded answers from the course or pull the blank one out of the chat to use in your breakout rooms</a:t>
            </a:r>
          </a:p>
        </p:txBody>
      </p:sp>
    </p:spTree>
    <p:extLst>
      <p:ext uri="{BB962C8B-B14F-4D97-AF65-F5344CB8AC3E}">
        <p14:creationId xmlns:p14="http://schemas.microsoft.com/office/powerpoint/2010/main" val="247614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7766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b="1" dirty="0"/>
              <a:t>Say:  </a:t>
            </a:r>
            <a:r>
              <a:rPr lang="en-US" b="0" dirty="0"/>
              <a:t>Let’s work on a case for change together.  As you share this information your breakout rooms, give each other feedback or ask clarifying questions</a:t>
            </a:r>
            <a:endParaRPr lang="en-US" dirty="0"/>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dirty="0"/>
          </a:p>
          <a:p>
            <a:pPr marL="228600" indent="0">
              <a:buNone/>
            </a:pPr>
            <a:r>
              <a:rPr lang="en-US" sz="1100" b="1" dirty="0"/>
              <a:t>Breakout 1: </a:t>
            </a:r>
            <a:r>
              <a:rPr lang="en-US" sz="1100" dirty="0"/>
              <a:t>(10 – 15 minutes)</a:t>
            </a:r>
          </a:p>
          <a:p>
            <a:pPr marL="228600" indent="0">
              <a:buNone/>
            </a:pPr>
            <a:endParaRPr lang="en-US" sz="1100" b="1" dirty="0"/>
          </a:p>
          <a:p>
            <a:pPr marL="228600" indent="0">
              <a:buNone/>
            </a:pPr>
            <a:r>
              <a:rPr lang="en-US" sz="1100" b="1" dirty="0"/>
              <a:t>Whole Group Debrief: </a:t>
            </a:r>
            <a:r>
              <a:rPr lang="en-US" sz="1100" dirty="0"/>
              <a:t>(5-10 minutes) Who would like to share what they discussed and any insights they had? </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dirty="0"/>
          </a:p>
          <a:p>
            <a:endParaRPr lang="en-US" dirty="0"/>
          </a:p>
        </p:txBody>
      </p:sp>
    </p:spTree>
    <p:extLst>
      <p:ext uri="{BB962C8B-B14F-4D97-AF65-F5344CB8AC3E}">
        <p14:creationId xmlns:p14="http://schemas.microsoft.com/office/powerpoint/2010/main" val="1237389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b="1" dirty="0"/>
              <a:t>Say:</a:t>
            </a:r>
            <a:r>
              <a:rPr lang="en-US" b="0" dirty="0"/>
              <a:t> Continue with the last piece of the case for change by discussing the benefit of the change to the organization and your team</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b="0" dirty="0"/>
          </a:p>
          <a:p>
            <a:pPr marL="228600" indent="0">
              <a:buNone/>
            </a:pPr>
            <a:r>
              <a:rPr lang="en-US" sz="1200" b="1" dirty="0"/>
              <a:t>Breakout 1: </a:t>
            </a:r>
            <a:r>
              <a:rPr lang="en-US" sz="1200" dirty="0"/>
              <a:t>(10 – 15 minutes) </a:t>
            </a:r>
          </a:p>
          <a:p>
            <a:pPr marL="228600" indent="0">
              <a:buNone/>
            </a:pPr>
            <a:endParaRPr lang="en-US" sz="1200" dirty="0"/>
          </a:p>
          <a:p>
            <a:pPr marL="228600" indent="0">
              <a:buNone/>
            </a:pPr>
            <a:r>
              <a:rPr lang="en-US" sz="1200" b="1" dirty="0"/>
              <a:t>Whole Group Debrief: </a:t>
            </a:r>
            <a:r>
              <a:rPr lang="en-US" sz="1200" dirty="0"/>
              <a:t>(5-10 minutes) Who would like to share what they discussed and any insights they had? </a:t>
            </a:r>
          </a:p>
          <a:p>
            <a:pPr marL="228600" indent="0">
              <a:buNone/>
            </a:pPr>
            <a:endParaRPr lang="en-US" sz="1200" dirty="0"/>
          </a:p>
          <a:p>
            <a:pPr marL="228600" indent="0">
              <a:buNone/>
            </a:pPr>
            <a:r>
              <a:rPr lang="en-US" sz="1200" b="1" dirty="0"/>
              <a:t>Closing: </a:t>
            </a:r>
            <a:r>
              <a:rPr lang="en-US" sz="1200" dirty="0"/>
              <a:t>Key takeaways and committed actions to next steps (hear from everyone if group is small or ask for a few if group is larger) </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dirty="0"/>
          </a:p>
          <a:p>
            <a:endParaRPr lang="en-US" dirty="0"/>
          </a:p>
        </p:txBody>
      </p:sp>
    </p:spTree>
    <p:extLst>
      <p:ext uri="{BB962C8B-B14F-4D97-AF65-F5344CB8AC3E}">
        <p14:creationId xmlns:p14="http://schemas.microsoft.com/office/powerpoint/2010/main" val="3574898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342900">
              <a:buFont typeface="Arial" panose="020B0604020202020204" pitchFamily="34" charset="0"/>
              <a:buChar char="•"/>
            </a:pPr>
            <a:r>
              <a:rPr lang="en-US" b="1" dirty="0"/>
              <a:t>Pre-work: </a:t>
            </a:r>
            <a:r>
              <a:rPr lang="en-US" dirty="0"/>
              <a:t>Have participants come prepared with their downloaded responses from the OnDemand Course.  </a:t>
            </a:r>
          </a:p>
          <a:p>
            <a:pPr marL="571500" indent="-342900">
              <a:buFont typeface="Arial" panose="020B0604020202020204" pitchFamily="34" charset="0"/>
              <a:buChar char="•"/>
            </a:pPr>
            <a:endParaRPr lang="en-US" dirty="0"/>
          </a:p>
          <a:p>
            <a:pPr marL="571500" indent="-342900">
              <a:buFont typeface="Arial" panose="020B0604020202020204" pitchFamily="34" charset="0"/>
              <a:buChar char="•"/>
            </a:pPr>
            <a:r>
              <a:rPr lang="en-US" b="1" dirty="0"/>
              <a:t>Opening: </a:t>
            </a:r>
            <a:r>
              <a:rPr lang="en-US" dirty="0"/>
              <a:t>Provide context for why the are taking this course.  Reiterate the investment in their learning and tie to larger organizational initiatives.</a:t>
            </a:r>
          </a:p>
          <a:p>
            <a:pPr marL="685800" lvl="1" indent="0" algn="l">
              <a:buFont typeface="Arial" panose="020B0604020202020204" pitchFamily="34" charset="0"/>
              <a:buNone/>
            </a:pPr>
            <a:endParaRPr lang="en-US" b="0" dirty="0"/>
          </a:p>
          <a:p>
            <a:pPr marL="571500" lvl="0" indent="-342900" algn="l">
              <a:buFont typeface="Arial" panose="020B0604020202020204" pitchFamily="34" charset="0"/>
              <a:buChar char="•"/>
            </a:pPr>
            <a:r>
              <a:rPr lang="en-US" b="1" dirty="0"/>
              <a:t>Say: </a:t>
            </a:r>
            <a:r>
              <a:rPr lang="en-US" b="0" i="0" dirty="0">
                <a:solidFill>
                  <a:srgbClr val="000000"/>
                </a:solidFill>
                <a:effectLst/>
                <a:latin typeface="HelveticaNeueLTPro-Roman"/>
              </a:rPr>
              <a:t>In this module, you learned  skills as a leader for engaging your team through the most challenging aspects of change — disruption and adoption — so they can achieve results and you can reach innovation together. This is part 2 of </a:t>
            </a:r>
            <a:r>
              <a:rPr lang="en-US" b="0" i="1" dirty="0">
                <a:solidFill>
                  <a:srgbClr val="000000"/>
                </a:solidFill>
                <a:effectLst/>
                <a:latin typeface="HelveticaNeueLTPro-Roman"/>
              </a:rPr>
              <a:t>Lead Your Team Through Change.</a:t>
            </a:r>
          </a:p>
          <a:p>
            <a:pPr marL="571500" lvl="0" indent="-342900" algn="l">
              <a:buFont typeface="Arial" panose="020B0604020202020204" pitchFamily="34" charset="0"/>
              <a:buChar char="•"/>
            </a:pPr>
            <a:endParaRPr lang="en-US" b="0" i="1" dirty="0">
              <a:solidFill>
                <a:srgbClr val="000000"/>
              </a:solidFill>
              <a:effectLst/>
              <a:latin typeface="HelveticaNeueLTPro-Roman"/>
            </a:endParaRPr>
          </a:p>
          <a:p>
            <a:pPr marL="571500" marR="0" lvl="0" indent="-34290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Char char="•"/>
              <a:tabLst/>
              <a:defRPr/>
            </a:pPr>
            <a:r>
              <a:rPr lang="en-US" b="1" i="0" dirty="0">
                <a:solidFill>
                  <a:srgbClr val="000000"/>
                </a:solidFill>
                <a:effectLst/>
                <a:latin typeface="HelveticaNeueLTPro-Roman"/>
              </a:rPr>
              <a:t>Say</a:t>
            </a:r>
            <a:r>
              <a:rPr lang="en-US" b="0" i="0" dirty="0">
                <a:solidFill>
                  <a:srgbClr val="000000"/>
                </a:solidFill>
                <a:effectLst/>
                <a:latin typeface="HelveticaNeueLTPro-Roman"/>
              </a:rPr>
              <a:t>: today we’ll review the work you did and practice using  tools and having conversations to support meaningful dialogue about change.</a:t>
            </a:r>
            <a:endParaRPr lang="en-US" sz="2200" b="1" dirty="0">
              <a:effectLst/>
              <a:latin typeface="+mn-lt"/>
              <a:ea typeface="+mn-ea"/>
              <a:cs typeface="+mn-cs"/>
              <a:sym typeface="Helvetica Neue"/>
            </a:endParaRPr>
          </a:p>
          <a:p>
            <a:pPr marL="571500" lvl="0" indent="-342900" algn="l">
              <a:buFont typeface="Arial" panose="020B0604020202020204" pitchFamily="34" charset="0"/>
              <a:buChar char="•"/>
            </a:pPr>
            <a:endParaRPr lang="en-US" sz="2200" b="0" dirty="0">
              <a:effectLst/>
              <a:latin typeface="+mn-lt"/>
              <a:ea typeface="+mn-ea"/>
              <a:cs typeface="+mn-cs"/>
              <a:sym typeface="Helvetica Neue"/>
            </a:endParaRPr>
          </a:p>
          <a:p>
            <a:pPr marL="571500" lvl="0" indent="-342900" algn="l">
              <a:buFont typeface="Arial" panose="020B0604020202020204" pitchFamily="34" charset="0"/>
              <a:buChar char="•"/>
            </a:pPr>
            <a:r>
              <a:rPr lang="en-US" sz="2200" b="1" dirty="0">
                <a:effectLst/>
                <a:latin typeface="+mn-lt"/>
                <a:ea typeface="+mn-ea"/>
                <a:cs typeface="+mn-cs"/>
                <a:sym typeface="Helvetica Neue"/>
              </a:rPr>
              <a:t>Advance </a:t>
            </a:r>
            <a:r>
              <a:rPr lang="en-US" sz="2200" b="0" dirty="0">
                <a:effectLst/>
                <a:latin typeface="+mn-lt"/>
                <a:ea typeface="+mn-ea"/>
                <a:cs typeface="+mn-cs"/>
                <a:sym typeface="Helvetica Neue"/>
              </a:rPr>
              <a:t>to next slide</a:t>
            </a:r>
          </a:p>
          <a:p>
            <a:pPr marL="571500" indent="-342900">
              <a:buFont typeface="Arial" panose="020B0604020202020204" pitchFamily="34" charset="0"/>
              <a:buChar char="•"/>
            </a:pPr>
            <a:endParaRPr lang="en-US" sz="2200" dirty="0">
              <a:effectLst/>
              <a:latin typeface="+mn-lt"/>
              <a:ea typeface="+mn-ea"/>
              <a:cs typeface="+mn-cs"/>
              <a:sym typeface="Helvetica Neue"/>
            </a:endParaRPr>
          </a:p>
          <a:p>
            <a:pPr marL="571500" indent="-342900">
              <a:buFont typeface="Arial" panose="020B0604020202020204" pitchFamily="34" charset="0"/>
              <a:buChar char="•"/>
            </a:pPr>
            <a:endParaRPr lang="en-US" sz="2200" dirty="0">
              <a:effectLst/>
              <a:latin typeface="Helvetica Neue"/>
              <a:ea typeface="Helvetica Neue"/>
              <a:cs typeface="Helvetica Neue"/>
              <a:sym typeface="Helvetica Neue"/>
            </a:endParaRPr>
          </a:p>
          <a:p>
            <a:endParaRPr lang="en-US" sz="2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204900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0" algn="l">
              <a:buFont typeface="Arial" panose="020B0604020202020204" pitchFamily="34" charset="0"/>
              <a:buNone/>
            </a:pPr>
            <a:r>
              <a:rPr lang="en-US" sz="1200" b="1" dirty="0">
                <a:effectLst/>
                <a:latin typeface="+mn-lt"/>
                <a:ea typeface="+mn-ea"/>
                <a:cs typeface="+mn-cs"/>
                <a:sym typeface="Helvetica Neue"/>
              </a:rPr>
              <a:t>Say:  </a:t>
            </a:r>
            <a:r>
              <a:rPr lang="en-US" sz="1200" b="0" dirty="0">
                <a:effectLst/>
                <a:latin typeface="+mn-lt"/>
                <a:ea typeface="+mn-ea"/>
                <a:cs typeface="+mn-cs"/>
                <a:sym typeface="Helvetica Neue"/>
              </a:rPr>
              <a:t>we are going to talk about the leader’s role when we are in the Zone of Disruption.  Because the change curve follows a predictable pattern, a dip in results and productivity is predictable and expected. In the course, we learned about 2 types of conversations that we have with our teams: 1) reactions and  2) Results and Actions</a:t>
            </a:r>
          </a:p>
          <a:p>
            <a:pPr marL="571500" lvl="0" indent="-342900" algn="l">
              <a:buFont typeface="Arial" panose="020B0604020202020204" pitchFamily="34" charset="0"/>
              <a:buChar char="•"/>
            </a:pPr>
            <a:endParaRPr lang="en-US" sz="1200" b="0" dirty="0">
              <a:effectLst/>
              <a:latin typeface="+mn-lt"/>
              <a:ea typeface="+mn-ea"/>
              <a:cs typeface="+mn-cs"/>
              <a:sym typeface="Helvetica Neue"/>
            </a:endParaRPr>
          </a:p>
          <a:p>
            <a:pPr marL="571500" lvl="0" indent="-342900" algn="l">
              <a:buFont typeface="Arial" panose="020B0604020202020204" pitchFamily="34" charset="0"/>
              <a:buChar char="•"/>
            </a:pPr>
            <a:endParaRPr lang="en-US" sz="1200" b="0" dirty="0">
              <a:effectLst/>
              <a:latin typeface="+mn-lt"/>
              <a:ea typeface="+mn-ea"/>
              <a:cs typeface="+mn-cs"/>
              <a:sym typeface="Helvetica Neue"/>
            </a:endParaRPr>
          </a:p>
          <a:p>
            <a:pPr marL="228600" lvl="0" indent="0" algn="l">
              <a:buFont typeface="Arial" panose="020B0604020202020204" pitchFamily="34" charset="0"/>
              <a:buNone/>
            </a:pPr>
            <a:r>
              <a:rPr lang="en-US" sz="1200" b="1" dirty="0">
                <a:effectLst/>
                <a:latin typeface="+mn-lt"/>
                <a:ea typeface="+mn-ea"/>
                <a:cs typeface="+mn-cs"/>
                <a:sym typeface="Helvetica Neue"/>
              </a:rPr>
              <a:t>ASK: </a:t>
            </a:r>
            <a:r>
              <a:rPr lang="en-US" sz="1200" b="0" dirty="0">
                <a:effectLst/>
                <a:latin typeface="+mn-lt"/>
                <a:ea typeface="+mn-ea"/>
                <a:cs typeface="+mn-cs"/>
                <a:sym typeface="Helvetica Neue"/>
              </a:rPr>
              <a:t>What do you do as a leader when you are dialoguing about people’s reactions? (answers may include listen with empathy, try to understand their reaction to change, where they are on the curve)</a:t>
            </a:r>
          </a:p>
          <a:p>
            <a:pPr marL="228600" lvl="0" indent="0" algn="l">
              <a:buFont typeface="Arial" panose="020B0604020202020204" pitchFamily="34" charset="0"/>
              <a:buNone/>
            </a:pPr>
            <a:endParaRPr lang="en-US" sz="1200" b="0" dirty="0">
              <a:effectLst/>
              <a:latin typeface="+mn-lt"/>
              <a:ea typeface="+mn-ea"/>
              <a:cs typeface="+mn-cs"/>
              <a:sym typeface="Helvetica Neue"/>
            </a:endParaRPr>
          </a:p>
          <a:p>
            <a:pPr marL="228600" lvl="0" indent="0" algn="l">
              <a:buFont typeface="Arial" panose="020B0604020202020204" pitchFamily="34" charset="0"/>
              <a:buNone/>
            </a:pPr>
            <a:r>
              <a:rPr lang="en-US" sz="1200" b="0" dirty="0">
                <a:effectLst/>
                <a:latin typeface="+mn-lt"/>
                <a:ea typeface="+mn-ea"/>
                <a:cs typeface="+mn-cs"/>
                <a:sym typeface="Helvetica Neue"/>
              </a:rPr>
              <a:t>ASK:  What do you do as a leader when you are dialoguing about Results and actions (answers may include—be specific about the results the change is trying to accomplish and specific behaviors people should </a:t>
            </a:r>
          </a:p>
          <a:p>
            <a:pPr marL="571500" lvl="0" indent="-342900" algn="l">
              <a:buFont typeface="Arial" panose="020B0604020202020204" pitchFamily="34" charset="0"/>
              <a:buChar char="•"/>
            </a:pPr>
            <a:endParaRPr lang="en-US" sz="1200" b="0" dirty="0">
              <a:effectLst/>
              <a:latin typeface="+mn-lt"/>
              <a:ea typeface="+mn-ea"/>
              <a:cs typeface="+mn-cs"/>
              <a:sym typeface="Helvetica Neue"/>
            </a:endParaRPr>
          </a:p>
          <a:p>
            <a:pPr marL="228600" lvl="0" indent="0" algn="l">
              <a:buFont typeface="Arial" panose="020B0604020202020204" pitchFamily="34" charset="0"/>
              <a:buNone/>
            </a:pPr>
            <a:r>
              <a:rPr lang="en-US" sz="1200" b="1" dirty="0">
                <a:effectLst/>
                <a:latin typeface="+mn-lt"/>
                <a:ea typeface="+mn-ea"/>
                <a:cs typeface="+mn-cs"/>
                <a:sym typeface="Helvetica Neue"/>
              </a:rPr>
              <a:t>Advance </a:t>
            </a:r>
            <a:r>
              <a:rPr lang="en-US" sz="1200" b="0" dirty="0">
                <a:effectLst/>
                <a:latin typeface="+mn-lt"/>
                <a:ea typeface="+mn-ea"/>
                <a:cs typeface="+mn-cs"/>
                <a:sym typeface="Helvetica Neue"/>
              </a:rPr>
              <a:t>to next slide</a:t>
            </a:r>
          </a:p>
          <a:p>
            <a:pPr marL="571500" indent="-342900">
              <a:buFont typeface="Arial" panose="020B0604020202020204" pitchFamily="34" charset="0"/>
              <a:buChar char="•"/>
            </a:pPr>
            <a:endParaRPr lang="en-US" sz="1200" dirty="0">
              <a:effectLst/>
              <a:latin typeface="+mn-lt"/>
              <a:ea typeface="+mn-ea"/>
              <a:cs typeface="+mn-cs"/>
              <a:sym typeface="Helvetica Neue"/>
            </a:endParaRPr>
          </a:p>
          <a:p>
            <a:pPr marL="571500" indent="-342900">
              <a:buFont typeface="Arial" panose="020B0604020202020204" pitchFamily="34" charset="0"/>
              <a:buChar char="•"/>
            </a:pPr>
            <a:endParaRPr lang="en-US" sz="1200" dirty="0">
              <a:effectLst/>
              <a:latin typeface="Helvetica Neue"/>
              <a:ea typeface="Helvetica Neue"/>
              <a:cs typeface="Helvetica Neue"/>
              <a:sym typeface="Helvetica Neue"/>
            </a:endParaRPr>
          </a:p>
          <a:p>
            <a:endParaRPr lang="en-US" sz="1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600180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b="1" dirty="0"/>
              <a:t>Say:</a:t>
            </a:r>
            <a:r>
              <a:rPr lang="en-US" b="0" dirty="0"/>
              <a:t> Continue with the last piece of the case for change by discussing the benefit of the change to the organization and your team</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b="0" dirty="0"/>
          </a:p>
          <a:p>
            <a:pPr marL="228600" indent="0">
              <a:buNone/>
            </a:pPr>
            <a:r>
              <a:rPr lang="en-US" sz="1200" b="1" dirty="0"/>
              <a:t>Breakout 1: </a:t>
            </a:r>
            <a:r>
              <a:rPr lang="en-US" sz="1200" dirty="0"/>
              <a:t>(10 – 15 minutes) </a:t>
            </a:r>
          </a:p>
          <a:p>
            <a:pPr marL="228600" indent="0">
              <a:buNone/>
            </a:pPr>
            <a:endParaRPr lang="en-US" sz="1200" dirty="0"/>
          </a:p>
          <a:p>
            <a:pPr marL="228600" indent="0">
              <a:buNone/>
            </a:pPr>
            <a:r>
              <a:rPr lang="en-US" sz="1200" b="1" dirty="0"/>
              <a:t>Whole Group Debrief: </a:t>
            </a:r>
            <a:r>
              <a:rPr lang="en-US" sz="1200" dirty="0"/>
              <a:t>(5-10 minutes) Who would like to share what they discussed and any insights they had? </a:t>
            </a:r>
          </a:p>
          <a:p>
            <a:pPr marL="228600" indent="0">
              <a:buNone/>
            </a:pPr>
            <a:endParaRPr lang="en-US" sz="1200" dirty="0"/>
          </a:p>
          <a:p>
            <a:endParaRPr lang="en-US" dirty="0"/>
          </a:p>
        </p:txBody>
      </p:sp>
    </p:spTree>
    <p:extLst>
      <p:ext uri="{BB962C8B-B14F-4D97-AF65-F5344CB8AC3E}">
        <p14:creationId xmlns:p14="http://schemas.microsoft.com/office/powerpoint/2010/main" val="800842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b="1" dirty="0"/>
              <a:t>Say:</a:t>
            </a:r>
            <a:r>
              <a:rPr lang="en-US" b="0" dirty="0"/>
              <a:t> Continue with the last piece of the case for change by discussing the benefit of the change to the organization and your team</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b="0" dirty="0"/>
          </a:p>
          <a:p>
            <a:pPr marL="228600" indent="0">
              <a:buNone/>
            </a:pPr>
            <a:r>
              <a:rPr lang="en-US" sz="1200" b="1" dirty="0"/>
              <a:t>Breakout 1: </a:t>
            </a:r>
            <a:r>
              <a:rPr lang="en-US" sz="1200" dirty="0"/>
              <a:t>(10 – 15 minutes) </a:t>
            </a:r>
          </a:p>
          <a:p>
            <a:pPr marL="228600" indent="0">
              <a:buNone/>
            </a:pPr>
            <a:endParaRPr lang="en-US" sz="1200" dirty="0"/>
          </a:p>
          <a:p>
            <a:pPr marL="228600" indent="0">
              <a:buNone/>
            </a:pPr>
            <a:r>
              <a:rPr lang="en-US" sz="1200" b="1" dirty="0"/>
              <a:t>Whole Group Debrief: </a:t>
            </a:r>
            <a:r>
              <a:rPr lang="en-US" sz="1200" dirty="0"/>
              <a:t>(5-10 minutes) Who would like to share what they discussed and any insights they had? </a:t>
            </a:r>
          </a:p>
          <a:p>
            <a:pPr marL="228600" indent="0">
              <a:buNone/>
            </a:pPr>
            <a:endParaRPr lang="en-US" sz="1200" dirty="0"/>
          </a:p>
          <a:p>
            <a:endParaRPr lang="en-US" dirty="0"/>
          </a:p>
        </p:txBody>
      </p:sp>
    </p:spTree>
    <p:extLst>
      <p:ext uri="{BB962C8B-B14F-4D97-AF65-F5344CB8AC3E}">
        <p14:creationId xmlns:p14="http://schemas.microsoft.com/office/powerpoint/2010/main" val="4167737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0" algn="l">
              <a:buFont typeface="Arial" panose="020B0604020202020204" pitchFamily="34" charset="0"/>
              <a:buNone/>
            </a:pPr>
            <a:r>
              <a:rPr lang="en-US" sz="1200" b="1" dirty="0">
                <a:effectLst/>
                <a:latin typeface="+mn-lt"/>
                <a:ea typeface="+mn-ea"/>
                <a:cs typeface="+mn-cs"/>
                <a:sym typeface="Helvetica Neue"/>
              </a:rPr>
              <a:t>This is a build slide (do not reveal the 3 strategies for increasing engagement yet)</a:t>
            </a:r>
          </a:p>
          <a:p>
            <a:pPr marL="228600" lvl="0" indent="0" algn="l">
              <a:buFont typeface="Arial" panose="020B0604020202020204" pitchFamily="34" charset="0"/>
              <a:buNone/>
            </a:pPr>
            <a:endParaRPr lang="en-US" sz="1200" b="1" dirty="0">
              <a:effectLst/>
              <a:latin typeface="+mn-lt"/>
              <a:ea typeface="+mn-ea"/>
              <a:cs typeface="+mn-cs"/>
              <a:sym typeface="Helvetica Neue"/>
            </a:endParaRPr>
          </a:p>
          <a:p>
            <a:pPr marL="228600" lvl="0" indent="0" algn="l">
              <a:buFont typeface="Arial" panose="020B0604020202020204" pitchFamily="34" charset="0"/>
              <a:buNone/>
            </a:pPr>
            <a:r>
              <a:rPr lang="en-US" sz="1200" b="1" dirty="0">
                <a:effectLst/>
                <a:latin typeface="+mn-lt"/>
                <a:ea typeface="+mn-ea"/>
                <a:cs typeface="+mn-cs"/>
                <a:sym typeface="Helvetica Neue"/>
              </a:rPr>
              <a:t>Say:  </a:t>
            </a:r>
            <a:r>
              <a:rPr lang="en-US" sz="1200" b="0" dirty="0">
                <a:effectLst/>
                <a:latin typeface="+mn-lt"/>
                <a:ea typeface="+mn-ea"/>
                <a:cs typeface="+mn-cs"/>
                <a:sym typeface="Helvetica Neue"/>
              </a:rPr>
              <a:t>In the zone of Adoption, our role as leaders is to engage your team to help them persist towards the zone of Innovation, where we recognize real results.</a:t>
            </a:r>
            <a:endParaRPr lang="en-US" sz="1200" b="1" dirty="0">
              <a:effectLst/>
              <a:latin typeface="+mn-lt"/>
              <a:ea typeface="+mn-ea"/>
              <a:cs typeface="+mn-cs"/>
              <a:sym typeface="Helvetica Neue"/>
            </a:endParaRPr>
          </a:p>
          <a:p>
            <a:pPr marL="228600" lvl="0" indent="0" algn="l">
              <a:buFont typeface="Arial" panose="020B0604020202020204" pitchFamily="34" charset="0"/>
              <a:buNone/>
            </a:pPr>
            <a:endParaRPr lang="en-US" sz="1200" b="1" dirty="0">
              <a:effectLst/>
              <a:latin typeface="+mn-lt"/>
              <a:ea typeface="+mn-ea"/>
              <a:cs typeface="+mn-cs"/>
              <a:sym typeface="Helvetica Neue"/>
            </a:endParaRPr>
          </a:p>
          <a:p>
            <a:pPr marL="228600" lvl="0" indent="0" algn="l">
              <a:buFont typeface="Arial" panose="020B0604020202020204" pitchFamily="34" charset="0"/>
              <a:buNone/>
            </a:pPr>
            <a:r>
              <a:rPr lang="en-US" sz="1200" b="1" dirty="0">
                <a:effectLst/>
                <a:latin typeface="+mn-lt"/>
                <a:ea typeface="+mn-ea"/>
                <a:cs typeface="+mn-cs"/>
                <a:sym typeface="Helvetica Neue"/>
              </a:rPr>
              <a:t>ASK: </a:t>
            </a:r>
            <a:r>
              <a:rPr lang="en-US" sz="1200" b="0" dirty="0">
                <a:effectLst/>
                <a:latin typeface="+mn-lt"/>
                <a:ea typeface="+mn-ea"/>
                <a:cs typeface="+mn-cs"/>
                <a:sym typeface="Helvetica Neue"/>
              </a:rPr>
              <a:t> Does anyone remember the 3 strategies for increasing engagement?  Reveal the strategies.  Today, we will focus on helping prioritize or reduce obstacles.  Why is this important?</a:t>
            </a:r>
          </a:p>
          <a:p>
            <a:pPr marL="228600" lvl="0" indent="0" algn="l">
              <a:buFont typeface="Arial" panose="020B0604020202020204" pitchFamily="34" charset="0"/>
              <a:buNone/>
            </a:pPr>
            <a:r>
              <a:rPr lang="en-US" sz="1200" b="0" dirty="0">
                <a:effectLst/>
                <a:latin typeface="+mn-lt"/>
                <a:ea typeface="+mn-ea"/>
                <a:cs typeface="+mn-cs"/>
                <a:sym typeface="Helvetica Neue"/>
              </a:rPr>
              <a:t>How does this improve adoption?</a:t>
            </a:r>
          </a:p>
          <a:p>
            <a:endParaRPr lang="en-US" sz="12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4251085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b="1" dirty="0"/>
              <a:t>This is a build slide</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b="1" dirty="0"/>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r>
              <a:rPr lang="en-US" b="1" dirty="0"/>
              <a:t>Say: </a:t>
            </a:r>
            <a:r>
              <a:rPr lang="en-US" dirty="0"/>
              <a:t>Help prioritize or reduce  obstacles will help your team reserve their energy or allow space for adopting the change.  See a couple of examples on the slide. In your breakout room discuss these and other ideas.  Get creative in your brainstorming!</a:t>
            </a:r>
          </a:p>
          <a:p>
            <a:pPr marL="457200" marR="0" lvl="0" indent="-228600" algn="l" defTabSz="914400" rtl="0" eaLnBrk="1" fontAlgn="auto" latinLnBrk="0" hangingPunct="1">
              <a:lnSpc>
                <a:spcPct val="117999"/>
              </a:lnSpc>
              <a:spcBef>
                <a:spcPts val="0"/>
              </a:spcBef>
              <a:spcAft>
                <a:spcPts val="0"/>
              </a:spcAft>
              <a:buClr>
                <a:srgbClr val="000000"/>
              </a:buClr>
              <a:buSzPts val="1400"/>
              <a:buFont typeface="Arial"/>
              <a:buNone/>
              <a:tabLst/>
              <a:defRPr/>
            </a:pPr>
            <a:endParaRPr lang="en-US" b="0" dirty="0"/>
          </a:p>
          <a:p>
            <a:pPr marL="228600" indent="0">
              <a:buNone/>
            </a:pPr>
            <a:r>
              <a:rPr lang="en-US" sz="1200" b="1" dirty="0"/>
              <a:t>Breakout 1: </a:t>
            </a:r>
            <a:r>
              <a:rPr lang="en-US" sz="1200" dirty="0"/>
              <a:t>(10 – 15 minutes) </a:t>
            </a:r>
          </a:p>
          <a:p>
            <a:pPr marL="228600" indent="0">
              <a:buNone/>
            </a:pPr>
            <a:endParaRPr lang="en-US" sz="1200" dirty="0"/>
          </a:p>
          <a:p>
            <a:pPr marL="228600" indent="0">
              <a:buNone/>
            </a:pPr>
            <a:r>
              <a:rPr lang="en-US" sz="1200" b="1" dirty="0"/>
              <a:t>Whole Group Debrief: </a:t>
            </a:r>
            <a:r>
              <a:rPr lang="en-US" sz="1200" dirty="0"/>
              <a:t>(5-10 minutes) Who would like to share what they discussed and any insights they had? </a:t>
            </a:r>
          </a:p>
          <a:p>
            <a:pPr marL="228600" indent="0">
              <a:buNone/>
            </a:pPr>
            <a:endParaRPr lang="en-US" sz="1200" dirty="0"/>
          </a:p>
          <a:p>
            <a:pPr marL="228600" indent="0">
              <a:buNone/>
            </a:pPr>
            <a:endParaRPr lang="en-US" sz="1200" dirty="0"/>
          </a:p>
          <a:p>
            <a:pPr marL="228600" indent="0">
              <a:buNone/>
            </a:pPr>
            <a:endParaRPr lang="en-US" sz="1200" dirty="0"/>
          </a:p>
          <a:p>
            <a:pPr marL="228600" indent="0" algn="just">
              <a:buNone/>
            </a:pPr>
            <a:endParaRPr lang="en-US" sz="1200" dirty="0"/>
          </a:p>
          <a:p>
            <a:pPr marL="228600" indent="0">
              <a:buNone/>
            </a:pPr>
            <a:endParaRPr lang="en-US" sz="1200" dirty="0"/>
          </a:p>
          <a:p>
            <a:endParaRPr lang="en-US" dirty="0"/>
          </a:p>
        </p:txBody>
      </p:sp>
    </p:spTree>
    <p:extLst>
      <p:ext uri="{BB962C8B-B14F-4D97-AF65-F5344CB8AC3E}">
        <p14:creationId xmlns:p14="http://schemas.microsoft.com/office/powerpoint/2010/main" val="10385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b="0" dirty="0"/>
              <a:t> So you have made a lot of progress in becoming a Change Leader over the last several weeks.  Congratulate yourself for making the time and committing to using these new skills and tools.  A leader’s job is tough, but it gets better and more rewarding when you have the competence and confidence to work with your team.</a:t>
            </a:r>
          </a:p>
          <a:p>
            <a:endParaRPr lang="en-US" b="0" dirty="0"/>
          </a:p>
          <a:p>
            <a:pPr marL="228600" indent="0">
              <a:buNone/>
            </a:pPr>
            <a:r>
              <a:rPr lang="en-US" sz="1200" b="1" dirty="0"/>
              <a:t>Say: </a:t>
            </a:r>
            <a:r>
              <a:rPr lang="en-US" sz="1200" dirty="0"/>
              <a:t>there are many tools in your Change Leader tool kit that can help you and your team beyond what we have covered in this session.  Has anyone looked at the tool or used any of the information in it? can someone share what they have used and how it has positively impacted their team.  if no one shares, provide the link and give participants a minute to download it.</a:t>
            </a:r>
          </a:p>
          <a:p>
            <a:pPr marL="228600" indent="0">
              <a:buNone/>
            </a:pPr>
            <a:endParaRPr lang="en-US" sz="1200" dirty="0"/>
          </a:p>
          <a:p>
            <a:pPr marL="228600" indent="0">
              <a:buNone/>
            </a:pPr>
            <a:r>
              <a:rPr lang="en-US" sz="1200" dirty="0"/>
              <a:t>Before we end the session, make one commitment to yourself for continuing to develop your skills as a Change Leaders.  Consider blocking time on your calendar each week to review one of the tools from this course and continue to help your team as new changes arrive.</a:t>
            </a:r>
          </a:p>
          <a:p>
            <a:pPr marL="228600" indent="0">
              <a:buNone/>
            </a:pPr>
            <a:endParaRPr lang="en-US" sz="1200" dirty="0"/>
          </a:p>
          <a:p>
            <a:pPr marL="228600" indent="0">
              <a:buNone/>
            </a:pPr>
            <a:endParaRPr lang="en-US" sz="1200" dirty="0">
              <a:latin typeface="HelveticaNeueLTPro-Bd"/>
            </a:endParaRPr>
          </a:p>
          <a:p>
            <a:endParaRPr lang="en-US" sz="1400" b="1" dirty="0">
              <a:effectLst/>
              <a:latin typeface="+mn-lt"/>
              <a:ea typeface="+mn-ea"/>
              <a:cs typeface="+mn-cs"/>
              <a:sym typeface="Helvetica Neue"/>
            </a:endParaRPr>
          </a:p>
          <a:p>
            <a:endParaRPr lang="en-US" sz="1400" dirty="0">
              <a:effectLst/>
              <a:latin typeface="+mn-lt"/>
              <a:ea typeface="+mn-ea"/>
              <a:cs typeface="+mn-cs"/>
              <a:sym typeface="Helvetica Neue"/>
            </a:endParaRPr>
          </a:p>
          <a:p>
            <a:endParaRPr lang="en-US" b="1" dirty="0"/>
          </a:p>
        </p:txBody>
      </p:sp>
    </p:spTree>
    <p:extLst>
      <p:ext uri="{BB962C8B-B14F-4D97-AF65-F5344CB8AC3E}">
        <p14:creationId xmlns:p14="http://schemas.microsoft.com/office/powerpoint/2010/main" val="1343632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880198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Arial" panose="020B0604020202020204" pitchFamily="34" charset="0"/>
              </a:rPr>
              <a:t>This is the backup slide if the CP wants a more conditional statement</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880AE9B-3CC7-EA40-B687-F533EC1069F5}" type="slidenum">
              <a:rPr lang="en-US" smtClean="0"/>
              <a:t>3</a:t>
            </a:fld>
            <a:endParaRPr lang="en-US"/>
          </a:p>
        </p:txBody>
      </p:sp>
    </p:spTree>
    <p:extLst>
      <p:ext uri="{BB962C8B-B14F-4D97-AF65-F5344CB8AC3E}">
        <p14:creationId xmlns:p14="http://schemas.microsoft.com/office/powerpoint/2010/main" val="2657519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Closing Congratulations Team! : </a:t>
            </a:r>
            <a:r>
              <a:rPr lang="en-US" dirty="0"/>
              <a:t>Read the slide.  </a:t>
            </a:r>
            <a:r>
              <a:rPr lang="en-US"/>
              <a:t>Thank you all for your participation.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795742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leads complete this slide to provide the purpose of the session </a:t>
            </a:r>
          </a:p>
        </p:txBody>
      </p:sp>
    </p:spTree>
    <p:extLst>
      <p:ext uri="{BB962C8B-B14F-4D97-AF65-F5344CB8AC3E}">
        <p14:creationId xmlns:p14="http://schemas.microsoft.com/office/powerpoint/2010/main" val="286289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117269646e5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Share the outcomes of the course, the date range, time commitment, and the Impact Platform link.   They should have received all this information in your scheduling emails, but this is a reminder.  </a:t>
            </a:r>
            <a:endParaRPr dirty="0"/>
          </a:p>
        </p:txBody>
      </p:sp>
      <p:sp>
        <p:nvSpPr>
          <p:cNvPr id="1300" name="Google Shape;1300;g117269646e5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Clr>
                <a:schemeClr val="accent1"/>
              </a:buClr>
              <a:buFont typeface="+mj-lt"/>
              <a:buAutoNum type="arabicPeriod"/>
            </a:pPr>
            <a:r>
              <a:rPr lang="en-US" dirty="0"/>
              <a:t>Review the actions and take questions. </a:t>
            </a:r>
          </a:p>
        </p:txBody>
      </p:sp>
    </p:spTree>
    <p:extLst>
      <p:ext uri="{BB962C8B-B14F-4D97-AF65-F5344CB8AC3E}">
        <p14:creationId xmlns:p14="http://schemas.microsoft.com/office/powerpoint/2010/main" val="402352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course timeline and add in the scheduled dates. </a:t>
            </a:r>
          </a:p>
        </p:txBody>
      </p:sp>
    </p:spTree>
    <p:extLst>
      <p:ext uri="{BB962C8B-B14F-4D97-AF65-F5344CB8AC3E}">
        <p14:creationId xmlns:p14="http://schemas.microsoft.com/office/powerpoint/2010/main" val="76023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Walk through the standard flow of each session so participants know what to expect </a:t>
            </a:r>
          </a:p>
        </p:txBody>
      </p:sp>
    </p:spTree>
    <p:extLst>
      <p:ext uri="{BB962C8B-B14F-4D97-AF65-F5344CB8AC3E}">
        <p14:creationId xmlns:p14="http://schemas.microsoft.com/office/powerpoint/2010/main" val="239167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capstone expectations or remove if you are not doing a capstone presentation. </a:t>
            </a:r>
          </a:p>
        </p:txBody>
      </p:sp>
    </p:spTree>
    <p:extLst>
      <p:ext uri="{BB962C8B-B14F-4D97-AF65-F5344CB8AC3E}">
        <p14:creationId xmlns:p14="http://schemas.microsoft.com/office/powerpoint/2010/main" val="2288707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Master" Target="../slideMasters/slideMaster1.xml"/><Relationship Id="rId4" Type="http://schemas.openxmlformats.org/officeDocument/2006/relationships/image" Target="../media/image25.jp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22.jpg"/><Relationship Id="rId4" Type="http://schemas.openxmlformats.org/officeDocument/2006/relationships/image" Target="../media/image21.jp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emf"/><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5.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8.sv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6389649" y="76199"/>
            <a:ext cx="5494255" cy="678180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2EB579FC-9774-A22A-3F7E-B06DE7AE1BF7}"/>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0AF307DF-DD51-A9DF-1626-088B513930BA}"/>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0669414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genda Slide - 18pt text siz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1" y="795528"/>
            <a:ext cx="10174514"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615950" y="1924064"/>
            <a:ext cx="10966450" cy="4572000"/>
          </a:xfrm>
        </p:spPr>
        <p:txBody>
          <a:bodyPr>
            <a:noAutofit/>
          </a:bodyPr>
          <a:lstStyle>
            <a:lvl1pPr marL="344488" indent="-344488">
              <a:lnSpc>
                <a:spcPct val="100000"/>
              </a:lnSpc>
              <a:spcBef>
                <a:spcPts val="0"/>
              </a:spcBef>
              <a:spcAft>
                <a:spcPts val="300"/>
              </a:spcAft>
              <a:buClr>
                <a:schemeClr val="accent1"/>
              </a:buClr>
              <a:buFont typeface="+mj-lt"/>
              <a:buAutoNum type="arabicPeriod"/>
              <a:tabLst/>
              <a:defRPr sz="1800" b="1"/>
            </a:lvl1pPr>
            <a:lvl2pPr marL="522288" indent="-177800">
              <a:spcBef>
                <a:spcPts val="0"/>
              </a:spcBef>
              <a:spcAft>
                <a:spcPts val="300"/>
              </a:spcAft>
              <a:buClr>
                <a:schemeClr val="accent1"/>
              </a:buClr>
              <a:buFont typeface="Arial" panose="020B0604020202020204" pitchFamily="34" charset="0"/>
              <a:buChar char="•"/>
              <a:tabLst/>
              <a:defRPr sz="1800" u="none" baseline="0">
                <a:uFill>
                  <a:solidFill>
                    <a:schemeClr val="accent1"/>
                  </a:solidFill>
                </a:uFill>
              </a:defRPr>
            </a:lvl2pPr>
            <a:lvl3pPr marL="746125" indent="-223838">
              <a:spcBef>
                <a:spcPts val="0"/>
              </a:spcBef>
              <a:spcAft>
                <a:spcPts val="300"/>
              </a:spcAft>
              <a:buClr>
                <a:schemeClr val="accent1"/>
              </a:buClr>
              <a:tabLst/>
              <a:defRPr sz="1800"/>
            </a:lvl3pPr>
          </a:lstStyle>
          <a:p>
            <a:pPr lvl="0"/>
            <a:r>
              <a:rPr lang="en-US" dirty="0"/>
              <a:t>Agenda Item Number and description</a:t>
            </a:r>
          </a:p>
          <a:p>
            <a:pPr lvl="1"/>
            <a:r>
              <a:rPr lang="en-US" dirty="0"/>
              <a:t>Second level</a:t>
            </a:r>
          </a:p>
          <a:p>
            <a:pPr lvl="2"/>
            <a:r>
              <a:rPr lang="en-US" dirty="0"/>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609600" y="6406415"/>
            <a:ext cx="990600" cy="146755"/>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446123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with fiv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745378"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833438" y="2403475"/>
            <a:ext cx="2747962"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4692710"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4697293" y="2403475"/>
            <a:ext cx="2770307"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8577191" y="1762698"/>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3</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8581775" y="2403475"/>
            <a:ext cx="2857190"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2590800" y="4272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4</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2595383" y="4912919"/>
            <a:ext cx="2814817" cy="887413"/>
          </a:xfrm>
        </p:spPr>
        <p:txBody>
          <a:bodyPr/>
          <a:lstStyle>
            <a:lvl1pPr marL="0" indent="0">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7025296" y="4272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5</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7029879" y="4912919"/>
            <a:ext cx="2876121" cy="887413"/>
          </a:xfrm>
        </p:spPr>
        <p:txBody>
          <a:bodyPr/>
          <a:lstStyle>
            <a:lvl1pPr marL="0" indent="0">
              <a:buClr>
                <a:schemeClr val="tx1"/>
              </a:buClr>
              <a:buNone/>
              <a:defRPr sz="1400" b="0"/>
            </a:lvl1pPr>
            <a:lvl2pPr marL="115888" indent="-109538">
              <a:buClr>
                <a:schemeClr val="tx1"/>
              </a:buClr>
              <a:tabLst/>
              <a:defRPr sz="1200"/>
            </a:lvl2pPr>
          </a:lstStyle>
          <a:p>
            <a:pPr lvl="0"/>
            <a:r>
              <a:rPr lang="en-US" dirty="0"/>
              <a:t>Click to edit Master text styles</a:t>
            </a:r>
          </a:p>
          <a:p>
            <a:pPr lvl="1"/>
            <a:r>
              <a:rPr lang="en-US" dirty="0"/>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5756494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vider - Image Full Blee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4AE63F-D0B7-F348-B311-C0DB3BA2213D}"/>
              </a:ext>
            </a:extLst>
          </p:cNvPr>
          <p:cNvSpPr>
            <a:spLocks noGrp="1"/>
          </p:cNvSpPr>
          <p:nvPr>
            <p:ph type="pic" sz="quarter" idx="13" hasCustomPrompt="1"/>
          </p:nvPr>
        </p:nvSpPr>
        <p:spPr>
          <a:xfrm>
            <a:off x="0" y="0"/>
            <a:ext cx="12191999" cy="6858000"/>
          </a:xfrm>
        </p:spPr>
        <p:txBody>
          <a:bodyPr/>
          <a:lstStyle/>
          <a:p>
            <a:r>
              <a:rPr lang="en-US" dirty="0"/>
              <a:t>Click icon to add a picture</a:t>
            </a: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57200"/>
            <a:ext cx="5076963" cy="5638800"/>
          </a:xfrm>
        </p:spPr>
        <p:txBody>
          <a:bodyPr anchor="ctr" anchorCtr="0">
            <a:noAutofit/>
          </a:bodyPr>
          <a:lstStyle>
            <a:lvl1pPr>
              <a:defRPr sz="4800" b="0" i="0" spc="0" baseline="0">
                <a:solidFill>
                  <a:schemeClr val="bg1"/>
                </a:solidFill>
                <a:effectLst>
                  <a:outerShdw blurRad="139700" sx="101000" sy="101000" algn="ctr" rotWithShape="0">
                    <a:prstClr val="black">
                      <a:alpha val="40000"/>
                    </a:prstClr>
                  </a:outerShdw>
                </a:effectLst>
                <a:latin typeface="Times New Roman" panose="02020603050405020304" pitchFamily="18" charset="0"/>
                <a:cs typeface="Times New Roman" panose="02020603050405020304" pitchFamily="18" charset="0"/>
              </a:defRPr>
            </a:lvl1pPr>
          </a:lstStyle>
          <a:p>
            <a:r>
              <a:rPr lang="en-US" dirty="0"/>
              <a:t>Key takeaway concept</a:t>
            </a:r>
          </a:p>
        </p:txBody>
      </p:sp>
      <p:sp>
        <p:nvSpPr>
          <p:cNvPr id="6" name="Slide Number Placeholder 5">
            <a:extLst>
              <a:ext uri="{FF2B5EF4-FFF2-40B4-BE49-F238E27FC236}">
                <a16:creationId xmlns:a16="http://schemas.microsoft.com/office/drawing/2014/main" id="{70D41B7F-2CC2-0E4A-BFCA-F7C39A8F9A48}"/>
              </a:ext>
            </a:extLst>
          </p:cNvPr>
          <p:cNvSpPr>
            <a:spLocks noGrp="1"/>
          </p:cNvSpPr>
          <p:nvPr>
            <p:ph type="sldNum" sz="quarter" idx="15"/>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Rectangle 8">
            <a:extLst>
              <a:ext uri="{FF2B5EF4-FFF2-40B4-BE49-F238E27FC236}">
                <a16:creationId xmlns:a16="http://schemas.microsoft.com/office/drawing/2014/main" id="{FC7DDC7B-EA1B-C64D-90A2-DAE3109B2607}"/>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5545108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33AE-A174-C747-A9C4-621ABBDD1A28}"/>
              </a:ext>
            </a:extLst>
          </p:cNvPr>
          <p:cNvSpPr>
            <a:spLocks noGrp="1"/>
          </p:cNvSpPr>
          <p:nvPr>
            <p:ph type="title" hasCustomPrompt="1"/>
          </p:nvPr>
        </p:nvSpPr>
        <p:spPr>
          <a:xfrm>
            <a:off x="612648" y="795528"/>
            <a:ext cx="10944487" cy="723900"/>
          </a:xfrm>
        </p:spPr>
        <p:txBody>
          <a:bodyPr>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3A40ECA-9F97-2A42-A046-CE08FCE05E5F}"/>
              </a:ext>
            </a:extLst>
          </p:cNvPr>
          <p:cNvSpPr>
            <a:spLocks noGrp="1"/>
          </p:cNvSpPr>
          <p:nvPr>
            <p:ph type="body" idx="1"/>
          </p:nvPr>
        </p:nvSpPr>
        <p:spPr>
          <a:xfrm>
            <a:off x="612648" y="1535696"/>
            <a:ext cx="5011271" cy="452437"/>
          </a:xfrm>
        </p:spPr>
        <p:txBody>
          <a:bodyPr anchor="t" anchorCtr="0">
            <a:noAutofit/>
          </a:bodyPr>
          <a:lstStyle>
            <a:lvl1pPr marL="0" indent="0">
              <a:lnSpc>
                <a:spcPct val="100000"/>
              </a:lnSpc>
              <a:spcBef>
                <a:spcPts val="0"/>
              </a:spcBef>
              <a:spcAft>
                <a:spcPts val="300"/>
              </a:spcAft>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CB4B2-F760-D848-BFE9-73B4D59662D8}"/>
              </a:ext>
            </a:extLst>
          </p:cNvPr>
          <p:cNvSpPr>
            <a:spLocks noGrp="1"/>
          </p:cNvSpPr>
          <p:nvPr>
            <p:ph sz="half" idx="2"/>
          </p:nvPr>
        </p:nvSpPr>
        <p:spPr>
          <a:xfrm>
            <a:off x="612648" y="2133600"/>
            <a:ext cx="5011271" cy="3684588"/>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BF32A1-ADAD-5D46-82B9-912442021FC4}"/>
              </a:ext>
            </a:extLst>
          </p:cNvPr>
          <p:cNvSpPr>
            <a:spLocks noGrp="1"/>
          </p:cNvSpPr>
          <p:nvPr>
            <p:ph type="body" sz="quarter" idx="3"/>
          </p:nvPr>
        </p:nvSpPr>
        <p:spPr>
          <a:xfrm>
            <a:off x="6494929" y="1535696"/>
            <a:ext cx="5087471" cy="452437"/>
          </a:xfrm>
        </p:spPr>
        <p:txBody>
          <a:bodyPr anchor="t" anchorCtr="0">
            <a:noAutofit/>
          </a:bodyPr>
          <a:lstStyle>
            <a:lvl1pPr marL="0" indent="0">
              <a:lnSpc>
                <a:spcPct val="100000"/>
              </a:lnSpc>
              <a:spcBef>
                <a:spcPts val="0"/>
              </a:spcBef>
              <a:spcAft>
                <a:spcPts val="300"/>
              </a:spcAft>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D5E701E9-0976-1341-8B2E-17BCA6D39707}"/>
              </a:ext>
            </a:extLst>
          </p:cNvPr>
          <p:cNvSpPr>
            <a:spLocks noGrp="1"/>
          </p:cNvSpPr>
          <p:nvPr>
            <p:ph sz="quarter" idx="4"/>
          </p:nvPr>
        </p:nvSpPr>
        <p:spPr>
          <a:xfrm>
            <a:off x="6494929" y="2133600"/>
            <a:ext cx="5087471" cy="3684588"/>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DD3B74A9-6402-F84F-9E79-049106F67A3C}"/>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Rectangle 8">
            <a:extLst>
              <a:ext uri="{FF2B5EF4-FFF2-40B4-BE49-F238E27FC236}">
                <a16:creationId xmlns:a16="http://schemas.microsoft.com/office/drawing/2014/main" id="{E29DDA5C-0D7D-B54F-A573-5B6672D4EC41}"/>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966640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ontent -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DDC4-2DA7-824E-9106-6A04FB63E7DB}"/>
              </a:ext>
            </a:extLst>
          </p:cNvPr>
          <p:cNvSpPr>
            <a:spLocks noGrp="1"/>
          </p:cNvSpPr>
          <p:nvPr>
            <p:ph type="title" hasCustomPrompt="1"/>
          </p:nvPr>
        </p:nvSpPr>
        <p:spPr>
          <a:xfrm>
            <a:off x="609600" y="795528"/>
            <a:ext cx="10820400" cy="852862"/>
          </a:xfrm>
        </p:spPr>
        <p:txBody>
          <a:bodyPr>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A18CE1B8-67CC-BA48-8A60-E107BA4CBF13}"/>
              </a:ext>
            </a:extLst>
          </p:cNvPr>
          <p:cNvSpPr>
            <a:spLocks noGrp="1"/>
          </p:cNvSpPr>
          <p:nvPr>
            <p:ph type="body" sz="quarter" idx="13"/>
          </p:nvPr>
        </p:nvSpPr>
        <p:spPr>
          <a:xfrm>
            <a:off x="612648" y="1536192"/>
            <a:ext cx="3247644"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a:extLst>
              <a:ext uri="{FF2B5EF4-FFF2-40B4-BE49-F238E27FC236}">
                <a16:creationId xmlns:a16="http://schemas.microsoft.com/office/drawing/2014/main" id="{04A7FF5E-EB53-5541-AA4B-F9D26F15568E}"/>
              </a:ext>
            </a:extLst>
          </p:cNvPr>
          <p:cNvSpPr>
            <a:spLocks noGrp="1"/>
          </p:cNvSpPr>
          <p:nvPr>
            <p:ph type="body" sz="quarter" idx="14"/>
          </p:nvPr>
        </p:nvSpPr>
        <p:spPr>
          <a:xfrm>
            <a:off x="4462496" y="1537447"/>
            <a:ext cx="3246120"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A97E2CE7-EAC2-BC4A-A73E-8C1141F2BA6E}"/>
              </a:ext>
            </a:extLst>
          </p:cNvPr>
          <p:cNvSpPr>
            <a:spLocks noGrp="1"/>
          </p:cNvSpPr>
          <p:nvPr>
            <p:ph type="body" sz="quarter" idx="15"/>
          </p:nvPr>
        </p:nvSpPr>
        <p:spPr>
          <a:xfrm>
            <a:off x="8313868" y="1537447"/>
            <a:ext cx="3246120" cy="3657600"/>
          </a:xfrm>
        </p:spPr>
        <p:txBody>
          <a:bodyPr>
            <a:no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CB5ACB37-2374-6E42-9FA2-88A6C67EB117}"/>
              </a:ext>
            </a:extLst>
          </p:cNvPr>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CCC8F84D-55A0-384F-9A0F-7B6850969F8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7851909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5_Agenda Divider Sty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CA945D4-C3F0-BC45-9CBF-F3ED8E1238D3}"/>
              </a:ext>
            </a:extLst>
          </p:cNvPr>
          <p:cNvSpPr>
            <a:spLocks noGrp="1"/>
          </p:cNvSpPr>
          <p:nvPr>
            <p:ph type="pic" sz="quarter" idx="12" hasCustomPrompt="1"/>
          </p:nvPr>
        </p:nvSpPr>
        <p:spPr>
          <a:xfrm>
            <a:off x="0" y="0"/>
            <a:ext cx="12192000" cy="6858000"/>
          </a:xfrm>
        </p:spPr>
        <p:txBody>
          <a:bodyPr/>
          <a:lstStyle/>
          <a:p>
            <a:r>
              <a:rPr lang="en-US" dirty="0"/>
              <a:t>Full Bleed Image</a:t>
            </a: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781800" y="457200"/>
            <a:ext cx="4800600" cy="5486400"/>
          </a:xfrm>
        </p:spPr>
        <p:txBody>
          <a:bodyPr anchor="ctr"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3" name="Slide Number Placeholder 2">
            <a:extLst>
              <a:ext uri="{FF2B5EF4-FFF2-40B4-BE49-F238E27FC236}">
                <a16:creationId xmlns:a16="http://schemas.microsoft.com/office/drawing/2014/main" id="{36731BC2-F24E-2B4C-8F97-17AB784B90E5}"/>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10CD35D0-F6EE-8F4A-882A-0942F98119FA}"/>
              </a:ext>
            </a:extLst>
          </p:cNvPr>
          <p:cNvPicPr>
            <a:picLocks noChangeAspect="1"/>
          </p:cNvPicPr>
          <p:nvPr userDrawn="1"/>
        </p:nvPicPr>
        <p:blipFill>
          <a:blip r:embed="rId2"/>
          <a:stretch>
            <a:fillRect/>
          </a:stretch>
        </p:blipFill>
        <p:spPr>
          <a:xfrm>
            <a:off x="609600" y="6406414"/>
            <a:ext cx="990600" cy="146756"/>
          </a:xfrm>
          <a:prstGeom prst="rect">
            <a:avLst/>
          </a:prstGeom>
        </p:spPr>
      </p:pic>
    </p:spTree>
    <p:extLst>
      <p:ext uri="{BB962C8B-B14F-4D97-AF65-F5344CB8AC3E}">
        <p14:creationId xmlns:p14="http://schemas.microsoft.com/office/powerpoint/2010/main" val="39442561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B1C5-FA02-1E48-B7D5-6923BC25E08E}"/>
              </a:ext>
            </a:extLst>
          </p:cNvPr>
          <p:cNvSpPr>
            <a:spLocks noGrp="1"/>
          </p:cNvSpPr>
          <p:nvPr>
            <p:ph type="title" hasCustomPrompt="1"/>
          </p:nvPr>
        </p:nvSpPr>
        <p:spPr>
          <a:xfrm>
            <a:off x="643358" y="795528"/>
            <a:ext cx="10712029" cy="8001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41775C2-E077-C042-9DBD-CD3B309CADD8}"/>
              </a:ext>
            </a:extLst>
          </p:cNvPr>
          <p:cNvSpPr>
            <a:spLocks noGrp="1"/>
          </p:cNvSpPr>
          <p:nvPr>
            <p:ph idx="1"/>
          </p:nvPr>
        </p:nvSpPr>
        <p:spPr>
          <a:xfrm>
            <a:off x="6096000" y="1524000"/>
            <a:ext cx="5259388" cy="4337050"/>
          </a:xfrm>
        </p:spPr>
        <p:txBody>
          <a:bodyPr>
            <a:no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83D1DD3-707B-8949-8282-CC31D5491270}"/>
              </a:ext>
            </a:extLst>
          </p:cNvPr>
          <p:cNvSpPr>
            <a:spLocks noGrp="1"/>
          </p:cNvSpPr>
          <p:nvPr>
            <p:ph type="body" sz="half" idx="2"/>
          </p:nvPr>
        </p:nvSpPr>
        <p:spPr>
          <a:xfrm>
            <a:off x="643359" y="1535206"/>
            <a:ext cx="4486487" cy="4337050"/>
          </a:xfrm>
        </p:spPr>
        <p:txBody>
          <a:bodyPr anchor="ctr" anchorCtr="0">
            <a:noAutofit/>
          </a:bodyPr>
          <a:lstStyle>
            <a:lvl1pPr marL="0" indent="0">
              <a:buNone/>
              <a:defRPr sz="3600" b="0" i="0" spc="0" baseline="0">
                <a:latin typeface="Times New Roman" panose="02020603050405020304" pitchFamily="18" charset="0"/>
                <a:cs typeface="Times New Roman" panose="020206030504050203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141E5EB9-ADC8-A24A-BDF3-78B33A4D0AB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B087C134-782B-3146-AA51-E24DB4AD33B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837168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EFCD02-3911-B34F-A586-53722505948F}"/>
              </a:ext>
            </a:extLst>
          </p:cNvPr>
          <p:cNvSpPr>
            <a:spLocks noGrp="1"/>
          </p:cNvSpPr>
          <p:nvPr>
            <p:ph type="pic" idx="1"/>
          </p:nvPr>
        </p:nvSpPr>
        <p:spPr>
          <a:xfrm>
            <a:off x="5181600" y="0"/>
            <a:ext cx="7010400" cy="6857999"/>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a:extLst>
              <a:ext uri="{FF2B5EF4-FFF2-40B4-BE49-F238E27FC236}">
                <a16:creationId xmlns:a16="http://schemas.microsoft.com/office/drawing/2014/main" id="{AC5E8DDE-A0B1-6741-A8E3-7DF0E38D8DD8}"/>
              </a:ext>
            </a:extLst>
          </p:cNvPr>
          <p:cNvSpPr>
            <a:spLocks noGrp="1"/>
          </p:cNvSpPr>
          <p:nvPr>
            <p:ph type="title" hasCustomPrompt="1"/>
          </p:nvPr>
        </p:nvSpPr>
        <p:spPr>
          <a:xfrm>
            <a:off x="612648" y="795528"/>
            <a:ext cx="3932237" cy="1600200"/>
          </a:xfrm>
        </p:spPr>
        <p:txBody>
          <a:bodyPr anchor="t" anchorCtr="0">
            <a:noAutofit/>
          </a:bodyPr>
          <a:lstStyle>
            <a:lvl1pPr>
              <a:defRPr sz="32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DB5DD8A1-54F8-194F-B7C4-95F357161D42}"/>
              </a:ext>
            </a:extLst>
          </p:cNvPr>
          <p:cNvSpPr>
            <a:spLocks noGrp="1"/>
          </p:cNvSpPr>
          <p:nvPr>
            <p:ph type="body" sz="half" idx="2"/>
          </p:nvPr>
        </p:nvSpPr>
        <p:spPr>
          <a:xfrm>
            <a:off x="617578" y="2057400"/>
            <a:ext cx="3932237" cy="3811588"/>
          </a:xfrm>
        </p:spPr>
        <p:txBody>
          <a:bodyPr>
            <a:no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C2EFBD9A-7817-2244-8510-BF1B12A9402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78C30BBF-DB37-094B-96CA-929A8A1FE28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992115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Agenda with up to 6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a:xfrm>
            <a:off x="11125200" y="6598767"/>
            <a:ext cx="457200" cy="365125"/>
          </a:xfrm>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965735" y="2624727"/>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512621" y="2945082"/>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6645297" y="2624727"/>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7192183" y="2945082"/>
            <a:ext cx="3831865"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965735" y="3829168"/>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1512621" y="4149523"/>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6565825" y="3772609"/>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112711" y="4092964"/>
            <a:ext cx="3911337"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8981"/>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Text Placeholder 6">
            <a:extLst>
              <a:ext uri="{FF2B5EF4-FFF2-40B4-BE49-F238E27FC236}">
                <a16:creationId xmlns:a16="http://schemas.microsoft.com/office/drawing/2014/main" id="{402E7DF0-DF39-A17C-3FAD-9D63A6FA2B5A}"/>
              </a:ext>
            </a:extLst>
          </p:cNvPr>
          <p:cNvSpPr>
            <a:spLocks noGrp="1"/>
          </p:cNvSpPr>
          <p:nvPr>
            <p:ph type="body" sz="quarter" idx="32"/>
          </p:nvPr>
        </p:nvSpPr>
        <p:spPr>
          <a:xfrm>
            <a:off x="609600" y="1720850"/>
            <a:ext cx="10829925" cy="590418"/>
          </a:xfrm>
        </p:spPr>
        <p:txBody>
          <a:bodyPr>
            <a:spAutoFit/>
          </a:bodyPr>
          <a:lstStyle>
            <a:lvl1pPr marL="0" indent="0">
              <a:buNone/>
              <a:defRPr b="1"/>
            </a:lvl1pPr>
            <a:lvl2pPr marL="7938" indent="0">
              <a:buNone/>
              <a:tabLst/>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 name="Text Placeholder 5">
            <a:extLst>
              <a:ext uri="{FF2B5EF4-FFF2-40B4-BE49-F238E27FC236}">
                <a16:creationId xmlns:a16="http://schemas.microsoft.com/office/drawing/2014/main" id="{DA2DAD50-3EC5-5F4F-F5F1-2EA22D79503F}"/>
              </a:ext>
            </a:extLst>
          </p:cNvPr>
          <p:cNvSpPr>
            <a:spLocks noGrp="1"/>
          </p:cNvSpPr>
          <p:nvPr>
            <p:ph type="body" sz="quarter" idx="33" hasCustomPrompt="1"/>
          </p:nvPr>
        </p:nvSpPr>
        <p:spPr>
          <a:xfrm>
            <a:off x="965735" y="5037079"/>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8" name="Text Placeholder 4">
            <a:extLst>
              <a:ext uri="{FF2B5EF4-FFF2-40B4-BE49-F238E27FC236}">
                <a16:creationId xmlns:a16="http://schemas.microsoft.com/office/drawing/2014/main" id="{5BEBC306-9243-9EC2-AEBD-6F93D137A82C}"/>
              </a:ext>
            </a:extLst>
          </p:cNvPr>
          <p:cNvSpPr>
            <a:spLocks noGrp="1"/>
          </p:cNvSpPr>
          <p:nvPr>
            <p:ph type="body" sz="quarter" idx="34" hasCustomPrompt="1"/>
          </p:nvPr>
        </p:nvSpPr>
        <p:spPr>
          <a:xfrm>
            <a:off x="1512621" y="5357434"/>
            <a:ext cx="4024579"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9" name="Text Placeholder 5">
            <a:extLst>
              <a:ext uri="{FF2B5EF4-FFF2-40B4-BE49-F238E27FC236}">
                <a16:creationId xmlns:a16="http://schemas.microsoft.com/office/drawing/2014/main" id="{C6BE826A-E9CC-9288-0A66-13D8C067E3A7}"/>
              </a:ext>
            </a:extLst>
          </p:cNvPr>
          <p:cNvSpPr>
            <a:spLocks noGrp="1"/>
          </p:cNvSpPr>
          <p:nvPr>
            <p:ph type="body" sz="quarter" idx="35" hasCustomPrompt="1"/>
          </p:nvPr>
        </p:nvSpPr>
        <p:spPr>
          <a:xfrm>
            <a:off x="6565825" y="4980520"/>
            <a:ext cx="411620" cy="463460"/>
          </a:xfrm>
        </p:spPr>
        <p:txBody>
          <a:bodyPr>
            <a:noAutofit/>
          </a:bodyPr>
          <a:lstStyle>
            <a:lvl1pPr marL="0" indent="0">
              <a:lnSpc>
                <a:spcPct val="100000"/>
              </a:lnSpc>
              <a:spcBef>
                <a:spcPts val="0"/>
              </a:spcBef>
              <a:spcAft>
                <a:spcPts val="300"/>
              </a:spcAft>
              <a:buClr>
                <a:schemeClr val="tx1"/>
              </a:buClr>
              <a:buNone/>
              <a:defRPr sz="6000" b="0" i="0">
                <a:solidFill>
                  <a:schemeClr val="bg1"/>
                </a:solidFill>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0" name="Text Placeholder 4">
            <a:extLst>
              <a:ext uri="{FF2B5EF4-FFF2-40B4-BE49-F238E27FC236}">
                <a16:creationId xmlns:a16="http://schemas.microsoft.com/office/drawing/2014/main" id="{ACB4B8A0-66CC-389F-3B3F-C591BE682ABC}"/>
              </a:ext>
            </a:extLst>
          </p:cNvPr>
          <p:cNvSpPr>
            <a:spLocks noGrp="1"/>
          </p:cNvSpPr>
          <p:nvPr>
            <p:ph type="body" sz="quarter" idx="36" hasCustomPrompt="1"/>
          </p:nvPr>
        </p:nvSpPr>
        <p:spPr>
          <a:xfrm>
            <a:off x="7112711" y="5300875"/>
            <a:ext cx="3911337" cy="276999"/>
          </a:xfrm>
        </p:spPr>
        <p:txBody>
          <a:bodyPr wrap="square" anchor="ctr" anchorCtr="0">
            <a:spAutoFit/>
          </a:bodyPr>
          <a:lstStyle>
            <a:lvl1pPr marL="0" indent="0">
              <a:lnSpc>
                <a:spcPct val="100000"/>
              </a:lnSpc>
              <a:buNone/>
              <a:defRPr sz="18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Tree>
    <p:extLst>
      <p:ext uri="{BB962C8B-B14F-4D97-AF65-F5344CB8AC3E}">
        <p14:creationId xmlns:p14="http://schemas.microsoft.com/office/powerpoint/2010/main" val="106975264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2648" y="1524000"/>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782320" y="2283621"/>
            <a:ext cx="1877988"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983559" y="2283621"/>
            <a:ext cx="1917940"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7449437"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675388"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ext Placeholder 5">
            <a:extLst>
              <a:ext uri="{FF2B5EF4-FFF2-40B4-BE49-F238E27FC236}">
                <a16:creationId xmlns:a16="http://schemas.microsoft.com/office/drawing/2014/main" id="{7C3B0903-D2E5-9E38-49B8-0254BC4A388E}"/>
              </a:ext>
            </a:extLst>
          </p:cNvPr>
          <p:cNvSpPr>
            <a:spLocks noGrp="1"/>
          </p:cNvSpPr>
          <p:nvPr>
            <p:ph type="body" sz="quarter" idx="21"/>
          </p:nvPr>
        </p:nvSpPr>
        <p:spPr>
          <a:xfrm>
            <a:off x="5223486" y="2283621"/>
            <a:ext cx="1903963" cy="3202779"/>
          </a:xfrm>
        </p:spPr>
        <p:txBody>
          <a:bodyPr>
            <a:noAutofit/>
          </a:bodyPr>
          <a:lstStyle>
            <a:lvl1pPr marL="0" indent="0">
              <a:lnSpc>
                <a:spcPct val="100000"/>
              </a:lnSpc>
              <a:spcBef>
                <a:spcPts val="0"/>
              </a:spcBef>
              <a:spcAft>
                <a:spcPts val="1200"/>
              </a:spcAft>
              <a:buClr>
                <a:schemeClr val="tx1"/>
              </a:buClr>
              <a:buNone/>
              <a:defRPr sz="16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789813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3873"/>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20614" y="2965939"/>
            <a:ext cx="2895239"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87077" y="2965939"/>
            <a:ext cx="2895240"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405446" y="2965939"/>
            <a:ext cx="2726104"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BCFE7D2F-11F6-57A5-62B4-DF1EFB5201FC}"/>
              </a:ext>
            </a:extLst>
          </p:cNvPr>
          <p:cNvSpPr>
            <a:spLocks noGrp="1"/>
          </p:cNvSpPr>
          <p:nvPr>
            <p:ph type="body" sz="quarter" idx="17"/>
          </p:nvPr>
        </p:nvSpPr>
        <p:spPr>
          <a:xfrm>
            <a:off x="821380" y="2391387"/>
            <a:ext cx="2906069"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
        <p:nvSpPr>
          <p:cNvPr id="7" name="Text Placeholder 5">
            <a:extLst>
              <a:ext uri="{FF2B5EF4-FFF2-40B4-BE49-F238E27FC236}">
                <a16:creationId xmlns:a16="http://schemas.microsoft.com/office/drawing/2014/main" id="{7F63B34F-3826-E736-B813-E2A2081ADBCD}"/>
              </a:ext>
            </a:extLst>
          </p:cNvPr>
          <p:cNvSpPr>
            <a:spLocks noGrp="1"/>
          </p:cNvSpPr>
          <p:nvPr>
            <p:ph type="body" sz="quarter" idx="18"/>
          </p:nvPr>
        </p:nvSpPr>
        <p:spPr>
          <a:xfrm>
            <a:off x="4596210" y="2391387"/>
            <a:ext cx="2906070"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600" b="1">
                <a:solidFill>
                  <a:schemeClr val="accent1"/>
                </a:solidFill>
              </a:defRPr>
            </a:lvl3pPr>
            <a:lvl4pPr marL="1371600" indent="0">
              <a:buNone/>
              <a:defRPr sz="1200" b="1"/>
            </a:lvl4pPr>
            <a:lvl5pPr marL="1828800" indent="0">
              <a:buNone/>
              <a:defRPr sz="1200" b="1"/>
            </a:lvl5pPr>
          </a:lstStyle>
          <a:p>
            <a:pPr lvl="0"/>
            <a:r>
              <a:rPr lang="en-US" dirty="0"/>
              <a:t>Click to edit Master text styles</a:t>
            </a:r>
          </a:p>
          <a:p>
            <a:pPr lvl="2"/>
            <a:endParaRPr lang="en-US" dirty="0"/>
          </a:p>
        </p:txBody>
      </p:sp>
      <p:sp>
        <p:nvSpPr>
          <p:cNvPr id="13" name="Text Placeholder 5">
            <a:extLst>
              <a:ext uri="{FF2B5EF4-FFF2-40B4-BE49-F238E27FC236}">
                <a16:creationId xmlns:a16="http://schemas.microsoft.com/office/drawing/2014/main" id="{B8920FF9-C607-3203-358A-250DAF0F4805}"/>
              </a:ext>
            </a:extLst>
          </p:cNvPr>
          <p:cNvSpPr>
            <a:spLocks noGrp="1"/>
          </p:cNvSpPr>
          <p:nvPr>
            <p:ph type="body" sz="quarter" idx="19"/>
          </p:nvPr>
        </p:nvSpPr>
        <p:spPr>
          <a:xfrm>
            <a:off x="8400132" y="2391387"/>
            <a:ext cx="2736302"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Tree>
    <p:extLst>
      <p:ext uri="{BB962C8B-B14F-4D97-AF65-F5344CB8AC3E}">
        <p14:creationId xmlns:p14="http://schemas.microsoft.com/office/powerpoint/2010/main" val="238113718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12648" y="1216152"/>
            <a:ext cx="10972800" cy="1603248"/>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1">
            <a:extLst>
              <a:ext uri="{FF2B5EF4-FFF2-40B4-BE49-F238E27FC236}">
                <a16:creationId xmlns:a16="http://schemas.microsoft.com/office/drawing/2014/main" id="{B35E5D1B-C5FA-4D40-AA16-BDA1DD7D2463}"/>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76DCFD7-0B98-A649-8718-97FB79FEFF61}"/>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B617CB42-A4FD-0AC1-6532-658A897DA62A}"/>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41524849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81050"/>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20614" y="2965939"/>
            <a:ext cx="2895239"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87077" y="2965939"/>
            <a:ext cx="2895240"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405446" y="2965939"/>
            <a:ext cx="2726104" cy="1524000"/>
          </a:xfrm>
        </p:spPr>
        <p:txBody>
          <a:bodyPr>
            <a:noAutofit/>
          </a:bodyPr>
          <a:lstStyle>
            <a:lvl1pPr marL="0" indent="0">
              <a:buNone/>
              <a:defRPr sz="1600" b="1"/>
            </a:lvl1pPr>
            <a:lvl2pPr marL="177800" indent="-168275">
              <a:buClr>
                <a:schemeClr val="accent1"/>
              </a:buClr>
              <a:buFont typeface="Arial" panose="020B0604020202020204" pitchFamily="34" charset="0"/>
              <a:buChar char="•"/>
              <a:tabLst/>
              <a:defRPr sz="14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BCFE7D2F-11F6-57A5-62B4-DF1EFB5201FC}"/>
              </a:ext>
            </a:extLst>
          </p:cNvPr>
          <p:cNvSpPr>
            <a:spLocks noGrp="1"/>
          </p:cNvSpPr>
          <p:nvPr>
            <p:ph type="body" sz="quarter" idx="17"/>
          </p:nvPr>
        </p:nvSpPr>
        <p:spPr>
          <a:xfrm>
            <a:off x="821380" y="2391387"/>
            <a:ext cx="2906069"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
        <p:nvSpPr>
          <p:cNvPr id="7" name="Text Placeholder 5">
            <a:extLst>
              <a:ext uri="{FF2B5EF4-FFF2-40B4-BE49-F238E27FC236}">
                <a16:creationId xmlns:a16="http://schemas.microsoft.com/office/drawing/2014/main" id="{7F63B34F-3826-E736-B813-E2A2081ADBCD}"/>
              </a:ext>
            </a:extLst>
          </p:cNvPr>
          <p:cNvSpPr>
            <a:spLocks noGrp="1"/>
          </p:cNvSpPr>
          <p:nvPr>
            <p:ph type="body" sz="quarter" idx="18"/>
          </p:nvPr>
        </p:nvSpPr>
        <p:spPr>
          <a:xfrm>
            <a:off x="4596210" y="2391387"/>
            <a:ext cx="2906070"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600" b="1">
                <a:solidFill>
                  <a:schemeClr val="accent1"/>
                </a:solidFill>
              </a:defRPr>
            </a:lvl3pPr>
            <a:lvl4pPr marL="1371600" indent="0">
              <a:buNone/>
              <a:defRPr sz="1200" b="1"/>
            </a:lvl4pPr>
            <a:lvl5pPr marL="1828800" indent="0">
              <a:buNone/>
              <a:defRPr sz="1200" b="1"/>
            </a:lvl5pPr>
          </a:lstStyle>
          <a:p>
            <a:pPr lvl="0"/>
            <a:r>
              <a:rPr lang="en-US" dirty="0"/>
              <a:t>Click to edit Master text styles</a:t>
            </a:r>
          </a:p>
          <a:p>
            <a:pPr lvl="2"/>
            <a:endParaRPr lang="en-US" dirty="0"/>
          </a:p>
        </p:txBody>
      </p:sp>
      <p:sp>
        <p:nvSpPr>
          <p:cNvPr id="13" name="Text Placeholder 5">
            <a:extLst>
              <a:ext uri="{FF2B5EF4-FFF2-40B4-BE49-F238E27FC236}">
                <a16:creationId xmlns:a16="http://schemas.microsoft.com/office/drawing/2014/main" id="{B8920FF9-C607-3203-358A-250DAF0F4805}"/>
              </a:ext>
            </a:extLst>
          </p:cNvPr>
          <p:cNvSpPr>
            <a:spLocks noGrp="1"/>
          </p:cNvSpPr>
          <p:nvPr>
            <p:ph type="body" sz="quarter" idx="19"/>
          </p:nvPr>
        </p:nvSpPr>
        <p:spPr>
          <a:xfrm>
            <a:off x="8400132" y="2391387"/>
            <a:ext cx="2736302" cy="492125"/>
          </a:xfrm>
        </p:spPr>
        <p:txBody>
          <a:bodyPr>
            <a:noAutofit/>
          </a:bodyPr>
          <a:lstStyle>
            <a:lvl1pPr marL="0" indent="0">
              <a:buNone/>
              <a:defRPr sz="2000" b="1">
                <a:solidFill>
                  <a:schemeClr val="accent1"/>
                </a:solidFill>
              </a:defRPr>
            </a:lvl1pPr>
            <a:lvl2pPr marL="457200" indent="0">
              <a:buNone/>
              <a:defRPr sz="1800" b="1">
                <a:solidFill>
                  <a:schemeClr val="accent1"/>
                </a:solidFill>
              </a:defRPr>
            </a:lvl2pPr>
            <a:lvl3pPr marL="914400" indent="0">
              <a:buNone/>
              <a:defRPr sz="1400" b="1"/>
            </a:lvl3pPr>
            <a:lvl4pPr marL="1371600" indent="0">
              <a:buNone/>
              <a:defRPr sz="1200" b="1"/>
            </a:lvl4pPr>
            <a:lvl5pPr marL="1828800" indent="0">
              <a:buNone/>
              <a:defRPr sz="1200" b="1"/>
            </a:lvl5pPr>
          </a:lstStyle>
          <a:p>
            <a:pPr lvl="0"/>
            <a:r>
              <a:rPr lang="en-US" dirty="0"/>
              <a:t>Click to edit Master text styles</a:t>
            </a:r>
          </a:p>
        </p:txBody>
      </p:sp>
    </p:spTree>
    <p:extLst>
      <p:ext uri="{BB962C8B-B14F-4D97-AF65-F5344CB8AC3E}">
        <p14:creationId xmlns:p14="http://schemas.microsoft.com/office/powerpoint/2010/main" val="443060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genda with up to 6 item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a:xfrm>
            <a:off x="11125200" y="6598767"/>
            <a:ext cx="457200" cy="365125"/>
          </a:xfrm>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8981"/>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Rounded Rectangle 10">
            <a:extLst>
              <a:ext uri="{FF2B5EF4-FFF2-40B4-BE49-F238E27FC236}">
                <a16:creationId xmlns:a16="http://schemas.microsoft.com/office/drawing/2014/main" id="{4C6BAB4D-9B53-B472-6B59-026D31AB0562}"/>
              </a:ext>
            </a:extLst>
          </p:cNvPr>
          <p:cNvSpPr/>
          <p:nvPr userDrawn="1"/>
        </p:nvSpPr>
        <p:spPr>
          <a:xfrm>
            <a:off x="6233160" y="4958182"/>
            <a:ext cx="5228492" cy="1052749"/>
          </a:xfrm>
          <a:prstGeom prst="roundRect">
            <a:avLst>
              <a:gd name="adj" fmla="val 58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ounded Rectangle 11">
            <a:extLst>
              <a:ext uri="{FF2B5EF4-FFF2-40B4-BE49-F238E27FC236}">
                <a16:creationId xmlns:a16="http://schemas.microsoft.com/office/drawing/2014/main" id="{373D59E0-997C-8A16-7D12-5C6BF85C055E}"/>
              </a:ext>
            </a:extLst>
          </p:cNvPr>
          <p:cNvSpPr/>
          <p:nvPr userDrawn="1"/>
        </p:nvSpPr>
        <p:spPr>
          <a:xfrm>
            <a:off x="6233160" y="3758032"/>
            <a:ext cx="5228492" cy="1052749"/>
          </a:xfrm>
          <a:prstGeom prst="roundRect">
            <a:avLst>
              <a:gd name="adj" fmla="val 58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12">
            <a:extLst>
              <a:ext uri="{FF2B5EF4-FFF2-40B4-BE49-F238E27FC236}">
                <a16:creationId xmlns:a16="http://schemas.microsoft.com/office/drawing/2014/main" id="{F73581D9-5E4F-72DC-2319-9EF9A7E11A47}"/>
              </a:ext>
            </a:extLst>
          </p:cNvPr>
          <p:cNvSpPr/>
          <p:nvPr userDrawn="1"/>
        </p:nvSpPr>
        <p:spPr>
          <a:xfrm>
            <a:off x="6233160" y="2557882"/>
            <a:ext cx="5228492" cy="1052749"/>
          </a:xfrm>
          <a:prstGeom prst="roundRect">
            <a:avLst>
              <a:gd name="adj" fmla="val 58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Rounded Rectangle 13">
            <a:extLst>
              <a:ext uri="{FF2B5EF4-FFF2-40B4-BE49-F238E27FC236}">
                <a16:creationId xmlns:a16="http://schemas.microsoft.com/office/drawing/2014/main" id="{E5BD6B97-0C13-BB4D-31C1-48DE95479C35}"/>
              </a:ext>
            </a:extLst>
          </p:cNvPr>
          <p:cNvSpPr/>
          <p:nvPr userDrawn="1"/>
        </p:nvSpPr>
        <p:spPr>
          <a:xfrm>
            <a:off x="609600" y="4958182"/>
            <a:ext cx="5228492" cy="1052749"/>
          </a:xfrm>
          <a:prstGeom prst="roundRect">
            <a:avLst>
              <a:gd name="adj" fmla="val 58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ounded Rectangle 14">
            <a:extLst>
              <a:ext uri="{FF2B5EF4-FFF2-40B4-BE49-F238E27FC236}">
                <a16:creationId xmlns:a16="http://schemas.microsoft.com/office/drawing/2014/main" id="{D138B94D-DF67-B8E7-8B4C-0ABA20FF7024}"/>
              </a:ext>
            </a:extLst>
          </p:cNvPr>
          <p:cNvSpPr/>
          <p:nvPr userDrawn="1"/>
        </p:nvSpPr>
        <p:spPr>
          <a:xfrm>
            <a:off x="609600" y="3758032"/>
            <a:ext cx="5228492" cy="1052749"/>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15">
            <a:extLst>
              <a:ext uri="{FF2B5EF4-FFF2-40B4-BE49-F238E27FC236}">
                <a16:creationId xmlns:a16="http://schemas.microsoft.com/office/drawing/2014/main" id="{B510D70C-FEB4-396C-26E9-C86110DA8FFF}"/>
              </a:ext>
            </a:extLst>
          </p:cNvPr>
          <p:cNvSpPr/>
          <p:nvPr userDrawn="1"/>
        </p:nvSpPr>
        <p:spPr>
          <a:xfrm>
            <a:off x="609600" y="2557882"/>
            <a:ext cx="5228492" cy="1052749"/>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7" name="TextBox 16">
            <a:extLst>
              <a:ext uri="{FF2B5EF4-FFF2-40B4-BE49-F238E27FC236}">
                <a16:creationId xmlns:a16="http://schemas.microsoft.com/office/drawing/2014/main" id="{A44534D4-87FE-06A4-ADB7-5E0065CA1814}"/>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x 3 rows colored boxes</a:t>
            </a:r>
          </a:p>
        </p:txBody>
      </p:sp>
      <p:sp>
        <p:nvSpPr>
          <p:cNvPr id="2" name="Title 1">
            <a:extLst>
              <a:ext uri="{FF2B5EF4-FFF2-40B4-BE49-F238E27FC236}">
                <a16:creationId xmlns:a16="http://schemas.microsoft.com/office/drawing/2014/main" id="{E3D1C65C-311C-98E4-15F5-B5D4AB22B1CF}"/>
              </a:ext>
            </a:extLst>
          </p:cNvPr>
          <p:cNvSpPr>
            <a:spLocks noGrp="1"/>
          </p:cNvSpPr>
          <p:nvPr>
            <p:ph type="title" hasCustomPrompt="1"/>
          </p:nvPr>
        </p:nvSpPr>
        <p:spPr>
          <a:xfrm>
            <a:off x="609600" y="824562"/>
            <a:ext cx="10256322" cy="852862"/>
          </a:xfrm>
        </p:spPr>
        <p:txBody>
          <a:bodyPr>
            <a:norm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79797481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Title &amp; Bullets">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66D1B2A-B74D-4039-7D39-ED523A97888B}"/>
              </a:ext>
            </a:extLst>
          </p:cNvPr>
          <p:cNvSpPr/>
          <p:nvPr userDrawn="1"/>
        </p:nvSpPr>
        <p:spPr>
          <a:xfrm>
            <a:off x="8088923" y="3298688"/>
            <a:ext cx="3470031" cy="1742235"/>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Rounded Rectangle 2">
            <a:extLst>
              <a:ext uri="{FF2B5EF4-FFF2-40B4-BE49-F238E27FC236}">
                <a16:creationId xmlns:a16="http://schemas.microsoft.com/office/drawing/2014/main" id="{A028C83C-9144-D258-7AC4-CCDC8EA4DF39}"/>
              </a:ext>
            </a:extLst>
          </p:cNvPr>
          <p:cNvSpPr/>
          <p:nvPr userDrawn="1"/>
        </p:nvSpPr>
        <p:spPr>
          <a:xfrm>
            <a:off x="4341510" y="3298688"/>
            <a:ext cx="3470031" cy="1742235"/>
          </a:xfrm>
          <a:prstGeom prst="roundRect">
            <a:avLst>
              <a:gd name="adj" fmla="val 583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3">
            <a:extLst>
              <a:ext uri="{FF2B5EF4-FFF2-40B4-BE49-F238E27FC236}">
                <a16:creationId xmlns:a16="http://schemas.microsoft.com/office/drawing/2014/main" id="{7EFF7F3C-DF6F-A256-D415-2C0E6915C91E}"/>
              </a:ext>
            </a:extLst>
          </p:cNvPr>
          <p:cNvSpPr/>
          <p:nvPr userDrawn="1"/>
        </p:nvSpPr>
        <p:spPr>
          <a:xfrm>
            <a:off x="609600" y="3298688"/>
            <a:ext cx="3470031" cy="1742235"/>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TextBox 4">
            <a:extLst>
              <a:ext uri="{FF2B5EF4-FFF2-40B4-BE49-F238E27FC236}">
                <a16:creationId xmlns:a16="http://schemas.microsoft.com/office/drawing/2014/main" id="{1539DA1A-EB96-3274-0CF9-436E5FBE59BD}"/>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 column colored boxes</a:t>
            </a:r>
          </a:p>
        </p:txBody>
      </p:sp>
      <p:sp>
        <p:nvSpPr>
          <p:cNvPr id="6" name="Title 5">
            <a:extLst>
              <a:ext uri="{FF2B5EF4-FFF2-40B4-BE49-F238E27FC236}">
                <a16:creationId xmlns:a16="http://schemas.microsoft.com/office/drawing/2014/main" id="{6EA6D0D1-347C-2492-F4D1-DBAE67A67F33}"/>
              </a:ext>
            </a:extLst>
          </p:cNvPr>
          <p:cNvSpPr>
            <a:spLocks noGrp="1"/>
          </p:cNvSpPr>
          <p:nvPr>
            <p:ph type="title" hasCustomPrompt="1"/>
          </p:nvPr>
        </p:nvSpPr>
        <p:spPr>
          <a:xfrm>
            <a:off x="609600" y="824562"/>
            <a:ext cx="1009006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760926602"/>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Title &amp; Bullets">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0381DA2-62CD-143D-6597-D548513FDFAD}"/>
              </a:ext>
            </a:extLst>
          </p:cNvPr>
          <p:cNvSpPr/>
          <p:nvPr userDrawn="1"/>
        </p:nvSpPr>
        <p:spPr>
          <a:xfrm>
            <a:off x="6377356" y="4410128"/>
            <a:ext cx="5228491" cy="1498303"/>
          </a:xfrm>
          <a:prstGeom prst="roundRect">
            <a:avLst>
              <a:gd name="adj" fmla="val 583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ounded Rectangle 5">
            <a:extLst>
              <a:ext uri="{FF2B5EF4-FFF2-40B4-BE49-F238E27FC236}">
                <a16:creationId xmlns:a16="http://schemas.microsoft.com/office/drawing/2014/main" id="{FCFB536A-8378-54DF-438A-488D35B6F6B3}"/>
              </a:ext>
            </a:extLst>
          </p:cNvPr>
          <p:cNvSpPr/>
          <p:nvPr userDrawn="1"/>
        </p:nvSpPr>
        <p:spPr>
          <a:xfrm>
            <a:off x="609600" y="4410128"/>
            <a:ext cx="5228492" cy="1498303"/>
          </a:xfrm>
          <a:prstGeom prst="roundRect">
            <a:avLst>
              <a:gd name="adj" fmla="val 583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ed Rectangle 6">
            <a:extLst>
              <a:ext uri="{FF2B5EF4-FFF2-40B4-BE49-F238E27FC236}">
                <a16:creationId xmlns:a16="http://schemas.microsoft.com/office/drawing/2014/main" id="{0BA7D8FC-11EE-9159-DD22-3C7B36909B15}"/>
              </a:ext>
            </a:extLst>
          </p:cNvPr>
          <p:cNvSpPr/>
          <p:nvPr userDrawn="1"/>
        </p:nvSpPr>
        <p:spPr>
          <a:xfrm>
            <a:off x="6377356" y="2557882"/>
            <a:ext cx="5228491" cy="1498303"/>
          </a:xfrm>
          <a:prstGeom prst="roundRect">
            <a:avLst>
              <a:gd name="adj" fmla="val 58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Rounded Rectangle 7">
            <a:extLst>
              <a:ext uri="{FF2B5EF4-FFF2-40B4-BE49-F238E27FC236}">
                <a16:creationId xmlns:a16="http://schemas.microsoft.com/office/drawing/2014/main" id="{769A4109-1D59-6CDD-DE61-9B5C4F3BEE8C}"/>
              </a:ext>
            </a:extLst>
          </p:cNvPr>
          <p:cNvSpPr/>
          <p:nvPr userDrawn="1"/>
        </p:nvSpPr>
        <p:spPr>
          <a:xfrm>
            <a:off x="609600" y="2557882"/>
            <a:ext cx="5228492" cy="1498303"/>
          </a:xfrm>
          <a:prstGeom prst="roundRect">
            <a:avLst>
              <a:gd name="adj" fmla="val 58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9" name="TextBox 8">
            <a:extLst>
              <a:ext uri="{FF2B5EF4-FFF2-40B4-BE49-F238E27FC236}">
                <a16:creationId xmlns:a16="http://schemas.microsoft.com/office/drawing/2014/main" id="{59EEC8FE-699C-757C-5C54-D206FA0CF8B0}"/>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x 2 rows colored boxes</a:t>
            </a:r>
          </a:p>
        </p:txBody>
      </p:sp>
      <p:sp>
        <p:nvSpPr>
          <p:cNvPr id="2" name="Title 1">
            <a:extLst>
              <a:ext uri="{FF2B5EF4-FFF2-40B4-BE49-F238E27FC236}">
                <a16:creationId xmlns:a16="http://schemas.microsoft.com/office/drawing/2014/main" id="{2618A94C-E81D-1C31-7805-AC1CC07CC197}"/>
              </a:ext>
            </a:extLst>
          </p:cNvPr>
          <p:cNvSpPr>
            <a:spLocks noGrp="1"/>
          </p:cNvSpPr>
          <p:nvPr>
            <p:ph type="title" hasCustomPrompt="1"/>
          </p:nvPr>
        </p:nvSpPr>
        <p:spPr>
          <a:xfrm>
            <a:off x="609600" y="824562"/>
            <a:ext cx="1009006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603667224"/>
      </p:ext>
    </p:extLst>
  </p:cSld>
  <p:clrMapOvr>
    <a:masterClrMapping/>
  </p:clrMapOvr>
  <p:transition spd="med"/>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5_Title &amp; Bullets">
    <p:spTree>
      <p:nvGrpSpPr>
        <p:cNvPr id="1" name=""/>
        <p:cNvGrpSpPr/>
        <p:nvPr/>
      </p:nvGrpSpPr>
      <p:grpSpPr>
        <a:xfrm>
          <a:off x="0" y="0"/>
          <a:ext cx="0" cy="0"/>
          <a:chOff x="0" y="0"/>
          <a:chExt cx="0" cy="0"/>
        </a:xfrm>
      </p:grpSpPr>
      <p:sp>
        <p:nvSpPr>
          <p:cNvPr id="2" name="Google Shape;119;p31">
            <a:extLst>
              <a:ext uri="{FF2B5EF4-FFF2-40B4-BE49-F238E27FC236}">
                <a16:creationId xmlns:a16="http://schemas.microsoft.com/office/drawing/2014/main" id="{C5EE7114-D75F-C3E0-DC9E-C8C09665C28E}"/>
              </a:ext>
            </a:extLst>
          </p:cNvPr>
          <p:cNvSpPr/>
          <p:nvPr userDrawn="1"/>
        </p:nvSpPr>
        <p:spPr>
          <a:xfrm>
            <a:off x="615387" y="1837656"/>
            <a:ext cx="3197915" cy="2099241"/>
          </a:xfrm>
          <a:prstGeom prst="roundRect">
            <a:avLst>
              <a:gd name="adj" fmla="val 3163"/>
            </a:avLst>
          </a:prstGeom>
          <a:solidFill>
            <a:srgbClr val="57CC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Google Shape;119;p31">
            <a:extLst>
              <a:ext uri="{FF2B5EF4-FFF2-40B4-BE49-F238E27FC236}">
                <a16:creationId xmlns:a16="http://schemas.microsoft.com/office/drawing/2014/main" id="{2C0EA197-2561-E214-C4C5-31600B788379}"/>
              </a:ext>
            </a:extLst>
          </p:cNvPr>
          <p:cNvSpPr/>
          <p:nvPr userDrawn="1"/>
        </p:nvSpPr>
        <p:spPr>
          <a:xfrm>
            <a:off x="4497042" y="1839715"/>
            <a:ext cx="3197915" cy="2099241"/>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 name="Google Shape;119;p31">
            <a:extLst>
              <a:ext uri="{FF2B5EF4-FFF2-40B4-BE49-F238E27FC236}">
                <a16:creationId xmlns:a16="http://schemas.microsoft.com/office/drawing/2014/main" id="{E60F6E4A-5256-702C-BD8D-DB1D57E9B947}"/>
              </a:ext>
            </a:extLst>
          </p:cNvPr>
          <p:cNvSpPr/>
          <p:nvPr userDrawn="1"/>
        </p:nvSpPr>
        <p:spPr>
          <a:xfrm>
            <a:off x="8396560" y="1837656"/>
            <a:ext cx="3197915" cy="2099241"/>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FA261CDA-4017-8BA0-A8D9-5876FD457C6D}"/>
              </a:ext>
            </a:extLst>
          </p:cNvPr>
          <p:cNvSpPr/>
          <p:nvPr userDrawn="1"/>
        </p:nvSpPr>
        <p:spPr>
          <a:xfrm>
            <a:off x="2386871" y="4081815"/>
            <a:ext cx="3197915" cy="2099241"/>
          </a:xfrm>
          <a:prstGeom prst="roundRect">
            <a:avLst>
              <a:gd name="adj" fmla="val 3163"/>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355A934A-7BF6-4B47-ACDD-443AAEBD2A64}"/>
              </a:ext>
            </a:extLst>
          </p:cNvPr>
          <p:cNvSpPr/>
          <p:nvPr userDrawn="1"/>
        </p:nvSpPr>
        <p:spPr>
          <a:xfrm>
            <a:off x="6797602" y="4081815"/>
            <a:ext cx="3197915" cy="2099241"/>
          </a:xfrm>
          <a:prstGeom prst="roundRect">
            <a:avLst>
              <a:gd name="adj" fmla="val 3163"/>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 name="TextBox 12">
            <a:extLst>
              <a:ext uri="{FF2B5EF4-FFF2-40B4-BE49-F238E27FC236}">
                <a16:creationId xmlns:a16="http://schemas.microsoft.com/office/drawing/2014/main" id="{7136834E-FED5-8C5A-38F9-3C652CA0691D}"/>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colored boxes</a:t>
            </a:r>
          </a:p>
        </p:txBody>
      </p:sp>
      <p:sp>
        <p:nvSpPr>
          <p:cNvPr id="5" name="Title 4">
            <a:extLst>
              <a:ext uri="{FF2B5EF4-FFF2-40B4-BE49-F238E27FC236}">
                <a16:creationId xmlns:a16="http://schemas.microsoft.com/office/drawing/2014/main" id="{BD61A59D-7940-F70E-ED12-5176F4044A50}"/>
              </a:ext>
            </a:extLst>
          </p:cNvPr>
          <p:cNvSpPr>
            <a:spLocks noGrp="1"/>
          </p:cNvSpPr>
          <p:nvPr>
            <p:ph type="title" hasCustomPrompt="1"/>
          </p:nvPr>
        </p:nvSpPr>
        <p:spPr>
          <a:xfrm>
            <a:off x="609600" y="824562"/>
            <a:ext cx="10125694"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049633213"/>
      </p:ext>
    </p:extLst>
  </p:cSld>
  <p:clrMapOvr>
    <a:masterClrMapping/>
  </p:clrMapOvr>
  <p:transition spd="med"/>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6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C312643C-4417-9455-48A6-F3344D90A6F9}"/>
              </a:ext>
            </a:extLst>
          </p:cNvPr>
          <p:cNvSpPr/>
          <p:nvPr userDrawn="1"/>
        </p:nvSpPr>
        <p:spPr>
          <a:xfrm>
            <a:off x="598149" y="1523808"/>
            <a:ext cx="6654170" cy="1435383"/>
          </a:xfrm>
          <a:prstGeom prst="roundRect">
            <a:avLst>
              <a:gd name="adj" fmla="val 3163"/>
            </a:avLst>
          </a:prstGeom>
          <a:solidFill>
            <a:srgbClr val="57CC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4A085437-4750-815C-4E31-19246CCCF9EF}"/>
              </a:ext>
            </a:extLst>
          </p:cNvPr>
          <p:cNvSpPr/>
          <p:nvPr userDrawn="1"/>
        </p:nvSpPr>
        <p:spPr>
          <a:xfrm>
            <a:off x="584830" y="3053145"/>
            <a:ext cx="6654170" cy="1435383"/>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97573FD6-B0D7-B329-017F-70BFB4752262}"/>
              </a:ext>
            </a:extLst>
          </p:cNvPr>
          <p:cNvSpPr/>
          <p:nvPr userDrawn="1"/>
        </p:nvSpPr>
        <p:spPr>
          <a:xfrm>
            <a:off x="585449" y="4590638"/>
            <a:ext cx="6654170" cy="1435383"/>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 name="Title 1">
            <a:extLst>
              <a:ext uri="{FF2B5EF4-FFF2-40B4-BE49-F238E27FC236}">
                <a16:creationId xmlns:a16="http://schemas.microsoft.com/office/drawing/2014/main" id="{671AD03B-40F2-1600-D426-09FEDF49B144}"/>
              </a:ext>
            </a:extLst>
          </p:cNvPr>
          <p:cNvSpPr>
            <a:spLocks noGrp="1"/>
          </p:cNvSpPr>
          <p:nvPr>
            <p:ph type="title" hasCustomPrompt="1"/>
          </p:nvPr>
        </p:nvSpPr>
        <p:spPr>
          <a:xfrm>
            <a:off x="609600" y="824562"/>
            <a:ext cx="10137569"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118483073"/>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52A2ED0-4D80-89C0-9BAE-9AD446290171}"/>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E1B63EB6-C394-AB9D-757D-DEB4A36CE07B}"/>
                </a:ext>
              </a:extLst>
            </p:cNvPr>
            <p:cNvSpPr/>
            <p:nvPr/>
          </p:nvSpPr>
          <p:spPr>
            <a:xfrm rot="16200000">
              <a:off x="7228923" y="3571831"/>
              <a:ext cx="1835744" cy="3212592"/>
            </a:xfrm>
            <a:prstGeom prst="round2SameRect">
              <a:avLst>
                <a:gd name="adj1" fmla="val 8395"/>
                <a:gd name="adj2" fmla="val 0"/>
              </a:avLst>
            </a:prstGeom>
            <a:solidFill>
              <a:srgbClr val="FF7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ADC2BBC3-3314-A761-7F01-D2D30138F788}"/>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7D4CFCFB-5EB3-7C35-B12F-7484E7EC350D}"/>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0C42828A-19E3-A11F-42BC-9689DAFEF30F}"/>
                </a:ext>
              </a:extLst>
            </p:cNvPr>
            <p:cNvSpPr/>
            <p:nvPr/>
          </p:nvSpPr>
          <p:spPr>
            <a:xfrm rot="16200000">
              <a:off x="1298024" y="3571832"/>
              <a:ext cx="1835744" cy="3212592"/>
            </a:xfrm>
            <a:prstGeom prst="round2SameRect">
              <a:avLst>
                <a:gd name="adj1" fmla="val 8395"/>
                <a:gd name="adj2" fmla="val 0"/>
              </a:avLst>
            </a:prstGeom>
            <a:solidFill>
              <a:srgbClr val="A091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E6121733-5A19-803F-4902-19A1B2E5707A}"/>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C8779AED-C4D8-B136-0ED7-89C5ADD65139}"/>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8FA96A8F-2D8D-C48A-A7A5-3959B64FDE81}"/>
                </a:ext>
              </a:extLst>
            </p:cNvPr>
            <p:cNvSpPr/>
            <p:nvPr/>
          </p:nvSpPr>
          <p:spPr>
            <a:xfrm rot="16200000">
              <a:off x="7253051" y="1358984"/>
              <a:ext cx="1835744" cy="3212592"/>
            </a:xfrm>
            <a:prstGeom prst="round2SameRect">
              <a:avLst>
                <a:gd name="adj1" fmla="val 8395"/>
                <a:gd name="adj2" fmla="val 0"/>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F326BFA3-3B43-2A5A-39E5-3C5D66123710}"/>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15583FAE-2B35-F1D6-3C0C-094F02BD747A}"/>
              </a:ext>
            </a:extLst>
          </p:cNvPr>
          <p:cNvGrpSpPr/>
          <p:nvPr userDrawn="1"/>
        </p:nvGrpSpPr>
        <p:grpSpPr>
          <a:xfrm>
            <a:off x="608653" y="2047408"/>
            <a:ext cx="5049473" cy="1838792"/>
            <a:chOff x="608653" y="2047408"/>
            <a:chExt cx="5049473" cy="1838792"/>
          </a:xfrm>
        </p:grpSpPr>
        <p:sp>
          <p:nvSpPr>
            <p:cNvPr id="15" name="Round Same Side Corner Rectangle 14">
              <a:extLst>
                <a:ext uri="{FF2B5EF4-FFF2-40B4-BE49-F238E27FC236}">
                  <a16:creationId xmlns:a16="http://schemas.microsoft.com/office/drawing/2014/main" id="{C82791B9-0F26-AA46-9832-C86C6627BEAF}"/>
                </a:ext>
              </a:extLst>
            </p:cNvPr>
            <p:cNvSpPr/>
            <p:nvPr/>
          </p:nvSpPr>
          <p:spPr>
            <a:xfrm rot="16200000">
              <a:off x="1297077" y="1359751"/>
              <a:ext cx="1835744" cy="3212592"/>
            </a:xfrm>
            <a:prstGeom prst="round2SameRect">
              <a:avLst>
                <a:gd name="adj1" fmla="val 8395"/>
                <a:gd name="adj2" fmla="val 0"/>
              </a:avLst>
            </a:prstGeom>
            <a:solidFill>
              <a:srgbClr val="FFB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200B3A0F-6597-BDEA-E22E-CC145658A5DE}"/>
                </a:ext>
              </a:extLst>
            </p:cNvPr>
            <p:cNvSpPr/>
            <p:nvPr/>
          </p:nvSpPr>
          <p:spPr>
            <a:xfrm>
              <a:off x="3819334"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17" name="TextBox 16">
            <a:extLst>
              <a:ext uri="{FF2B5EF4-FFF2-40B4-BE49-F238E27FC236}">
                <a16:creationId xmlns:a16="http://schemas.microsoft.com/office/drawing/2014/main" id="{3C3F5EFF-6B3A-A1B1-8B5E-D4A55192A629}"/>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colored boxes with imagery</a:t>
            </a:r>
          </a:p>
        </p:txBody>
      </p:sp>
      <p:sp>
        <p:nvSpPr>
          <p:cNvPr id="5" name="Title 4">
            <a:extLst>
              <a:ext uri="{FF2B5EF4-FFF2-40B4-BE49-F238E27FC236}">
                <a16:creationId xmlns:a16="http://schemas.microsoft.com/office/drawing/2014/main" id="{C55CC219-A605-F230-D574-93130E5B5CCF}"/>
              </a:ext>
            </a:extLst>
          </p:cNvPr>
          <p:cNvSpPr>
            <a:spLocks noGrp="1"/>
          </p:cNvSpPr>
          <p:nvPr>
            <p:ph type="title" hasCustomPrompt="1"/>
          </p:nvPr>
        </p:nvSpPr>
        <p:spPr>
          <a:xfrm>
            <a:off x="609600" y="824562"/>
            <a:ext cx="10268197"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808666899"/>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8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2332BD4-C919-BA86-08CA-BBA9692C6133}"/>
              </a:ext>
            </a:extLst>
          </p:cNvPr>
          <p:cNvGrpSpPr/>
          <p:nvPr userDrawn="1"/>
        </p:nvGrpSpPr>
        <p:grpSpPr>
          <a:xfrm>
            <a:off x="615950" y="2286000"/>
            <a:ext cx="3422650" cy="3505200"/>
            <a:chOff x="615950" y="2286000"/>
            <a:chExt cx="3422650" cy="3505200"/>
          </a:xfrm>
        </p:grpSpPr>
        <p:sp>
          <p:nvSpPr>
            <p:cNvPr id="6" name="Rounded Rectangle 5">
              <a:extLst>
                <a:ext uri="{FF2B5EF4-FFF2-40B4-BE49-F238E27FC236}">
                  <a16:creationId xmlns:a16="http://schemas.microsoft.com/office/drawing/2014/main" id="{E7150615-68AB-F389-9303-CDC99C949CB4}"/>
                </a:ext>
              </a:extLst>
            </p:cNvPr>
            <p:cNvSpPr/>
            <p:nvPr/>
          </p:nvSpPr>
          <p:spPr>
            <a:xfrm>
              <a:off x="615950" y="2286000"/>
              <a:ext cx="3422650" cy="3505200"/>
            </a:xfrm>
            <a:prstGeom prst="roundRect">
              <a:avLst>
                <a:gd name="adj" fmla="val 4390"/>
              </a:avLst>
            </a:prstGeom>
            <a:solidFill>
              <a:srgbClr val="CFDEE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 Same Side Corner Rectangle 6">
              <a:extLst>
                <a:ext uri="{FF2B5EF4-FFF2-40B4-BE49-F238E27FC236}">
                  <a16:creationId xmlns:a16="http://schemas.microsoft.com/office/drawing/2014/main" id="{7B0106D4-9EE4-48F1-FA84-ADC29EFD7812}"/>
                </a:ext>
              </a:extLst>
            </p:cNvPr>
            <p:cNvSpPr>
              <a:spLocks noChangeAspect="1"/>
            </p:cNvSpPr>
            <p:nvPr/>
          </p:nvSpPr>
          <p:spPr>
            <a:xfrm>
              <a:off x="615950" y="2286000"/>
              <a:ext cx="3422650" cy="1755648"/>
            </a:xfrm>
            <a:prstGeom prst="round2SameRect">
              <a:avLst>
                <a:gd name="adj1" fmla="val 6928"/>
                <a:gd name="adj2" fmla="val 0"/>
              </a:avLst>
            </a:prstGeom>
            <a:blipFill>
              <a:blip r:embed="rId2"/>
              <a:srcRect/>
              <a:stretch>
                <a:fillRect t="-14983" b="-1498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7" name="Group 16">
            <a:extLst>
              <a:ext uri="{FF2B5EF4-FFF2-40B4-BE49-F238E27FC236}">
                <a16:creationId xmlns:a16="http://schemas.microsoft.com/office/drawing/2014/main" id="{217A5338-E1EF-8590-6D32-3026C41F7ED4}"/>
              </a:ext>
            </a:extLst>
          </p:cNvPr>
          <p:cNvGrpSpPr/>
          <p:nvPr userDrawn="1"/>
        </p:nvGrpSpPr>
        <p:grpSpPr>
          <a:xfrm>
            <a:off x="4436708" y="2286000"/>
            <a:ext cx="3349498" cy="3505200"/>
            <a:chOff x="4436708" y="2286000"/>
            <a:chExt cx="3349498" cy="3505200"/>
          </a:xfrm>
        </p:grpSpPr>
        <p:sp>
          <p:nvSpPr>
            <p:cNvPr id="18" name="Rounded Rectangle 17">
              <a:extLst>
                <a:ext uri="{FF2B5EF4-FFF2-40B4-BE49-F238E27FC236}">
                  <a16:creationId xmlns:a16="http://schemas.microsoft.com/office/drawing/2014/main" id="{74A622E0-6830-F239-49EB-152FDE04744E}"/>
                </a:ext>
              </a:extLst>
            </p:cNvPr>
            <p:cNvSpPr/>
            <p:nvPr/>
          </p:nvSpPr>
          <p:spPr>
            <a:xfrm>
              <a:off x="4448900" y="2286000"/>
              <a:ext cx="3337306" cy="3505200"/>
            </a:xfrm>
            <a:prstGeom prst="roundRect">
              <a:avLst>
                <a:gd name="adj" fmla="val 4390"/>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Round Same Side Corner Rectangle 18">
              <a:extLst>
                <a:ext uri="{FF2B5EF4-FFF2-40B4-BE49-F238E27FC236}">
                  <a16:creationId xmlns:a16="http://schemas.microsoft.com/office/drawing/2014/main" id="{C0A84A20-8CBA-2FED-8643-7E819FEB89B8}"/>
                </a:ext>
              </a:extLst>
            </p:cNvPr>
            <p:cNvSpPr>
              <a:spLocks noChangeAspect="1"/>
            </p:cNvSpPr>
            <p:nvPr/>
          </p:nvSpPr>
          <p:spPr>
            <a:xfrm>
              <a:off x="4436708" y="2286000"/>
              <a:ext cx="3337560" cy="1755782"/>
            </a:xfrm>
            <a:prstGeom prst="round2SameRect">
              <a:avLst>
                <a:gd name="adj1" fmla="val 6928"/>
                <a:gd name="adj2" fmla="val 0"/>
              </a:avLst>
            </a:prstGeom>
            <a:blipFill>
              <a:blip r:embed="rId3"/>
              <a:srcRect/>
              <a:stretch>
                <a:fillRect t="-12121" b="-121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0" name="Rounded Rectangle 19">
            <a:extLst>
              <a:ext uri="{FF2B5EF4-FFF2-40B4-BE49-F238E27FC236}">
                <a16:creationId xmlns:a16="http://schemas.microsoft.com/office/drawing/2014/main" id="{9A7146CF-BF83-40FD-9EBC-E3889AADF1E7}"/>
              </a:ext>
            </a:extLst>
          </p:cNvPr>
          <p:cNvSpPr/>
          <p:nvPr userDrawn="1"/>
        </p:nvSpPr>
        <p:spPr>
          <a:xfrm>
            <a:off x="8184313" y="2286000"/>
            <a:ext cx="3398087" cy="3505200"/>
          </a:xfrm>
          <a:prstGeom prst="roundRect">
            <a:avLst>
              <a:gd name="adj" fmla="val 4390"/>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1" name="Round Same Side Corner Rectangle 20">
            <a:extLst>
              <a:ext uri="{FF2B5EF4-FFF2-40B4-BE49-F238E27FC236}">
                <a16:creationId xmlns:a16="http://schemas.microsoft.com/office/drawing/2014/main" id="{3EF79FA8-87F5-5E65-26D3-B0AEA90682B5}"/>
              </a:ext>
            </a:extLst>
          </p:cNvPr>
          <p:cNvSpPr>
            <a:spLocks noChangeAspect="1"/>
          </p:cNvSpPr>
          <p:nvPr userDrawn="1"/>
        </p:nvSpPr>
        <p:spPr>
          <a:xfrm>
            <a:off x="8184313" y="2286000"/>
            <a:ext cx="3398087" cy="1755648"/>
          </a:xfrm>
          <a:prstGeom prst="round2SameRect">
            <a:avLst>
              <a:gd name="adj1" fmla="val 6928"/>
              <a:gd name="adj2" fmla="val 0"/>
            </a:avLst>
          </a:prstGeom>
          <a:blipFill>
            <a:blip r:embed="rId4"/>
            <a:srcRect/>
            <a:stretch>
              <a:fillRect t="-14517" b="-145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2" name="TextBox 21">
            <a:extLst>
              <a:ext uri="{FF2B5EF4-FFF2-40B4-BE49-F238E27FC236}">
                <a16:creationId xmlns:a16="http://schemas.microsoft.com/office/drawing/2014/main" id="{3683FCC2-7F5A-E313-B034-D7F9CDDFD19E}"/>
              </a:ext>
            </a:extLst>
          </p:cNvPr>
          <p:cNvSpPr txBox="1"/>
          <p:nvPr userDrawn="1"/>
        </p:nvSpPr>
        <p:spPr>
          <a:xfrm>
            <a:off x="609600" y="1284790"/>
            <a:ext cx="4101296"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 column cool grey (tint) boxes with imagery</a:t>
            </a:r>
          </a:p>
        </p:txBody>
      </p:sp>
      <p:sp>
        <p:nvSpPr>
          <p:cNvPr id="2" name="Title 1">
            <a:extLst>
              <a:ext uri="{FF2B5EF4-FFF2-40B4-BE49-F238E27FC236}">
                <a16:creationId xmlns:a16="http://schemas.microsoft.com/office/drawing/2014/main" id="{DF3546B9-0EC4-CAB7-113D-AE7AE69B44F3}"/>
              </a:ext>
            </a:extLst>
          </p:cNvPr>
          <p:cNvSpPr>
            <a:spLocks noGrp="1"/>
          </p:cNvSpPr>
          <p:nvPr>
            <p:ph type="title" hasCustomPrompt="1"/>
          </p:nvPr>
        </p:nvSpPr>
        <p:spPr>
          <a:xfrm>
            <a:off x="609600" y="824562"/>
            <a:ext cx="10220696" cy="852862"/>
          </a:xfrm>
        </p:spPr>
        <p:txBody>
          <a:bodyPr>
            <a:norm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899649854"/>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9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764D7A-7AF4-FEDE-165C-C1FEBF235458}"/>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D7C11F9F-51A5-9F12-0127-9FC63A4F36E6}"/>
                </a:ext>
              </a:extLst>
            </p:cNvPr>
            <p:cNvSpPr/>
            <p:nvPr/>
          </p:nvSpPr>
          <p:spPr>
            <a:xfrm rot="16200000">
              <a:off x="7228923" y="3571831"/>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383A02FF-1D4E-6F65-EDBB-A10E0794BB2B}"/>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3EACE168-0130-D479-71B9-624336A70599}"/>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D4F33E6E-D601-9F07-3536-A1E4368FC5E6}"/>
                </a:ext>
              </a:extLst>
            </p:cNvPr>
            <p:cNvSpPr/>
            <p:nvPr/>
          </p:nvSpPr>
          <p:spPr>
            <a:xfrm rot="16200000">
              <a:off x="1298024" y="3571832"/>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BBE6EE71-4BA4-5435-FB34-FD85B7F18C48}"/>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E217AE1C-A3DB-1B73-2256-6E3F0ADC4CBB}"/>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7EA739CC-7BAD-B0F0-4336-F13499B622FC}"/>
                </a:ext>
              </a:extLst>
            </p:cNvPr>
            <p:cNvSpPr/>
            <p:nvPr/>
          </p:nvSpPr>
          <p:spPr>
            <a:xfrm rot="16200000">
              <a:off x="7253051" y="1358984"/>
              <a:ext cx="1835744" cy="3212592"/>
            </a:xfrm>
            <a:prstGeom prst="round2SameRect">
              <a:avLst>
                <a:gd name="adj1" fmla="val 8395"/>
                <a:gd name="adj2" fmla="val 0"/>
              </a:avLst>
            </a:prstGeom>
            <a:solidFill>
              <a:srgbClr val="D8D4D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1A635E3C-7D6D-B590-87C4-9B45A5995F2D}"/>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243D6D3B-DA5D-38B0-8B96-1C08F2548472}"/>
              </a:ext>
            </a:extLst>
          </p:cNvPr>
          <p:cNvGrpSpPr/>
          <p:nvPr userDrawn="1"/>
        </p:nvGrpSpPr>
        <p:grpSpPr>
          <a:xfrm>
            <a:off x="585406" y="2047408"/>
            <a:ext cx="5049473" cy="1838792"/>
            <a:chOff x="585406" y="2047408"/>
            <a:chExt cx="5049473" cy="1838792"/>
          </a:xfrm>
        </p:grpSpPr>
        <p:sp>
          <p:nvSpPr>
            <p:cNvPr id="15" name="Round Same Side Corner Rectangle 14">
              <a:extLst>
                <a:ext uri="{FF2B5EF4-FFF2-40B4-BE49-F238E27FC236}">
                  <a16:creationId xmlns:a16="http://schemas.microsoft.com/office/drawing/2014/main" id="{E12E4206-8B53-E0E1-0594-702E040D8DB8}"/>
                </a:ext>
              </a:extLst>
            </p:cNvPr>
            <p:cNvSpPr/>
            <p:nvPr/>
          </p:nvSpPr>
          <p:spPr>
            <a:xfrm rot="16200000">
              <a:off x="1273830" y="1359751"/>
              <a:ext cx="1835744" cy="3212592"/>
            </a:xfrm>
            <a:prstGeom prst="round2SameRect">
              <a:avLst>
                <a:gd name="adj1" fmla="val 8395"/>
                <a:gd name="adj2" fmla="val 0"/>
              </a:avLst>
            </a:prstGeom>
            <a:solidFill>
              <a:srgbClr val="D8D4D7">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AE2EE5E3-35B4-D867-220D-F59D4B073ECC}"/>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E7B5669F-6FC9-17E1-21AC-9AD338B6C85E}"/>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warm grey (tint) with imagery</a:t>
            </a:r>
          </a:p>
        </p:txBody>
      </p:sp>
      <p:sp>
        <p:nvSpPr>
          <p:cNvPr id="5" name="Title 4">
            <a:extLst>
              <a:ext uri="{FF2B5EF4-FFF2-40B4-BE49-F238E27FC236}">
                <a16:creationId xmlns:a16="http://schemas.microsoft.com/office/drawing/2014/main" id="{30BF58AC-17A1-1826-927A-A31CCF25ABAB}"/>
              </a:ext>
            </a:extLst>
          </p:cNvPr>
          <p:cNvSpPr>
            <a:spLocks noGrp="1"/>
          </p:cNvSpPr>
          <p:nvPr>
            <p:ph type="title" hasCustomPrompt="1"/>
          </p:nvPr>
        </p:nvSpPr>
        <p:spPr>
          <a:xfrm>
            <a:off x="609600" y="824562"/>
            <a:ext cx="10101943"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2910021468"/>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6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B764D7A-7AF4-FEDE-165C-C1FEBF235458}"/>
              </a:ext>
            </a:extLst>
          </p:cNvPr>
          <p:cNvGrpSpPr/>
          <p:nvPr userDrawn="1"/>
        </p:nvGrpSpPr>
        <p:grpSpPr>
          <a:xfrm>
            <a:off x="6540499" y="4257208"/>
            <a:ext cx="5041901" cy="1838792"/>
            <a:chOff x="6540499" y="4257208"/>
            <a:chExt cx="5041901" cy="1838792"/>
          </a:xfrm>
        </p:grpSpPr>
        <p:sp>
          <p:nvSpPr>
            <p:cNvPr id="3" name="Round Same Side Corner Rectangle 2">
              <a:extLst>
                <a:ext uri="{FF2B5EF4-FFF2-40B4-BE49-F238E27FC236}">
                  <a16:creationId xmlns:a16="http://schemas.microsoft.com/office/drawing/2014/main" id="{D7C11F9F-51A5-9F12-0127-9FC63A4F36E6}"/>
                </a:ext>
              </a:extLst>
            </p:cNvPr>
            <p:cNvSpPr/>
            <p:nvPr/>
          </p:nvSpPr>
          <p:spPr>
            <a:xfrm rot="16200000">
              <a:off x="7228923" y="3571831"/>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4" name="Rounded Rectangle 6">
              <a:extLst>
                <a:ext uri="{FF2B5EF4-FFF2-40B4-BE49-F238E27FC236}">
                  <a16:creationId xmlns:a16="http://schemas.microsoft.com/office/drawing/2014/main" id="{383A02FF-1D4E-6F65-EDBB-A10E0794BB2B}"/>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8" name="Group 7">
            <a:extLst>
              <a:ext uri="{FF2B5EF4-FFF2-40B4-BE49-F238E27FC236}">
                <a16:creationId xmlns:a16="http://schemas.microsoft.com/office/drawing/2014/main" id="{3EACE168-0130-D479-71B9-624336A70599}"/>
              </a:ext>
            </a:extLst>
          </p:cNvPr>
          <p:cNvGrpSpPr/>
          <p:nvPr userDrawn="1"/>
        </p:nvGrpSpPr>
        <p:grpSpPr>
          <a:xfrm>
            <a:off x="609600" y="4252879"/>
            <a:ext cx="5053394" cy="1843121"/>
            <a:chOff x="609600" y="4252879"/>
            <a:chExt cx="5053394" cy="1843121"/>
          </a:xfrm>
        </p:grpSpPr>
        <p:sp>
          <p:nvSpPr>
            <p:cNvPr id="9" name="Round Same Side Corner Rectangle 8">
              <a:extLst>
                <a:ext uri="{FF2B5EF4-FFF2-40B4-BE49-F238E27FC236}">
                  <a16:creationId xmlns:a16="http://schemas.microsoft.com/office/drawing/2014/main" id="{D4F33E6E-D601-9F07-3536-A1E4368FC5E6}"/>
                </a:ext>
              </a:extLst>
            </p:cNvPr>
            <p:cNvSpPr/>
            <p:nvPr/>
          </p:nvSpPr>
          <p:spPr>
            <a:xfrm rot="16200000">
              <a:off x="1298024" y="3571832"/>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ounded Rectangle 6">
              <a:extLst>
                <a:ext uri="{FF2B5EF4-FFF2-40B4-BE49-F238E27FC236}">
                  <a16:creationId xmlns:a16="http://schemas.microsoft.com/office/drawing/2014/main" id="{BBE6EE71-4BA4-5435-FB34-FD85B7F18C48}"/>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1" name="Group 10">
            <a:extLst>
              <a:ext uri="{FF2B5EF4-FFF2-40B4-BE49-F238E27FC236}">
                <a16:creationId xmlns:a16="http://schemas.microsoft.com/office/drawing/2014/main" id="{E217AE1C-A3DB-1B73-2256-6E3F0ADC4CBB}"/>
              </a:ext>
            </a:extLst>
          </p:cNvPr>
          <p:cNvGrpSpPr/>
          <p:nvPr userDrawn="1"/>
        </p:nvGrpSpPr>
        <p:grpSpPr>
          <a:xfrm>
            <a:off x="6564627" y="2044360"/>
            <a:ext cx="5038880" cy="1838792"/>
            <a:chOff x="6564627" y="2044360"/>
            <a:chExt cx="5038880" cy="1838792"/>
          </a:xfrm>
        </p:grpSpPr>
        <p:sp>
          <p:nvSpPr>
            <p:cNvPr id="12" name="Round Same Side Corner Rectangle 11">
              <a:extLst>
                <a:ext uri="{FF2B5EF4-FFF2-40B4-BE49-F238E27FC236}">
                  <a16:creationId xmlns:a16="http://schemas.microsoft.com/office/drawing/2014/main" id="{7EA739CC-7BAD-B0F0-4336-F13499B622FC}"/>
                </a:ext>
              </a:extLst>
            </p:cNvPr>
            <p:cNvSpPr/>
            <p:nvPr/>
          </p:nvSpPr>
          <p:spPr>
            <a:xfrm rot="16200000">
              <a:off x="7253051" y="1358984"/>
              <a:ext cx="1835744" cy="3212592"/>
            </a:xfrm>
            <a:prstGeom prst="round2SameRect">
              <a:avLst>
                <a:gd name="adj1" fmla="val 8395"/>
                <a:gd name="adj2" fmla="val 0"/>
              </a:avLst>
            </a:prstGeom>
            <a:solidFill>
              <a:srgbClr val="CFDE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ounded Rectangle 6">
              <a:extLst>
                <a:ext uri="{FF2B5EF4-FFF2-40B4-BE49-F238E27FC236}">
                  <a16:creationId xmlns:a16="http://schemas.microsoft.com/office/drawing/2014/main" id="{1A635E3C-7D6D-B590-87C4-9B45A5995F2D}"/>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4" name="Group 13">
            <a:extLst>
              <a:ext uri="{FF2B5EF4-FFF2-40B4-BE49-F238E27FC236}">
                <a16:creationId xmlns:a16="http://schemas.microsoft.com/office/drawing/2014/main" id="{243D6D3B-DA5D-38B0-8B96-1C08F2548472}"/>
              </a:ext>
            </a:extLst>
          </p:cNvPr>
          <p:cNvGrpSpPr/>
          <p:nvPr userDrawn="1"/>
        </p:nvGrpSpPr>
        <p:grpSpPr>
          <a:xfrm>
            <a:off x="585406" y="2047408"/>
            <a:ext cx="5049473" cy="1838792"/>
            <a:chOff x="585406" y="2047408"/>
            <a:chExt cx="5049473" cy="1838792"/>
          </a:xfrm>
        </p:grpSpPr>
        <p:sp>
          <p:nvSpPr>
            <p:cNvPr id="15" name="Round Same Side Corner Rectangle 14">
              <a:extLst>
                <a:ext uri="{FF2B5EF4-FFF2-40B4-BE49-F238E27FC236}">
                  <a16:creationId xmlns:a16="http://schemas.microsoft.com/office/drawing/2014/main" id="{E12E4206-8B53-E0E1-0594-702E040D8DB8}"/>
                </a:ext>
              </a:extLst>
            </p:cNvPr>
            <p:cNvSpPr/>
            <p:nvPr/>
          </p:nvSpPr>
          <p:spPr>
            <a:xfrm rot="16200000">
              <a:off x="1273830" y="1359751"/>
              <a:ext cx="1835744" cy="3212592"/>
            </a:xfrm>
            <a:prstGeom prst="round2SameRect">
              <a:avLst>
                <a:gd name="adj1" fmla="val 8395"/>
                <a:gd name="adj2" fmla="val 0"/>
              </a:avLst>
            </a:prstGeom>
            <a:solidFill>
              <a:srgbClr val="CFDEE5">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6" name="Rounded Rectangle 6">
              <a:extLst>
                <a:ext uri="{FF2B5EF4-FFF2-40B4-BE49-F238E27FC236}">
                  <a16:creationId xmlns:a16="http://schemas.microsoft.com/office/drawing/2014/main" id="{AE2EE5E3-35B4-D867-220D-F59D4B073ECC}"/>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E7B5669F-6FC9-17E1-21AC-9AD338B6C85E}"/>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warm grey (tint) with imagery</a:t>
            </a:r>
          </a:p>
        </p:txBody>
      </p:sp>
      <p:sp>
        <p:nvSpPr>
          <p:cNvPr id="5" name="Title 4">
            <a:extLst>
              <a:ext uri="{FF2B5EF4-FFF2-40B4-BE49-F238E27FC236}">
                <a16:creationId xmlns:a16="http://schemas.microsoft.com/office/drawing/2014/main" id="{47D9C7A3-3567-8147-29EB-46FD86364A55}"/>
              </a:ext>
            </a:extLst>
          </p:cNvPr>
          <p:cNvSpPr>
            <a:spLocks noGrp="1"/>
          </p:cNvSpPr>
          <p:nvPr>
            <p:ph type="title" hasCustomPrompt="1"/>
          </p:nvPr>
        </p:nvSpPr>
        <p:spPr>
          <a:xfrm>
            <a:off x="609600" y="824562"/>
            <a:ext cx="1007819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01639289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Quote/Section Divid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E2A8002-8F1E-897F-D300-C67EE6F7E294}"/>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DCC676EB-6F53-37F1-E92E-A061B6F0DC11}"/>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458699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5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6A785EB-8F40-C834-CF0A-5BB54B6AE7A0}"/>
              </a:ext>
            </a:extLst>
          </p:cNvPr>
          <p:cNvGrpSpPr/>
          <p:nvPr userDrawn="1"/>
        </p:nvGrpSpPr>
        <p:grpSpPr>
          <a:xfrm>
            <a:off x="6540499" y="4257208"/>
            <a:ext cx="5041901" cy="1838792"/>
            <a:chOff x="6540499" y="4257208"/>
            <a:chExt cx="5041901" cy="1838792"/>
          </a:xfrm>
        </p:grpSpPr>
        <p:sp>
          <p:nvSpPr>
            <p:cNvPr id="6" name="Round Same Side Corner Rectangle 5">
              <a:extLst>
                <a:ext uri="{FF2B5EF4-FFF2-40B4-BE49-F238E27FC236}">
                  <a16:creationId xmlns:a16="http://schemas.microsoft.com/office/drawing/2014/main" id="{7196B526-C120-A6C3-2888-EC217A2EA712}"/>
                </a:ext>
              </a:extLst>
            </p:cNvPr>
            <p:cNvSpPr/>
            <p:nvPr/>
          </p:nvSpPr>
          <p:spPr>
            <a:xfrm rot="16200000">
              <a:off x="7228923" y="3571831"/>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Rounded Rectangle 6">
              <a:extLst>
                <a:ext uri="{FF2B5EF4-FFF2-40B4-BE49-F238E27FC236}">
                  <a16:creationId xmlns:a16="http://schemas.microsoft.com/office/drawing/2014/main" id="{884723B1-FD3A-EEF6-21A0-0626377373B5}"/>
                </a:ext>
              </a:extLst>
            </p:cNvPr>
            <p:cNvSpPr/>
            <p:nvPr/>
          </p:nvSpPr>
          <p:spPr>
            <a:xfrm>
              <a:off x="9741598" y="4257208"/>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2"/>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17" name="Group 16">
            <a:extLst>
              <a:ext uri="{FF2B5EF4-FFF2-40B4-BE49-F238E27FC236}">
                <a16:creationId xmlns:a16="http://schemas.microsoft.com/office/drawing/2014/main" id="{D42EC462-651B-4517-EBA3-710E77C08686}"/>
              </a:ext>
            </a:extLst>
          </p:cNvPr>
          <p:cNvGrpSpPr/>
          <p:nvPr userDrawn="1"/>
        </p:nvGrpSpPr>
        <p:grpSpPr>
          <a:xfrm>
            <a:off x="609600" y="4252879"/>
            <a:ext cx="5053394" cy="1843121"/>
            <a:chOff x="609600" y="4252879"/>
            <a:chExt cx="5053394" cy="1843121"/>
          </a:xfrm>
        </p:grpSpPr>
        <p:sp>
          <p:nvSpPr>
            <p:cNvPr id="18" name="Round Same Side Corner Rectangle 17">
              <a:extLst>
                <a:ext uri="{FF2B5EF4-FFF2-40B4-BE49-F238E27FC236}">
                  <a16:creationId xmlns:a16="http://schemas.microsoft.com/office/drawing/2014/main" id="{F00F3200-CB10-5BD5-F9A6-280C8EDBBF12}"/>
                </a:ext>
              </a:extLst>
            </p:cNvPr>
            <p:cNvSpPr/>
            <p:nvPr/>
          </p:nvSpPr>
          <p:spPr>
            <a:xfrm rot="16200000">
              <a:off x="1298024" y="3571832"/>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Rounded Rectangle 6">
              <a:extLst>
                <a:ext uri="{FF2B5EF4-FFF2-40B4-BE49-F238E27FC236}">
                  <a16:creationId xmlns:a16="http://schemas.microsoft.com/office/drawing/2014/main" id="{F9BD8B15-AFD9-47F0-4AD3-977DA30A4129}"/>
                </a:ext>
              </a:extLst>
            </p:cNvPr>
            <p:cNvSpPr/>
            <p:nvPr/>
          </p:nvSpPr>
          <p:spPr>
            <a:xfrm>
              <a:off x="3822192" y="4252879"/>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3"/>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20" name="Group 19">
            <a:extLst>
              <a:ext uri="{FF2B5EF4-FFF2-40B4-BE49-F238E27FC236}">
                <a16:creationId xmlns:a16="http://schemas.microsoft.com/office/drawing/2014/main" id="{29C3A71F-8295-0BB5-66F9-0EA85C27574C}"/>
              </a:ext>
            </a:extLst>
          </p:cNvPr>
          <p:cNvGrpSpPr/>
          <p:nvPr userDrawn="1"/>
        </p:nvGrpSpPr>
        <p:grpSpPr>
          <a:xfrm>
            <a:off x="6564627" y="2044360"/>
            <a:ext cx="5038880" cy="1838792"/>
            <a:chOff x="6564627" y="2044360"/>
            <a:chExt cx="5038880" cy="1838792"/>
          </a:xfrm>
        </p:grpSpPr>
        <p:sp>
          <p:nvSpPr>
            <p:cNvPr id="21" name="Round Same Side Corner Rectangle 20">
              <a:extLst>
                <a:ext uri="{FF2B5EF4-FFF2-40B4-BE49-F238E27FC236}">
                  <a16:creationId xmlns:a16="http://schemas.microsoft.com/office/drawing/2014/main" id="{419296B2-016B-9689-9D4F-AF901DA03E2A}"/>
                </a:ext>
              </a:extLst>
            </p:cNvPr>
            <p:cNvSpPr/>
            <p:nvPr/>
          </p:nvSpPr>
          <p:spPr>
            <a:xfrm rot="16200000">
              <a:off x="7253051" y="1358984"/>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2" name="Rounded Rectangle 6">
              <a:extLst>
                <a:ext uri="{FF2B5EF4-FFF2-40B4-BE49-F238E27FC236}">
                  <a16:creationId xmlns:a16="http://schemas.microsoft.com/office/drawing/2014/main" id="{8707923B-B2B1-3C53-CD6E-F1884DDBDC43}"/>
                </a:ext>
              </a:extLst>
            </p:cNvPr>
            <p:cNvSpPr/>
            <p:nvPr/>
          </p:nvSpPr>
          <p:spPr>
            <a:xfrm>
              <a:off x="9762705" y="2044360"/>
              <a:ext cx="184080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4"/>
              <a:srcRect/>
              <a:stretch>
                <a:fillRect l="-24918" r="-249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grpSp>
        <p:nvGrpSpPr>
          <p:cNvPr id="23" name="Group 22">
            <a:extLst>
              <a:ext uri="{FF2B5EF4-FFF2-40B4-BE49-F238E27FC236}">
                <a16:creationId xmlns:a16="http://schemas.microsoft.com/office/drawing/2014/main" id="{7225BBEA-4C15-371A-92E6-E4878F9A4713}"/>
              </a:ext>
            </a:extLst>
          </p:cNvPr>
          <p:cNvGrpSpPr/>
          <p:nvPr userDrawn="1"/>
        </p:nvGrpSpPr>
        <p:grpSpPr>
          <a:xfrm>
            <a:off x="585406" y="2047408"/>
            <a:ext cx="5049473" cy="1838792"/>
            <a:chOff x="585406" y="2047408"/>
            <a:chExt cx="5049473" cy="1838792"/>
          </a:xfrm>
        </p:grpSpPr>
        <p:sp>
          <p:nvSpPr>
            <p:cNvPr id="24" name="Round Same Side Corner Rectangle 23">
              <a:extLst>
                <a:ext uri="{FF2B5EF4-FFF2-40B4-BE49-F238E27FC236}">
                  <a16:creationId xmlns:a16="http://schemas.microsoft.com/office/drawing/2014/main" id="{D0092891-3FF4-AD03-0937-7D6EDA2B0DB1}"/>
                </a:ext>
              </a:extLst>
            </p:cNvPr>
            <p:cNvSpPr/>
            <p:nvPr/>
          </p:nvSpPr>
          <p:spPr>
            <a:xfrm rot="16200000">
              <a:off x="1273830" y="1359751"/>
              <a:ext cx="1835744" cy="3212592"/>
            </a:xfrm>
            <a:prstGeom prst="round2SameRect">
              <a:avLst>
                <a:gd name="adj1" fmla="val 8395"/>
                <a:gd name="adj2" fmla="val 0"/>
              </a:avLst>
            </a:prstGeom>
            <a:no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5" name="Rounded Rectangle 6">
              <a:extLst>
                <a:ext uri="{FF2B5EF4-FFF2-40B4-BE49-F238E27FC236}">
                  <a16:creationId xmlns:a16="http://schemas.microsoft.com/office/drawing/2014/main" id="{56D21C0D-54D4-244B-A3CB-57A23523CE41}"/>
                </a:ext>
              </a:extLst>
            </p:cNvPr>
            <p:cNvSpPr/>
            <p:nvPr/>
          </p:nvSpPr>
          <p:spPr>
            <a:xfrm>
              <a:off x="3796087" y="2047408"/>
              <a:ext cx="1838792" cy="1838792"/>
            </a:xfrm>
            <a:custGeom>
              <a:avLst/>
              <a:gdLst>
                <a:gd name="connsiteX0" fmla="*/ 0 w 1841498"/>
                <a:gd name="connsiteY0" fmla="*/ 112313 h 1838792"/>
                <a:gd name="connsiteX1" fmla="*/ 112313 w 1841498"/>
                <a:gd name="connsiteY1" fmla="*/ 0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0 w 1841498"/>
                <a:gd name="connsiteY8" fmla="*/ 112313 h 1838792"/>
                <a:gd name="connsiteX0" fmla="*/ 6263 w 1841498"/>
                <a:gd name="connsiteY0" fmla="*/ 46036 h 1841408"/>
                <a:gd name="connsiteX1" fmla="*/ 112313 w 1841498"/>
                <a:gd name="connsiteY1" fmla="*/ 2616 h 1841408"/>
                <a:gd name="connsiteX2" fmla="*/ 1729185 w 1841498"/>
                <a:gd name="connsiteY2" fmla="*/ 2616 h 1841408"/>
                <a:gd name="connsiteX3" fmla="*/ 1841498 w 1841498"/>
                <a:gd name="connsiteY3" fmla="*/ 114929 h 1841408"/>
                <a:gd name="connsiteX4" fmla="*/ 1841498 w 1841498"/>
                <a:gd name="connsiteY4" fmla="*/ 1729095 h 1841408"/>
                <a:gd name="connsiteX5" fmla="*/ 1729185 w 1841498"/>
                <a:gd name="connsiteY5" fmla="*/ 1841408 h 1841408"/>
                <a:gd name="connsiteX6" fmla="*/ 112313 w 1841498"/>
                <a:gd name="connsiteY6" fmla="*/ 1841408 h 1841408"/>
                <a:gd name="connsiteX7" fmla="*/ 0 w 1841498"/>
                <a:gd name="connsiteY7" fmla="*/ 1729095 h 1841408"/>
                <a:gd name="connsiteX8" fmla="*/ 6263 w 1841498"/>
                <a:gd name="connsiteY8" fmla="*/ 46036 h 1841408"/>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6263 w 1841498"/>
                <a:gd name="connsiteY0" fmla="*/ 43420 h 1838792"/>
                <a:gd name="connsiteX1" fmla="*/ 74734 w 1841498"/>
                <a:gd name="connsiteY1" fmla="*/ 6263 h 1838792"/>
                <a:gd name="connsiteX2" fmla="*/ 1729185 w 1841498"/>
                <a:gd name="connsiteY2" fmla="*/ 0 h 1838792"/>
                <a:gd name="connsiteX3" fmla="*/ 1841498 w 1841498"/>
                <a:gd name="connsiteY3" fmla="*/ 112313 h 1838792"/>
                <a:gd name="connsiteX4" fmla="*/ 1841498 w 1841498"/>
                <a:gd name="connsiteY4" fmla="*/ 1726479 h 1838792"/>
                <a:gd name="connsiteX5" fmla="*/ 1729185 w 1841498"/>
                <a:gd name="connsiteY5" fmla="*/ 1838792 h 1838792"/>
                <a:gd name="connsiteX6" fmla="*/ 112313 w 1841498"/>
                <a:gd name="connsiteY6" fmla="*/ 1838792 h 1838792"/>
                <a:gd name="connsiteX7" fmla="*/ 0 w 1841498"/>
                <a:gd name="connsiteY7" fmla="*/ 1726479 h 1838792"/>
                <a:gd name="connsiteX8" fmla="*/ 6263 w 1841498"/>
                <a:gd name="connsiteY8" fmla="*/ 43420 h 1838792"/>
                <a:gd name="connsiteX0" fmla="*/ 59 w 1835294"/>
                <a:gd name="connsiteY0" fmla="*/ 43420 h 1877097"/>
                <a:gd name="connsiteX1" fmla="*/ 68530 w 1835294"/>
                <a:gd name="connsiteY1" fmla="*/ 6263 h 1877097"/>
                <a:gd name="connsiteX2" fmla="*/ 1722981 w 1835294"/>
                <a:gd name="connsiteY2" fmla="*/ 0 h 1877097"/>
                <a:gd name="connsiteX3" fmla="*/ 1835294 w 1835294"/>
                <a:gd name="connsiteY3" fmla="*/ 112313 h 1877097"/>
                <a:gd name="connsiteX4" fmla="*/ 1835294 w 1835294"/>
                <a:gd name="connsiteY4" fmla="*/ 1726479 h 1877097"/>
                <a:gd name="connsiteX5" fmla="*/ 1722981 w 1835294"/>
                <a:gd name="connsiteY5" fmla="*/ 1838792 h 1877097"/>
                <a:gd name="connsiteX6" fmla="*/ 106109 w 1835294"/>
                <a:gd name="connsiteY6" fmla="*/ 1838792 h 1877097"/>
                <a:gd name="connsiteX7" fmla="*/ 59 w 1835294"/>
                <a:gd name="connsiteY7" fmla="*/ 1826687 h 1877097"/>
                <a:gd name="connsiteX8" fmla="*/ 59 w 1835294"/>
                <a:gd name="connsiteY8" fmla="*/ 43420 h 1877097"/>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26687 h 1838792"/>
                <a:gd name="connsiteX8" fmla="*/ 5567 w 1840802"/>
                <a:gd name="connsiteY8" fmla="*/ 43420 h 1838792"/>
                <a:gd name="connsiteX0" fmla="*/ 5567 w 1840802"/>
                <a:gd name="connsiteY0" fmla="*/ 43420 h 1838792"/>
                <a:gd name="connsiteX1" fmla="*/ 74038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 name="connsiteX0" fmla="*/ 5567 w 1840802"/>
                <a:gd name="connsiteY0" fmla="*/ 43420 h 1838792"/>
                <a:gd name="connsiteX1" fmla="*/ 55249 w 1840802"/>
                <a:gd name="connsiteY1" fmla="*/ 6263 h 1838792"/>
                <a:gd name="connsiteX2" fmla="*/ 1728489 w 1840802"/>
                <a:gd name="connsiteY2" fmla="*/ 0 h 1838792"/>
                <a:gd name="connsiteX3" fmla="*/ 1840802 w 1840802"/>
                <a:gd name="connsiteY3" fmla="*/ 112313 h 1838792"/>
                <a:gd name="connsiteX4" fmla="*/ 1840802 w 1840802"/>
                <a:gd name="connsiteY4" fmla="*/ 1726479 h 1838792"/>
                <a:gd name="connsiteX5" fmla="*/ 1728489 w 1840802"/>
                <a:gd name="connsiteY5" fmla="*/ 1838792 h 1838792"/>
                <a:gd name="connsiteX6" fmla="*/ 111617 w 1840802"/>
                <a:gd name="connsiteY6" fmla="*/ 1838792 h 1838792"/>
                <a:gd name="connsiteX7" fmla="*/ 5567 w 1840802"/>
                <a:gd name="connsiteY7" fmla="*/ 1832950 h 1838792"/>
                <a:gd name="connsiteX8" fmla="*/ 5567 w 1840802"/>
                <a:gd name="connsiteY8" fmla="*/ 43420 h 183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02" h="1838792">
                  <a:moveTo>
                    <a:pt x="5567" y="43420"/>
                  </a:moveTo>
                  <a:cubicBezTo>
                    <a:pt x="5567" y="-18609"/>
                    <a:pt x="-6780" y="6263"/>
                    <a:pt x="55249" y="6263"/>
                  </a:cubicBezTo>
                  <a:lnTo>
                    <a:pt x="1728489" y="0"/>
                  </a:lnTo>
                  <a:cubicBezTo>
                    <a:pt x="1790518" y="0"/>
                    <a:pt x="1840802" y="50284"/>
                    <a:pt x="1840802" y="112313"/>
                  </a:cubicBezTo>
                  <a:lnTo>
                    <a:pt x="1840802" y="1726479"/>
                  </a:lnTo>
                  <a:cubicBezTo>
                    <a:pt x="1840802" y="1788508"/>
                    <a:pt x="1790518" y="1838792"/>
                    <a:pt x="1728489" y="1838792"/>
                  </a:cubicBezTo>
                  <a:lnTo>
                    <a:pt x="111617" y="1838792"/>
                  </a:lnTo>
                  <a:cubicBezTo>
                    <a:pt x="-516" y="1838792"/>
                    <a:pt x="18093" y="1838612"/>
                    <a:pt x="5567" y="1832950"/>
                  </a:cubicBezTo>
                  <a:cubicBezTo>
                    <a:pt x="-6959" y="1827288"/>
                    <a:pt x="5567" y="637842"/>
                    <a:pt x="5567" y="43420"/>
                  </a:cubicBezTo>
                  <a:close/>
                </a:path>
              </a:pathLst>
            </a:custGeom>
            <a:blipFill>
              <a:blip r:embed="rId5"/>
              <a:srcRect/>
              <a:stretch>
                <a:fillRect l="-50200" r="-502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6" name="TextBox 25">
            <a:extLst>
              <a:ext uri="{FF2B5EF4-FFF2-40B4-BE49-F238E27FC236}">
                <a16:creationId xmlns:a16="http://schemas.microsoft.com/office/drawing/2014/main" id="{119C436A-3D83-2383-CD1D-BAA6BED738D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 column outlined boxes with imagery</a:t>
            </a:r>
          </a:p>
        </p:txBody>
      </p:sp>
      <p:sp>
        <p:nvSpPr>
          <p:cNvPr id="2" name="Title 1">
            <a:extLst>
              <a:ext uri="{FF2B5EF4-FFF2-40B4-BE49-F238E27FC236}">
                <a16:creationId xmlns:a16="http://schemas.microsoft.com/office/drawing/2014/main" id="{BFFC6F03-7179-8FA0-C981-FEF1469C532B}"/>
              </a:ext>
            </a:extLst>
          </p:cNvPr>
          <p:cNvSpPr>
            <a:spLocks noGrp="1"/>
          </p:cNvSpPr>
          <p:nvPr>
            <p:ph type="title" hasCustomPrompt="1"/>
          </p:nvPr>
        </p:nvSpPr>
        <p:spPr>
          <a:xfrm>
            <a:off x="609600" y="824562"/>
            <a:ext cx="1025632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821289344"/>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0_Title &amp; Bullets">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C593CF7-D169-49EA-C91F-6CBE013701AF}"/>
              </a:ext>
            </a:extLst>
          </p:cNvPr>
          <p:cNvGrpSpPr/>
          <p:nvPr userDrawn="1"/>
        </p:nvGrpSpPr>
        <p:grpSpPr>
          <a:xfrm>
            <a:off x="609600" y="1724025"/>
            <a:ext cx="10972800" cy="4457468"/>
            <a:chOff x="609600" y="1295400"/>
            <a:chExt cx="10972800" cy="4457468"/>
          </a:xfrm>
        </p:grpSpPr>
        <p:cxnSp>
          <p:nvCxnSpPr>
            <p:cNvPr id="6" name="Straight Connector 5">
              <a:extLst>
                <a:ext uri="{FF2B5EF4-FFF2-40B4-BE49-F238E27FC236}">
                  <a16:creationId xmlns:a16="http://schemas.microsoft.com/office/drawing/2014/main" id="{579CABF3-9E4C-565A-C0E5-9F09ECDF8822}"/>
                </a:ext>
              </a:extLst>
            </p:cNvPr>
            <p:cNvCxnSpPr>
              <a:cxnSpLocks/>
            </p:cNvCxnSpPr>
            <p:nvPr/>
          </p:nvCxnSpPr>
          <p:spPr>
            <a:xfrm>
              <a:off x="1219200" y="3016062"/>
              <a:ext cx="9405015" cy="0"/>
            </a:xfrm>
            <a:prstGeom prst="line">
              <a:avLst/>
            </a:prstGeom>
            <a:ln w="19050">
              <a:solidFill>
                <a:schemeClr val="accent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7" name="Google Shape;119;p31">
              <a:extLst>
                <a:ext uri="{FF2B5EF4-FFF2-40B4-BE49-F238E27FC236}">
                  <a16:creationId xmlns:a16="http://schemas.microsoft.com/office/drawing/2014/main" id="{BD6DD011-4A21-B9BA-775A-C896D33840F0}"/>
                </a:ext>
              </a:extLst>
            </p:cNvPr>
            <p:cNvSpPr/>
            <p:nvPr/>
          </p:nvSpPr>
          <p:spPr>
            <a:xfrm>
              <a:off x="609600" y="1295400"/>
              <a:ext cx="10972800" cy="4457468"/>
            </a:xfrm>
            <a:prstGeom prst="roundRect">
              <a:avLst>
                <a:gd name="adj" fmla="val 1970"/>
              </a:avLst>
            </a:prstGeom>
            <a:solidFill>
              <a:srgbClr val="CFDEE5">
                <a:alpha val="4980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7" name="Oval 16">
              <a:extLst>
                <a:ext uri="{FF2B5EF4-FFF2-40B4-BE49-F238E27FC236}">
                  <a16:creationId xmlns:a16="http://schemas.microsoft.com/office/drawing/2014/main" id="{23486D0D-C707-C976-0CA4-A18202AEA539}"/>
                </a:ext>
              </a:extLst>
            </p:cNvPr>
            <p:cNvSpPr/>
            <p:nvPr/>
          </p:nvSpPr>
          <p:spPr>
            <a:xfrm>
              <a:off x="1058146"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8" name="Oval 17">
              <a:extLst>
                <a:ext uri="{FF2B5EF4-FFF2-40B4-BE49-F238E27FC236}">
                  <a16:creationId xmlns:a16="http://schemas.microsoft.com/office/drawing/2014/main" id="{76C1AC55-A1E6-B00A-3D4A-A5333DE2F05E}"/>
                </a:ext>
              </a:extLst>
            </p:cNvPr>
            <p:cNvSpPr/>
            <p:nvPr/>
          </p:nvSpPr>
          <p:spPr>
            <a:xfrm>
              <a:off x="3023512"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9" name="Oval 18">
              <a:extLst>
                <a:ext uri="{FF2B5EF4-FFF2-40B4-BE49-F238E27FC236}">
                  <a16:creationId xmlns:a16="http://schemas.microsoft.com/office/drawing/2014/main" id="{18AF3CBE-D709-80A3-FBA9-AB9F05E65D42}"/>
                </a:ext>
              </a:extLst>
            </p:cNvPr>
            <p:cNvSpPr/>
            <p:nvPr/>
          </p:nvSpPr>
          <p:spPr>
            <a:xfrm>
              <a:off x="4977003"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0" name="Oval 19">
              <a:extLst>
                <a:ext uri="{FF2B5EF4-FFF2-40B4-BE49-F238E27FC236}">
                  <a16:creationId xmlns:a16="http://schemas.microsoft.com/office/drawing/2014/main" id="{4BFB01AC-AC4E-0272-DA9E-277285FC9FCE}"/>
                </a:ext>
              </a:extLst>
            </p:cNvPr>
            <p:cNvSpPr/>
            <p:nvPr/>
          </p:nvSpPr>
          <p:spPr>
            <a:xfrm>
              <a:off x="7013621"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1" name="Oval 20">
              <a:extLst>
                <a:ext uri="{FF2B5EF4-FFF2-40B4-BE49-F238E27FC236}">
                  <a16:creationId xmlns:a16="http://schemas.microsoft.com/office/drawing/2014/main" id="{D783B97A-6FE6-D27F-84EC-AB12E6FF3B1B}"/>
                </a:ext>
              </a:extLst>
            </p:cNvPr>
            <p:cNvSpPr/>
            <p:nvPr/>
          </p:nvSpPr>
          <p:spPr>
            <a:xfrm>
              <a:off x="8973050" y="2895385"/>
              <a:ext cx="241353" cy="241353"/>
            </a:xfrm>
            <a:prstGeom prst="ellipse">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2" name="TextBox 21">
            <a:extLst>
              <a:ext uri="{FF2B5EF4-FFF2-40B4-BE49-F238E27FC236}">
                <a16:creationId xmlns:a16="http://schemas.microsoft.com/office/drawing/2014/main" id="{29A3F993-D7D7-58A7-8C7E-A0314204DF3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Large cool grey (tint) colored box</a:t>
            </a:r>
          </a:p>
        </p:txBody>
      </p:sp>
      <p:sp>
        <p:nvSpPr>
          <p:cNvPr id="2" name="Title 1">
            <a:extLst>
              <a:ext uri="{FF2B5EF4-FFF2-40B4-BE49-F238E27FC236}">
                <a16:creationId xmlns:a16="http://schemas.microsoft.com/office/drawing/2014/main" id="{532F32C2-C241-9E7D-7D81-2B7B49688CE2}"/>
              </a:ext>
            </a:extLst>
          </p:cNvPr>
          <p:cNvSpPr>
            <a:spLocks noGrp="1"/>
          </p:cNvSpPr>
          <p:nvPr>
            <p:ph type="title" hasCustomPrompt="1"/>
          </p:nvPr>
        </p:nvSpPr>
        <p:spPr>
          <a:xfrm>
            <a:off x="609600" y="824562"/>
            <a:ext cx="10196945"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792555859"/>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1_Title &amp; Bullet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3A801E-8046-4229-E51F-E748CAC2887F}"/>
              </a:ext>
            </a:extLst>
          </p:cNvPr>
          <p:cNvGrpSpPr/>
          <p:nvPr userDrawn="1"/>
        </p:nvGrpSpPr>
        <p:grpSpPr>
          <a:xfrm>
            <a:off x="609600" y="2048978"/>
            <a:ext cx="10984854" cy="3672064"/>
            <a:chOff x="609600" y="1524000"/>
            <a:chExt cx="10984854" cy="3672064"/>
          </a:xfrm>
        </p:grpSpPr>
        <p:sp>
          <p:nvSpPr>
            <p:cNvPr id="3" name="Google Shape;119;p31">
              <a:extLst>
                <a:ext uri="{FF2B5EF4-FFF2-40B4-BE49-F238E27FC236}">
                  <a16:creationId xmlns:a16="http://schemas.microsoft.com/office/drawing/2014/main" id="{63813EF3-C3F7-3D90-7F60-1D46C6E350CE}"/>
                </a:ext>
              </a:extLst>
            </p:cNvPr>
            <p:cNvSpPr/>
            <p:nvPr/>
          </p:nvSpPr>
          <p:spPr>
            <a:xfrm>
              <a:off x="609600"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 name="Google Shape;119;p31">
              <a:extLst>
                <a:ext uri="{FF2B5EF4-FFF2-40B4-BE49-F238E27FC236}">
                  <a16:creationId xmlns:a16="http://schemas.microsoft.com/office/drawing/2014/main" id="{13BBF9AB-FED5-2BFE-F00F-6C253CD27D85}"/>
                </a:ext>
              </a:extLst>
            </p:cNvPr>
            <p:cNvSpPr/>
            <p:nvPr/>
          </p:nvSpPr>
          <p:spPr>
            <a:xfrm>
              <a:off x="3441890"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8" name="Google Shape;119;p31">
              <a:extLst>
                <a:ext uri="{FF2B5EF4-FFF2-40B4-BE49-F238E27FC236}">
                  <a16:creationId xmlns:a16="http://schemas.microsoft.com/office/drawing/2014/main" id="{87B633BA-AF94-201F-0B15-C5A954FB5C41}"/>
                </a:ext>
              </a:extLst>
            </p:cNvPr>
            <p:cNvSpPr/>
            <p:nvPr/>
          </p:nvSpPr>
          <p:spPr>
            <a:xfrm>
              <a:off x="6279586"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 name="Google Shape;119;p31">
              <a:extLst>
                <a:ext uri="{FF2B5EF4-FFF2-40B4-BE49-F238E27FC236}">
                  <a16:creationId xmlns:a16="http://schemas.microsoft.com/office/drawing/2014/main" id="{32A64B75-BBD3-635D-9879-A0BD1BB2828B}"/>
                </a:ext>
              </a:extLst>
            </p:cNvPr>
            <p:cNvSpPr/>
            <p:nvPr/>
          </p:nvSpPr>
          <p:spPr>
            <a:xfrm>
              <a:off x="9146651" y="1524000"/>
              <a:ext cx="2447803" cy="36720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sp>
        <p:nvSpPr>
          <p:cNvPr id="5" name="TextBox 4">
            <a:extLst>
              <a:ext uri="{FF2B5EF4-FFF2-40B4-BE49-F238E27FC236}">
                <a16:creationId xmlns:a16="http://schemas.microsoft.com/office/drawing/2014/main" id="{412C5BD4-7391-0E89-82AD-B53FE5106968}"/>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4 Column cool grey (tint) colored boxes</a:t>
            </a:r>
          </a:p>
        </p:txBody>
      </p:sp>
      <p:sp>
        <p:nvSpPr>
          <p:cNvPr id="6" name="Title 5">
            <a:extLst>
              <a:ext uri="{FF2B5EF4-FFF2-40B4-BE49-F238E27FC236}">
                <a16:creationId xmlns:a16="http://schemas.microsoft.com/office/drawing/2014/main" id="{504C3F18-AC61-B0A6-046F-AF2208448297}"/>
              </a:ext>
            </a:extLst>
          </p:cNvPr>
          <p:cNvSpPr>
            <a:spLocks noGrp="1"/>
          </p:cNvSpPr>
          <p:nvPr>
            <p:ph type="title" hasCustomPrompt="1"/>
          </p:nvPr>
        </p:nvSpPr>
        <p:spPr>
          <a:xfrm>
            <a:off x="609600" y="824562"/>
            <a:ext cx="10078192"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423239552"/>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2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0860525A-51A8-19B3-609B-A393D49ED36E}"/>
              </a:ext>
            </a:extLst>
          </p:cNvPr>
          <p:cNvSpPr/>
          <p:nvPr userDrawn="1"/>
        </p:nvSpPr>
        <p:spPr>
          <a:xfrm>
            <a:off x="2583306"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A5C98C8F-73A3-60FF-4F7A-43D39C4C5015}"/>
              </a:ext>
            </a:extLst>
          </p:cNvPr>
          <p:cNvSpPr/>
          <p:nvPr userDrawn="1"/>
        </p:nvSpPr>
        <p:spPr>
          <a:xfrm>
            <a:off x="4908909"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C93025C1-5EC4-DF99-D0E5-26BB6E46223C}"/>
              </a:ext>
            </a:extLst>
          </p:cNvPr>
          <p:cNvSpPr/>
          <p:nvPr userDrawn="1"/>
        </p:nvSpPr>
        <p:spPr>
          <a:xfrm>
            <a:off x="7234512"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034A2FD1-0744-1A5F-0257-45E4F79AE3DB}"/>
              </a:ext>
            </a:extLst>
          </p:cNvPr>
          <p:cNvSpPr/>
          <p:nvPr userDrawn="1"/>
        </p:nvSpPr>
        <p:spPr>
          <a:xfrm>
            <a:off x="9560115" y="1965768"/>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1" name="Google Shape;119;p31">
            <a:extLst>
              <a:ext uri="{FF2B5EF4-FFF2-40B4-BE49-F238E27FC236}">
                <a16:creationId xmlns:a16="http://schemas.microsoft.com/office/drawing/2014/main" id="{33626C83-138B-7A2E-1E88-04865ACD4483}"/>
              </a:ext>
            </a:extLst>
          </p:cNvPr>
          <p:cNvSpPr/>
          <p:nvPr userDrawn="1"/>
        </p:nvSpPr>
        <p:spPr>
          <a:xfrm>
            <a:off x="2583306"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025D67AC-691D-0219-6CF7-82CD8A183C3C}"/>
              </a:ext>
            </a:extLst>
          </p:cNvPr>
          <p:cNvSpPr/>
          <p:nvPr userDrawn="1"/>
        </p:nvSpPr>
        <p:spPr>
          <a:xfrm>
            <a:off x="4908909"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 name="Google Shape;119;p31">
            <a:extLst>
              <a:ext uri="{FF2B5EF4-FFF2-40B4-BE49-F238E27FC236}">
                <a16:creationId xmlns:a16="http://schemas.microsoft.com/office/drawing/2014/main" id="{0B830585-77AA-5747-9C9E-11283054FF86}"/>
              </a:ext>
            </a:extLst>
          </p:cNvPr>
          <p:cNvSpPr/>
          <p:nvPr userDrawn="1"/>
        </p:nvSpPr>
        <p:spPr>
          <a:xfrm>
            <a:off x="7234512"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4" name="Google Shape;119;p31">
            <a:extLst>
              <a:ext uri="{FF2B5EF4-FFF2-40B4-BE49-F238E27FC236}">
                <a16:creationId xmlns:a16="http://schemas.microsoft.com/office/drawing/2014/main" id="{B2023D54-9186-1F7A-9A36-9767D5364592}"/>
              </a:ext>
            </a:extLst>
          </p:cNvPr>
          <p:cNvSpPr/>
          <p:nvPr userDrawn="1"/>
        </p:nvSpPr>
        <p:spPr>
          <a:xfrm>
            <a:off x="9560115" y="4019810"/>
            <a:ext cx="2015140" cy="1843264"/>
          </a:xfrm>
          <a:prstGeom prst="roundRect">
            <a:avLst>
              <a:gd name="adj" fmla="val 3163"/>
            </a:avLst>
          </a:prstGeom>
          <a:solidFill>
            <a:schemeClr val="bg2">
              <a:alpha val="5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DBC485AC-5001-91CF-73AD-A243BA77000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cool grey (tint) colored boxes</a:t>
            </a:r>
          </a:p>
        </p:txBody>
      </p:sp>
      <p:sp>
        <p:nvSpPr>
          <p:cNvPr id="3" name="Title 2">
            <a:extLst>
              <a:ext uri="{FF2B5EF4-FFF2-40B4-BE49-F238E27FC236}">
                <a16:creationId xmlns:a16="http://schemas.microsoft.com/office/drawing/2014/main" id="{0FB36E5F-E399-5806-9ABB-BE3BB818D733}"/>
              </a:ext>
            </a:extLst>
          </p:cNvPr>
          <p:cNvSpPr>
            <a:spLocks noGrp="1"/>
          </p:cNvSpPr>
          <p:nvPr>
            <p:ph type="title" hasCustomPrompt="1"/>
          </p:nvPr>
        </p:nvSpPr>
        <p:spPr>
          <a:xfrm>
            <a:off x="609600" y="824562"/>
            <a:ext cx="1011381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672515800"/>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7_Title &amp; Bullets">
    <p:spTree>
      <p:nvGrpSpPr>
        <p:cNvPr id="1" name=""/>
        <p:cNvGrpSpPr/>
        <p:nvPr/>
      </p:nvGrpSpPr>
      <p:grpSpPr>
        <a:xfrm>
          <a:off x="0" y="0"/>
          <a:ext cx="0" cy="0"/>
          <a:chOff x="0" y="0"/>
          <a:chExt cx="0" cy="0"/>
        </a:xfrm>
      </p:grpSpPr>
      <p:sp>
        <p:nvSpPr>
          <p:cNvPr id="5" name="Google Shape;119;p31">
            <a:extLst>
              <a:ext uri="{FF2B5EF4-FFF2-40B4-BE49-F238E27FC236}">
                <a16:creationId xmlns:a16="http://schemas.microsoft.com/office/drawing/2014/main" id="{0860525A-51A8-19B3-609B-A393D49ED36E}"/>
              </a:ext>
            </a:extLst>
          </p:cNvPr>
          <p:cNvSpPr/>
          <p:nvPr userDrawn="1"/>
        </p:nvSpPr>
        <p:spPr>
          <a:xfrm>
            <a:off x="2583306" y="1965768"/>
            <a:ext cx="2015140" cy="1843264"/>
          </a:xfrm>
          <a:prstGeom prst="roundRect">
            <a:avLst>
              <a:gd name="adj" fmla="val 3163"/>
            </a:avLst>
          </a:prstGeom>
          <a:solidFill>
            <a:schemeClr val="bg1">
              <a:alpha val="50000"/>
            </a:schemeClr>
          </a:solidFill>
          <a:ln w="25400">
            <a:solidFill>
              <a:schemeClr val="accent1"/>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6" name="Google Shape;119;p31">
            <a:extLst>
              <a:ext uri="{FF2B5EF4-FFF2-40B4-BE49-F238E27FC236}">
                <a16:creationId xmlns:a16="http://schemas.microsoft.com/office/drawing/2014/main" id="{A5C98C8F-73A3-60FF-4F7A-43D39C4C5015}"/>
              </a:ext>
            </a:extLst>
          </p:cNvPr>
          <p:cNvSpPr/>
          <p:nvPr userDrawn="1"/>
        </p:nvSpPr>
        <p:spPr>
          <a:xfrm>
            <a:off x="4908909" y="1965768"/>
            <a:ext cx="2015140" cy="1843264"/>
          </a:xfrm>
          <a:prstGeom prst="roundRect">
            <a:avLst>
              <a:gd name="adj" fmla="val 3163"/>
            </a:avLst>
          </a:prstGeom>
          <a:solidFill>
            <a:schemeClr val="bg1">
              <a:alpha val="50000"/>
            </a:schemeClr>
          </a:solidFill>
          <a:ln w="25400">
            <a:solidFill>
              <a:schemeClr val="accent2"/>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7" name="Google Shape;119;p31">
            <a:extLst>
              <a:ext uri="{FF2B5EF4-FFF2-40B4-BE49-F238E27FC236}">
                <a16:creationId xmlns:a16="http://schemas.microsoft.com/office/drawing/2014/main" id="{C93025C1-5EC4-DF99-D0E5-26BB6E46223C}"/>
              </a:ext>
            </a:extLst>
          </p:cNvPr>
          <p:cNvSpPr/>
          <p:nvPr userDrawn="1"/>
        </p:nvSpPr>
        <p:spPr>
          <a:xfrm>
            <a:off x="7234512" y="1965768"/>
            <a:ext cx="2015140" cy="1843264"/>
          </a:xfrm>
          <a:prstGeom prst="roundRect">
            <a:avLst>
              <a:gd name="adj" fmla="val 3163"/>
            </a:avLst>
          </a:prstGeom>
          <a:solidFill>
            <a:schemeClr val="bg1">
              <a:alpha val="50000"/>
            </a:schemeClr>
          </a:solidFill>
          <a:ln w="25400">
            <a:solidFill>
              <a:schemeClr val="accent3"/>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0" name="Google Shape;119;p31">
            <a:extLst>
              <a:ext uri="{FF2B5EF4-FFF2-40B4-BE49-F238E27FC236}">
                <a16:creationId xmlns:a16="http://schemas.microsoft.com/office/drawing/2014/main" id="{034A2FD1-0744-1A5F-0257-45E4F79AE3DB}"/>
              </a:ext>
            </a:extLst>
          </p:cNvPr>
          <p:cNvSpPr/>
          <p:nvPr userDrawn="1"/>
        </p:nvSpPr>
        <p:spPr>
          <a:xfrm>
            <a:off x="7234512" y="4019810"/>
            <a:ext cx="2015140" cy="1843264"/>
          </a:xfrm>
          <a:prstGeom prst="roundRect">
            <a:avLst>
              <a:gd name="adj" fmla="val 3163"/>
            </a:avLst>
          </a:prstGeom>
          <a:solidFill>
            <a:schemeClr val="bg1">
              <a:alpha val="50000"/>
            </a:schemeClr>
          </a:solidFill>
          <a:ln w="25400">
            <a:solidFill>
              <a:schemeClr val="accent4"/>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1" name="Google Shape;119;p31">
            <a:extLst>
              <a:ext uri="{FF2B5EF4-FFF2-40B4-BE49-F238E27FC236}">
                <a16:creationId xmlns:a16="http://schemas.microsoft.com/office/drawing/2014/main" id="{33626C83-138B-7A2E-1E88-04865ACD4483}"/>
              </a:ext>
            </a:extLst>
          </p:cNvPr>
          <p:cNvSpPr/>
          <p:nvPr userDrawn="1"/>
        </p:nvSpPr>
        <p:spPr>
          <a:xfrm>
            <a:off x="2583306" y="4019810"/>
            <a:ext cx="2015140" cy="1843264"/>
          </a:xfrm>
          <a:prstGeom prst="roundRect">
            <a:avLst>
              <a:gd name="adj" fmla="val 3163"/>
            </a:avLst>
          </a:prstGeom>
          <a:solidFill>
            <a:schemeClr val="bg1">
              <a:alpha val="50000"/>
            </a:schemeClr>
          </a:solidFill>
          <a:ln w="25400">
            <a:solidFill>
              <a:schemeClr val="accent5"/>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2" name="Google Shape;119;p31">
            <a:extLst>
              <a:ext uri="{FF2B5EF4-FFF2-40B4-BE49-F238E27FC236}">
                <a16:creationId xmlns:a16="http://schemas.microsoft.com/office/drawing/2014/main" id="{025D67AC-691D-0219-6CF7-82CD8A183C3C}"/>
              </a:ext>
            </a:extLst>
          </p:cNvPr>
          <p:cNvSpPr/>
          <p:nvPr userDrawn="1"/>
        </p:nvSpPr>
        <p:spPr>
          <a:xfrm>
            <a:off x="4908909" y="4019810"/>
            <a:ext cx="2015140" cy="1843264"/>
          </a:xfrm>
          <a:prstGeom prst="roundRect">
            <a:avLst>
              <a:gd name="adj" fmla="val 3163"/>
            </a:avLst>
          </a:prstGeom>
          <a:solidFill>
            <a:schemeClr val="bg1">
              <a:alpha val="50000"/>
            </a:schemeClr>
          </a:solidFill>
          <a:ln w="25400">
            <a:solidFill>
              <a:schemeClr val="accent6"/>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2" name="TextBox 1">
            <a:extLst>
              <a:ext uri="{FF2B5EF4-FFF2-40B4-BE49-F238E27FC236}">
                <a16:creationId xmlns:a16="http://schemas.microsoft.com/office/drawing/2014/main" id="{DBC485AC-5001-91CF-73AD-A243BA77000B}"/>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5 column cool grey (tint) colored boxes</a:t>
            </a:r>
          </a:p>
        </p:txBody>
      </p:sp>
      <p:sp>
        <p:nvSpPr>
          <p:cNvPr id="3" name="Title 2">
            <a:extLst>
              <a:ext uri="{FF2B5EF4-FFF2-40B4-BE49-F238E27FC236}">
                <a16:creationId xmlns:a16="http://schemas.microsoft.com/office/drawing/2014/main" id="{0FB36E5F-E399-5806-9ABB-BE3BB818D733}"/>
              </a:ext>
            </a:extLst>
          </p:cNvPr>
          <p:cNvSpPr>
            <a:spLocks noGrp="1"/>
          </p:cNvSpPr>
          <p:nvPr>
            <p:ph type="title" hasCustomPrompt="1"/>
          </p:nvPr>
        </p:nvSpPr>
        <p:spPr>
          <a:xfrm>
            <a:off x="609600" y="824562"/>
            <a:ext cx="10113818"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1398902154"/>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3_Title &amp; Bullets">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216C4DCD-E37F-55F5-A767-0037462E628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Miscellaneous Art Elements</a:t>
            </a:r>
          </a:p>
        </p:txBody>
      </p:sp>
      <p:sp>
        <p:nvSpPr>
          <p:cNvPr id="29" name="Google Shape;119;p31">
            <a:extLst>
              <a:ext uri="{FF2B5EF4-FFF2-40B4-BE49-F238E27FC236}">
                <a16:creationId xmlns:a16="http://schemas.microsoft.com/office/drawing/2014/main" id="{C95D6A9C-C2C0-F516-FC66-4156A8DE5803}"/>
              </a:ext>
            </a:extLst>
          </p:cNvPr>
          <p:cNvSpPr/>
          <p:nvPr userDrawn="1"/>
        </p:nvSpPr>
        <p:spPr>
          <a:xfrm>
            <a:off x="609600"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0" name="Straight Connector 29">
            <a:extLst>
              <a:ext uri="{FF2B5EF4-FFF2-40B4-BE49-F238E27FC236}">
                <a16:creationId xmlns:a16="http://schemas.microsoft.com/office/drawing/2014/main" id="{DD130116-65C4-B493-BA3A-5CB10AE28864}"/>
              </a:ext>
            </a:extLst>
          </p:cNvPr>
          <p:cNvCxnSpPr/>
          <p:nvPr userDrawn="1"/>
        </p:nvCxnSpPr>
        <p:spPr>
          <a:xfrm>
            <a:off x="609600"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1" name="Google Shape;119;p31">
            <a:extLst>
              <a:ext uri="{FF2B5EF4-FFF2-40B4-BE49-F238E27FC236}">
                <a16:creationId xmlns:a16="http://schemas.microsoft.com/office/drawing/2014/main" id="{53C5D5A3-EA81-66A9-216C-AC02CDF91A94}"/>
              </a:ext>
            </a:extLst>
          </p:cNvPr>
          <p:cNvSpPr/>
          <p:nvPr userDrawn="1"/>
        </p:nvSpPr>
        <p:spPr>
          <a:xfrm>
            <a:off x="4661095"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2" name="Straight Connector 31">
            <a:extLst>
              <a:ext uri="{FF2B5EF4-FFF2-40B4-BE49-F238E27FC236}">
                <a16:creationId xmlns:a16="http://schemas.microsoft.com/office/drawing/2014/main" id="{40A91939-A9B1-127E-08B5-65356776C75B}"/>
              </a:ext>
            </a:extLst>
          </p:cNvPr>
          <p:cNvCxnSpPr/>
          <p:nvPr userDrawn="1"/>
        </p:nvCxnSpPr>
        <p:spPr>
          <a:xfrm>
            <a:off x="4661095"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3" name="Google Shape;119;p31">
            <a:extLst>
              <a:ext uri="{FF2B5EF4-FFF2-40B4-BE49-F238E27FC236}">
                <a16:creationId xmlns:a16="http://schemas.microsoft.com/office/drawing/2014/main" id="{4876B3A8-0CBE-7369-23B8-9A9D2913434D}"/>
              </a:ext>
            </a:extLst>
          </p:cNvPr>
          <p:cNvSpPr/>
          <p:nvPr userDrawn="1"/>
        </p:nvSpPr>
        <p:spPr>
          <a:xfrm>
            <a:off x="8389033" y="4592622"/>
            <a:ext cx="3197915" cy="647700"/>
          </a:xfrm>
          <a:prstGeom prst="roundRect">
            <a:avLst>
              <a:gd name="adj" fmla="val 0"/>
            </a:avLst>
          </a:prstGeom>
          <a:solidFill>
            <a:srgbClr val="C8D5DC">
              <a:alpha val="50000"/>
            </a:srgbClr>
          </a:solidFill>
          <a:ln>
            <a:noFill/>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34" name="Straight Connector 33">
            <a:extLst>
              <a:ext uri="{FF2B5EF4-FFF2-40B4-BE49-F238E27FC236}">
                <a16:creationId xmlns:a16="http://schemas.microsoft.com/office/drawing/2014/main" id="{7F63F55C-8A12-58BD-869A-47FC23FB1442}"/>
              </a:ext>
            </a:extLst>
          </p:cNvPr>
          <p:cNvCxnSpPr/>
          <p:nvPr userDrawn="1"/>
        </p:nvCxnSpPr>
        <p:spPr>
          <a:xfrm>
            <a:off x="8389033" y="4592622"/>
            <a:ext cx="3197915"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5" name="Round Same Side Corner Rectangle 34">
            <a:extLst>
              <a:ext uri="{FF2B5EF4-FFF2-40B4-BE49-F238E27FC236}">
                <a16:creationId xmlns:a16="http://schemas.microsoft.com/office/drawing/2014/main" id="{9CC952F5-6A1F-D1AF-1BB1-B8F6DC4CD15B}"/>
              </a:ext>
            </a:extLst>
          </p:cNvPr>
          <p:cNvSpPr/>
          <p:nvPr userDrawn="1"/>
        </p:nvSpPr>
        <p:spPr>
          <a:xfrm rot="16200000">
            <a:off x="5173971" y="-2287964"/>
            <a:ext cx="1835744" cy="10981114"/>
          </a:xfrm>
          <a:prstGeom prst="round2SameRect">
            <a:avLst>
              <a:gd name="adj1" fmla="val 8395"/>
              <a:gd name="adj2" fmla="val 59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36" name="Straight Connector 35">
            <a:extLst>
              <a:ext uri="{FF2B5EF4-FFF2-40B4-BE49-F238E27FC236}">
                <a16:creationId xmlns:a16="http://schemas.microsoft.com/office/drawing/2014/main" id="{FAD845C8-0EB1-8A3C-2B5F-C8C0B68479B4}"/>
              </a:ext>
            </a:extLst>
          </p:cNvPr>
          <p:cNvCxnSpPr/>
          <p:nvPr userDrawn="1"/>
        </p:nvCxnSpPr>
        <p:spPr>
          <a:xfrm>
            <a:off x="4267200" y="2440593"/>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2E04F3E-B8A3-11EE-3BA4-DF5080FD51CE}"/>
              </a:ext>
            </a:extLst>
          </p:cNvPr>
          <p:cNvCxnSpPr/>
          <p:nvPr userDrawn="1"/>
        </p:nvCxnSpPr>
        <p:spPr>
          <a:xfrm>
            <a:off x="7879449" y="2440593"/>
            <a:ext cx="0" cy="152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093A429-097C-8494-39E4-E5610700E760}"/>
              </a:ext>
            </a:extLst>
          </p:cNvPr>
          <p:cNvSpPr>
            <a:spLocks noGrp="1"/>
          </p:cNvSpPr>
          <p:nvPr>
            <p:ph type="title" hasCustomPrompt="1"/>
          </p:nvPr>
        </p:nvSpPr>
        <p:spPr>
          <a:xfrm>
            <a:off x="609600" y="824562"/>
            <a:ext cx="10149444"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3176273080"/>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4_Title &amp; Bullets">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05D8D32-03A1-5446-5E15-2A4ABF03C6CC}"/>
              </a:ext>
            </a:extLst>
          </p:cNvPr>
          <p:cNvCxnSpPr>
            <a:cxnSpLocks/>
          </p:cNvCxnSpPr>
          <p:nvPr userDrawn="1"/>
        </p:nvCxnSpPr>
        <p:spPr>
          <a:xfrm>
            <a:off x="609600" y="1949369"/>
            <a:ext cx="2152182"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24F7EDC-3185-A73D-F807-95FC79589614}"/>
              </a:ext>
            </a:extLst>
          </p:cNvPr>
          <p:cNvCxnSpPr>
            <a:cxnSpLocks/>
          </p:cNvCxnSpPr>
          <p:nvPr userDrawn="1"/>
        </p:nvCxnSpPr>
        <p:spPr>
          <a:xfrm>
            <a:off x="3489960" y="1949369"/>
            <a:ext cx="2091222"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000C725-E3A1-C832-C675-54BEBA0BD30D}"/>
              </a:ext>
            </a:extLst>
          </p:cNvPr>
          <p:cNvCxnSpPr>
            <a:cxnSpLocks/>
          </p:cNvCxnSpPr>
          <p:nvPr userDrawn="1"/>
        </p:nvCxnSpPr>
        <p:spPr>
          <a:xfrm>
            <a:off x="6400800" y="1949369"/>
            <a:ext cx="215218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CAAAE8C-EF3B-53A1-1ABC-4FCB1F4E7D25}"/>
              </a:ext>
            </a:extLst>
          </p:cNvPr>
          <p:cNvCxnSpPr>
            <a:cxnSpLocks/>
          </p:cNvCxnSpPr>
          <p:nvPr userDrawn="1"/>
        </p:nvCxnSpPr>
        <p:spPr>
          <a:xfrm>
            <a:off x="9343858" y="1949369"/>
            <a:ext cx="2238542"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88820D8-C821-64E3-F0C7-4CF3AEE12FA5}"/>
              </a:ext>
            </a:extLst>
          </p:cNvPr>
          <p:cNvCxnSpPr>
            <a:cxnSpLocks/>
          </p:cNvCxnSpPr>
          <p:nvPr userDrawn="1"/>
        </p:nvCxnSpPr>
        <p:spPr>
          <a:xfrm>
            <a:off x="559126" y="2792597"/>
            <a:ext cx="306379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B9AD73-BA52-36EC-76CE-F7A8F264F7CB}"/>
              </a:ext>
            </a:extLst>
          </p:cNvPr>
          <p:cNvCxnSpPr>
            <a:cxnSpLocks/>
          </p:cNvCxnSpPr>
          <p:nvPr userDrawn="1"/>
        </p:nvCxnSpPr>
        <p:spPr>
          <a:xfrm>
            <a:off x="559126" y="3570184"/>
            <a:ext cx="3063795"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ABABA1D-9930-D626-F6DE-4098C1F99A4F}"/>
              </a:ext>
            </a:extLst>
          </p:cNvPr>
          <p:cNvCxnSpPr>
            <a:cxnSpLocks/>
          </p:cNvCxnSpPr>
          <p:nvPr userDrawn="1"/>
        </p:nvCxnSpPr>
        <p:spPr>
          <a:xfrm>
            <a:off x="4414688" y="2792597"/>
            <a:ext cx="307614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D29AEA-28DD-996B-C346-4CFBD78C15C3}"/>
              </a:ext>
            </a:extLst>
          </p:cNvPr>
          <p:cNvCxnSpPr>
            <a:cxnSpLocks/>
          </p:cNvCxnSpPr>
          <p:nvPr userDrawn="1"/>
        </p:nvCxnSpPr>
        <p:spPr>
          <a:xfrm>
            <a:off x="4414688" y="3570184"/>
            <a:ext cx="3076145"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17E116-25EF-AD70-6D9A-8BB2A4B0B29E}"/>
              </a:ext>
            </a:extLst>
          </p:cNvPr>
          <p:cNvCxnSpPr>
            <a:cxnSpLocks/>
          </p:cNvCxnSpPr>
          <p:nvPr userDrawn="1"/>
        </p:nvCxnSpPr>
        <p:spPr>
          <a:xfrm>
            <a:off x="8291332" y="2792597"/>
            <a:ext cx="306741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353792A-D026-CA81-3933-E4FD3B277707}"/>
              </a:ext>
            </a:extLst>
          </p:cNvPr>
          <p:cNvCxnSpPr>
            <a:cxnSpLocks/>
          </p:cNvCxnSpPr>
          <p:nvPr userDrawn="1"/>
        </p:nvCxnSpPr>
        <p:spPr>
          <a:xfrm>
            <a:off x="8291332" y="3570184"/>
            <a:ext cx="306741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16C4DCD-E37F-55F5-A767-0037462E6283}"/>
              </a:ext>
            </a:extLst>
          </p:cNvPr>
          <p:cNvSpPr txBox="1"/>
          <p:nvPr userDrawn="1"/>
        </p:nvSpPr>
        <p:spPr>
          <a:xfrm>
            <a:off x="609600" y="1284790"/>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Colored Rules for 4 Columns</a:t>
            </a:r>
          </a:p>
        </p:txBody>
      </p:sp>
      <p:sp>
        <p:nvSpPr>
          <p:cNvPr id="21" name="TextBox 20">
            <a:extLst>
              <a:ext uri="{FF2B5EF4-FFF2-40B4-BE49-F238E27FC236}">
                <a16:creationId xmlns:a16="http://schemas.microsoft.com/office/drawing/2014/main" id="{3937B4D9-B6B8-C12A-811A-ADF6E8D45054}"/>
              </a:ext>
            </a:extLst>
          </p:cNvPr>
          <p:cNvSpPr txBox="1"/>
          <p:nvPr userDrawn="1"/>
        </p:nvSpPr>
        <p:spPr>
          <a:xfrm>
            <a:off x="609600" y="2338086"/>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Colored Rules for 3 or 6 Columns</a:t>
            </a:r>
          </a:p>
        </p:txBody>
      </p:sp>
      <p:cxnSp>
        <p:nvCxnSpPr>
          <p:cNvPr id="22" name="Straight Connector 21">
            <a:extLst>
              <a:ext uri="{FF2B5EF4-FFF2-40B4-BE49-F238E27FC236}">
                <a16:creationId xmlns:a16="http://schemas.microsoft.com/office/drawing/2014/main" id="{844562E4-AF9D-2F33-C65E-D963D4491444}"/>
              </a:ext>
            </a:extLst>
          </p:cNvPr>
          <p:cNvCxnSpPr>
            <a:cxnSpLocks/>
          </p:cNvCxnSpPr>
          <p:nvPr userDrawn="1"/>
        </p:nvCxnSpPr>
        <p:spPr>
          <a:xfrm>
            <a:off x="609600" y="4218007"/>
            <a:ext cx="10972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EAF9C56-394F-032E-9254-6FA238A22EE4}"/>
              </a:ext>
            </a:extLst>
          </p:cNvPr>
          <p:cNvCxnSpPr>
            <a:cxnSpLocks/>
          </p:cNvCxnSpPr>
          <p:nvPr userDrawn="1"/>
        </p:nvCxnSpPr>
        <p:spPr>
          <a:xfrm>
            <a:off x="609600" y="4556889"/>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1457705-0B51-2E6D-A790-92003FCF363C}"/>
              </a:ext>
            </a:extLst>
          </p:cNvPr>
          <p:cNvCxnSpPr>
            <a:cxnSpLocks/>
          </p:cNvCxnSpPr>
          <p:nvPr userDrawn="1"/>
        </p:nvCxnSpPr>
        <p:spPr>
          <a:xfrm>
            <a:off x="609600" y="4884194"/>
            <a:ext cx="1097280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532ECD-A899-B627-E734-62352B50F3A7}"/>
              </a:ext>
            </a:extLst>
          </p:cNvPr>
          <p:cNvCxnSpPr>
            <a:cxnSpLocks/>
          </p:cNvCxnSpPr>
          <p:nvPr userDrawn="1"/>
        </p:nvCxnSpPr>
        <p:spPr>
          <a:xfrm>
            <a:off x="609600" y="5155557"/>
            <a:ext cx="109728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260DB3-6F8B-3B7B-BA1F-F91FA7C7533D}"/>
              </a:ext>
            </a:extLst>
          </p:cNvPr>
          <p:cNvCxnSpPr>
            <a:cxnSpLocks/>
          </p:cNvCxnSpPr>
          <p:nvPr userDrawn="1"/>
        </p:nvCxnSpPr>
        <p:spPr>
          <a:xfrm>
            <a:off x="609600" y="5494439"/>
            <a:ext cx="10972800"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EF349D3-5AE9-FC18-F0CE-62AF266C1739}"/>
              </a:ext>
            </a:extLst>
          </p:cNvPr>
          <p:cNvCxnSpPr>
            <a:cxnSpLocks/>
          </p:cNvCxnSpPr>
          <p:nvPr userDrawn="1"/>
        </p:nvCxnSpPr>
        <p:spPr>
          <a:xfrm>
            <a:off x="609600" y="5821744"/>
            <a:ext cx="109728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9281CF8-6CE3-580A-42AC-0F273EBA8E7C}"/>
              </a:ext>
            </a:extLst>
          </p:cNvPr>
          <p:cNvSpPr txBox="1"/>
          <p:nvPr userDrawn="1"/>
        </p:nvSpPr>
        <p:spPr>
          <a:xfrm>
            <a:off x="609600" y="3781123"/>
            <a:ext cx="41012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Full Width Colored Rules</a:t>
            </a:r>
          </a:p>
        </p:txBody>
      </p:sp>
      <p:sp>
        <p:nvSpPr>
          <p:cNvPr id="5" name="Title 4">
            <a:extLst>
              <a:ext uri="{FF2B5EF4-FFF2-40B4-BE49-F238E27FC236}">
                <a16:creationId xmlns:a16="http://schemas.microsoft.com/office/drawing/2014/main" id="{056F6376-9768-443F-4D6A-7A914CB3CF3E}"/>
              </a:ext>
            </a:extLst>
          </p:cNvPr>
          <p:cNvSpPr>
            <a:spLocks noGrp="1"/>
          </p:cNvSpPr>
          <p:nvPr>
            <p:ph type="title" hasCustomPrompt="1"/>
          </p:nvPr>
        </p:nvSpPr>
        <p:spPr>
          <a:xfrm>
            <a:off x="609600" y="824562"/>
            <a:ext cx="10410701" cy="852862"/>
          </a:xfrm>
        </p:spPr>
        <p:txBody>
          <a:bodyPr>
            <a:noAutofit/>
          </a:bodyPr>
          <a:lstStyle>
            <a:lvl1pPr>
              <a:defRPr sz="2000"/>
            </a:lvl1pPr>
          </a:lstStyle>
          <a:p>
            <a:r>
              <a:rPr lang="en-US" dirty="0"/>
              <a:t>This is not a master layout – Graphic elements here can be copied while in “Master slide” view and pasted while in “normal” view</a:t>
            </a:r>
          </a:p>
        </p:txBody>
      </p:sp>
    </p:spTree>
    <p:extLst>
      <p:ext uri="{BB962C8B-B14F-4D97-AF65-F5344CB8AC3E}">
        <p14:creationId xmlns:p14="http://schemas.microsoft.com/office/powerpoint/2010/main" val="2831618015"/>
      </p:ext>
    </p:extLst>
  </p:cSld>
  <p:clrMapOvr>
    <a:masterClrMapping/>
  </p:clrMapOvr>
  <p:transition spd="med"/>
</p:sldLayout>
</file>

<file path=ppt/slideLayouts/slideLayout12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83086670"/>
      </p:ext>
    </p:extLst>
  </p:cSld>
  <p:clrMapOvr>
    <a:masterClrMapping/>
  </p:clrMapOvr>
  <p:transition spd="med"/>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Blank Copyright Only">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BEEC746-17BA-4875-985D-9F5B113BC058}"/>
              </a:ext>
            </a:extLst>
          </p:cNvPr>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800" b="0" i="0">
                <a:solidFill>
                  <a:schemeClr val="tx1">
                    <a:tint val="75000"/>
                  </a:schemeClr>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92CEAE01-8A3C-4463-AE92-56D23BC2A479}"/>
              </a:ext>
            </a:extLst>
          </p:cNvPr>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B434236-61EB-498D-B91C-BE3619E4B336}" type="slidenum">
              <a:rPr lang="en-US" smtClean="0"/>
              <a:pPr/>
              <a:t>‹#›</a:t>
            </a:fld>
            <a:endParaRPr lang="en-US"/>
          </a:p>
        </p:txBody>
      </p:sp>
    </p:spTree>
    <p:extLst>
      <p:ext uri="{BB962C8B-B14F-4D97-AF65-F5344CB8AC3E}">
        <p14:creationId xmlns:p14="http://schemas.microsoft.com/office/powerpoint/2010/main" val="36258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532465"/>
            <a:ext cx="10508527" cy="4351338"/>
          </a:xfrm>
        </p:spPr>
        <p:txBody>
          <a:bodyPr lIns="0" tIns="0" rIns="0" bIns="0">
            <a:noAutofit/>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505572"/>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89584263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ection Divider w/Icon or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E2A8002-8F1E-897F-D300-C67EE6F7E294}"/>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DCC676EB-6F53-37F1-E92E-A061B6F0DC11}"/>
              </a:ext>
            </a:extLst>
          </p:cNvPr>
          <p:cNvSpPr>
            <a:spLocks noGrp="1"/>
          </p:cNvSpPr>
          <p:nvPr>
            <p:ph type="body" sz="quarter" idx="13"/>
          </p:nvPr>
        </p:nvSpPr>
        <p:spPr>
          <a:xfrm>
            <a:off x="609600" y="952500"/>
            <a:ext cx="583692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5" name="Picture Placeholder 4">
            <a:extLst>
              <a:ext uri="{FF2B5EF4-FFF2-40B4-BE49-F238E27FC236}">
                <a16:creationId xmlns:a16="http://schemas.microsoft.com/office/drawing/2014/main" id="{DC332F5D-FED7-0CF5-322E-80CC1400CA4E}"/>
              </a:ext>
            </a:extLst>
          </p:cNvPr>
          <p:cNvSpPr>
            <a:spLocks noGrp="1"/>
          </p:cNvSpPr>
          <p:nvPr>
            <p:ph type="pic" sz="quarter" idx="14"/>
          </p:nvPr>
        </p:nvSpPr>
        <p:spPr>
          <a:xfrm>
            <a:off x="6858000" y="950913"/>
            <a:ext cx="4724400" cy="5138737"/>
          </a:xfrm>
        </p:spPr>
        <p:txBody>
          <a:bodyPr/>
          <a:lstStyle/>
          <a:p>
            <a:endParaRPr lang="en-US"/>
          </a:p>
        </p:txBody>
      </p:sp>
    </p:spTree>
    <p:extLst>
      <p:ext uri="{BB962C8B-B14F-4D97-AF65-F5344CB8AC3E}">
        <p14:creationId xmlns:p14="http://schemas.microsoft.com/office/powerpoint/2010/main" val="1376599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itle and Content - 1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3D8D0F-2138-BFAB-7094-749419377BEA}"/>
              </a:ext>
            </a:extLst>
          </p:cNvPr>
          <p:cNvSpPr/>
          <p:nvPr userDrawn="1"/>
        </p:nvSpPr>
        <p:spPr>
          <a:xfrm>
            <a:off x="0" y="185738"/>
            <a:ext cx="12192000" cy="667226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532465"/>
            <a:ext cx="10508527" cy="4351338"/>
          </a:xfrm>
        </p:spPr>
        <p:txBody>
          <a:bodyPr lIns="0" tIns="0" rIns="0" bIns="0">
            <a:noAutofit/>
          </a:bodyPr>
          <a:lstStyle>
            <a:lvl1pPr>
              <a:defRPr sz="2400" b="0" i="0">
                <a:latin typeface="Arial" panose="020B0604020202020204" pitchFamily="34" charset="0"/>
                <a:cs typeface="Arial" panose="020B0604020202020204" pitchFamily="34" charset="0"/>
              </a:defRPr>
            </a:lvl1pPr>
            <a:lvl2pPr>
              <a:defRPr sz="2000" b="0" i="0">
                <a:latin typeface="Arial" panose="020B0604020202020204" pitchFamily="34" charset="0"/>
                <a:cs typeface="Arial" panose="020B0604020202020204" pitchFamily="34" charset="0"/>
              </a:defRPr>
            </a:lvl2pPr>
            <a:lvl3pPr>
              <a:defRPr sz="18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505572"/>
            <a:ext cx="10972800" cy="498598"/>
          </a:xfrm>
        </p:spPr>
        <p:txBody>
          <a:bodyPr wrap="square">
            <a:spAutoFit/>
          </a:bodyPr>
          <a:lstStyle>
            <a:lvl1pPr>
              <a:defRPr sz="3600" b="0" i="0" spc="0" baseline="0">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30902124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5_Title with 6 Rounded Rectangles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29475" y="2031743"/>
            <a:ext cx="411620" cy="463460"/>
          </a:xfrm>
        </p:spPr>
        <p:txBody>
          <a:bodyPr>
            <a:noAutofit/>
          </a:bodyPr>
          <a:lstStyle>
            <a:lvl1pPr marL="0" indent="0">
              <a:lnSpc>
                <a:spcPct val="100000"/>
              </a:lnSpc>
              <a:spcBef>
                <a:spcPts val="0"/>
              </a:spcBef>
              <a:spcAft>
                <a:spcPts val="300"/>
              </a:spcAft>
              <a:buClr>
                <a:schemeClr val="tx1"/>
              </a:buClr>
              <a:buNone/>
              <a:defRPr sz="24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46" indent="-161921">
              <a:buClr>
                <a:schemeClr val="tx1"/>
              </a:buClr>
              <a:buFont typeface="Arial" panose="020B0604020202020204" pitchFamily="34" charset="0"/>
              <a:buChar char="•"/>
              <a:tabLst/>
              <a:defRPr sz="1200"/>
            </a:lvl3pPr>
            <a:lvl4pPr marL="1371566" indent="0">
              <a:buNone/>
              <a:defRPr/>
            </a:lvl4pPr>
            <a:lvl5pPr marL="1828754"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631749" y="2562614"/>
            <a:ext cx="3087636" cy="864937"/>
          </a:xfrm>
        </p:spPr>
        <p:txBody>
          <a:bodyPr>
            <a:noAutofit/>
          </a:bodyPr>
          <a:lstStyle>
            <a:lvl1pPr marL="176209" indent="-176209">
              <a:lnSpc>
                <a:spcPct val="95000"/>
              </a:lnSpc>
              <a:spcBef>
                <a:spcPts val="0"/>
              </a:spcBef>
              <a:spcAft>
                <a:spcPts val="300"/>
              </a:spcAft>
              <a:buClr>
                <a:schemeClr val="accent1"/>
              </a:buClr>
              <a:buFont typeface="Arial" panose="020B0604020202020204" pitchFamily="34" charset="0"/>
              <a:buChar char="•"/>
              <a:tabLst/>
              <a:defRPr sz="1300" b="0">
                <a:latin typeface="Arial" panose="020B0604020202020204" pitchFamily="34" charset="0"/>
                <a:cs typeface="Arial" panose="020B0604020202020204" pitchFamily="34" charset="0"/>
              </a:defRPr>
            </a:lvl1pPr>
            <a:lvl2pPr marL="352417" indent="-176209">
              <a:lnSpc>
                <a:spcPct val="100000"/>
              </a:lnSpc>
              <a:spcBef>
                <a:spcPts val="0"/>
              </a:spcBef>
              <a:spcAft>
                <a:spcPts val="300"/>
              </a:spcAft>
              <a:buClr>
                <a:schemeClr val="accent1"/>
              </a:buClr>
              <a:buFont typeface="Arial" panose="020B0604020202020204" pitchFamily="34" charset="0"/>
              <a:buChar char="•"/>
              <a:tabLst/>
              <a:defRPr sz="1200"/>
            </a:lvl2pPr>
            <a:lvl3pPr marL="517512" indent="-165096">
              <a:buClr>
                <a:schemeClr val="accent1"/>
              </a:buClr>
              <a:buFont typeface="Arial" panose="020B0604020202020204" pitchFamily="34" charset="0"/>
              <a:buChar char="•"/>
              <a:tabLst/>
              <a:defRPr sz="1100"/>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953621" y="2107792"/>
            <a:ext cx="2531259" cy="381000"/>
          </a:xfrm>
        </p:spPr>
        <p:txBody>
          <a:bodyPr>
            <a:noAutofit/>
          </a:bodyPr>
          <a:lstStyle>
            <a:lvl1pPr marL="0" indent="0">
              <a:buNone/>
              <a:defRPr sz="2000" b="0" i="0">
                <a:latin typeface="Times New Roman" panose="02020603050405020304"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4281837" y="2031743"/>
            <a:ext cx="411620" cy="463460"/>
          </a:xfrm>
        </p:spPr>
        <p:txBody>
          <a:bodyPr>
            <a:noAutofit/>
          </a:bodyPr>
          <a:lstStyle>
            <a:lvl1pPr marL="0" indent="0">
              <a:lnSpc>
                <a:spcPct val="100000"/>
              </a:lnSpc>
              <a:spcBef>
                <a:spcPts val="0"/>
              </a:spcBef>
              <a:spcAft>
                <a:spcPts val="300"/>
              </a:spcAft>
              <a:buClr>
                <a:schemeClr val="tx1"/>
              </a:buClr>
              <a:buNone/>
              <a:defRPr sz="24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46" indent="-161921">
              <a:buClr>
                <a:schemeClr val="tx1"/>
              </a:buClr>
              <a:buFont typeface="Arial" panose="020B0604020202020204" pitchFamily="34" charset="0"/>
              <a:buChar char="•"/>
              <a:tabLst/>
              <a:defRPr sz="1200"/>
            </a:lvl3pPr>
            <a:lvl4pPr marL="1371566" indent="0">
              <a:buNone/>
              <a:defRPr/>
            </a:lvl4pPr>
            <a:lvl5pPr marL="1828754" indent="0">
              <a:buNone/>
              <a:defRPr/>
            </a:lvl5pPr>
          </a:lstStyle>
          <a:p>
            <a:pPr lvl="0"/>
            <a:r>
              <a:rPr lang="en-US" dirty="0"/>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284109" y="2562614"/>
            <a:ext cx="3488291" cy="864937"/>
          </a:xfrm>
        </p:spPr>
        <p:txBody>
          <a:bodyPr>
            <a:noAutofit/>
          </a:bodyPr>
          <a:lstStyle>
            <a:lvl1pPr marL="0" indent="0">
              <a:lnSpc>
                <a:spcPct val="95000"/>
              </a:lnSpc>
              <a:spcBef>
                <a:spcPts val="0"/>
              </a:spcBef>
              <a:spcAft>
                <a:spcPts val="300"/>
              </a:spcAft>
              <a:buClr>
                <a:schemeClr val="tx1"/>
              </a:buClr>
              <a:buNone/>
              <a:defRPr sz="1300" b="0">
                <a:latin typeface="Arial" panose="020B0604020202020204" pitchFamily="34" charset="0"/>
                <a:cs typeface="Arial" panose="020B0604020202020204" pitchFamily="34" charset="0"/>
              </a:defRPr>
            </a:lvl1pPr>
            <a:lvl2pPr marL="171446" indent="-171446">
              <a:lnSpc>
                <a:spcPct val="100000"/>
              </a:lnSpc>
              <a:spcBef>
                <a:spcPts val="0"/>
              </a:spcBef>
              <a:spcAft>
                <a:spcPts val="300"/>
              </a:spcAft>
              <a:buClr>
                <a:schemeClr val="tx1"/>
              </a:buClr>
              <a:buFont typeface="Arial" panose="020B0604020202020204" pitchFamily="34" charset="0"/>
              <a:buChar char="•"/>
              <a:tabLst/>
              <a:defRPr sz="1200"/>
            </a:lvl2pPr>
            <a:lvl3pPr marL="344479" indent="-173034">
              <a:buClr>
                <a:schemeClr val="tx1"/>
              </a:buClr>
              <a:buFont typeface="Arial" panose="020B0604020202020204" pitchFamily="34" charset="0"/>
              <a:buChar char="•"/>
              <a:tabLst/>
              <a:defRPr sz="1100"/>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605984" y="2107792"/>
            <a:ext cx="2531259" cy="381000"/>
          </a:xfrm>
        </p:spPr>
        <p:txBody>
          <a:bodyPr>
            <a:noAutofit/>
          </a:bodyPr>
          <a:lstStyle>
            <a:lvl1pPr marL="0" indent="0">
              <a:buNone/>
              <a:defRPr sz="2000" b="0" i="0">
                <a:latin typeface="Times New Roman" panose="02020603050405020304"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8096547" y="2055462"/>
            <a:ext cx="411620" cy="463460"/>
          </a:xfrm>
        </p:spPr>
        <p:txBody>
          <a:bodyPr>
            <a:noAutofit/>
          </a:bodyPr>
          <a:lstStyle>
            <a:lvl1pPr marL="0" indent="0">
              <a:lnSpc>
                <a:spcPct val="100000"/>
              </a:lnSpc>
              <a:spcBef>
                <a:spcPts val="0"/>
              </a:spcBef>
              <a:spcAft>
                <a:spcPts val="300"/>
              </a:spcAft>
              <a:buClr>
                <a:schemeClr val="tx1"/>
              </a:buClr>
              <a:buNone/>
              <a:defRPr sz="24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46" indent="-161921">
              <a:buClr>
                <a:schemeClr val="tx1"/>
              </a:buClr>
              <a:buFont typeface="Arial" panose="020B0604020202020204" pitchFamily="34" charset="0"/>
              <a:buChar char="•"/>
              <a:tabLst/>
              <a:defRPr sz="1200"/>
            </a:lvl3pPr>
            <a:lvl4pPr marL="1371566" indent="0">
              <a:buNone/>
              <a:defRPr/>
            </a:lvl4pPr>
            <a:lvl5pPr marL="1828754" indent="0">
              <a:buNone/>
              <a:defRPr/>
            </a:lvl5pPr>
          </a:lstStyle>
          <a:p>
            <a:pPr lvl="0"/>
            <a:r>
              <a:rPr lang="en-US" dirty="0"/>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098821" y="2586333"/>
            <a:ext cx="3531364" cy="864937"/>
          </a:xfrm>
        </p:spPr>
        <p:txBody>
          <a:bodyPr>
            <a:noAutofit/>
          </a:bodyPr>
          <a:lstStyle>
            <a:lvl1pPr marL="171446" indent="-171446">
              <a:lnSpc>
                <a:spcPct val="95000"/>
              </a:lnSpc>
              <a:spcBef>
                <a:spcPts val="0"/>
              </a:spcBef>
              <a:spcAft>
                <a:spcPts val="300"/>
              </a:spcAft>
              <a:buClr>
                <a:schemeClr val="tx1"/>
              </a:buClr>
              <a:buFont typeface="Arial" panose="020B0604020202020204" pitchFamily="34" charset="0"/>
              <a:buChar char="•"/>
              <a:tabLst/>
              <a:defRPr sz="1300" b="0">
                <a:latin typeface="Arial" panose="020B0604020202020204" pitchFamily="34" charset="0"/>
                <a:cs typeface="Arial" panose="020B0604020202020204" pitchFamily="34" charset="0"/>
              </a:defRPr>
            </a:lvl1pPr>
            <a:lvl2pPr marL="344479" indent="-173034">
              <a:lnSpc>
                <a:spcPct val="100000"/>
              </a:lnSpc>
              <a:spcBef>
                <a:spcPts val="0"/>
              </a:spcBef>
              <a:spcAft>
                <a:spcPts val="300"/>
              </a:spcAft>
              <a:buClr>
                <a:schemeClr val="tx1"/>
              </a:buClr>
              <a:buFont typeface="Arial" panose="020B0604020202020204" pitchFamily="34" charset="0"/>
              <a:buChar char="•"/>
              <a:tabLst/>
              <a:defRPr sz="1200"/>
            </a:lvl2pPr>
            <a:lvl3pPr marL="517512" indent="-173034">
              <a:buClr>
                <a:schemeClr val="tx1"/>
              </a:buClr>
              <a:buFont typeface="Arial" panose="020B0604020202020204" pitchFamily="34" charset="0"/>
              <a:buChar char="•"/>
              <a:tabLst/>
              <a:defRPr sz="1100"/>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420695" y="2131511"/>
            <a:ext cx="2531259" cy="381000"/>
          </a:xfrm>
        </p:spPr>
        <p:txBody>
          <a:bodyPr>
            <a:noAutofit/>
          </a:bodyPr>
          <a:lstStyle>
            <a:lvl1pPr marL="0" indent="0">
              <a:buNone/>
              <a:defRPr sz="2000" b="0" i="0">
                <a:latin typeface="Times New Roman" panose="02020603050405020304"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Subhead here</a:t>
            </a:r>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2" y="0"/>
            <a:ext cx="12191999" cy="185739"/>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629475" y="2466759"/>
            <a:ext cx="306379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4272280" y="2466759"/>
            <a:ext cx="306741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8080128" y="2478827"/>
            <a:ext cx="306741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639764" y="1376219"/>
            <a:ext cx="10079037" cy="558800"/>
          </a:xfrm>
        </p:spPr>
        <p:txBody>
          <a:bodyPr>
            <a:noAutofit/>
          </a:bodyPr>
          <a:lstStyle>
            <a:lvl1pPr marL="0" indent="0">
              <a:lnSpc>
                <a:spcPct val="95000"/>
              </a:lnSpc>
              <a:spcBef>
                <a:spcPts val="0"/>
              </a:spcBef>
              <a:spcAft>
                <a:spcPts val="600"/>
              </a:spcAft>
              <a:buNone/>
              <a:defRPr sz="1300"/>
            </a:lvl1pPr>
            <a:lvl2pPr marL="171446" indent="-161921">
              <a:tabLst/>
              <a:defRPr sz="1200"/>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1F392DE7-291B-82CB-2DF6-1EEB16FEF7D7}"/>
              </a:ext>
            </a:extLst>
          </p:cNvPr>
          <p:cNvSpPr txBox="1"/>
          <p:nvPr userDrawn="1"/>
        </p:nvSpPr>
        <p:spPr>
          <a:xfrm rot="16200000">
            <a:off x="11284251" y="5872483"/>
            <a:ext cx="1615440" cy="200055"/>
          </a:xfrm>
          <a:prstGeom prst="rect">
            <a:avLst/>
          </a:prstGeom>
          <a:noFill/>
        </p:spPr>
        <p:txBody>
          <a:bodyPr wrap="square" rtlCol="0">
            <a:spAutoFit/>
          </a:bodyPr>
          <a:lstStyle/>
          <a:p>
            <a:r>
              <a:rPr lang="en-US" sz="700" b="0" i="0" dirty="0">
                <a:solidFill>
                  <a:schemeClr val="bg1">
                    <a:lumMod val="95000"/>
                  </a:schemeClr>
                </a:solidFill>
                <a:latin typeface="Arial" panose="020B0604020202020204" pitchFamily="34" charset="0"/>
              </a:rPr>
              <a:t>MRK22111900</a:t>
            </a:r>
          </a:p>
        </p:txBody>
      </p:sp>
      <p:sp>
        <p:nvSpPr>
          <p:cNvPr id="9" name="Text Placeholder 10">
            <a:extLst>
              <a:ext uri="{FF2B5EF4-FFF2-40B4-BE49-F238E27FC236}">
                <a16:creationId xmlns:a16="http://schemas.microsoft.com/office/drawing/2014/main" id="{0FE99A82-F78A-C282-1C7B-CB69B19D4295}"/>
              </a:ext>
            </a:extLst>
          </p:cNvPr>
          <p:cNvSpPr>
            <a:spLocks noGrp="1"/>
          </p:cNvSpPr>
          <p:nvPr>
            <p:ph type="body" sz="quarter" idx="29" hasCustomPrompt="1"/>
          </p:nvPr>
        </p:nvSpPr>
        <p:spPr>
          <a:xfrm>
            <a:off x="612650" y="493776"/>
            <a:ext cx="10215135" cy="762000"/>
          </a:xfrm>
        </p:spPr>
        <p:txBody>
          <a:bodyPr>
            <a:noAutofit/>
          </a:bodyPr>
          <a:lstStyle>
            <a:lvl1pPr marL="0" indent="0">
              <a:lnSpc>
                <a:spcPct val="90000"/>
              </a:lnSpc>
              <a:buNone/>
              <a:defRPr sz="3600" b="0" i="0">
                <a:latin typeface="Times New Roman" panose="02020603050405020304" pitchFamily="18" charset="0"/>
              </a:defRPr>
            </a:lvl1pPr>
            <a:lvl2pPr marL="0" indent="0">
              <a:lnSpc>
                <a:spcPct val="100000"/>
              </a:lnSpc>
              <a:spcBef>
                <a:spcPts val="0"/>
              </a:spcBef>
              <a:buNone/>
              <a:tabLst/>
              <a:defRPr sz="2400" b="1">
                <a:solidFill>
                  <a:schemeClr val="accent1"/>
                </a:solidFill>
              </a:defRPr>
            </a:lvl2pPr>
          </a:lstStyle>
          <a:p>
            <a:pPr lvl="0"/>
            <a:r>
              <a:rPr lang="en-US" dirty="0"/>
              <a:t>Product Course name here</a:t>
            </a:r>
          </a:p>
          <a:p>
            <a:pPr lvl="1"/>
            <a:r>
              <a:rPr lang="en-US" dirty="0"/>
              <a:t>IJ TYPE</a:t>
            </a:r>
          </a:p>
        </p:txBody>
      </p:sp>
    </p:spTree>
    <p:extLst>
      <p:ext uri="{BB962C8B-B14F-4D97-AF65-F5344CB8AC3E}">
        <p14:creationId xmlns:p14="http://schemas.microsoft.com/office/powerpoint/2010/main" val="192539553"/>
      </p:ext>
    </p:extLst>
  </p:cSld>
  <p:clrMapOvr>
    <a:masterClrMapping/>
  </p:clrMapOvr>
  <p:extLst>
    <p:ext uri="{DCECCB84-F9BA-43D5-87BE-67443E8EF086}">
      <p15:sldGuideLst xmlns:p15="http://schemas.microsoft.com/office/powerpoint/2012/main">
        <p15:guide id="2" orient="horz" pos="1620">
          <p15:clr>
            <a:srgbClr val="FBAE40"/>
          </p15:clr>
        </p15:guide>
        <p15:guide id="4" orient="horz" pos="594">
          <p15:clr>
            <a:srgbClr val="FBAE40"/>
          </p15:clr>
        </p15:guide>
        <p15:guide id="5" orient="horz" pos="3024">
          <p15:clr>
            <a:srgbClr val="FBAE40"/>
          </p15:clr>
        </p15:guide>
        <p15:guide id="6" pos="4032">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_Title with 6 Rounded Rectangles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29475" y="2031743"/>
            <a:ext cx="411620" cy="463460"/>
          </a:xfrm>
        </p:spPr>
        <p:txBody>
          <a:bodyPr>
            <a:noAutofit/>
          </a:bodyPr>
          <a:lstStyle>
            <a:lvl1pPr marL="0" indent="0">
              <a:lnSpc>
                <a:spcPct val="100000"/>
              </a:lnSpc>
              <a:spcBef>
                <a:spcPts val="0"/>
              </a:spcBef>
              <a:spcAft>
                <a:spcPts val="300"/>
              </a:spcAft>
              <a:buClr>
                <a:schemeClr val="tx1"/>
              </a:buClr>
              <a:buNone/>
              <a:defRPr sz="24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46" indent="-161921">
              <a:buClr>
                <a:schemeClr val="tx1"/>
              </a:buClr>
              <a:buFont typeface="Arial" panose="020B0604020202020204" pitchFamily="34" charset="0"/>
              <a:buChar char="•"/>
              <a:tabLst/>
              <a:defRPr sz="1200"/>
            </a:lvl3pPr>
            <a:lvl4pPr marL="1371566" indent="0">
              <a:buNone/>
              <a:defRPr/>
            </a:lvl4pPr>
            <a:lvl5pPr marL="1828754"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631749" y="2562614"/>
            <a:ext cx="3087636" cy="864937"/>
          </a:xfrm>
        </p:spPr>
        <p:txBody>
          <a:bodyPr>
            <a:noAutofit/>
          </a:bodyPr>
          <a:lstStyle>
            <a:lvl1pPr marL="176209" indent="-176209">
              <a:lnSpc>
                <a:spcPct val="95000"/>
              </a:lnSpc>
              <a:spcBef>
                <a:spcPts val="0"/>
              </a:spcBef>
              <a:spcAft>
                <a:spcPts val="300"/>
              </a:spcAft>
              <a:buClr>
                <a:schemeClr val="accent1"/>
              </a:buClr>
              <a:buFont typeface="Arial" panose="020B0604020202020204" pitchFamily="34" charset="0"/>
              <a:buChar char="•"/>
              <a:tabLst/>
              <a:defRPr sz="1300" b="0">
                <a:latin typeface="Arial" panose="020B0604020202020204" pitchFamily="34" charset="0"/>
                <a:cs typeface="Arial" panose="020B0604020202020204" pitchFamily="34" charset="0"/>
              </a:defRPr>
            </a:lvl1pPr>
            <a:lvl2pPr marL="352417" indent="-176209">
              <a:lnSpc>
                <a:spcPct val="100000"/>
              </a:lnSpc>
              <a:spcBef>
                <a:spcPts val="0"/>
              </a:spcBef>
              <a:spcAft>
                <a:spcPts val="300"/>
              </a:spcAft>
              <a:buClr>
                <a:schemeClr val="accent1"/>
              </a:buClr>
              <a:buFont typeface="Arial" panose="020B0604020202020204" pitchFamily="34" charset="0"/>
              <a:buChar char="•"/>
              <a:tabLst/>
              <a:defRPr sz="1200"/>
            </a:lvl2pPr>
            <a:lvl3pPr marL="517512" indent="-165096">
              <a:buClr>
                <a:schemeClr val="accent1"/>
              </a:buClr>
              <a:buFont typeface="Arial" panose="020B0604020202020204" pitchFamily="34" charset="0"/>
              <a:buChar char="•"/>
              <a:tabLst/>
              <a:defRPr sz="1100"/>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953621" y="2107792"/>
            <a:ext cx="2531259" cy="381000"/>
          </a:xfrm>
        </p:spPr>
        <p:txBody>
          <a:bodyPr>
            <a:noAutofit/>
          </a:bodyPr>
          <a:lstStyle>
            <a:lvl1pPr marL="0" indent="0">
              <a:buNone/>
              <a:defRPr sz="2000" b="0" i="0">
                <a:latin typeface="Times New Roman" panose="02020603050405020304"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4281837" y="2031743"/>
            <a:ext cx="411620" cy="463460"/>
          </a:xfrm>
        </p:spPr>
        <p:txBody>
          <a:bodyPr>
            <a:noAutofit/>
          </a:bodyPr>
          <a:lstStyle>
            <a:lvl1pPr marL="0" indent="0">
              <a:lnSpc>
                <a:spcPct val="100000"/>
              </a:lnSpc>
              <a:spcBef>
                <a:spcPts val="0"/>
              </a:spcBef>
              <a:spcAft>
                <a:spcPts val="300"/>
              </a:spcAft>
              <a:buClr>
                <a:schemeClr val="tx1"/>
              </a:buClr>
              <a:buNone/>
              <a:defRPr sz="24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46" indent="-161921">
              <a:buClr>
                <a:schemeClr val="tx1"/>
              </a:buClr>
              <a:buFont typeface="Arial" panose="020B0604020202020204" pitchFamily="34" charset="0"/>
              <a:buChar char="•"/>
              <a:tabLst/>
              <a:defRPr sz="1200"/>
            </a:lvl3pPr>
            <a:lvl4pPr marL="1371566" indent="0">
              <a:buNone/>
              <a:defRPr/>
            </a:lvl4pPr>
            <a:lvl5pPr marL="1828754" indent="0">
              <a:buNone/>
              <a:defRPr/>
            </a:lvl5pPr>
          </a:lstStyle>
          <a:p>
            <a:pPr lvl="0"/>
            <a:r>
              <a:rPr lang="en-US" dirty="0"/>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284109" y="2562614"/>
            <a:ext cx="3488291" cy="864937"/>
          </a:xfrm>
        </p:spPr>
        <p:txBody>
          <a:bodyPr>
            <a:noAutofit/>
          </a:bodyPr>
          <a:lstStyle>
            <a:lvl1pPr marL="0" indent="0">
              <a:lnSpc>
                <a:spcPct val="95000"/>
              </a:lnSpc>
              <a:spcBef>
                <a:spcPts val="0"/>
              </a:spcBef>
              <a:spcAft>
                <a:spcPts val="300"/>
              </a:spcAft>
              <a:buClr>
                <a:schemeClr val="tx1"/>
              </a:buClr>
              <a:buNone/>
              <a:defRPr sz="1300" b="0">
                <a:latin typeface="Arial" panose="020B0604020202020204" pitchFamily="34" charset="0"/>
                <a:cs typeface="Arial" panose="020B0604020202020204" pitchFamily="34" charset="0"/>
              </a:defRPr>
            </a:lvl1pPr>
            <a:lvl2pPr marL="171446" indent="-171446">
              <a:lnSpc>
                <a:spcPct val="100000"/>
              </a:lnSpc>
              <a:spcBef>
                <a:spcPts val="0"/>
              </a:spcBef>
              <a:spcAft>
                <a:spcPts val="300"/>
              </a:spcAft>
              <a:buClr>
                <a:schemeClr val="tx1"/>
              </a:buClr>
              <a:buFont typeface="Arial" panose="020B0604020202020204" pitchFamily="34" charset="0"/>
              <a:buChar char="•"/>
              <a:tabLst/>
              <a:defRPr sz="1200"/>
            </a:lvl2pPr>
            <a:lvl3pPr marL="344479" indent="-173034">
              <a:buClr>
                <a:schemeClr val="tx1"/>
              </a:buClr>
              <a:buFont typeface="Arial" panose="020B0604020202020204" pitchFamily="34" charset="0"/>
              <a:buChar char="•"/>
              <a:tabLst/>
              <a:defRPr sz="1100"/>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605984" y="2107792"/>
            <a:ext cx="2531259" cy="381000"/>
          </a:xfrm>
        </p:spPr>
        <p:txBody>
          <a:bodyPr>
            <a:noAutofit/>
          </a:bodyPr>
          <a:lstStyle>
            <a:lvl1pPr marL="0" indent="0">
              <a:buNone/>
              <a:defRPr sz="2000" b="0" i="0">
                <a:latin typeface="Times New Roman" panose="02020603050405020304"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4288699" y="3607550"/>
            <a:ext cx="411620" cy="463460"/>
          </a:xfrm>
        </p:spPr>
        <p:txBody>
          <a:bodyPr>
            <a:noAutofit/>
          </a:bodyPr>
          <a:lstStyle>
            <a:lvl1pPr marL="0" indent="0">
              <a:lnSpc>
                <a:spcPct val="100000"/>
              </a:lnSpc>
              <a:spcBef>
                <a:spcPts val="0"/>
              </a:spcBef>
              <a:spcAft>
                <a:spcPts val="300"/>
              </a:spcAft>
              <a:buClr>
                <a:schemeClr val="tx1"/>
              </a:buClr>
              <a:buNone/>
              <a:defRPr sz="24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46" indent="-161921">
              <a:buClr>
                <a:schemeClr val="tx1"/>
              </a:buClr>
              <a:buFont typeface="Arial" panose="020B0604020202020204" pitchFamily="34" charset="0"/>
              <a:buChar char="•"/>
              <a:tabLst/>
              <a:defRPr sz="1200"/>
            </a:lvl3pPr>
            <a:lvl4pPr marL="1371566" indent="0">
              <a:buNone/>
              <a:defRPr/>
            </a:lvl4pPr>
            <a:lvl5pPr marL="1828754" indent="0">
              <a:buNone/>
              <a:defRPr/>
            </a:lvl5pPr>
          </a:lstStyle>
          <a:p>
            <a:pPr lvl="0"/>
            <a:r>
              <a:rPr lang="en-US" dirty="0"/>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4290973" y="4138421"/>
            <a:ext cx="3531364" cy="864937"/>
          </a:xfrm>
        </p:spPr>
        <p:txBody>
          <a:bodyPr>
            <a:noAutofit/>
          </a:bodyPr>
          <a:lstStyle>
            <a:lvl1pPr marL="171446" indent="-171446">
              <a:lnSpc>
                <a:spcPct val="95000"/>
              </a:lnSpc>
              <a:spcBef>
                <a:spcPts val="0"/>
              </a:spcBef>
              <a:spcAft>
                <a:spcPts val="300"/>
              </a:spcAft>
              <a:buClr>
                <a:schemeClr val="tx1"/>
              </a:buClr>
              <a:buFont typeface="Arial" panose="020B0604020202020204" pitchFamily="34" charset="0"/>
              <a:buChar char="•"/>
              <a:tabLst/>
              <a:defRPr sz="1300" b="0">
                <a:latin typeface="Arial" panose="020B0604020202020204" pitchFamily="34" charset="0"/>
                <a:cs typeface="Arial" panose="020B0604020202020204" pitchFamily="34" charset="0"/>
              </a:defRPr>
            </a:lvl1pPr>
            <a:lvl2pPr marL="344479" indent="-173034">
              <a:lnSpc>
                <a:spcPct val="100000"/>
              </a:lnSpc>
              <a:spcBef>
                <a:spcPts val="0"/>
              </a:spcBef>
              <a:spcAft>
                <a:spcPts val="300"/>
              </a:spcAft>
              <a:buClr>
                <a:schemeClr val="tx1"/>
              </a:buClr>
              <a:buFont typeface="Arial" panose="020B0604020202020204" pitchFamily="34" charset="0"/>
              <a:buChar char="•"/>
              <a:tabLst/>
              <a:defRPr sz="1200"/>
            </a:lvl2pPr>
            <a:lvl3pPr marL="517512" indent="-173034">
              <a:buClr>
                <a:schemeClr val="tx1"/>
              </a:buClr>
              <a:buFont typeface="Arial" panose="020B0604020202020204" pitchFamily="34" charset="0"/>
              <a:buChar char="•"/>
              <a:tabLst/>
              <a:defRPr sz="1100"/>
            </a:lvl3pPr>
            <a:lvl4pPr marL="1371566" indent="0">
              <a:buNone/>
              <a:defRPr/>
            </a:lvl4pPr>
            <a:lvl5pPr marL="1828754"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4612847" y="3683599"/>
            <a:ext cx="2531259" cy="381000"/>
          </a:xfrm>
        </p:spPr>
        <p:txBody>
          <a:bodyPr>
            <a:noAutofit/>
          </a:bodyPr>
          <a:lstStyle>
            <a:lvl1pPr marL="0" indent="0">
              <a:buNone/>
              <a:defRPr sz="2000" b="0" i="0">
                <a:latin typeface="Times New Roman" panose="02020603050405020304"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Subhead here</a:t>
            </a:r>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2" y="0"/>
            <a:ext cx="12191999" cy="185739"/>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629475" y="2466759"/>
            <a:ext cx="3063795"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4272280" y="2466759"/>
            <a:ext cx="3067413"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4272280" y="4030915"/>
            <a:ext cx="3067413"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639764" y="1376219"/>
            <a:ext cx="10079037" cy="558800"/>
          </a:xfrm>
        </p:spPr>
        <p:txBody>
          <a:bodyPr>
            <a:noAutofit/>
          </a:bodyPr>
          <a:lstStyle>
            <a:lvl1pPr marL="0" indent="0">
              <a:lnSpc>
                <a:spcPct val="95000"/>
              </a:lnSpc>
              <a:spcBef>
                <a:spcPts val="0"/>
              </a:spcBef>
              <a:spcAft>
                <a:spcPts val="600"/>
              </a:spcAft>
              <a:buNone/>
              <a:defRPr sz="1300"/>
            </a:lvl1pPr>
            <a:lvl2pPr marL="171446" indent="-161921">
              <a:tabLst/>
              <a:defRPr sz="1200"/>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1F392DE7-291B-82CB-2DF6-1EEB16FEF7D7}"/>
              </a:ext>
            </a:extLst>
          </p:cNvPr>
          <p:cNvSpPr txBox="1"/>
          <p:nvPr userDrawn="1"/>
        </p:nvSpPr>
        <p:spPr>
          <a:xfrm rot="16200000">
            <a:off x="11284251" y="5872483"/>
            <a:ext cx="1615440" cy="200055"/>
          </a:xfrm>
          <a:prstGeom prst="rect">
            <a:avLst/>
          </a:prstGeom>
          <a:noFill/>
        </p:spPr>
        <p:txBody>
          <a:bodyPr wrap="square" rtlCol="0">
            <a:spAutoFit/>
          </a:bodyPr>
          <a:lstStyle/>
          <a:p>
            <a:r>
              <a:rPr lang="en-US" sz="700" b="0" i="0" dirty="0">
                <a:solidFill>
                  <a:schemeClr val="bg1">
                    <a:lumMod val="95000"/>
                  </a:schemeClr>
                </a:solidFill>
                <a:latin typeface="Arial" panose="020B0604020202020204" pitchFamily="34" charset="0"/>
              </a:rPr>
              <a:t>MRK22111900</a:t>
            </a:r>
          </a:p>
        </p:txBody>
      </p:sp>
      <p:sp>
        <p:nvSpPr>
          <p:cNvPr id="9" name="Text Placeholder 10">
            <a:extLst>
              <a:ext uri="{FF2B5EF4-FFF2-40B4-BE49-F238E27FC236}">
                <a16:creationId xmlns:a16="http://schemas.microsoft.com/office/drawing/2014/main" id="{0FE99A82-F78A-C282-1C7B-CB69B19D4295}"/>
              </a:ext>
            </a:extLst>
          </p:cNvPr>
          <p:cNvSpPr>
            <a:spLocks noGrp="1"/>
          </p:cNvSpPr>
          <p:nvPr>
            <p:ph type="body" sz="quarter" idx="29" hasCustomPrompt="1"/>
          </p:nvPr>
        </p:nvSpPr>
        <p:spPr>
          <a:xfrm>
            <a:off x="612650" y="493776"/>
            <a:ext cx="10215135" cy="762000"/>
          </a:xfrm>
        </p:spPr>
        <p:txBody>
          <a:bodyPr>
            <a:noAutofit/>
          </a:bodyPr>
          <a:lstStyle>
            <a:lvl1pPr marL="0" indent="0">
              <a:lnSpc>
                <a:spcPct val="90000"/>
              </a:lnSpc>
              <a:buNone/>
              <a:defRPr sz="3600" b="0" i="0">
                <a:latin typeface="Times New Roman" panose="02020603050405020304" pitchFamily="18" charset="0"/>
              </a:defRPr>
            </a:lvl1pPr>
            <a:lvl2pPr marL="0" indent="0">
              <a:lnSpc>
                <a:spcPct val="100000"/>
              </a:lnSpc>
              <a:spcBef>
                <a:spcPts val="0"/>
              </a:spcBef>
              <a:buNone/>
              <a:tabLst/>
              <a:defRPr sz="2400" b="1">
                <a:solidFill>
                  <a:schemeClr val="accent1"/>
                </a:solidFill>
              </a:defRPr>
            </a:lvl2pPr>
          </a:lstStyle>
          <a:p>
            <a:pPr lvl="0"/>
            <a:r>
              <a:rPr lang="en-US" dirty="0"/>
              <a:t>Product Course name here</a:t>
            </a:r>
          </a:p>
          <a:p>
            <a:pPr lvl="1"/>
            <a:r>
              <a:rPr lang="en-US" dirty="0"/>
              <a:t>IJ TYPE</a:t>
            </a:r>
          </a:p>
        </p:txBody>
      </p:sp>
    </p:spTree>
    <p:extLst>
      <p:ext uri="{BB962C8B-B14F-4D97-AF65-F5344CB8AC3E}">
        <p14:creationId xmlns:p14="http://schemas.microsoft.com/office/powerpoint/2010/main" val="2574256513"/>
      </p:ext>
    </p:extLst>
  </p:cSld>
  <p:clrMapOvr>
    <a:masterClrMapping/>
  </p:clrMapOvr>
  <p:extLst>
    <p:ext uri="{DCECCB84-F9BA-43D5-87BE-67443E8EF086}">
      <p15:sldGuideLst xmlns:p15="http://schemas.microsoft.com/office/powerpoint/2012/main">
        <p15:guide id="2" orient="horz" pos="1620">
          <p15:clr>
            <a:srgbClr val="FBAE40"/>
          </p15:clr>
        </p15:guide>
        <p15:guide id="4" orient="horz" pos="594">
          <p15:clr>
            <a:srgbClr val="FBAE40"/>
          </p15:clr>
        </p15:guide>
        <p15:guide id="5" orient="horz" pos="3024">
          <p15:clr>
            <a:srgbClr val="FBAE40"/>
          </p15:clr>
        </p15:guide>
        <p15:guide id="6" pos="4032">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IJ Template - 6 CENTER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3721725" y="3227696"/>
            <a:ext cx="141224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3721725" y="4133351"/>
            <a:ext cx="140208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5286365" y="3227696"/>
            <a:ext cx="143256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5286365" y="4153671"/>
            <a:ext cx="142240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6871325" y="3227696"/>
            <a:ext cx="1432560" cy="762817"/>
          </a:xfrm>
        </p:spPr>
        <p:txBody>
          <a:bodyPr anchor="ctr" anchorCtr="0">
            <a:noAutofit/>
          </a:bodyPr>
          <a:lstStyle>
            <a:lvl1pPr marL="0" indent="0" algn="ctr">
              <a:lnSpc>
                <a:spcPct val="100000"/>
              </a:lnSpc>
              <a:spcBef>
                <a:spcPts val="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6881485" y="4133351"/>
            <a:ext cx="1402080" cy="762817"/>
          </a:xfrm>
        </p:spPr>
        <p:txBody>
          <a:bodyPr anchor="ctr" anchorCtr="0">
            <a:noAutofit/>
          </a:bodyPr>
          <a:lstStyle>
            <a:lvl1pPr marL="0" indent="0" algn="ctr">
              <a:lnSpc>
                <a:spcPct val="100000"/>
              </a:lnSpc>
              <a:spcBef>
                <a:spcPts val="300"/>
              </a:spcBef>
              <a:buNone/>
              <a:defRPr sz="900" b="0" i="1"/>
            </a:lvl1pPr>
            <a:lvl2pPr marL="0" indent="0" algn="ctr">
              <a:lnSpc>
                <a:spcPct val="100000"/>
              </a:lnSpc>
              <a:spcBef>
                <a:spcPts val="300"/>
              </a:spcBef>
              <a:buNone/>
              <a:tabLst/>
              <a:defRPr sz="900" b="1"/>
            </a:lvl2pPr>
            <a:lvl3pPr marL="0" indent="0" algn="ctr">
              <a:lnSpc>
                <a:spcPct val="100000"/>
              </a:lnSpc>
              <a:spcBef>
                <a:spcPts val="200"/>
              </a:spcBef>
              <a:buNone/>
              <a:tabLst/>
              <a:defRPr sz="900" i="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759025" y="1528763"/>
            <a:ext cx="2112963" cy="520700"/>
          </a:xfrm>
        </p:spPr>
        <p:txBody>
          <a:bodyPr anchor="ctr" anchorCtr="0">
            <a:normAutofit/>
          </a:bodyPr>
          <a:lstStyle>
            <a:lvl1pPr marL="0" indent="0">
              <a:buNone/>
              <a:defRPr sz="1200" b="1"/>
            </a:lvl1pPr>
          </a:lstStyle>
          <a:p>
            <a:pPr lvl="0"/>
            <a:r>
              <a:rPr lang="en-US" dirty="0"/>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3328604" y="1528763"/>
            <a:ext cx="2112963" cy="520700"/>
          </a:xfrm>
        </p:spPr>
        <p:txBody>
          <a:bodyPr anchor="ctr" anchorCtr="0">
            <a:normAutofit/>
          </a:bodyPr>
          <a:lstStyle>
            <a:lvl1pPr marL="0" indent="0">
              <a:buNone/>
              <a:defRPr sz="1200" b="1"/>
            </a:lvl1pPr>
          </a:lstStyle>
          <a:p>
            <a:pPr lvl="0"/>
            <a:r>
              <a:rPr lang="en-US" dirty="0"/>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8849728" y="1528763"/>
            <a:ext cx="2112963" cy="520700"/>
          </a:xfrm>
        </p:spPr>
        <p:txBody>
          <a:bodyPr anchor="ctr" anchorCtr="0">
            <a:normAutofit/>
          </a:bodyPr>
          <a:lstStyle>
            <a:lvl1pPr marL="0" indent="0">
              <a:buNone/>
              <a:defRPr sz="1200" b="1"/>
            </a:lvl1pPr>
          </a:lstStyle>
          <a:p>
            <a:pPr lvl="0"/>
            <a:r>
              <a:rPr lang="en-US" dirty="0"/>
              <a:t>ADD WEEK PERIOD HERE</a:t>
            </a:r>
          </a:p>
        </p:txBody>
      </p:sp>
      <p:sp>
        <p:nvSpPr>
          <p:cNvPr id="2" name="Text Placeholder 3">
            <a:extLst>
              <a:ext uri="{FF2B5EF4-FFF2-40B4-BE49-F238E27FC236}">
                <a16:creationId xmlns:a16="http://schemas.microsoft.com/office/drawing/2014/main" id="{68CD165F-19A5-68D7-3211-87E351F89288}"/>
              </a:ext>
            </a:extLst>
          </p:cNvPr>
          <p:cNvSpPr>
            <a:spLocks noGrp="1"/>
          </p:cNvSpPr>
          <p:nvPr>
            <p:ph type="body" sz="quarter" idx="28" hasCustomPrompt="1"/>
          </p:nvPr>
        </p:nvSpPr>
        <p:spPr>
          <a:xfrm>
            <a:off x="749300" y="2117725"/>
            <a:ext cx="2430463" cy="295275"/>
          </a:xfrm>
        </p:spPr>
        <p:txBody>
          <a:bodyPr anchor="ctr" anchorCtr="0">
            <a:normAutofit/>
          </a:bodyPr>
          <a:lstStyle>
            <a:lvl1pPr marL="0" indent="0" algn="ctr">
              <a:buNone/>
              <a:defRPr sz="1350" b="1">
                <a:solidFill>
                  <a:schemeClr val="bg1"/>
                </a:solidFill>
              </a:defRPr>
            </a:lvl1pPr>
          </a:lstStyle>
          <a:p>
            <a:pPr lvl="0"/>
            <a:r>
              <a:rPr lang="en-US" dirty="0"/>
              <a:t>Editable</a:t>
            </a:r>
          </a:p>
        </p:txBody>
      </p:sp>
      <p:sp>
        <p:nvSpPr>
          <p:cNvPr id="3" name="Text Placeholder 2">
            <a:extLst>
              <a:ext uri="{FF2B5EF4-FFF2-40B4-BE49-F238E27FC236}">
                <a16:creationId xmlns:a16="http://schemas.microsoft.com/office/drawing/2014/main" id="{D87A5FEC-C947-9D63-0B06-1D7E78860DAA}"/>
              </a:ext>
            </a:extLst>
          </p:cNvPr>
          <p:cNvSpPr>
            <a:spLocks noGrp="1"/>
          </p:cNvSpPr>
          <p:nvPr>
            <p:ph type="body" sz="quarter" idx="17"/>
          </p:nvPr>
        </p:nvSpPr>
        <p:spPr>
          <a:xfrm>
            <a:off x="9753599" y="4365424"/>
            <a:ext cx="1618575" cy="636442"/>
          </a:xfrm>
        </p:spPr>
        <p:txBody>
          <a:bodyPr anchor="ctr" anchorCtr="0">
            <a:noAutofit/>
          </a:bodyPr>
          <a:lstStyle>
            <a:lvl1pPr marL="0" indent="0">
              <a:buNone/>
              <a:defRPr sz="1000" b="0"/>
            </a:lvl1pPr>
            <a:lvl2pPr marL="11113" indent="0">
              <a:spcBef>
                <a:spcPts val="0"/>
              </a:spcBef>
              <a:buNone/>
              <a:tabLst/>
              <a:defRPr sz="1000" i="1"/>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4" name="Text Placeholder 2">
            <a:extLst>
              <a:ext uri="{FF2B5EF4-FFF2-40B4-BE49-F238E27FC236}">
                <a16:creationId xmlns:a16="http://schemas.microsoft.com/office/drawing/2014/main" id="{693DF8D4-B291-AFA7-0C4B-1897738D28BE}"/>
              </a:ext>
            </a:extLst>
          </p:cNvPr>
          <p:cNvSpPr>
            <a:spLocks noGrp="1"/>
          </p:cNvSpPr>
          <p:nvPr>
            <p:ph type="body" sz="quarter" idx="12"/>
          </p:nvPr>
        </p:nvSpPr>
        <p:spPr>
          <a:xfrm>
            <a:off x="1377990" y="3509744"/>
            <a:ext cx="1447443" cy="480507"/>
          </a:xfrm>
        </p:spPr>
        <p:txBody>
          <a:bodyPr anchor="ctr" anchorCtr="0">
            <a:noAutofit/>
          </a:bodyPr>
          <a:lstStyle>
            <a:lvl1pPr marL="0" indent="0">
              <a:buNone/>
              <a:defRPr sz="1000" b="0"/>
            </a:lvl1pPr>
            <a:lvl2pPr marL="11113" indent="0">
              <a:spcBef>
                <a:spcPts val="0"/>
              </a:spcBef>
              <a:buNone/>
              <a:tabLst/>
              <a:defRPr sz="1000" b="0"/>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8" name="Text Placeholder 2">
            <a:extLst>
              <a:ext uri="{FF2B5EF4-FFF2-40B4-BE49-F238E27FC236}">
                <a16:creationId xmlns:a16="http://schemas.microsoft.com/office/drawing/2014/main" id="{7D48630A-06AB-5F6C-F00E-65BBF3D5F1F5}"/>
              </a:ext>
            </a:extLst>
          </p:cNvPr>
          <p:cNvSpPr>
            <a:spLocks noGrp="1"/>
          </p:cNvSpPr>
          <p:nvPr>
            <p:ph type="body" sz="quarter" idx="13"/>
          </p:nvPr>
        </p:nvSpPr>
        <p:spPr>
          <a:xfrm>
            <a:off x="1377990" y="4176296"/>
            <a:ext cx="1447443" cy="478802"/>
          </a:xfrm>
        </p:spPr>
        <p:txBody>
          <a:bodyPr anchor="ctr" anchorCtr="0">
            <a:noAutofit/>
          </a:bodyPr>
          <a:lstStyle>
            <a:lvl1pPr marL="0" indent="0">
              <a:buNone/>
              <a:defRPr sz="1000" b="0"/>
            </a:lvl1pPr>
            <a:lvl2pPr marL="11113" indent="0">
              <a:spcBef>
                <a:spcPts val="0"/>
              </a:spcBef>
              <a:buNone/>
              <a:tabLst/>
              <a:defRPr sz="1000" b="0"/>
            </a:lvl2pPr>
            <a:lvl3pPr marL="914400" indent="0">
              <a:buNone/>
              <a:defRPr sz="1000"/>
            </a:lvl3pPr>
            <a:lvl4pPr marL="1371600" indent="0">
              <a:buNone/>
              <a:defRPr sz="900"/>
            </a:lvl4pPr>
            <a:lvl5pPr marL="1828800" indent="0">
              <a:buNone/>
              <a:defRPr sz="900"/>
            </a:lvl5pPr>
          </a:lstStyle>
          <a:p>
            <a:pPr lvl="0"/>
            <a:r>
              <a:rPr lang="en-US" dirty="0"/>
              <a:t>Click to edit Master text styles</a:t>
            </a:r>
          </a:p>
          <a:p>
            <a:pPr lvl="1"/>
            <a:r>
              <a:rPr lang="en-US" dirty="0"/>
              <a:t>Second level</a:t>
            </a:r>
          </a:p>
        </p:txBody>
      </p:sp>
      <p:sp>
        <p:nvSpPr>
          <p:cNvPr id="12" name="Text Placeholder 10">
            <a:extLst>
              <a:ext uri="{FF2B5EF4-FFF2-40B4-BE49-F238E27FC236}">
                <a16:creationId xmlns:a16="http://schemas.microsoft.com/office/drawing/2014/main" id="{0FF40DD3-F1FC-33AC-7157-D4B4E5E6188C}"/>
              </a:ext>
            </a:extLst>
          </p:cNvPr>
          <p:cNvSpPr>
            <a:spLocks noGrp="1"/>
          </p:cNvSpPr>
          <p:nvPr>
            <p:ph type="body" sz="quarter" idx="29" hasCustomPrompt="1"/>
          </p:nvPr>
        </p:nvSpPr>
        <p:spPr>
          <a:xfrm>
            <a:off x="612648" y="493776"/>
            <a:ext cx="10215135" cy="762000"/>
          </a:xfrm>
        </p:spPr>
        <p:txBody>
          <a:bodyPr>
            <a:noAutofit/>
          </a:bodyPr>
          <a:lstStyle>
            <a:lvl1pPr marL="0" indent="0">
              <a:lnSpc>
                <a:spcPct val="90000"/>
              </a:lnSpc>
              <a:buNone/>
              <a:defRPr sz="3600" b="0" i="0">
                <a:latin typeface="Times New Roman" panose="02020603050405020304" pitchFamily="18" charset="0"/>
              </a:defRPr>
            </a:lvl1pPr>
            <a:lvl2pPr marL="0" indent="0">
              <a:lnSpc>
                <a:spcPct val="100000"/>
              </a:lnSpc>
              <a:spcBef>
                <a:spcPts val="0"/>
              </a:spcBef>
              <a:buNone/>
              <a:tabLst/>
              <a:defRPr sz="2400" b="1">
                <a:solidFill>
                  <a:schemeClr val="accent1"/>
                </a:solidFill>
              </a:defRPr>
            </a:lvl2pPr>
          </a:lstStyle>
          <a:p>
            <a:pPr lvl="0"/>
            <a:r>
              <a:rPr lang="en-US" dirty="0"/>
              <a:t>Product Course name here</a:t>
            </a:r>
          </a:p>
          <a:p>
            <a:pPr lvl="1"/>
            <a:r>
              <a:rPr lang="en-US" dirty="0"/>
              <a:t>IJ TYPE</a:t>
            </a:r>
          </a:p>
        </p:txBody>
      </p:sp>
    </p:spTree>
    <p:extLst>
      <p:ext uri="{BB962C8B-B14F-4D97-AF65-F5344CB8AC3E}">
        <p14:creationId xmlns:p14="http://schemas.microsoft.com/office/powerpoint/2010/main" val="3856990775"/>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E7C05813-F366-4248-8C66-49636CBEC455}"/>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B8AF455-9740-7444-8658-EAA0DFF5BC3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57D00FFB-0E74-DEAC-3ABE-3E1ECE6FBE50}"/>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4" name="Text Placeholder 3">
            <a:extLst>
              <a:ext uri="{FF2B5EF4-FFF2-40B4-BE49-F238E27FC236}">
                <a16:creationId xmlns:a16="http://schemas.microsoft.com/office/drawing/2014/main" id="{AD36148D-4266-AF26-6380-DABE9FED1FEA}"/>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36137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Section Divider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FBC18740-9C28-5C49-BD9A-FB3706415F9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7F025964-8C5D-304B-9364-500ADAAEE15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5E26B8A0-20D7-BBB7-55BC-7FA7D1244CCC}"/>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BAE76D04-B385-482B-4294-340783D678FB}"/>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6394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Section Divid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9C77E3C7-D569-7A4E-9186-64143D36FA63}"/>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EDE7F550-5DB4-9443-B799-4679CB7E715E}"/>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A5DF4133-D69F-D135-5C85-D0FAFB2E8CB4}"/>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4" name="Footer Placeholder 1">
            <a:extLst>
              <a:ext uri="{FF2B5EF4-FFF2-40B4-BE49-F238E27FC236}">
                <a16:creationId xmlns:a16="http://schemas.microsoft.com/office/drawing/2014/main" id="{7A8624BE-EEC9-44E0-B763-ADFE34888A5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Tree>
    <p:extLst>
      <p:ext uri="{BB962C8B-B14F-4D97-AF65-F5344CB8AC3E}">
        <p14:creationId xmlns:p14="http://schemas.microsoft.com/office/powerpoint/2010/main" val="3059711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Section Divider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94BE0D21-3BF5-81B3-FDCE-6EC1803AB76F}"/>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91B32AE4-C2DB-8456-4BD6-D72D4E31111B}"/>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03546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ote/Section Divider 6">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1BE93F4-A7B1-DE45-B342-5E27E0A0EEEC}"/>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567F5CF3-C0EB-304A-BCA5-3051EB9BF3C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6C16657D-52DE-8005-C673-ECFAF044B70E}"/>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0FE11A8C-1DE2-9622-E8B4-2FA926F5952E}"/>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94893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ote/Section Divider 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3" name="Picture 2" descr="A picture containing clipart&#10;&#10;Description automatically generated">
            <a:extLst>
              <a:ext uri="{FF2B5EF4-FFF2-40B4-BE49-F238E27FC236}">
                <a16:creationId xmlns:a16="http://schemas.microsoft.com/office/drawing/2014/main" id="{A3573AD4-B791-7B90-67FA-A87028C705DD}"/>
              </a:ext>
            </a:extLst>
          </p:cNvPr>
          <p:cNvPicPr>
            <a:picLocks noChangeAspect="1"/>
          </p:cNvPicPr>
          <p:nvPr userDrawn="1"/>
        </p:nvPicPr>
        <p:blipFill>
          <a:blip r:embed="rId3"/>
          <a:stretch>
            <a:fillRect/>
          </a:stretch>
        </p:blipFill>
        <p:spPr>
          <a:xfrm>
            <a:off x="11109960" y="786384"/>
            <a:ext cx="438912" cy="438912"/>
          </a:xfrm>
          <a:prstGeom prst="rect">
            <a:avLst/>
          </a:prstGeom>
        </p:spPr>
      </p:pic>
      <p:sp>
        <p:nvSpPr>
          <p:cNvPr id="2" name="Text Placeholder 3">
            <a:extLst>
              <a:ext uri="{FF2B5EF4-FFF2-40B4-BE49-F238E27FC236}">
                <a16:creationId xmlns:a16="http://schemas.microsoft.com/office/drawing/2014/main" id="{645C3089-0E92-B624-2055-67662417AE46}"/>
              </a:ext>
            </a:extLst>
          </p:cNvPr>
          <p:cNvSpPr>
            <a:spLocks noGrp="1"/>
          </p:cNvSpPr>
          <p:nvPr>
            <p:ph type="body" sz="quarter" idx="13"/>
          </p:nvPr>
        </p:nvSpPr>
        <p:spPr>
          <a:xfrm>
            <a:off x="609600" y="952500"/>
            <a:ext cx="10972800" cy="5162550"/>
          </a:xfrm>
        </p:spPr>
        <p:txBody>
          <a:bodyPr anchor="ctr" anchorCtr="0">
            <a:noAutofit/>
          </a:bodyPr>
          <a:lstStyle>
            <a:lvl1pPr marL="0" indent="0">
              <a:buNone/>
              <a:defRPr sz="6000" b="0" i="0">
                <a:solidFill>
                  <a:schemeClr val="bg1"/>
                </a:solidFill>
                <a:latin typeface="Times New Roman" panose="02020603050405020304" pitchFamily="18" charset="0"/>
              </a:defRPr>
            </a:lvl1pPr>
            <a:lvl2pPr marL="11113" indent="0">
              <a:buNone/>
              <a:tabLst/>
              <a:defRPr sz="2000" b="1">
                <a:solidFill>
                  <a:schemeClr val="bg1"/>
                </a:solidFill>
              </a:defRPr>
            </a:lvl2pPr>
            <a:lvl3pPr marL="461963" indent="-225425">
              <a:buClr>
                <a:schemeClr val="bg1"/>
              </a:buClr>
              <a:tabLst/>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0640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18B77-0E46-784F-B356-9230234DAF02}"/>
              </a:ext>
            </a:extLst>
          </p:cNvPr>
          <p:cNvPicPr>
            <a:picLocks noChangeAspect="1"/>
          </p:cNvPicPr>
          <p:nvPr userDrawn="1"/>
        </p:nvPicPr>
        <p:blipFill>
          <a:blip r:embed="rId2"/>
          <a:srcRect t="1090" b="1090"/>
          <a:stretch/>
        </p:blipFill>
        <p:spPr>
          <a:xfrm>
            <a:off x="6264069" y="152401"/>
            <a:ext cx="5346209" cy="67056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EC14DA09-E924-6D4E-8F19-28451BD41494}"/>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285C607A-5A13-E09F-AC97-C399D3E9FE0D}"/>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0C3FAF8D-D28A-82D0-922C-E9E0DA939DE8}"/>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0418810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Background with quot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6349C8C-6CE3-FAA5-6BCC-4E286A8A27F4}"/>
              </a:ext>
            </a:extLst>
          </p:cNvPr>
          <p:cNvSpPr>
            <a:spLocks noGrp="1"/>
          </p:cNvSpPr>
          <p:nvPr>
            <p:ph type="pic" sz="quarter" idx="13" hasCustomPrompt="1"/>
          </p:nvPr>
        </p:nvSpPr>
        <p:spPr>
          <a:xfrm>
            <a:off x="0" y="0"/>
            <a:ext cx="12192000" cy="6858000"/>
          </a:xfrm>
          <a:solidFill>
            <a:schemeClr val="bg1">
              <a:lumMod val="65000"/>
            </a:schemeClr>
          </a:solidFill>
        </p:spPr>
        <p:txBody>
          <a:bodyPr anchor="ctr" anchorCtr="0"/>
          <a:lstStyle>
            <a:lvl1pPr marL="0" indent="0" algn="ctr">
              <a:buNone/>
              <a:defRPr/>
            </a:lvl1pPr>
          </a:lstStyle>
          <a:p>
            <a:r>
              <a:rPr lang="en-US" dirty="0"/>
              <a:t>Click to add Photo</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6" name="Text Placeholder 5">
            <a:extLst>
              <a:ext uri="{FF2B5EF4-FFF2-40B4-BE49-F238E27FC236}">
                <a16:creationId xmlns:a16="http://schemas.microsoft.com/office/drawing/2014/main" id="{35BF1CFF-ACA0-6FCE-8E81-9DB260F9BDBE}"/>
              </a:ext>
            </a:extLst>
          </p:cNvPr>
          <p:cNvSpPr>
            <a:spLocks noGrp="1"/>
          </p:cNvSpPr>
          <p:nvPr>
            <p:ph type="body" sz="quarter" idx="14"/>
          </p:nvPr>
        </p:nvSpPr>
        <p:spPr>
          <a:xfrm>
            <a:off x="609600" y="0"/>
            <a:ext cx="11582400" cy="6858000"/>
          </a:xfrm>
        </p:spPr>
        <p:txBody>
          <a:bodyPr anchor="ctr" anchorCtr="0"/>
          <a:lstStyle>
            <a:lvl1pPr marL="0" indent="0" algn="l">
              <a:buNone/>
              <a:defRPr sz="5400" b="0" i="0">
                <a:solidFill>
                  <a:schemeClr val="bg1"/>
                </a:solidFill>
                <a:latin typeface="Times New Roman" panose="02020603050405020304" pitchFamily="18" charset="0"/>
              </a:defRPr>
            </a:lvl1pPr>
            <a:lvl2pPr marL="5715000" indent="-217488" algn="l">
              <a:buClr>
                <a:schemeClr val="bg1"/>
              </a:buClr>
              <a:buFont typeface="Helvetica Neue" panose="02000503000000020004" pitchFamily="2" charset="0"/>
              <a:buChar char="―"/>
              <a:tabLst/>
              <a:defRPr sz="2400" b="1">
                <a:solidFill>
                  <a:schemeClr val="bg1"/>
                </a:solidFill>
              </a:defRPr>
            </a:lvl2pPr>
          </a:lstStyle>
          <a:p>
            <a:pPr lvl="0"/>
            <a:r>
              <a:rPr lang="en-US" dirty="0"/>
              <a:t>Click to edit Master text styles</a:t>
            </a:r>
          </a:p>
          <a:p>
            <a:pPr lvl="1"/>
            <a:r>
              <a:rPr lang="en-US" dirty="0"/>
              <a:t>Author if needed</a:t>
            </a:r>
          </a:p>
        </p:txBody>
      </p:sp>
      <p:sp>
        <p:nvSpPr>
          <p:cNvPr id="10" name="Text Placeholder 9">
            <a:extLst>
              <a:ext uri="{FF2B5EF4-FFF2-40B4-BE49-F238E27FC236}">
                <a16:creationId xmlns:a16="http://schemas.microsoft.com/office/drawing/2014/main" id="{0E00A426-D00A-F571-BD00-52EFF70A3FA6}"/>
              </a:ext>
            </a:extLst>
          </p:cNvPr>
          <p:cNvSpPr>
            <a:spLocks noGrp="1"/>
          </p:cNvSpPr>
          <p:nvPr>
            <p:ph type="body" sz="quarter" idx="15" hasCustomPrompt="1"/>
          </p:nvPr>
        </p:nvSpPr>
        <p:spPr>
          <a:xfrm>
            <a:off x="1600199" y="493713"/>
            <a:ext cx="8109857" cy="768350"/>
          </a:xfrm>
        </p:spPr>
        <p:txBody>
          <a:bodyPr>
            <a:normAutofit/>
          </a:bodyPr>
          <a:lstStyle>
            <a:lvl1pPr marL="0" indent="0">
              <a:buNone/>
              <a:defRPr sz="1400">
                <a:solidFill>
                  <a:schemeClr val="bg1"/>
                </a:solidFill>
              </a:defRPr>
            </a:lvl1pPr>
          </a:lstStyle>
          <a:p>
            <a:pPr lvl="0"/>
            <a:r>
              <a:rPr lang="en-US" dirty="0"/>
              <a:t>Temporarily reposition text box and color overlay to ”insert” photo</a:t>
            </a:r>
          </a:p>
        </p:txBody>
      </p:sp>
      <p:pic>
        <p:nvPicPr>
          <p:cNvPr id="14" name="Picture 13" descr="A picture containing clipart&#10;&#10;Description automatically generated">
            <a:extLst>
              <a:ext uri="{FF2B5EF4-FFF2-40B4-BE49-F238E27FC236}">
                <a16:creationId xmlns:a16="http://schemas.microsoft.com/office/drawing/2014/main" id="{2FAC6226-AB9C-C679-8396-A81167B1FABB}"/>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6628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56120F70-EF6D-E24D-A38B-6083CD38FF4E}"/>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A11B2CB7-2789-DA48-BE98-952C615B99A9}"/>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4" name="Picture 3" descr="A picture containing clipart&#10;&#10;Description automatically generated">
            <a:extLst>
              <a:ext uri="{FF2B5EF4-FFF2-40B4-BE49-F238E27FC236}">
                <a16:creationId xmlns:a16="http://schemas.microsoft.com/office/drawing/2014/main" id="{F4C7E2AF-50B1-AA07-F226-2A6C1F108604}"/>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298237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5AC9070E-CB3E-9A45-920B-2B2EBAE67192}"/>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8BDACA3-7D2D-F748-9D68-139311065E66}"/>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A474411D-AB76-CEF8-34BB-4539A50F9B4F}"/>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891324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A3B3BECC-E596-8D44-89A3-82EE9BB28F5B}"/>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EBB31CC-5192-A646-9C19-3E4B87EF0E17}"/>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035246C8-6213-5BFD-C23D-6916120C9171}"/>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648632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5535B54C-7D58-6843-BA77-0D348D9F772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30F892B-7E74-8D48-A300-B1CC366E1BD9}"/>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8CC61758-9223-1B7C-510E-264BB42C6843}"/>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266296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8584910C-9968-7C4B-BE27-B115EF389B0E}"/>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CDCB1A2-70E2-AE4B-9015-425595D84111}"/>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F819BB2C-2607-B8D7-2D93-C5B549258706}"/>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1047070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33093"/>
          </a:xfrm>
        </p:spPr>
        <p:txBody>
          <a:bodyPr anchor="t"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noAutofit/>
          </a:bodyPr>
          <a:lstStyle>
            <a:lvl1pPr marL="342900" indent="-342900">
              <a:buClr>
                <a:schemeClr val="bg1"/>
              </a:buClr>
              <a:buFont typeface="Arial" panose="020B0604020202020204" pitchFamily="34" charset="0"/>
              <a:buChar char="•"/>
              <a:defRPr>
                <a:solidFill>
                  <a:schemeClr val="bg1"/>
                </a:solidFill>
              </a:defRPr>
            </a:lvl1pPr>
            <a:lvl2pPr marL="800100" indent="-342900">
              <a:buClr>
                <a:schemeClr val="bg1"/>
              </a:buClr>
              <a:buFont typeface="Arial" panose="020B0604020202020204" pitchFamily="34" charset="0"/>
              <a:buChar char="•"/>
              <a:defRPr>
                <a:solidFill>
                  <a:schemeClr val="bg1"/>
                </a:solidFill>
              </a:defRPr>
            </a:lvl2pPr>
            <a:lvl3pPr marL="1200150" indent="-285750">
              <a:buClr>
                <a:schemeClr val="bg1"/>
              </a:buClr>
              <a:buFont typeface="Arial" panose="020B0604020202020204" pitchFamily="34" charset="0"/>
              <a:buChar char="•"/>
              <a:defRPr>
                <a:solidFill>
                  <a:schemeClr val="bg1"/>
                </a:solidFill>
              </a:defRPr>
            </a:lvl3pPr>
            <a:lvl4pPr marL="1657350" indent="-285750">
              <a:buClr>
                <a:schemeClr val="bg1"/>
              </a:buClr>
              <a:buFont typeface="Arial" panose="020B0604020202020204" pitchFamily="34" charset="0"/>
              <a:buChar char="•"/>
              <a:defRPr>
                <a:solidFill>
                  <a:schemeClr val="bg1"/>
                </a:solidFill>
              </a:defRPr>
            </a:lvl4pPr>
            <a:lvl5pPr marL="2114550" indent="-28575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
            <a:extLst>
              <a:ext uri="{FF2B5EF4-FFF2-40B4-BE49-F238E27FC236}">
                <a16:creationId xmlns:a16="http://schemas.microsoft.com/office/drawing/2014/main" id="{376D6044-9C5D-7642-BBCB-319BCD3D40B4}"/>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D209DD0-B032-A347-BCB1-7EDF62721C24}"/>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6BDA7B6E-BBCB-15C9-287D-B5A65524982B}"/>
              </a:ext>
            </a:extLst>
          </p:cNvPr>
          <p:cNvPicPr>
            <a:picLocks noChangeAspect="1"/>
          </p:cNvPicPr>
          <p:nvPr userDrawn="1"/>
        </p:nvPicPr>
        <p:blipFill>
          <a:blip r:embed="rId3"/>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4008609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588421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609012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6022793"/>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125256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6"/>
            <a:ext cx="3490227" cy="6022793"/>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16264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50592-35F9-3D48-BB93-0853DEBFDC58}"/>
              </a:ext>
            </a:extLst>
          </p:cNvPr>
          <p:cNvPicPr>
            <a:picLocks noChangeAspect="1"/>
          </p:cNvPicPr>
          <p:nvPr userDrawn="1"/>
        </p:nvPicPr>
        <p:blipFill>
          <a:blip r:embed="rId2"/>
          <a:srcRect t="2001" b="2001"/>
          <a:stretch/>
        </p:blipFill>
        <p:spPr>
          <a:xfrm>
            <a:off x="7086600" y="365759"/>
            <a:ext cx="3823209" cy="649224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F78BFF92-44A5-214C-A38F-FA5F2E3FE2A2}"/>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1FD91B51-95E6-D98D-7287-517CDA63F062}"/>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8E97B57F-48A7-ADC4-D8DF-C0956E854870}"/>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7832558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7"/>
            <a:ext cx="3490227" cy="606709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903319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Numbered Divider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15696" y="333707"/>
            <a:ext cx="3490227" cy="6219464"/>
          </a:xfrm>
        </p:spPr>
        <p:txBody>
          <a:bodyPr anchor="ctr" anchorCtr="0">
            <a:noAutofit/>
          </a:bodyPr>
          <a:lstStyle>
            <a:lvl1pPr marL="0" indent="0">
              <a:buNone/>
              <a:defRPr sz="50000" b="0" i="0">
                <a:solidFill>
                  <a:schemeClr val="bg1"/>
                </a:solidFill>
                <a:latin typeface="Times New Roman" panose="02020603050405020304" pitchFamily="18" charset="0"/>
              </a:defRPr>
            </a:lvl1pPr>
          </a:lstStyle>
          <a:p>
            <a:pPr lvl="0"/>
            <a:r>
              <a:rPr lang="en-US" dirty="0"/>
              <a:t>3</a:t>
            </a:r>
          </a:p>
        </p:txBody>
      </p:sp>
    </p:spTree>
    <p:extLst>
      <p:ext uri="{BB962C8B-B14F-4D97-AF65-F5344CB8AC3E}">
        <p14:creationId xmlns:p14="http://schemas.microsoft.com/office/powerpoint/2010/main" val="36610638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bered Divider Slide w/Labe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15292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umbered Divider Slide w/Label">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38667357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mbered Divider Slide w/Label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58000"/>
          </a:xfrm>
          <a:prstGeom prst="rect">
            <a:avLst/>
          </a:prstGeom>
          <a:solidFill>
            <a:srgbClr val="101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360244" y="642056"/>
            <a:ext cx="7222156" cy="5225344"/>
          </a:xfrm>
        </p:spPr>
        <p:txBody>
          <a:bodyPr anchor="ctr" anchorCtr="0">
            <a:noAutofit/>
          </a:bodyPr>
          <a:lstStyle>
            <a:lvl1pPr>
              <a:lnSpc>
                <a:spcPct val="10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609600" y="6406414"/>
            <a:ext cx="990600" cy="146756"/>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6678A2FD-6BE4-18F0-83C5-A2D19CFDFD9B}"/>
              </a:ext>
            </a:extLst>
          </p:cNvPr>
          <p:cNvPicPr>
            <a:picLocks noChangeAspect="1"/>
          </p:cNvPicPr>
          <p:nvPr userDrawn="1"/>
        </p:nvPicPr>
        <p:blipFill>
          <a:blip r:embed="rId3"/>
          <a:stretch>
            <a:fillRect/>
          </a:stretch>
        </p:blipFill>
        <p:spPr>
          <a:xfrm>
            <a:off x="10936224" y="493776"/>
            <a:ext cx="640080" cy="640080"/>
          </a:xfrm>
          <a:prstGeom prst="rect">
            <a:avLst/>
          </a:prstGeom>
        </p:spPr>
      </p:pic>
      <p:sp>
        <p:nvSpPr>
          <p:cNvPr id="5" name="Text Placeholder 4">
            <a:extLst>
              <a:ext uri="{FF2B5EF4-FFF2-40B4-BE49-F238E27FC236}">
                <a16:creationId xmlns:a16="http://schemas.microsoft.com/office/drawing/2014/main" id="{5C5622F0-EDCF-3D79-B4AE-D396542E8C31}"/>
              </a:ext>
            </a:extLst>
          </p:cNvPr>
          <p:cNvSpPr>
            <a:spLocks noGrp="1"/>
          </p:cNvSpPr>
          <p:nvPr>
            <p:ph type="body" sz="quarter" idx="13" hasCustomPrompt="1"/>
          </p:nvPr>
        </p:nvSpPr>
        <p:spPr>
          <a:xfrm>
            <a:off x="609600" y="761937"/>
            <a:ext cx="3490227" cy="4815658"/>
          </a:xfrm>
        </p:spPr>
        <p:txBody>
          <a:bodyPr>
            <a:noAutofit/>
          </a:bodyPr>
          <a:lstStyle>
            <a:lvl1pPr marL="0" indent="0">
              <a:buNone/>
              <a:defRPr sz="41800" b="0" i="0">
                <a:solidFill>
                  <a:schemeClr val="bg1"/>
                </a:solidFill>
                <a:latin typeface="Times New Roman" panose="02020603050405020304" pitchFamily="18" charset="0"/>
              </a:defRPr>
            </a:lvl1pPr>
          </a:lstStyle>
          <a:p>
            <a:pPr lvl="0"/>
            <a:r>
              <a:rPr lang="en-US" dirty="0"/>
              <a:t>3</a:t>
            </a:r>
          </a:p>
        </p:txBody>
      </p:sp>
      <p:sp>
        <p:nvSpPr>
          <p:cNvPr id="6" name="Text Placeholder 5">
            <a:extLst>
              <a:ext uri="{FF2B5EF4-FFF2-40B4-BE49-F238E27FC236}">
                <a16:creationId xmlns:a16="http://schemas.microsoft.com/office/drawing/2014/main" id="{15FB58F2-6C09-B1C0-44B4-0649119432AC}"/>
              </a:ext>
            </a:extLst>
          </p:cNvPr>
          <p:cNvSpPr>
            <a:spLocks noGrp="1"/>
          </p:cNvSpPr>
          <p:nvPr>
            <p:ph type="body" sz="quarter" idx="14" hasCustomPrompt="1"/>
          </p:nvPr>
        </p:nvSpPr>
        <p:spPr>
          <a:xfrm>
            <a:off x="449263" y="734478"/>
            <a:ext cx="3656012" cy="1319213"/>
          </a:xfrm>
        </p:spPr>
        <p:txBody>
          <a:bodyPr>
            <a:normAutofit/>
          </a:bodyPr>
          <a:lstStyle>
            <a:lvl1pPr marL="0" indent="0" algn="ctr">
              <a:buNone/>
              <a:defRPr sz="4400" b="0" i="0">
                <a:solidFill>
                  <a:schemeClr val="bg1"/>
                </a:solidFill>
                <a:latin typeface="Times New Roman" panose="02020603050405020304" pitchFamily="18" charset="0"/>
              </a:defRPr>
            </a:lvl1pPr>
          </a:lstStyle>
          <a:p>
            <a:pPr lvl="0"/>
            <a:r>
              <a:rPr lang="en-US" dirty="0"/>
              <a:t>Label</a:t>
            </a:r>
          </a:p>
        </p:txBody>
      </p:sp>
    </p:spTree>
    <p:extLst>
      <p:ext uri="{BB962C8B-B14F-4D97-AF65-F5344CB8AC3E}">
        <p14:creationId xmlns:p14="http://schemas.microsoft.com/office/powerpoint/2010/main" val="1832723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Quote/Section Divider with Bullet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609600" y="1219200"/>
            <a:ext cx="10972800" cy="1600200"/>
          </a:xfrm>
        </p:spPr>
        <p:txBody>
          <a:bodyPr anchor="t" anchorCtr="0">
            <a:noAutofit/>
          </a:bodyPr>
          <a:lstStyle>
            <a:lvl1pPr>
              <a:lnSpc>
                <a:spcPct val="80000"/>
              </a:lnSpc>
              <a:defRPr sz="5400" b="0" i="0" spc="0" baseline="0">
                <a:solidFill>
                  <a:schemeClr val="tx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dirty="0"/>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609600" y="2944368"/>
            <a:ext cx="10972800" cy="2438400"/>
          </a:xfrm>
        </p:spPr>
        <p:txBody>
          <a:bodyPr/>
          <a:lstStyle>
            <a:lvl1pPr marL="342900" indent="-342900">
              <a:buClr>
                <a:schemeClr val="bg1"/>
              </a:buClr>
              <a:buFont typeface="Arial" panose="020B0604020202020204" pitchFamily="34" charset="0"/>
              <a:buChar char="•"/>
              <a:defRPr>
                <a:solidFill>
                  <a:schemeClr val="tx1"/>
                </a:solidFill>
              </a:defRPr>
            </a:lvl1pPr>
            <a:lvl2pPr marL="800100" indent="-342900">
              <a:buClr>
                <a:schemeClr val="bg1"/>
              </a:buClr>
              <a:buFont typeface="Arial" panose="020B0604020202020204" pitchFamily="34" charset="0"/>
              <a:buChar char="•"/>
              <a:defRPr>
                <a:solidFill>
                  <a:schemeClr val="tx1"/>
                </a:solidFill>
              </a:defRPr>
            </a:lvl2pPr>
            <a:lvl3pPr marL="1200150" indent="-285750">
              <a:buClr>
                <a:schemeClr val="bg1"/>
              </a:buClr>
              <a:buFont typeface="Arial" panose="020B0604020202020204" pitchFamily="34" charset="0"/>
              <a:buChar char="•"/>
              <a:defRPr>
                <a:solidFill>
                  <a:schemeClr val="tx1"/>
                </a:solidFill>
              </a:defRPr>
            </a:lvl3pPr>
            <a:lvl4pPr marL="1657350" indent="-285750">
              <a:buClr>
                <a:schemeClr val="bg1"/>
              </a:buClr>
              <a:buFont typeface="Arial" panose="020B0604020202020204" pitchFamily="34" charset="0"/>
              <a:buChar char="•"/>
              <a:defRPr>
                <a:solidFill>
                  <a:schemeClr val="tx1"/>
                </a:solidFill>
              </a:defRPr>
            </a:lvl4pPr>
            <a:lvl5pPr marL="2114550" indent="-285750">
              <a:buClr>
                <a:schemeClr val="bg1"/>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F655383-4FCE-404A-9EA2-B1AD372A85E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03671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with Logo and Foot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65781229"/>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a:lnSpc>
                <a:spcPct val="100000"/>
              </a:lnSpc>
              <a:spcAft>
                <a:spcPts val="300"/>
              </a:spcAft>
              <a:buClr>
                <a:schemeClr val="accent1"/>
              </a:buClr>
              <a:defRPr sz="1800" b="0" i="0">
                <a:latin typeface="Arial" panose="020B0604020202020204" pitchFamily="34" charset="0"/>
                <a:cs typeface="Arial" panose="020B0604020202020204" pitchFamily="34" charset="0"/>
              </a:defRPr>
            </a:lvl1pPr>
            <a:lvl2pPr>
              <a:lnSpc>
                <a:spcPct val="100000"/>
              </a:lnSpc>
              <a:spcAft>
                <a:spcPts val="300"/>
              </a:spcAft>
              <a:buClr>
                <a:schemeClr val="accent1"/>
              </a:buClr>
              <a:defRPr sz="1800" b="0" i="0">
                <a:latin typeface="Arial" panose="020B0604020202020204" pitchFamily="34" charset="0"/>
                <a:cs typeface="Arial" panose="020B0604020202020204" pitchFamily="34" charset="0"/>
              </a:defRPr>
            </a:lvl2pPr>
            <a:lvl3pPr>
              <a:lnSpc>
                <a:spcPct val="100000"/>
              </a:lnSpc>
              <a:spcAft>
                <a:spcPts val="300"/>
              </a:spcAft>
              <a:buClr>
                <a:schemeClr val="accent1"/>
              </a:buClr>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3081216083"/>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2755557"/>
            <a:ext cx="5801361" cy="3447235"/>
          </a:xfrm>
        </p:spPr>
        <p:txBody>
          <a:bodyPr lIns="0" tIns="0" rIns="0" bIns="0">
            <a:noAutofit/>
          </a:bodyPr>
          <a:lstStyle>
            <a:lvl1pPr marL="0" indent="0">
              <a:lnSpc>
                <a:spcPct val="100000"/>
              </a:lnSpc>
              <a:spcAft>
                <a:spcPts val="300"/>
              </a:spcAft>
              <a:buClr>
                <a:schemeClr val="accent1"/>
              </a:buClr>
              <a:buNone/>
              <a:defRPr sz="1600" b="0" i="0">
                <a:solidFill>
                  <a:schemeClr val="tx1"/>
                </a:solidFill>
                <a:latin typeface="Arial" panose="020B0604020202020204" pitchFamily="34" charset="0"/>
                <a:cs typeface="Arial" panose="020B0604020202020204" pitchFamily="34" charset="0"/>
              </a:defRPr>
            </a:lvl1pPr>
            <a:lvl2pPr>
              <a:lnSpc>
                <a:spcPct val="100000"/>
              </a:lnSpc>
              <a:spcAft>
                <a:spcPts val="300"/>
              </a:spcAft>
              <a:buClr>
                <a:schemeClr val="accent1"/>
              </a:buClr>
              <a:defRPr sz="1600" b="0" i="0">
                <a:latin typeface="Arial" panose="020B0604020202020204" pitchFamily="34" charset="0"/>
                <a:cs typeface="Arial" panose="020B0604020202020204" pitchFamily="34" charset="0"/>
              </a:defRPr>
            </a:lvl2pPr>
            <a:lvl3pPr>
              <a:lnSpc>
                <a:spcPct val="100000"/>
              </a:lnSpc>
              <a:spcAft>
                <a:spcPts val="300"/>
              </a:spcAft>
              <a:buClr>
                <a:schemeClr val="accent1"/>
              </a:buClr>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413053187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Italic text summar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7151650" cy="2865511"/>
          </a:xfrm>
        </p:spPr>
        <p:txBody>
          <a:bodyPr lIns="0" tIns="0" rIns="0" bIns="0" anchor="ctr" anchorCtr="0">
            <a:noAutofit/>
          </a:bodyPr>
          <a:lstStyle>
            <a:lvl1pPr marL="0" indent="0">
              <a:lnSpc>
                <a:spcPct val="100000"/>
              </a:lnSpc>
              <a:spcAft>
                <a:spcPts val="300"/>
              </a:spcAft>
              <a:buClr>
                <a:schemeClr val="accent1"/>
              </a:buClr>
              <a:buNone/>
              <a:defRPr sz="1800" b="0" i="1">
                <a:latin typeface="Arial" panose="020B0604020202020204" pitchFamily="34" charset="0"/>
                <a:cs typeface="Arial" panose="020B0604020202020204" pitchFamily="34" charset="0"/>
              </a:defRPr>
            </a:lvl1pPr>
            <a:lvl2pPr marL="171450" indent="-161925">
              <a:lnSpc>
                <a:spcPct val="100000"/>
              </a:lnSpc>
              <a:spcAft>
                <a:spcPts val="300"/>
              </a:spcAft>
              <a:buClr>
                <a:schemeClr val="accent1"/>
              </a:buClr>
              <a:tabLst/>
              <a:defRPr sz="1800" b="0" i="0">
                <a:latin typeface="Arial" panose="020B0604020202020204" pitchFamily="34" charset="0"/>
                <a:cs typeface="Arial" panose="020B0604020202020204" pitchFamily="34" charset="0"/>
              </a:defRPr>
            </a:lvl2pPr>
            <a:lvl3pPr marL="344488" indent="-173038">
              <a:lnSpc>
                <a:spcPct val="100000"/>
              </a:lnSpc>
              <a:spcAft>
                <a:spcPts val="300"/>
              </a:spcAft>
              <a:buClr>
                <a:schemeClr val="accent1"/>
              </a:buClr>
              <a:tabLst/>
              <a:defRPr sz="1600" b="0" i="0">
                <a:latin typeface="Arial" panose="020B0604020202020204" pitchFamily="34" charset="0"/>
                <a:cs typeface="Arial" panose="020B0604020202020204" pitchFamily="34" charset="0"/>
              </a:defRPr>
            </a:lvl3pPr>
            <a:lvl4pPr>
              <a:lnSpc>
                <a:spcPct val="100000"/>
              </a:lnSpc>
              <a:spcAft>
                <a:spcPts val="300"/>
              </a:spcAft>
              <a:buClr>
                <a:schemeClr val="accent1"/>
              </a:buClr>
              <a:defRPr sz="16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6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92676800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2002A-6216-3A41-8BCF-E42A668C3C16}"/>
              </a:ext>
            </a:extLst>
          </p:cNvPr>
          <p:cNvPicPr>
            <a:picLocks noChangeAspect="1"/>
          </p:cNvPicPr>
          <p:nvPr userDrawn="1"/>
        </p:nvPicPr>
        <p:blipFill>
          <a:blip r:embed="rId2"/>
          <a:srcRect l="1335" r="1335"/>
          <a:stretch/>
        </p:blipFill>
        <p:spPr>
          <a:xfrm>
            <a:off x="6400800" y="18585"/>
            <a:ext cx="5486400" cy="6839416"/>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62C2D375-91B0-9F4D-8EF0-398E755BAC65}"/>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0ADF4CCA-FFD2-71FD-B0DB-4CB6913DF634}"/>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6540E172-18B7-70BA-3808-F37FF482F287}"/>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9373583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marL="0" indent="0">
              <a:lnSpc>
                <a:spcPct val="100000"/>
              </a:lnSpc>
              <a:spcBef>
                <a:spcPts val="0"/>
              </a:spcBef>
              <a:spcAft>
                <a:spcPts val="300"/>
              </a:spcAft>
              <a:buClr>
                <a:schemeClr val="accent1"/>
              </a:buClr>
              <a:buNone/>
              <a:defRPr sz="1500" b="1" i="0">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0731158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Email example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marL="0" indent="0">
              <a:lnSpc>
                <a:spcPct val="100000"/>
              </a:lnSpc>
              <a:spcBef>
                <a:spcPts val="0"/>
              </a:spcBef>
              <a:spcAft>
                <a:spcPts val="900"/>
              </a:spcAft>
              <a:buClr>
                <a:schemeClr val="accent1"/>
              </a:buClr>
              <a:buNone/>
              <a:defRPr sz="1200" b="0" i="0">
                <a:latin typeface="Arial" panose="020B0604020202020204" pitchFamily="34" charset="0"/>
                <a:cs typeface="Arial" panose="020B0604020202020204" pitchFamily="34" charset="0"/>
              </a:defRPr>
            </a:lvl1pPr>
            <a:lvl2pPr marL="228600" indent="-217488">
              <a:lnSpc>
                <a:spcPct val="100000"/>
              </a:lnSpc>
              <a:spcBef>
                <a:spcPts val="0"/>
              </a:spcBef>
              <a:spcAft>
                <a:spcPts val="900"/>
              </a:spcAft>
              <a:buClr>
                <a:schemeClr val="accent1"/>
              </a:buClr>
              <a:tabLst/>
              <a:defRPr sz="12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2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2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2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84702960"/>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Lead-in+Bullets-2columns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2664179"/>
            <a:ext cx="10972800" cy="3538614"/>
          </a:xfrm>
        </p:spPr>
        <p:txBody>
          <a:bodyPr lIns="0" tIns="0" rIns="0" bIns="0" numCol="2" spcCol="182880">
            <a:noAutofit/>
          </a:bodyPr>
          <a:lstStyle>
            <a:lvl1pPr marL="0" indent="0">
              <a:lnSpc>
                <a:spcPct val="100000"/>
              </a:lnSpc>
              <a:spcBef>
                <a:spcPts val="0"/>
              </a:spcBef>
              <a:spcAft>
                <a:spcPts val="300"/>
              </a:spcAft>
              <a:buClr>
                <a:schemeClr val="accent1"/>
              </a:buClr>
              <a:buNone/>
              <a:defRPr sz="1500" b="1" i="0">
                <a:solidFill>
                  <a:schemeClr val="accent1"/>
                </a:solidFill>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780281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Mindset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10" name="Text Placeholder 9">
            <a:extLst>
              <a:ext uri="{FF2B5EF4-FFF2-40B4-BE49-F238E27FC236}">
                <a16:creationId xmlns:a16="http://schemas.microsoft.com/office/drawing/2014/main" id="{B60E0C87-54EC-7AC7-FDF7-EE2A22EE014F}"/>
              </a:ext>
            </a:extLst>
          </p:cNvPr>
          <p:cNvSpPr>
            <a:spLocks noGrp="1"/>
          </p:cNvSpPr>
          <p:nvPr>
            <p:ph type="body" sz="quarter" idx="13"/>
          </p:nvPr>
        </p:nvSpPr>
        <p:spPr>
          <a:xfrm>
            <a:off x="1616075" y="2193925"/>
            <a:ext cx="2600325" cy="1555750"/>
          </a:xfrm>
        </p:spPr>
        <p:txBody>
          <a:bodyPr anchor="ctr" anchorCtr="0">
            <a:normAutofit/>
          </a:bodyPr>
          <a:lstStyle>
            <a:lvl1pPr marL="9525" indent="0">
              <a:buNone/>
              <a:tabLst/>
              <a:defRPr sz="1600" b="1"/>
            </a:lvl1pPr>
            <a:lvl2pPr marL="9525" indent="0">
              <a:buNone/>
              <a:tabLst/>
              <a:defRPr sz="1400" b="0"/>
            </a:lvl2pPr>
          </a:lstStyle>
          <a:p>
            <a:pPr lvl="0"/>
            <a:r>
              <a:rPr lang="en-US" dirty="0"/>
              <a:t>Click to edit Master text styles</a:t>
            </a:r>
          </a:p>
          <a:p>
            <a:pPr lvl="1"/>
            <a:r>
              <a:rPr lang="en-US" dirty="0"/>
              <a:t>Second level</a:t>
            </a:r>
          </a:p>
        </p:txBody>
      </p:sp>
      <p:sp>
        <p:nvSpPr>
          <p:cNvPr id="11" name="Text Placeholder 9">
            <a:extLst>
              <a:ext uri="{FF2B5EF4-FFF2-40B4-BE49-F238E27FC236}">
                <a16:creationId xmlns:a16="http://schemas.microsoft.com/office/drawing/2014/main" id="{01F1DF95-4ED2-397D-64D1-90B761A5F3A7}"/>
              </a:ext>
            </a:extLst>
          </p:cNvPr>
          <p:cNvSpPr>
            <a:spLocks noGrp="1"/>
          </p:cNvSpPr>
          <p:nvPr>
            <p:ph type="body" sz="quarter" idx="14"/>
          </p:nvPr>
        </p:nvSpPr>
        <p:spPr>
          <a:xfrm>
            <a:off x="1616075" y="3964852"/>
            <a:ext cx="2600325" cy="1555750"/>
          </a:xfrm>
        </p:spPr>
        <p:txBody>
          <a:bodyPr anchor="ctr" anchorCtr="0">
            <a:normAutofit/>
          </a:bodyPr>
          <a:lstStyle>
            <a:lvl1pPr marL="9525" indent="0">
              <a:buNone/>
              <a:tabLst/>
              <a:defRPr sz="1600" b="1">
                <a:solidFill>
                  <a:schemeClr val="bg1"/>
                </a:solidFill>
              </a:defRPr>
            </a:lvl1pPr>
            <a:lvl2pPr marL="9525" indent="0">
              <a:buNone/>
              <a:tabLst/>
              <a:defRPr sz="1400" b="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5875008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BlueLeadin+Bullet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10972800" cy="4351338"/>
          </a:xfrm>
        </p:spPr>
        <p:txBody>
          <a:bodyPr lIns="0" tIns="0" rIns="0" bIns="0">
            <a:noAutofit/>
          </a:bodyPr>
          <a:lstStyle>
            <a:lvl1pPr marL="0" indent="0">
              <a:lnSpc>
                <a:spcPct val="100000"/>
              </a:lnSpc>
              <a:spcBef>
                <a:spcPts val="0"/>
              </a:spcBef>
              <a:spcAft>
                <a:spcPts val="300"/>
              </a:spcAft>
              <a:buClr>
                <a:schemeClr val="accent1"/>
              </a:buClr>
              <a:buNone/>
              <a:defRPr sz="1500" b="1" i="0">
                <a:solidFill>
                  <a:schemeClr val="accent1"/>
                </a:solidFill>
                <a:latin typeface="Arial" panose="020B0604020202020204" pitchFamily="34" charset="0"/>
                <a:cs typeface="Arial" panose="020B0604020202020204" pitchFamily="34" charset="0"/>
              </a:defRPr>
            </a:lvl1pPr>
            <a:lvl2pPr marL="22860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2pPr>
            <a:lvl3pPr marL="411163" indent="-1825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3pPr>
            <a:lvl4pPr marL="628650" indent="-2174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Bef>
                <a:spcPts val="0"/>
              </a:spcBef>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FD2A7824-B4F3-221E-9E44-A074D1AA5329}"/>
              </a:ext>
            </a:extLst>
          </p:cNvPr>
          <p:cNvSpPr>
            <a:spLocks noGrp="1"/>
          </p:cNvSpPr>
          <p:nvPr>
            <p:ph type="body" sz="quarter" idx="12"/>
          </p:nvPr>
        </p:nvSpPr>
        <p:spPr>
          <a:xfrm>
            <a:off x="609600" y="1330389"/>
            <a:ext cx="10155238" cy="412750"/>
          </a:xfrm>
        </p:spPr>
        <p:txBody>
          <a:bodyPr>
            <a:noAutofit/>
          </a:bodyPr>
          <a:lstStyle>
            <a:lvl1pPr marL="0" indent="0">
              <a:buNone/>
              <a:defRPr sz="1600" b="1">
                <a:solidFill>
                  <a:schemeClr val="tx1"/>
                </a:solidFill>
              </a:defRPr>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7487189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Bullet and Number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217919" y="2976879"/>
            <a:ext cx="5364479" cy="322591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latin typeface="Arial" panose="020B0604020202020204" pitchFamily="34" charset="0"/>
                <a:cs typeface="Arial" panose="020B0604020202020204" pitchFamily="34" charset="0"/>
              </a:defRPr>
            </a:lvl1pPr>
            <a:lvl2pPr marL="288925" indent="-277813">
              <a:lnSpc>
                <a:spcPct val="100000"/>
              </a:lnSpc>
              <a:spcBef>
                <a:spcPts val="0"/>
              </a:spcBef>
              <a:spcAft>
                <a:spcPts val="300"/>
              </a:spcAft>
              <a:buClr>
                <a:schemeClr val="accent1"/>
              </a:buClr>
              <a:buSzPct val="100000"/>
              <a:buFont typeface="+mj-lt"/>
              <a:buAutoNum type="arabicPeriod"/>
              <a:tabLst/>
              <a:defRPr sz="1500" b="0" i="0">
                <a:latin typeface="Arial" panose="020B0604020202020204" pitchFamily="34" charset="0"/>
                <a:cs typeface="Arial" panose="020B0604020202020204" pitchFamily="34" charset="0"/>
              </a:defRPr>
            </a:lvl2pPr>
            <a:lvl3pPr marL="519113" indent="-230188">
              <a:lnSpc>
                <a:spcPct val="100000"/>
              </a:lnSpc>
              <a:spcBef>
                <a:spcPts val="0"/>
              </a:spcBef>
              <a:spcAft>
                <a:spcPts val="300"/>
              </a:spcAft>
              <a:buClr>
                <a:schemeClr val="accent1"/>
              </a:buClr>
              <a:buFont typeface="Courier New" panose="02070309020205020404" pitchFamily="49" charset="0"/>
              <a:buChar char="o"/>
              <a:tabLst/>
              <a:defRPr sz="1500" b="0" i="0">
                <a:latin typeface="Arial" panose="020B0604020202020204" pitchFamily="34" charset="0"/>
                <a:cs typeface="Arial" panose="020B0604020202020204" pitchFamily="34" charset="0"/>
              </a:defRPr>
            </a:lvl3pPr>
            <a:lvl4pPr marL="688975" indent="-169863">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639311AA-93F8-5ABA-D134-9A69AE36B35C}"/>
              </a:ext>
            </a:extLst>
          </p:cNvPr>
          <p:cNvSpPr>
            <a:spLocks noGrp="1"/>
          </p:cNvSpPr>
          <p:nvPr>
            <p:ph type="body" sz="quarter" idx="12"/>
          </p:nvPr>
        </p:nvSpPr>
        <p:spPr>
          <a:xfrm>
            <a:off x="621032" y="3020712"/>
            <a:ext cx="5353050" cy="3380088"/>
          </a:xfrm>
        </p:spPr>
        <p:txBody>
          <a:bodyPr/>
          <a:lstStyle>
            <a:lvl1pPr marL="0" indent="0">
              <a:buNone/>
              <a:tabLst>
                <a:tab pos="277813" algn="l"/>
              </a:tabLst>
              <a:defRPr sz="1500" b="1"/>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716237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Number+Bullet colum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9" name="Text Placeholder 8">
            <a:extLst>
              <a:ext uri="{FF2B5EF4-FFF2-40B4-BE49-F238E27FC236}">
                <a16:creationId xmlns:a16="http://schemas.microsoft.com/office/drawing/2014/main" id="{639311AA-93F8-5ABA-D134-9A69AE36B35C}"/>
              </a:ext>
            </a:extLst>
          </p:cNvPr>
          <p:cNvSpPr>
            <a:spLocks noGrp="1"/>
          </p:cNvSpPr>
          <p:nvPr>
            <p:ph type="body" sz="quarter" idx="12"/>
          </p:nvPr>
        </p:nvSpPr>
        <p:spPr>
          <a:xfrm>
            <a:off x="621032" y="3020712"/>
            <a:ext cx="5353050" cy="3380088"/>
          </a:xfrm>
        </p:spPr>
        <p:txBody>
          <a:bodyPr>
            <a:noAutofit/>
          </a:bodyPr>
          <a:lstStyle>
            <a:lvl1pPr marL="0" indent="0">
              <a:buNone/>
              <a:tabLst>
                <a:tab pos="277813" algn="l"/>
              </a:tabLst>
              <a:defRPr sz="1500" b="1">
                <a:solidFill>
                  <a:schemeClr val="accent1"/>
                </a:solidFill>
              </a:defRPr>
            </a:lvl1pPr>
            <a:lvl2pPr marL="354012" indent="-342900">
              <a:buClr>
                <a:schemeClr val="accent1"/>
              </a:buClr>
              <a:buFont typeface="+mj-lt"/>
              <a:buAutoNum type="arabicPeriod"/>
              <a:tabLst/>
              <a:defRPr sz="1500"/>
            </a:lvl2pPr>
            <a:lvl3pPr marL="344487" indent="0">
              <a:buClr>
                <a:schemeClr val="accent1"/>
              </a:buClr>
              <a:buNone/>
              <a:tabLst/>
              <a:defRPr sz="1500" i="1"/>
            </a:lvl3pPr>
            <a:lvl4pPr marL="690563" indent="-173038">
              <a:buClr>
                <a:schemeClr val="accent1"/>
              </a:buClr>
              <a:tabLst/>
              <a:defRPr sz="1500"/>
            </a:lvl4pPr>
            <a:lvl5pPr marL="857250" indent="-166688">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F3EDBFF8-92C1-B8BA-E8C2-A832AA38AF08}"/>
              </a:ext>
            </a:extLst>
          </p:cNvPr>
          <p:cNvSpPr>
            <a:spLocks noGrp="1"/>
          </p:cNvSpPr>
          <p:nvPr>
            <p:ph type="body" sz="quarter" idx="14"/>
          </p:nvPr>
        </p:nvSpPr>
        <p:spPr>
          <a:xfrm>
            <a:off x="6229352" y="3020712"/>
            <a:ext cx="5353050" cy="3380088"/>
          </a:xfrm>
        </p:spPr>
        <p:txBody>
          <a:bodyPr>
            <a:noAutofit/>
          </a:bodyPr>
          <a:lstStyle>
            <a:lvl1pPr marL="0" indent="0">
              <a:buNone/>
              <a:tabLst>
                <a:tab pos="277813" algn="l"/>
              </a:tabLst>
              <a:defRPr sz="1500" b="1">
                <a:solidFill>
                  <a:schemeClr val="accent1"/>
                </a:solidFill>
              </a:defRPr>
            </a:lvl1pPr>
            <a:lvl2pPr marL="233363" indent="-223838">
              <a:buClr>
                <a:schemeClr val="accent1"/>
              </a:buClr>
              <a:buFont typeface="Arial" panose="020B0604020202020204" pitchFamily="34" charset="0"/>
              <a:buChar char="•"/>
              <a:tabLst/>
              <a:defRPr sz="1500"/>
            </a:lvl2pPr>
            <a:lvl3pPr marL="406400" indent="-173038">
              <a:buClr>
                <a:schemeClr val="accent1"/>
              </a:buClr>
              <a:tabLst/>
              <a:defRPr sz="1500"/>
            </a:lvl3pPr>
            <a:lvl4pPr marL="577850" indent="-171450">
              <a:buClr>
                <a:schemeClr val="accent1"/>
              </a:buClr>
              <a:tabLst/>
              <a:defRPr sz="1500"/>
            </a:lvl4pPr>
            <a:lvl5pPr marL="750888" indent="-173038">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3129725"/>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Exercise Number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748041" y="2674193"/>
            <a:ext cx="4834359"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4"/>
                </a:solidFill>
                <a:latin typeface="Arial" panose="020B0604020202020204" pitchFamily="34" charset="0"/>
                <a:cs typeface="Arial" panose="020B0604020202020204" pitchFamily="34" charset="0"/>
              </a:defRPr>
            </a:lvl2pPr>
            <a:lvl3pPr marL="233363" indent="-222250">
              <a:lnSpc>
                <a:spcPct val="100000"/>
              </a:lnSpc>
              <a:spcBef>
                <a:spcPts val="0"/>
              </a:spcBef>
              <a:spcAft>
                <a:spcPts val="300"/>
              </a:spcAft>
              <a:buClr>
                <a:schemeClr val="accent1"/>
              </a:buClr>
              <a:buFont typeface="+mj-lt"/>
              <a:buAutoNum type="arabicPeriod"/>
              <a:tabLst/>
              <a:defRPr sz="1500" b="0" i="0">
                <a:latin typeface="Arial" panose="020B0604020202020204" pitchFamily="34" charset="0"/>
                <a:cs typeface="Arial" panose="020B0604020202020204" pitchFamily="34" charset="0"/>
              </a:defRPr>
            </a:lvl3pPr>
            <a:lvl4pPr marL="400050" indent="-165100">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573088" indent="-169863">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6812390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Exercise Full-Widt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601" y="2674193"/>
            <a:ext cx="10972800"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1"/>
                </a:solidFill>
                <a:latin typeface="Arial" panose="020B0604020202020204" pitchFamily="34" charset="0"/>
                <a:cs typeface="Arial" panose="020B0604020202020204" pitchFamily="34" charset="0"/>
              </a:defRPr>
            </a:lvl2pPr>
            <a:lvl3pPr marL="11113" indent="0">
              <a:lnSpc>
                <a:spcPct val="100000"/>
              </a:lnSpc>
              <a:spcBef>
                <a:spcPts val="0"/>
              </a:spcBef>
              <a:spcAft>
                <a:spcPts val="300"/>
              </a:spcAft>
              <a:buClr>
                <a:schemeClr val="accent1"/>
              </a:buClr>
              <a:buFont typeface="+mj-lt"/>
              <a:buNone/>
              <a:tabLst/>
              <a:defRPr sz="1500" b="1" i="0">
                <a:solidFill>
                  <a:schemeClr val="tx1"/>
                </a:solidFill>
                <a:latin typeface="Arial" panose="020B0604020202020204" pitchFamily="34" charset="0"/>
                <a:cs typeface="Arial" panose="020B0604020202020204" pitchFamily="34" charset="0"/>
              </a:defRPr>
            </a:lvl3pPr>
            <a:lvl4pPr marL="177800" indent="-1666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2585706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Exercise 2 Columns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748041" y="2674193"/>
            <a:ext cx="4834359" cy="3046383"/>
          </a:xfrm>
        </p:spPr>
        <p:txBody>
          <a:bodyPr lIns="0" tIns="0" rIns="0" bIns="0">
            <a:noAutofit/>
          </a:bodyPr>
          <a:lstStyle>
            <a:lvl1pPr marL="0" indent="0">
              <a:lnSpc>
                <a:spcPct val="100000"/>
              </a:lnSpc>
              <a:spcBef>
                <a:spcPts val="0"/>
              </a:spcBef>
              <a:spcAft>
                <a:spcPts val="300"/>
              </a:spcAft>
              <a:buClr>
                <a:schemeClr val="accent1"/>
              </a:buClr>
              <a:buFont typeface="+mj-lt"/>
              <a:buNone/>
              <a:defRPr sz="1500" b="1" i="0">
                <a:solidFill>
                  <a:schemeClr val="accent4"/>
                </a:solidFill>
                <a:latin typeface="Arial" panose="020B0604020202020204" pitchFamily="34" charset="0"/>
                <a:cs typeface="Arial" panose="020B0604020202020204" pitchFamily="34" charset="0"/>
              </a:defRPr>
            </a:lvl1pPr>
            <a:lvl2pPr marL="11112" indent="0">
              <a:lnSpc>
                <a:spcPct val="100000"/>
              </a:lnSpc>
              <a:spcBef>
                <a:spcPts val="0"/>
              </a:spcBef>
              <a:spcAft>
                <a:spcPts val="600"/>
              </a:spcAft>
              <a:buClr>
                <a:schemeClr val="accent1"/>
              </a:buClr>
              <a:buSzPct val="100000"/>
              <a:buFont typeface="+mj-lt"/>
              <a:buNone/>
              <a:tabLst/>
              <a:defRPr sz="1500" b="1" i="0">
                <a:solidFill>
                  <a:schemeClr val="accent4"/>
                </a:solidFill>
                <a:latin typeface="Arial" panose="020B0604020202020204" pitchFamily="34" charset="0"/>
                <a:cs typeface="Arial" panose="020B0604020202020204" pitchFamily="34" charset="0"/>
              </a:defRPr>
            </a:lvl2pPr>
            <a:lvl3pPr marL="233363" indent="-222250">
              <a:lnSpc>
                <a:spcPct val="100000"/>
              </a:lnSpc>
              <a:spcBef>
                <a:spcPts val="0"/>
              </a:spcBef>
              <a:spcAft>
                <a:spcPts val="300"/>
              </a:spcAft>
              <a:buClr>
                <a:schemeClr val="accent1"/>
              </a:buClr>
              <a:buFont typeface="+mj-lt"/>
              <a:buAutoNum type="arabicPeriod"/>
              <a:tabLst/>
              <a:defRPr sz="1500" b="0" i="0">
                <a:latin typeface="Arial" panose="020B0604020202020204" pitchFamily="34" charset="0"/>
                <a:cs typeface="Arial" panose="020B0604020202020204" pitchFamily="34" charset="0"/>
              </a:defRPr>
            </a:lvl3pPr>
            <a:lvl4pPr marL="11113" indent="0">
              <a:lnSpc>
                <a:spcPct val="100000"/>
              </a:lnSpc>
              <a:spcBef>
                <a:spcPts val="0"/>
              </a:spcBef>
              <a:spcAft>
                <a:spcPts val="300"/>
              </a:spcAft>
              <a:buClr>
                <a:schemeClr val="accent1"/>
              </a:buClr>
              <a:buNone/>
              <a:tabLst/>
              <a:defRPr sz="1400" b="0" i="1">
                <a:latin typeface="Arial" panose="020B0604020202020204" pitchFamily="34" charset="0"/>
                <a:cs typeface="Arial" panose="020B0604020202020204" pitchFamily="34" charset="0"/>
              </a:defRPr>
            </a:lvl4pPr>
            <a:lvl5pPr marL="857250" indent="-168275">
              <a:lnSpc>
                <a:spcPct val="100000"/>
              </a:lnSpc>
              <a:spcAft>
                <a:spcPts val="300"/>
              </a:spcAft>
              <a:buClr>
                <a:schemeClr val="accent1"/>
              </a:buClr>
              <a:tabLst/>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buNone/>
              <a:tabLst>
                <a:tab pos="277813" algn="l"/>
              </a:tabLst>
              <a:defRPr sz="1500" b="1">
                <a:solidFill>
                  <a:schemeClr val="accent1"/>
                </a:solidFill>
              </a:defRPr>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39981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BBA8D-060F-5C45-A79F-34CB07F7D0E8}"/>
              </a:ext>
            </a:extLst>
          </p:cNvPr>
          <p:cNvPicPr>
            <a:picLocks noChangeAspect="1"/>
          </p:cNvPicPr>
          <p:nvPr userDrawn="1"/>
        </p:nvPicPr>
        <p:blipFill>
          <a:blip r:embed="rId2"/>
          <a:srcRect t="1646" b="1646"/>
          <a:stretch/>
        </p:blipFill>
        <p:spPr>
          <a:xfrm>
            <a:off x="6858002" y="76200"/>
            <a:ext cx="4654426" cy="67818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8988968C-998C-3C49-96FC-02A710D5DB5C}"/>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FranklinCovey Co. All rights reserved. PROPRIETARY AND CONFIDENTIAL </a:t>
            </a:r>
            <a:endParaRPr lang="en-US" sz="700" dirty="0"/>
          </a:p>
        </p:txBody>
      </p:sp>
      <p:sp>
        <p:nvSpPr>
          <p:cNvPr id="2" name="Title 3">
            <a:extLst>
              <a:ext uri="{FF2B5EF4-FFF2-40B4-BE49-F238E27FC236}">
                <a16:creationId xmlns:a16="http://schemas.microsoft.com/office/drawing/2014/main" id="{7AD076AF-FC64-1C99-BE80-A14EBE8B7586}"/>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B31570F8-9A96-13AE-4A33-782E0CD106D0}"/>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695564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NumberLH+Exercise RH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lnSpc>
                <a:spcPct val="110000"/>
              </a:lnSpc>
              <a:spcBef>
                <a:spcPts val="0"/>
              </a:spcBef>
              <a:spcAft>
                <a:spcPts val="300"/>
              </a:spcAft>
              <a:buNone/>
              <a:tabLst>
                <a:tab pos="277813" algn="l"/>
              </a:tabLst>
              <a:defRPr sz="1500" b="1">
                <a:solidFill>
                  <a:schemeClr val="accent1"/>
                </a:solidFill>
              </a:defRPr>
            </a:lvl1pPr>
            <a:lvl2pPr marL="354012" indent="-342900">
              <a:lnSpc>
                <a:spcPct val="100000"/>
              </a:lnSpc>
              <a:spcBef>
                <a:spcPts val="0"/>
              </a:spcBef>
              <a:spcAft>
                <a:spcPts val="600"/>
              </a:spcAft>
              <a:buClr>
                <a:schemeClr val="accent1"/>
              </a:buClr>
              <a:buFont typeface="+mj-lt"/>
              <a:buAutoNum type="arabicPeriod"/>
              <a:tabLst/>
              <a:defRPr sz="1400"/>
            </a:lvl2pPr>
            <a:lvl3pPr marL="517525" indent="-174625">
              <a:buClr>
                <a:schemeClr val="accent1"/>
              </a:buClr>
              <a:buFont typeface="Arial" panose="020B0604020202020204" pitchFamily="34" charset="0"/>
              <a:buChar char="•"/>
              <a:tabLst/>
              <a:defRPr sz="1400" i="0"/>
            </a:lvl3pPr>
            <a:lvl4pPr marL="628650" indent="-217488">
              <a:buClr>
                <a:schemeClr val="accent1"/>
              </a:buClr>
              <a:tabLst/>
              <a:defRPr sz="1400"/>
            </a:lvl4pPr>
            <a:lvl5pPr marL="857250" indent="-228600">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a:extLst>
              <a:ext uri="{FF2B5EF4-FFF2-40B4-BE49-F238E27FC236}">
                <a16:creationId xmlns:a16="http://schemas.microsoft.com/office/drawing/2014/main" id="{0C4D70A6-DC57-3E1B-3D3F-31D63A2B7086}"/>
              </a:ext>
            </a:extLst>
          </p:cNvPr>
          <p:cNvSpPr>
            <a:spLocks noGrp="1"/>
          </p:cNvSpPr>
          <p:nvPr>
            <p:ph type="body" sz="quarter" idx="14"/>
          </p:nvPr>
        </p:nvSpPr>
        <p:spPr>
          <a:xfrm>
            <a:off x="6604000" y="2674192"/>
            <a:ext cx="4968242" cy="3046383"/>
          </a:xfrm>
        </p:spPr>
        <p:txBody>
          <a:bodyPr/>
          <a:lstStyle>
            <a:lvl1pPr marL="0" indent="0">
              <a:buNone/>
              <a:tabLst>
                <a:tab pos="277813" algn="l"/>
              </a:tabLst>
              <a:defRPr sz="1500" b="1">
                <a:solidFill>
                  <a:schemeClr val="accent4"/>
                </a:solidFill>
              </a:defRPr>
            </a:lvl1pPr>
            <a:lvl2pPr marL="11112" indent="0">
              <a:buClr>
                <a:schemeClr val="accent1"/>
              </a:buClr>
              <a:buNone/>
              <a:tabLst/>
              <a:defRPr sz="1400" b="1"/>
            </a:lvl2pPr>
            <a:lvl3pPr marL="352425" indent="-342900">
              <a:buClr>
                <a:schemeClr val="accent1"/>
              </a:buClr>
              <a:buFont typeface="+mj-lt"/>
              <a:buAutoNum type="arabicPeriod"/>
              <a:tabLst/>
              <a:defRPr sz="1400" i="0"/>
            </a:lvl3pPr>
            <a:lvl4pPr marL="9525" indent="0">
              <a:buClr>
                <a:schemeClr val="accent1"/>
              </a:buClr>
              <a:buNone/>
              <a:tabLst/>
              <a:defRPr sz="1400"/>
            </a:lvl4pPr>
            <a:lvl5pPr marL="857250" indent="-228600">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7469678"/>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Do + Do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0A6D3991-2EFC-86EB-B618-8956EB04FE4D}"/>
              </a:ext>
            </a:extLst>
          </p:cNvPr>
          <p:cNvSpPr>
            <a:spLocks noGrp="1"/>
          </p:cNvSpPr>
          <p:nvPr>
            <p:ph type="body" sz="quarter" idx="12"/>
          </p:nvPr>
        </p:nvSpPr>
        <p:spPr>
          <a:xfrm>
            <a:off x="621032" y="2674192"/>
            <a:ext cx="5353050" cy="3046383"/>
          </a:xfrm>
        </p:spPr>
        <p:txBody>
          <a:bodyPr/>
          <a:lstStyle>
            <a:lvl1pPr marL="0" indent="0">
              <a:lnSpc>
                <a:spcPct val="100000"/>
              </a:lnSpc>
              <a:spcBef>
                <a:spcPts val="0"/>
              </a:spcBef>
              <a:spcAft>
                <a:spcPts val="300"/>
              </a:spcAft>
              <a:buNone/>
              <a:tabLst>
                <a:tab pos="277813" algn="l"/>
              </a:tabLst>
              <a:defRPr sz="1500" b="1">
                <a:solidFill>
                  <a:schemeClr val="accent1"/>
                </a:solidFill>
              </a:defRPr>
            </a:lvl1pPr>
            <a:lvl2pPr marL="11112" indent="0">
              <a:lnSpc>
                <a:spcPct val="100000"/>
              </a:lnSpc>
              <a:spcBef>
                <a:spcPts val="0"/>
              </a:spcBef>
              <a:spcAft>
                <a:spcPts val="600"/>
              </a:spcAft>
              <a:buClr>
                <a:schemeClr val="accent1"/>
              </a:buClr>
              <a:buFont typeface="+mj-lt"/>
              <a:buNone/>
              <a:tabLst/>
              <a:defRPr sz="1500"/>
            </a:lvl2pPr>
            <a:lvl3pPr marL="342900" indent="-109538">
              <a:buClr>
                <a:schemeClr val="accent1"/>
              </a:buClr>
              <a:buFont typeface="Arial" panose="020B0604020202020204" pitchFamily="34" charset="0"/>
              <a:buNone/>
              <a:tabLst/>
              <a:defRPr sz="1500" i="1"/>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8">
            <a:extLst>
              <a:ext uri="{FF2B5EF4-FFF2-40B4-BE49-F238E27FC236}">
                <a16:creationId xmlns:a16="http://schemas.microsoft.com/office/drawing/2014/main" id="{D01683E3-3DC3-4444-F3A6-6568D20DB713}"/>
              </a:ext>
            </a:extLst>
          </p:cNvPr>
          <p:cNvSpPr>
            <a:spLocks noGrp="1"/>
          </p:cNvSpPr>
          <p:nvPr>
            <p:ph type="body" sz="quarter" idx="14"/>
          </p:nvPr>
        </p:nvSpPr>
        <p:spPr>
          <a:xfrm>
            <a:off x="6229352" y="2674192"/>
            <a:ext cx="5353050" cy="3046383"/>
          </a:xfrm>
        </p:spPr>
        <p:txBody>
          <a:bodyPr/>
          <a:lstStyle>
            <a:lvl1pPr marL="0" indent="0">
              <a:lnSpc>
                <a:spcPct val="100000"/>
              </a:lnSpc>
              <a:spcBef>
                <a:spcPts val="0"/>
              </a:spcBef>
              <a:spcAft>
                <a:spcPts val="300"/>
              </a:spcAft>
              <a:buNone/>
              <a:tabLst>
                <a:tab pos="277813" algn="l"/>
              </a:tabLst>
              <a:defRPr sz="1500" b="1">
                <a:solidFill>
                  <a:schemeClr val="accent4"/>
                </a:solidFill>
              </a:defRPr>
            </a:lvl1pPr>
            <a:lvl2pPr marL="11112" indent="0">
              <a:lnSpc>
                <a:spcPct val="100000"/>
              </a:lnSpc>
              <a:spcBef>
                <a:spcPts val="0"/>
              </a:spcBef>
              <a:spcAft>
                <a:spcPts val="600"/>
              </a:spcAft>
              <a:buClr>
                <a:schemeClr val="accent1"/>
              </a:buClr>
              <a:buFont typeface="+mj-lt"/>
              <a:buNone/>
              <a:tabLst/>
              <a:defRPr sz="1500"/>
            </a:lvl2pPr>
            <a:lvl3pPr marL="342900" indent="-109538">
              <a:lnSpc>
                <a:spcPct val="100000"/>
              </a:lnSpc>
              <a:spcBef>
                <a:spcPts val="0"/>
              </a:spcBef>
              <a:spcAft>
                <a:spcPts val="300"/>
              </a:spcAft>
              <a:buClr>
                <a:schemeClr val="accent1"/>
              </a:buClr>
              <a:buFont typeface="Arial" panose="020B0604020202020204" pitchFamily="34" charset="0"/>
              <a:buNone/>
              <a:tabLst/>
              <a:defRPr sz="1500" i="1"/>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712991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RH Bullet colum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0" name="Text Placeholder 3">
            <a:extLst>
              <a:ext uri="{FF2B5EF4-FFF2-40B4-BE49-F238E27FC236}">
                <a16:creationId xmlns:a16="http://schemas.microsoft.com/office/drawing/2014/main" id="{90B960C4-C6DB-A0BA-E872-258BC195CC0A}"/>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
        <p:nvSpPr>
          <p:cNvPr id="2" name="Text Placeholder 8">
            <a:extLst>
              <a:ext uri="{FF2B5EF4-FFF2-40B4-BE49-F238E27FC236}">
                <a16:creationId xmlns:a16="http://schemas.microsoft.com/office/drawing/2014/main" id="{9B03C4F4-C1A5-F272-FF59-BFB5158C8BCC}"/>
              </a:ext>
            </a:extLst>
          </p:cNvPr>
          <p:cNvSpPr>
            <a:spLocks noGrp="1"/>
          </p:cNvSpPr>
          <p:nvPr>
            <p:ph type="body" sz="quarter" idx="14"/>
          </p:nvPr>
        </p:nvSpPr>
        <p:spPr>
          <a:xfrm>
            <a:off x="6211605" y="1841500"/>
            <a:ext cx="5353050" cy="4559300"/>
          </a:xfrm>
        </p:spPr>
        <p:txBody>
          <a:bodyPr/>
          <a:lstStyle>
            <a:lvl1pPr marL="0" indent="0">
              <a:buNone/>
              <a:tabLst>
                <a:tab pos="277813" algn="l"/>
              </a:tabLst>
              <a:defRPr sz="1500" b="1"/>
            </a:lvl1pPr>
            <a:lvl2pPr marL="228600" indent="-217488">
              <a:buClr>
                <a:schemeClr val="accent1"/>
              </a:buClr>
              <a:tabLst/>
              <a:defRPr sz="1500"/>
            </a:lvl2pPr>
            <a:lvl3pPr marL="411163" indent="-182563">
              <a:buClr>
                <a:schemeClr val="accent1"/>
              </a:buClr>
              <a:tabLst/>
              <a:defRPr sz="1500"/>
            </a:lvl3pPr>
            <a:lvl4pPr marL="628650" indent="-217488">
              <a:buClr>
                <a:schemeClr val="accent1"/>
              </a:buClr>
              <a:tabLst/>
              <a:defRPr sz="1500"/>
            </a:lvl4pPr>
            <a:lvl5pPr marL="857250" indent="-228600">
              <a:buClr>
                <a:schemeClr val="accent1"/>
              </a:buClr>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1337073"/>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Numbered single LH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609599" y="1851455"/>
            <a:ext cx="5193793" cy="4351338"/>
          </a:xfrm>
        </p:spPr>
        <p:txBody>
          <a:bodyPr lIns="0" tIns="0" rIns="0" bIns="0">
            <a:noAutofit/>
          </a:bodyPr>
          <a:lstStyle>
            <a:lvl1pPr marL="342900" indent="-342900">
              <a:lnSpc>
                <a:spcPct val="100000"/>
              </a:lnSpc>
              <a:spcBef>
                <a:spcPts val="0"/>
              </a:spcBef>
              <a:spcAft>
                <a:spcPts val="300"/>
              </a:spcAft>
              <a:buClr>
                <a:schemeClr val="accent1"/>
              </a:buClr>
              <a:buFont typeface="+mj-lt"/>
              <a:buAutoNum type="arabicPeriod"/>
              <a:defRPr sz="1500" b="0" i="0">
                <a:latin typeface="Arial" panose="020B0604020202020204" pitchFamily="34" charset="0"/>
                <a:cs typeface="Arial" panose="020B0604020202020204" pitchFamily="34" charset="0"/>
              </a:defRPr>
            </a:lvl1pPr>
            <a:lvl2pPr marL="579438" indent="-230188">
              <a:lnSpc>
                <a:spcPct val="100000"/>
              </a:lnSpc>
              <a:spcBef>
                <a:spcPts val="0"/>
              </a:spcBef>
              <a:spcAft>
                <a:spcPts val="300"/>
              </a:spcAft>
              <a:buClr>
                <a:schemeClr val="accent1"/>
              </a:buClr>
              <a:buSzPct val="100000"/>
              <a:tabLst/>
              <a:defRPr sz="1500" b="0" i="0">
                <a:latin typeface="Arial" panose="020B0604020202020204" pitchFamily="34" charset="0"/>
                <a:cs typeface="Arial" panose="020B0604020202020204" pitchFamily="34" charset="0"/>
              </a:defRPr>
            </a:lvl2pPr>
            <a:lvl3pPr marL="809625" indent="-230188">
              <a:lnSpc>
                <a:spcPct val="100000"/>
              </a:lnSpc>
              <a:spcBef>
                <a:spcPts val="0"/>
              </a:spcBef>
              <a:spcAft>
                <a:spcPts val="300"/>
              </a:spcAft>
              <a:buClr>
                <a:schemeClr val="accent1"/>
              </a:buClr>
              <a:buFont typeface="Courier New" panose="02070309020205020404" pitchFamily="49" charset="0"/>
              <a:buChar char="o"/>
              <a:tabLst/>
              <a:defRPr sz="1500" b="0" i="0">
                <a:latin typeface="Arial" panose="020B0604020202020204" pitchFamily="34" charset="0"/>
                <a:cs typeface="Arial" panose="020B0604020202020204" pitchFamily="34" charset="0"/>
              </a:defRPr>
            </a:lvl3pPr>
            <a:lvl4pPr marL="1039813" indent="-230188">
              <a:lnSpc>
                <a:spcPct val="100000"/>
              </a:lnSpc>
              <a:spcBef>
                <a:spcPts val="0"/>
              </a:spcBef>
              <a:spcAft>
                <a:spcPts val="300"/>
              </a:spcAft>
              <a:buClr>
                <a:schemeClr val="accent1"/>
              </a:buClr>
              <a:tabLst/>
              <a:defRPr sz="1500" b="0" i="0">
                <a:latin typeface="Arial" panose="020B0604020202020204" pitchFamily="34" charset="0"/>
                <a:cs typeface="Arial" panose="020B0604020202020204" pitchFamily="34" charset="0"/>
              </a:defRPr>
            </a:lvl4pPr>
            <a:lvl5pPr>
              <a:lnSpc>
                <a:spcPct val="100000"/>
              </a:lnSpc>
              <a:spcAft>
                <a:spcPts val="300"/>
              </a:spcAft>
              <a:buClr>
                <a:schemeClr val="accent1"/>
              </a:buClr>
              <a:defRPr sz="1500" b="0"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2" name="Text Placeholder 3">
            <a:extLst>
              <a:ext uri="{FF2B5EF4-FFF2-40B4-BE49-F238E27FC236}">
                <a16:creationId xmlns:a16="http://schemas.microsoft.com/office/drawing/2014/main" id="{0B6DCD3C-E047-90EA-6693-85285C7A4686}"/>
              </a:ext>
            </a:extLst>
          </p:cNvPr>
          <p:cNvSpPr>
            <a:spLocks noGrp="1"/>
          </p:cNvSpPr>
          <p:nvPr>
            <p:ph type="body" sz="quarter" idx="13"/>
          </p:nvPr>
        </p:nvSpPr>
        <p:spPr>
          <a:xfrm>
            <a:off x="609600" y="1330389"/>
            <a:ext cx="10155238" cy="412750"/>
          </a:xfrm>
        </p:spPr>
        <p:txBody>
          <a:bodyPr>
            <a:noAutofit/>
          </a:bodyPr>
          <a:lstStyle>
            <a:lvl1pPr marL="0" indent="0">
              <a:buNone/>
              <a:defRPr sz="1600" b="1"/>
            </a:lvl1pPr>
            <a:lvl2pPr>
              <a:defRPr sz="1600"/>
            </a:lvl2pPr>
            <a:lvl3pPr marL="914400" indent="0">
              <a:buNone/>
              <a:defRPr sz="1600"/>
            </a:lvl3pPr>
            <a:lvl4pPr>
              <a:defRPr sz="1600"/>
            </a:lvl4pPr>
            <a:lvl5pPr>
              <a:defRPr sz="16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68240494"/>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5928558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rgTitle+NumContent-1 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hasCustomPrompt="1"/>
          </p:nvPr>
        </p:nvSpPr>
        <p:spPr>
          <a:xfrm>
            <a:off x="609601" y="1862088"/>
            <a:ext cx="10972799" cy="4351339"/>
          </a:xfrm>
        </p:spPr>
        <p:txBody>
          <a:bodyPr lIns="0" tIns="0" rIns="0" bIns="0">
            <a:noAutofit/>
          </a:bodyPr>
          <a:lstStyle>
            <a:lvl1pPr marL="347472" indent="-347472">
              <a:spcBef>
                <a:spcPts val="1600"/>
              </a:spcBef>
              <a:buClr>
                <a:schemeClr val="accent1"/>
              </a:buClr>
              <a:buFont typeface="+mj-lt"/>
              <a:buAutoNum type="arabicPeriod"/>
              <a:defRPr sz="2500" b="0" i="0">
                <a:latin typeface="Arial" panose="020B0604020202020204" pitchFamily="34" charset="0"/>
                <a:cs typeface="Arial" panose="020B0604020202020204" pitchFamily="34" charset="0"/>
              </a:defRPr>
            </a:lvl1pPr>
            <a:lvl2pPr marL="581025" indent="-238125">
              <a:buClr>
                <a:schemeClr val="accent1"/>
              </a:buClr>
              <a:tabLst/>
              <a:defRPr sz="2200" b="0" i="0">
                <a:latin typeface="Arial" panose="020B0604020202020204" pitchFamily="34" charset="0"/>
                <a:cs typeface="Arial" panose="020B0604020202020204" pitchFamily="34" charset="0"/>
              </a:defRPr>
            </a:lvl2pPr>
            <a:lvl3pPr marL="865188" indent="-236538">
              <a:buClr>
                <a:schemeClr val="accent1"/>
              </a:buClr>
              <a:tabLst/>
              <a:defRPr sz="2000" b="0" i="0">
                <a:latin typeface="Arial" panose="020B0604020202020204" pitchFamily="34" charset="0"/>
                <a:cs typeface="Arial" panose="020B0604020202020204" pitchFamily="34" charset="0"/>
              </a:defRPr>
            </a:lvl3pPr>
            <a:lvl4pPr marL="1090613" indent="-225425">
              <a:buClr>
                <a:schemeClr val="accent1"/>
              </a:buClr>
              <a:tabLst/>
              <a:defRPr sz="1800" b="0" i="0">
                <a:latin typeface="Arial" panose="020B0604020202020204" pitchFamily="34" charset="0"/>
                <a:cs typeface="Arial" panose="020B0604020202020204" pitchFamily="34" charset="0"/>
              </a:defRPr>
            </a:lvl4pPr>
            <a:lvl5pPr marL="1316038" indent="-225425">
              <a:buClr>
                <a:schemeClr val="accent1"/>
              </a:buClr>
              <a:tabLst/>
              <a:defRPr sz="1800" b="0" i="0">
                <a:latin typeface="Arial" panose="020B0604020202020204" pitchFamily="34" charset="0"/>
                <a:cs typeface="Arial" panose="020B0604020202020204" pitchFamily="34" charset="0"/>
              </a:defRPr>
            </a:lvl5pPr>
          </a:lstStyle>
          <a:p>
            <a:pPr lvl="0"/>
            <a:r>
              <a:rPr lang="en-US" dirty="0"/>
              <a:t>Numbered text list. Bold text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2" y="0"/>
            <a:ext cx="12191999" cy="185739"/>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2331"/>
            <a:ext cx="10972800" cy="627864"/>
          </a:xfrm>
        </p:spPr>
        <p:txBody>
          <a:bodyPr wrap="square">
            <a:spAutoFit/>
          </a:bodyPr>
          <a:lstStyle>
            <a:lvl1pPr>
              <a:defRPr sz="4533"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777773496"/>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LrgTitle+BulletContent-1 co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hasCustomPrompt="1"/>
          </p:nvPr>
        </p:nvSpPr>
        <p:spPr>
          <a:xfrm>
            <a:off x="609601" y="1851455"/>
            <a:ext cx="10972799" cy="4351339"/>
          </a:xfrm>
        </p:spPr>
        <p:txBody>
          <a:bodyPr lIns="0" tIns="0" rIns="0" bIns="0">
            <a:noAutofit/>
          </a:bodyPr>
          <a:lstStyle>
            <a:lvl1pPr marL="342900" indent="-342900">
              <a:spcBef>
                <a:spcPts val="1600"/>
              </a:spcBef>
              <a:buClr>
                <a:schemeClr val="accent1"/>
              </a:buClr>
              <a:buFont typeface="Arial" panose="020B0604020202020204" pitchFamily="34" charset="0"/>
              <a:buChar char="•"/>
              <a:tabLst/>
              <a:defRPr sz="2500" b="0" i="0">
                <a:latin typeface="Arial" panose="020B0604020202020204" pitchFamily="34" charset="0"/>
                <a:cs typeface="Arial" panose="020B0604020202020204" pitchFamily="34" charset="0"/>
              </a:defRPr>
            </a:lvl1pPr>
            <a:lvl2pPr marL="581025" indent="-238125">
              <a:buClr>
                <a:schemeClr val="accent1"/>
              </a:buClr>
              <a:tabLst/>
              <a:defRPr sz="2200" b="0" i="0">
                <a:latin typeface="Arial" panose="020B0604020202020204" pitchFamily="34" charset="0"/>
                <a:cs typeface="Arial" panose="020B0604020202020204" pitchFamily="34" charset="0"/>
              </a:defRPr>
            </a:lvl2pPr>
            <a:lvl3pPr marL="925513" indent="-296863">
              <a:buClr>
                <a:schemeClr val="accent1"/>
              </a:buClr>
              <a:tabLst/>
              <a:defRPr sz="2000" b="0" i="0">
                <a:latin typeface="Arial" panose="020B0604020202020204" pitchFamily="34" charset="0"/>
                <a:cs typeface="Arial" panose="020B0604020202020204" pitchFamily="34" charset="0"/>
              </a:defRPr>
            </a:lvl3pPr>
            <a:lvl4pPr marL="1150938" indent="-225425">
              <a:buClr>
                <a:schemeClr val="accent1"/>
              </a:buClr>
              <a:tabLst/>
              <a:defRPr sz="1800" b="0" i="0">
                <a:latin typeface="Arial" panose="020B0604020202020204" pitchFamily="34" charset="0"/>
                <a:cs typeface="Arial" panose="020B0604020202020204" pitchFamily="34" charset="0"/>
              </a:defRPr>
            </a:lvl4pPr>
            <a:lvl5pPr marL="1376363" indent="-225425">
              <a:buClr>
                <a:schemeClr val="accent1"/>
              </a:buClr>
              <a:tabLst/>
              <a:defRPr sz="1800" b="0" i="0">
                <a:latin typeface="Arial" panose="020B0604020202020204" pitchFamily="34" charset="0"/>
                <a:cs typeface="Arial" panose="020B0604020202020204" pitchFamily="34" charset="0"/>
              </a:defRPr>
            </a:lvl5pPr>
          </a:lstStyle>
          <a:p>
            <a:pPr lvl="0"/>
            <a:r>
              <a:rPr lang="en-US" dirty="0"/>
              <a:t>Bulleted text list. Bold text as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Rectangle 5">
            <a:extLst>
              <a:ext uri="{FF2B5EF4-FFF2-40B4-BE49-F238E27FC236}">
                <a16:creationId xmlns:a16="http://schemas.microsoft.com/office/drawing/2014/main" id="{BF7AAD2E-185E-284D-A254-C205E3DD04EC}"/>
              </a:ext>
            </a:extLst>
          </p:cNvPr>
          <p:cNvSpPr/>
          <p:nvPr userDrawn="1"/>
        </p:nvSpPr>
        <p:spPr>
          <a:xfrm>
            <a:off x="2" y="0"/>
            <a:ext cx="12191999" cy="185739"/>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609600" y="795528"/>
            <a:ext cx="10972800" cy="627864"/>
          </a:xfrm>
        </p:spPr>
        <p:txBody>
          <a:bodyPr wrap="square">
            <a:spAutoFit/>
          </a:bodyPr>
          <a:lstStyle>
            <a:lvl1pPr>
              <a:defRPr sz="4533"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8208039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609600" y="795528"/>
            <a:ext cx="10972800" cy="498598"/>
          </a:xfrm>
        </p:spPr>
        <p:txBody>
          <a:bodyPr wrap="square">
            <a:sp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609600" y="1842990"/>
            <a:ext cx="5032248" cy="4354386"/>
          </a:xfrm>
        </p:spPr>
        <p:txBody>
          <a:bodyPr>
            <a:noAutofit/>
          </a:bodyPr>
          <a:lstStyle>
            <a:lvl1pPr>
              <a:buClr>
                <a:schemeClr val="accent1"/>
              </a:buClr>
              <a:defRPr sz="2400">
                <a:latin typeface="Arial" panose="020B0604020202020204" pitchFamily="34" charset="0"/>
                <a:cs typeface="Arial" panose="020B0604020202020204" pitchFamily="34" charset="0"/>
              </a:defRPr>
            </a:lvl1pPr>
            <a:lvl2pPr>
              <a:buClr>
                <a:schemeClr val="accent1"/>
              </a:buClr>
              <a:defRPr sz="2000">
                <a:latin typeface="Arial" panose="020B0604020202020204" pitchFamily="34" charset="0"/>
                <a:cs typeface="Arial" panose="020B0604020202020204" pitchFamily="34" charset="0"/>
              </a:defRPr>
            </a:lvl2pPr>
            <a:lvl3pPr>
              <a:buClr>
                <a:schemeClr val="accent1"/>
              </a:buClr>
              <a:defRPr sz="1800">
                <a:latin typeface="Arial" panose="020B0604020202020204" pitchFamily="34" charset="0"/>
                <a:cs typeface="Arial" panose="020B0604020202020204" pitchFamily="34" charset="0"/>
              </a:defRPr>
            </a:lvl3pPr>
            <a:lvl4pPr>
              <a:buClr>
                <a:schemeClr val="accent1"/>
              </a:buClr>
              <a:defRPr sz="1600">
                <a:latin typeface="Arial" panose="020B0604020202020204" pitchFamily="34" charset="0"/>
                <a:cs typeface="Arial" panose="020B0604020202020204" pitchFamily="34" charset="0"/>
              </a:defRPr>
            </a:lvl4pPr>
            <a:lvl5pPr>
              <a:buClr>
                <a:schemeClr val="accent1"/>
              </a:buCl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6553200" y="1842990"/>
            <a:ext cx="5029200" cy="4351338"/>
          </a:xfrm>
        </p:spPr>
        <p:txBody>
          <a:bodyPr>
            <a:noAutofit/>
          </a:bodyPr>
          <a:lstStyle>
            <a:lvl1pPr>
              <a:buClr>
                <a:schemeClr val="accent1"/>
              </a:buClr>
              <a:defRPr sz="2400">
                <a:latin typeface="Arial" panose="020B0604020202020204" pitchFamily="34" charset="0"/>
                <a:cs typeface="Arial" panose="020B0604020202020204" pitchFamily="34" charset="0"/>
              </a:defRPr>
            </a:lvl1pPr>
            <a:lvl2pPr>
              <a:buClr>
                <a:schemeClr val="accent1"/>
              </a:buClr>
              <a:defRPr sz="2000">
                <a:latin typeface="Arial" panose="020B0604020202020204" pitchFamily="34" charset="0"/>
                <a:cs typeface="Arial" panose="020B0604020202020204" pitchFamily="34" charset="0"/>
              </a:defRPr>
            </a:lvl2pPr>
            <a:lvl3pPr>
              <a:buClr>
                <a:schemeClr val="accent1"/>
              </a:buClr>
              <a:defRPr sz="1800">
                <a:latin typeface="Arial" panose="020B0604020202020204" pitchFamily="34" charset="0"/>
                <a:cs typeface="Arial" panose="020B0604020202020204" pitchFamily="34" charset="0"/>
              </a:defRPr>
            </a:lvl3pPr>
            <a:lvl4pPr>
              <a:buClr>
                <a:schemeClr val="accent1"/>
              </a:buClr>
              <a:defRPr sz="1600">
                <a:latin typeface="Arial" panose="020B0604020202020204" pitchFamily="34" charset="0"/>
                <a:cs typeface="Arial" panose="020B0604020202020204" pitchFamily="34" charset="0"/>
              </a:defRPr>
            </a:lvl4pPr>
            <a:lvl5pPr>
              <a:buClr>
                <a:schemeClr val="accent1"/>
              </a:buCl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Rectangle 6">
            <a:extLst>
              <a:ext uri="{FF2B5EF4-FFF2-40B4-BE49-F238E27FC236}">
                <a16:creationId xmlns:a16="http://schemas.microsoft.com/office/drawing/2014/main" id="{B4D17E54-7EC1-3D4D-8452-4814086D5B0D}"/>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289518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Agenda Divider Sty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8CE835-9CEF-2043-BC53-99E254B0953D}"/>
              </a:ext>
            </a:extLst>
          </p:cNvPr>
          <p:cNvSpPr/>
          <p:nvPr userDrawn="1"/>
        </p:nvSpPr>
        <p:spPr>
          <a:xfrm>
            <a:off x="8680" y="0"/>
            <a:ext cx="121833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Picture Placeholder 2">
            <a:extLst>
              <a:ext uri="{FF2B5EF4-FFF2-40B4-BE49-F238E27FC236}">
                <a16:creationId xmlns:a16="http://schemas.microsoft.com/office/drawing/2014/main" id="{4B0ED087-B1E6-8A40-9920-584C4BEA0BB9}"/>
              </a:ext>
            </a:extLst>
          </p:cNvPr>
          <p:cNvSpPr>
            <a:spLocks noGrp="1"/>
          </p:cNvSpPr>
          <p:nvPr>
            <p:ph type="pic" sz="quarter" idx="13" hasCustomPrompt="1"/>
          </p:nvPr>
        </p:nvSpPr>
        <p:spPr>
          <a:xfrm>
            <a:off x="5879372" y="-14177"/>
            <a:ext cx="6303948" cy="6857999"/>
          </a:xfrm>
        </p:spPr>
        <p:txBody>
          <a:bodyPr/>
          <a:lstStyle>
            <a:lvl1pPr>
              <a:defRPr>
                <a:solidFill>
                  <a:schemeClr val="bg1"/>
                </a:solidFill>
              </a:defRPr>
            </a:lvl1pPr>
          </a:lstStyle>
          <a:p>
            <a:r>
              <a:rPr lang="en-US" dirty="0"/>
              <a:t>Click icon to add a picture</a:t>
            </a:r>
          </a:p>
        </p:txBody>
      </p:sp>
      <p:sp>
        <p:nvSpPr>
          <p:cNvPr id="10" name="Slide Number Placeholder 9">
            <a:extLst>
              <a:ext uri="{FF2B5EF4-FFF2-40B4-BE49-F238E27FC236}">
                <a16:creationId xmlns:a16="http://schemas.microsoft.com/office/drawing/2014/main" id="{560B4E68-FFC9-D042-97B8-B3CAE28BD541}"/>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itle 12">
            <a:extLst>
              <a:ext uri="{FF2B5EF4-FFF2-40B4-BE49-F238E27FC236}">
                <a16:creationId xmlns:a16="http://schemas.microsoft.com/office/drawing/2014/main" id="{58178F68-83D0-734A-BE6D-F38CF9669445}"/>
              </a:ext>
            </a:extLst>
          </p:cNvPr>
          <p:cNvSpPr>
            <a:spLocks noGrp="1"/>
          </p:cNvSpPr>
          <p:nvPr>
            <p:ph type="title" hasCustomPrompt="1"/>
          </p:nvPr>
        </p:nvSpPr>
        <p:spPr>
          <a:xfrm>
            <a:off x="609600" y="533399"/>
            <a:ext cx="4953000" cy="5499069"/>
          </a:xfrm>
        </p:spPr>
        <p:txBody>
          <a:bodyPr anchor="ctr" anchorCtr="0">
            <a:noAutofit/>
          </a:bodyPr>
          <a:lstStyle>
            <a:lvl1pPr>
              <a:lnSpc>
                <a:spcPct val="80000"/>
              </a:lnSpc>
              <a:defRPr sz="5400" b="0" i="0" spc="0" baseline="0">
                <a:solidFill>
                  <a:schemeClr val="bg1"/>
                </a:solidFill>
                <a:latin typeface="Times New Roman" panose="02020603050405020304" pitchFamily="18" charset="0"/>
                <a:cs typeface="Times New Roman" panose="02020603050405020304" pitchFamily="18" charset="0"/>
              </a:defRPr>
            </a:lvl1pPr>
          </a:lstStyle>
          <a:p>
            <a:r>
              <a:rPr lang="en-US" dirty="0"/>
              <a:t>Single key idea or concept text</a:t>
            </a:r>
          </a:p>
        </p:txBody>
      </p:sp>
      <p:sp>
        <p:nvSpPr>
          <p:cNvPr id="3" name="Content Placeholder 2">
            <a:extLst>
              <a:ext uri="{FF2B5EF4-FFF2-40B4-BE49-F238E27FC236}">
                <a16:creationId xmlns:a16="http://schemas.microsoft.com/office/drawing/2014/main" id="{F4523EED-5889-2C45-A5FB-B84CE09A18D8}"/>
              </a:ext>
            </a:extLst>
          </p:cNvPr>
          <p:cNvSpPr>
            <a:spLocks noGrp="1"/>
          </p:cNvSpPr>
          <p:nvPr>
            <p:ph sz="quarter" idx="14" hasCustomPrompt="1"/>
          </p:nvPr>
        </p:nvSpPr>
        <p:spPr>
          <a:xfrm>
            <a:off x="609600" y="3962400"/>
            <a:ext cx="4267200" cy="457200"/>
          </a:xfrm>
        </p:spPr>
        <p:txBody>
          <a:bodyPr>
            <a:normAutofit/>
          </a:bodyPr>
          <a:lstStyle>
            <a:lvl1pPr marL="0" indent="0">
              <a:buNone/>
              <a:defRPr sz="1800" b="1">
                <a:solidFill>
                  <a:schemeClr val="bg1"/>
                </a:solidFill>
              </a:defRPr>
            </a:lvl1pPr>
          </a:lstStyle>
          <a:p>
            <a:pPr lvl="0"/>
            <a:r>
              <a:rPr lang="en-US" dirty="0"/>
              <a:t>Subhead if needed</a:t>
            </a:r>
          </a:p>
        </p:txBody>
      </p:sp>
      <p:sp>
        <p:nvSpPr>
          <p:cNvPr id="14" name="Footer Placeholder 1">
            <a:extLst>
              <a:ext uri="{FF2B5EF4-FFF2-40B4-BE49-F238E27FC236}">
                <a16:creationId xmlns:a16="http://schemas.microsoft.com/office/drawing/2014/main" id="{6BDD47C6-3128-3546-A4DA-46FDB71D41CF}"/>
              </a:ext>
            </a:extLst>
          </p:cNvPr>
          <p:cNvSpPr txBox="1">
            <a:spLocks/>
          </p:cNvSpPr>
          <p:nvPr userDrawn="1"/>
        </p:nvSpPr>
        <p:spPr>
          <a:xfrm>
            <a:off x="14478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8A0BD8E0-D993-304A-8C67-0184DA637A2A}"/>
              </a:ext>
            </a:extLst>
          </p:cNvPr>
          <p:cNvPicPr>
            <a:picLocks noChangeAspect="1"/>
          </p:cNvPicPr>
          <p:nvPr userDrawn="1"/>
        </p:nvPicPr>
        <p:blipFill>
          <a:blip r:embed="rId2"/>
          <a:stretch>
            <a:fillRect/>
          </a:stretch>
        </p:blipFill>
        <p:spPr>
          <a:xfrm>
            <a:off x="609600" y="6406414"/>
            <a:ext cx="990600" cy="146756"/>
          </a:xfrm>
          <a:prstGeom prst="rect">
            <a:avLst/>
          </a:prstGeom>
        </p:spPr>
      </p:pic>
    </p:spTree>
    <p:extLst>
      <p:ext uri="{BB962C8B-B14F-4D97-AF65-F5344CB8AC3E}">
        <p14:creationId xmlns:p14="http://schemas.microsoft.com/office/powerpoint/2010/main" val="1219919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95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94E3C-683A-344B-8157-4D022B04CAFC}"/>
              </a:ext>
            </a:extLst>
          </p:cNvPr>
          <p:cNvPicPr>
            <a:picLocks noChangeAspect="1"/>
          </p:cNvPicPr>
          <p:nvPr userDrawn="1"/>
        </p:nvPicPr>
        <p:blipFill rotWithShape="1">
          <a:blip r:embed="rId2"/>
          <a:srcRect l="-4675" r="-4675"/>
          <a:stretch/>
        </p:blipFill>
        <p:spPr>
          <a:xfrm>
            <a:off x="6403847" y="198120"/>
            <a:ext cx="4957911" cy="665988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609600" y="495294"/>
            <a:ext cx="3155257" cy="560832"/>
          </a:xfrm>
          <a:prstGeom prst="rect">
            <a:avLst/>
          </a:prstGeom>
          <a:noFill/>
          <a:ln>
            <a:noFill/>
          </a:ln>
        </p:spPr>
      </p:pic>
      <p:sp>
        <p:nvSpPr>
          <p:cNvPr id="6" name="Footer Placeholder 1">
            <a:extLst>
              <a:ext uri="{FF2B5EF4-FFF2-40B4-BE49-F238E27FC236}">
                <a16:creationId xmlns:a16="http://schemas.microsoft.com/office/drawing/2014/main" id="{B115400A-5AD4-694E-9124-5EF531EC80F5}"/>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
        <p:nvSpPr>
          <p:cNvPr id="2" name="Title 3">
            <a:extLst>
              <a:ext uri="{FF2B5EF4-FFF2-40B4-BE49-F238E27FC236}">
                <a16:creationId xmlns:a16="http://schemas.microsoft.com/office/drawing/2014/main" id="{B229DA8E-036F-F50B-46A2-F279114861C9}"/>
              </a:ext>
            </a:extLst>
          </p:cNvPr>
          <p:cNvSpPr>
            <a:spLocks noGrp="1"/>
          </p:cNvSpPr>
          <p:nvPr>
            <p:ph type="title" hasCustomPrompt="1"/>
          </p:nvPr>
        </p:nvSpPr>
        <p:spPr>
          <a:xfrm>
            <a:off x="1295400" y="2225503"/>
            <a:ext cx="5105400" cy="1818959"/>
          </a:xfrm>
        </p:spPr>
        <p:txBody>
          <a:bodyPr anchor="t"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Text Placeholder 2">
            <a:extLst>
              <a:ext uri="{FF2B5EF4-FFF2-40B4-BE49-F238E27FC236}">
                <a16:creationId xmlns:a16="http://schemas.microsoft.com/office/drawing/2014/main" id="{7F024026-2597-8169-C943-0E3D668422E6}"/>
              </a:ext>
            </a:extLst>
          </p:cNvPr>
          <p:cNvSpPr>
            <a:spLocks noGrp="1"/>
          </p:cNvSpPr>
          <p:nvPr>
            <p:ph type="body" sz="quarter" idx="10"/>
          </p:nvPr>
        </p:nvSpPr>
        <p:spPr>
          <a:xfrm>
            <a:off x="1284288" y="4184650"/>
            <a:ext cx="5116512" cy="1117600"/>
          </a:xfrm>
        </p:spPr>
        <p:txBody>
          <a:bodyPr/>
          <a:lstStyle>
            <a:lvl1pPr marL="7938" indent="0">
              <a:buNone/>
              <a:tabLst/>
              <a:defRPr b="1">
                <a:solidFill>
                  <a:schemeClr val="accent1"/>
                </a:solidFill>
              </a:defRPr>
            </a:lvl1pPr>
            <a:lvl2pPr marL="7938" indent="0">
              <a:buNone/>
              <a:tabLst/>
              <a:defRPr i="1"/>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1136653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5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1"/>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Tree>
    <p:extLst>
      <p:ext uri="{BB962C8B-B14F-4D97-AF65-F5344CB8AC3E}">
        <p14:creationId xmlns:p14="http://schemas.microsoft.com/office/powerpoint/2010/main" val="12115141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6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5334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16248348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7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1537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39917565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8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6359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29398141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9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9858" y="0"/>
            <a:ext cx="609214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6096000" cy="68580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6501578" y="511324"/>
            <a:ext cx="5080821" cy="5753100"/>
          </a:xfrm>
        </p:spPr>
        <p:txBody>
          <a:bodyPr/>
          <a:lstStyle>
            <a:lvl1pPr marL="0" indent="0">
              <a:buNone/>
              <a:defRPr sz="4800" b="0" i="0">
                <a:solidFill>
                  <a:schemeClr val="bg1"/>
                </a:solidFill>
                <a:latin typeface="Times New Roman" panose="02020603050405020304" pitchFamily="18" charset="0"/>
              </a:defRPr>
            </a:lvl1pPr>
            <a:lvl2pPr marL="238125" indent="-225425">
              <a:buClr>
                <a:schemeClr val="bg1"/>
              </a:buClr>
              <a:tabLst/>
              <a:defRPr>
                <a:solidFill>
                  <a:schemeClr val="bg1"/>
                </a:solidFill>
              </a:defRPr>
            </a:lvl2pPr>
            <a:lvl3pPr marL="461963" indent="-223838">
              <a:buClr>
                <a:schemeClr val="bg1"/>
              </a:buClr>
              <a:tabLst/>
              <a:defRPr>
                <a:solidFill>
                  <a:schemeClr val="bg1"/>
                </a:solidFill>
              </a:defRPr>
            </a:lvl3pPr>
            <a:lvl4pPr marL="687388" indent="-225425">
              <a:buClr>
                <a:schemeClr val="bg1"/>
              </a:buClr>
              <a:tabLst/>
              <a:defRPr>
                <a:solidFill>
                  <a:schemeClr val="bg1"/>
                </a:solidFill>
              </a:defRPr>
            </a:lvl4pPr>
            <a:lvl5pPr marL="925513" indent="-238125">
              <a:buClr>
                <a:schemeClr val="bg1"/>
              </a:buClr>
              <a:tabLst/>
              <a:defRPr>
                <a:solidFill>
                  <a:schemeClr val="bg1"/>
                </a:solidFill>
              </a:defRPr>
            </a:lvl5pPr>
          </a:lstStyle>
          <a:p>
            <a:pPr lvl="0"/>
            <a:r>
              <a:rPr lang="en-US" dirty="0"/>
              <a:t>Key takeaway concept with bullet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53222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4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6096000" y="0"/>
            <a:ext cx="6096000" cy="6868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6505437" y="495300"/>
            <a:ext cx="5076963" cy="5724822"/>
          </a:xfrm>
        </p:spPr>
        <p:txBody>
          <a:bodyPr anchor="ctr" anchorCtr="0">
            <a:noAutofit/>
          </a:bodyPr>
          <a:lstStyle>
            <a:lvl1pPr>
              <a:defRPr sz="4800" b="0" i="0" spc="0" baseline="0">
                <a:solidFill>
                  <a:schemeClr val="bg1"/>
                </a:solidFill>
                <a:latin typeface="Times New Roman" panose="02020603050405020304" pitchFamily="18" charset="0"/>
                <a:cs typeface="Times New Roman" panose="02020603050405020304" pitchFamily="18" charset="0"/>
              </a:defRPr>
            </a:lvl1pPr>
          </a:lstStyle>
          <a:p>
            <a:r>
              <a:rPr lang="en-US" dirty="0"/>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6505437" y="6406414"/>
            <a:ext cx="990600" cy="146756"/>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6096000" cy="6867525"/>
          </a:xfrm>
        </p:spPr>
        <p:txBody>
          <a:bodyPr/>
          <a:lstStyle/>
          <a:p>
            <a:endParaRPr lang="en-US"/>
          </a:p>
        </p:txBody>
      </p:sp>
    </p:spTree>
    <p:extLst>
      <p:ext uri="{BB962C8B-B14F-4D97-AF65-F5344CB8AC3E}">
        <p14:creationId xmlns:p14="http://schemas.microsoft.com/office/powerpoint/2010/main" val="32342555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38E23-7AB0-154B-B65C-3DC02AEE0E5D}"/>
              </a:ext>
            </a:extLst>
          </p:cNvPr>
          <p:cNvSpPr/>
          <p:nvPr userDrawn="1"/>
        </p:nvSpPr>
        <p:spPr>
          <a:xfrm>
            <a:off x="0" y="0"/>
            <a:ext cx="12192000" cy="68580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9" name="Picture 18" descr="A picture containing text, clipart&#10;&#10;Description automatically generated">
            <a:extLst>
              <a:ext uri="{FF2B5EF4-FFF2-40B4-BE49-F238E27FC236}">
                <a16:creationId xmlns:a16="http://schemas.microsoft.com/office/drawing/2014/main" id="{EE82D427-37DD-E644-93CA-EE11DE1AE202}"/>
              </a:ext>
            </a:extLst>
          </p:cNvPr>
          <p:cNvPicPr>
            <a:picLocks noChangeAspect="1"/>
          </p:cNvPicPr>
          <p:nvPr userDrawn="1"/>
        </p:nvPicPr>
        <p:blipFill>
          <a:blip r:embed="rId2"/>
          <a:stretch>
            <a:fillRect/>
          </a:stretch>
        </p:blipFill>
        <p:spPr>
          <a:xfrm>
            <a:off x="3819939" y="2895600"/>
            <a:ext cx="4064000" cy="723900"/>
          </a:xfrm>
          <a:prstGeom prst="rect">
            <a:avLst/>
          </a:prstGeom>
        </p:spPr>
      </p:pic>
      <p:sp>
        <p:nvSpPr>
          <p:cNvPr id="16" name="TextBox 15">
            <a:extLst>
              <a:ext uri="{FF2B5EF4-FFF2-40B4-BE49-F238E27FC236}">
                <a16:creationId xmlns:a16="http://schemas.microsoft.com/office/drawing/2014/main" id="{B3BE374D-4606-A34C-93EE-B6863EA3BCDC}"/>
              </a:ext>
            </a:extLst>
          </p:cNvPr>
          <p:cNvSpPr txBox="1"/>
          <p:nvPr userDrawn="1"/>
        </p:nvSpPr>
        <p:spPr>
          <a:xfrm>
            <a:off x="8153400" y="5791200"/>
            <a:ext cx="2895600" cy="381000"/>
          </a:xfrm>
          <a:prstGeom prst="rect">
            <a:avLst/>
          </a:prstGeom>
          <a:noFill/>
        </p:spPr>
        <p:txBody>
          <a:bodyPr wrap="square" rtlCol="0">
            <a:spAutoFit/>
          </a:bodyPr>
          <a:lstStyle/>
          <a:p>
            <a:pPr algn="r"/>
            <a:r>
              <a:rPr lang="en-US" u="none" dirty="0" err="1">
                <a:solidFill>
                  <a:schemeClr val="accent1"/>
                </a:solidFill>
                <a:latin typeface="Arial" panose="020B0604020202020204" pitchFamily="34" charset="0"/>
                <a:cs typeface="Arial" panose="020B0604020202020204" pitchFamily="34" charset="0"/>
              </a:rPr>
              <a:t>franklincovey.com</a:t>
            </a:r>
            <a:endParaRPr lang="en-US" u="none" dirty="0">
              <a:solidFill>
                <a:schemeClr val="accent1"/>
              </a:solidFill>
              <a:latin typeface="Arial" panose="020B0604020202020204" pitchFamily="34" charset="0"/>
              <a:cs typeface="Arial" panose="020B0604020202020204" pitchFamily="34" charset="0"/>
            </a:endParaRPr>
          </a:p>
        </p:txBody>
      </p:sp>
      <p:sp>
        <p:nvSpPr>
          <p:cNvPr id="9" name="Footer Placeholder 1">
            <a:extLst>
              <a:ext uri="{FF2B5EF4-FFF2-40B4-BE49-F238E27FC236}">
                <a16:creationId xmlns:a16="http://schemas.microsoft.com/office/drawing/2014/main" id="{015BF235-9350-1D4F-98B4-BF1F1C6367CC}"/>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spTree>
    <p:extLst>
      <p:ext uri="{BB962C8B-B14F-4D97-AF65-F5344CB8AC3E}">
        <p14:creationId xmlns:p14="http://schemas.microsoft.com/office/powerpoint/2010/main" val="2143879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First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FF056E0-0E13-2246-9B78-DFABC8A2BE29}"/>
              </a:ext>
            </a:extLst>
          </p:cNvPr>
          <p:cNvSpPr>
            <a:spLocks noGrp="1"/>
          </p:cNvSpPr>
          <p:nvPr>
            <p:ph type="pic" sz="quarter" idx="13" hasCustomPrompt="1"/>
          </p:nvPr>
        </p:nvSpPr>
        <p:spPr>
          <a:xfrm>
            <a:off x="6096000" y="10297"/>
            <a:ext cx="6096000" cy="6858000"/>
          </a:xfrm>
        </p:spPr>
        <p:txBody>
          <a:bodyPr/>
          <a:lstStyle/>
          <a:p>
            <a:r>
              <a:rPr lang="en-US" dirty="0"/>
              <a:t>Click icon to add a picture</a:t>
            </a:r>
          </a:p>
        </p:txBody>
      </p:sp>
      <p:pic>
        <p:nvPicPr>
          <p:cNvPr id="7" name="Google Shape;105;p29">
            <a:extLst>
              <a:ext uri="{FF2B5EF4-FFF2-40B4-BE49-F238E27FC236}">
                <a16:creationId xmlns:a16="http://schemas.microsoft.com/office/drawing/2014/main" id="{E01CA421-FF5E-E441-B65A-B7A02D090BD3}"/>
              </a:ext>
            </a:extLst>
          </p:cNvPr>
          <p:cNvPicPr preferRelativeResize="0"/>
          <p:nvPr userDrawn="1"/>
        </p:nvPicPr>
        <p:blipFill rotWithShape="1">
          <a:blip r:embed="rId2">
            <a:alphaModFix/>
          </a:blip>
          <a:srcRect/>
          <a:stretch/>
        </p:blipFill>
        <p:spPr>
          <a:xfrm>
            <a:off x="609600" y="495294"/>
            <a:ext cx="3155257" cy="560832"/>
          </a:xfrm>
          <a:prstGeom prst="rect">
            <a:avLst/>
          </a:prstGeom>
          <a:noFill/>
          <a:ln>
            <a:noFill/>
          </a:ln>
        </p:spPr>
      </p:pic>
      <p:sp>
        <p:nvSpPr>
          <p:cNvPr id="10" name="Title 3">
            <a:extLst>
              <a:ext uri="{FF2B5EF4-FFF2-40B4-BE49-F238E27FC236}">
                <a16:creationId xmlns:a16="http://schemas.microsoft.com/office/drawing/2014/main" id="{8F702724-2E3D-7843-8119-58718F61EAAB}"/>
              </a:ext>
            </a:extLst>
          </p:cNvPr>
          <p:cNvSpPr>
            <a:spLocks noGrp="1"/>
          </p:cNvSpPr>
          <p:nvPr>
            <p:ph type="title" hasCustomPrompt="1"/>
          </p:nvPr>
        </p:nvSpPr>
        <p:spPr>
          <a:xfrm>
            <a:off x="1298448" y="1216152"/>
            <a:ext cx="4419600" cy="4953001"/>
          </a:xfrm>
        </p:spPr>
        <p:txBody>
          <a:bodyPr anchor="ctr" anchorCtr="0">
            <a:noAutofit/>
          </a:bodyPr>
          <a:lstStyle>
            <a:lvl1pPr>
              <a:defRPr sz="54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Footer Placeholder 1">
            <a:extLst>
              <a:ext uri="{FF2B5EF4-FFF2-40B4-BE49-F238E27FC236}">
                <a16:creationId xmlns:a16="http://schemas.microsoft.com/office/drawing/2014/main" id="{24FD4EED-366A-7642-A340-822EF6018D90}"/>
              </a:ext>
            </a:extLst>
          </p:cNvPr>
          <p:cNvSpPr txBox="1">
            <a:spLocks/>
          </p:cNvSpPr>
          <p:nvPr userDrawn="1"/>
        </p:nvSpPr>
        <p:spPr>
          <a:xfrm>
            <a:off x="1295400" y="6356499"/>
            <a:ext cx="4038600" cy="2134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spTree>
    <p:extLst>
      <p:ext uri="{BB962C8B-B14F-4D97-AF65-F5344CB8AC3E}">
        <p14:creationId xmlns:p14="http://schemas.microsoft.com/office/powerpoint/2010/main" val="285514680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with Four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38200"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3593548"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6348896"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1" name="Content Placeholder 4">
            <a:extLst>
              <a:ext uri="{FF2B5EF4-FFF2-40B4-BE49-F238E27FC236}">
                <a16:creationId xmlns:a16="http://schemas.microsoft.com/office/drawing/2014/main" id="{01A8A3DA-2CF8-C94B-A311-E6E9B79BBA0F}"/>
              </a:ext>
            </a:extLst>
          </p:cNvPr>
          <p:cNvSpPr>
            <a:spLocks noGrp="1"/>
          </p:cNvSpPr>
          <p:nvPr>
            <p:ph sz="quarter" idx="15"/>
          </p:nvPr>
        </p:nvSpPr>
        <p:spPr>
          <a:xfrm>
            <a:off x="9104243" y="2768023"/>
            <a:ext cx="2249557" cy="1524000"/>
          </a:xfrm>
        </p:spPr>
        <p:txBody>
          <a:bodyPr>
            <a:noAutofit/>
          </a:bodyPr>
          <a:lstStyle>
            <a:lvl1pPr marL="0" indent="0">
              <a:buClr>
                <a:schemeClr val="tx1"/>
              </a:buClr>
              <a:buNone/>
              <a:defRPr sz="1400" b="1"/>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5950" y="1853623"/>
            <a:ext cx="10829365" cy="533400"/>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13" name="Rectangle 12">
            <a:extLst>
              <a:ext uri="{FF2B5EF4-FFF2-40B4-BE49-F238E27FC236}">
                <a16:creationId xmlns:a16="http://schemas.microsoft.com/office/drawing/2014/main" id="{64D35EDF-85EC-3149-8C27-9C3452C67770}"/>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05173470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with Four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645160"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304800" y="2874386"/>
            <a:ext cx="28956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550921"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2766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9332912"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90678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6406832" y="37586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6172200" y="2874386"/>
            <a:ext cx="2743200"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2" name="Rectangle 11">
            <a:extLst>
              <a:ext uri="{FF2B5EF4-FFF2-40B4-BE49-F238E27FC236}">
                <a16:creationId xmlns:a16="http://schemas.microsoft.com/office/drawing/2014/main" id="{86810812-0C01-B64B-91E4-13EB88DF7B12}"/>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47683899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5" name="Picture 4">
            <a:extLst>
              <a:ext uri="{FF2B5EF4-FFF2-40B4-BE49-F238E27FC236}">
                <a16:creationId xmlns:a16="http://schemas.microsoft.com/office/drawing/2014/main" id="{C396315C-5970-FAC3-14A5-3BCD7FBB164F}"/>
              </a:ext>
            </a:extLst>
          </p:cNvPr>
          <p:cNvPicPr>
            <a:picLocks noChangeAspect="1"/>
          </p:cNvPicPr>
          <p:nvPr userDrawn="1"/>
        </p:nvPicPr>
        <p:blipFill>
          <a:blip r:embed="rId2">
            <a:alphaModFix amt="17000"/>
          </a:blip>
          <a:stretch>
            <a:fillRect/>
          </a:stretch>
        </p:blipFill>
        <p:spPr>
          <a:xfrm>
            <a:off x="3312090" y="555203"/>
            <a:ext cx="5567819" cy="5567819"/>
          </a:xfrm>
          <a:prstGeom prst="rect">
            <a:avLst/>
          </a:prstGeom>
        </p:spPr>
      </p:pic>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3"/>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19104900-B857-49B9-7BFB-D7AD924A873E}"/>
              </a:ext>
            </a:extLst>
          </p:cNvPr>
          <p:cNvSpPr>
            <a:spLocks noGrp="1"/>
          </p:cNvSpPr>
          <p:nvPr>
            <p:ph type="body" sz="quarter" idx="13" hasCustomPrompt="1"/>
          </p:nvPr>
        </p:nvSpPr>
        <p:spPr>
          <a:xfrm>
            <a:off x="609600" y="952500"/>
            <a:ext cx="10972800" cy="4910138"/>
          </a:xfrm>
        </p:spPr>
        <p:txBody>
          <a:bodyPr anchor="ctr" anchorCtr="0"/>
          <a:lstStyle>
            <a:lvl1pPr marL="15875" indent="0" algn="ctr">
              <a:buNone/>
              <a:tabLst/>
              <a:defRPr sz="2400" b="1">
                <a:solidFill>
                  <a:schemeClr val="bg1"/>
                </a:solidFill>
              </a:defRPr>
            </a:lvl1pPr>
            <a:lvl2pPr marL="15875" indent="0" algn="ctr">
              <a:buNone/>
              <a:tabLst/>
              <a:defRPr sz="4800" b="0" i="0">
                <a:solidFill>
                  <a:schemeClr val="bg1"/>
                </a:solidFill>
                <a:latin typeface="Times New Roman" panose="02020603050405020304" pitchFamily="18" charset="0"/>
              </a:defRPr>
            </a:lvl2pPr>
            <a:lvl3pPr marL="15875" indent="0" algn="ctr">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TYPE VIDEO or AUDIO HERE</a:t>
            </a:r>
          </a:p>
          <a:p>
            <a:pPr lvl="1"/>
            <a:r>
              <a:rPr lang="en-US" dirty="0"/>
              <a:t>Video Title Here</a:t>
            </a:r>
          </a:p>
          <a:p>
            <a:pPr lvl="2"/>
            <a:r>
              <a:rPr lang="en-US" dirty="0"/>
              <a:t>Third level</a:t>
            </a:r>
          </a:p>
        </p:txBody>
      </p:sp>
      <p:pic>
        <p:nvPicPr>
          <p:cNvPr id="2" name="Picture 1" descr="A picture containing clipart&#10;&#10;Description automatically generated">
            <a:extLst>
              <a:ext uri="{FF2B5EF4-FFF2-40B4-BE49-F238E27FC236}">
                <a16:creationId xmlns:a16="http://schemas.microsoft.com/office/drawing/2014/main" id="{59B5D170-921C-F304-775A-9E8B88AE756E}"/>
              </a:ext>
            </a:extLst>
          </p:cNvPr>
          <p:cNvPicPr>
            <a:picLocks noChangeAspect="1"/>
          </p:cNvPicPr>
          <p:nvPr userDrawn="1"/>
        </p:nvPicPr>
        <p:blipFill>
          <a:blip r:embed="rId4"/>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31816162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CHAT SLIDE</a:t>
            </a:r>
          </a:p>
          <a:p>
            <a:pPr lvl="1"/>
            <a:r>
              <a:rPr lang="en-US" dirty="0"/>
              <a:t>Your Question Here</a:t>
            </a:r>
          </a:p>
          <a:p>
            <a:pPr lvl="2"/>
            <a:r>
              <a:rPr lang="en-US" dirty="0"/>
              <a:t>Third level</a:t>
            </a:r>
          </a:p>
        </p:txBody>
      </p:sp>
      <p:pic>
        <p:nvPicPr>
          <p:cNvPr id="5" name="Graphic 4" descr="Chat with solid fill">
            <a:extLst>
              <a:ext uri="{FF2B5EF4-FFF2-40B4-BE49-F238E27FC236}">
                <a16:creationId xmlns:a16="http://schemas.microsoft.com/office/drawing/2014/main" id="{CDA20F44-2F62-0202-161A-95CB4A27D29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3312" y="1781907"/>
            <a:ext cx="3721888" cy="3721888"/>
          </a:xfrm>
          <a:prstGeom prst="rect">
            <a:avLst/>
          </a:prstGeom>
        </p:spPr>
      </p:pic>
      <p:pic>
        <p:nvPicPr>
          <p:cNvPr id="2" name="Picture 1" descr="A picture containing clipart&#10;&#10;Description automatically generated">
            <a:extLst>
              <a:ext uri="{FF2B5EF4-FFF2-40B4-BE49-F238E27FC236}">
                <a16:creationId xmlns:a16="http://schemas.microsoft.com/office/drawing/2014/main" id="{0120D33D-951F-1427-7CD0-2AAD387D5EFB}"/>
              </a:ext>
            </a:extLst>
          </p:cNvPr>
          <p:cNvPicPr>
            <a:picLocks noChangeAspect="1"/>
          </p:cNvPicPr>
          <p:nvPr userDrawn="1"/>
        </p:nvPicPr>
        <p:blipFill>
          <a:blip r:embed="rId5"/>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22741179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noAutofit/>
          </a:bodyPr>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DISCUSSION SLIDE</a:t>
            </a:r>
          </a:p>
          <a:p>
            <a:pPr lvl="1"/>
            <a:r>
              <a:rPr lang="en-US" dirty="0"/>
              <a:t>Your Question Here</a:t>
            </a:r>
          </a:p>
          <a:p>
            <a:pPr lvl="2"/>
            <a:r>
              <a:rPr lang="en-US" dirty="0"/>
              <a:t>Third level</a:t>
            </a:r>
          </a:p>
        </p:txBody>
      </p:sp>
      <p:pic>
        <p:nvPicPr>
          <p:cNvPr id="2" name="Picture 1" descr="A picture containing clipart&#10;&#10;Description automatically generated">
            <a:extLst>
              <a:ext uri="{FF2B5EF4-FFF2-40B4-BE49-F238E27FC236}">
                <a16:creationId xmlns:a16="http://schemas.microsoft.com/office/drawing/2014/main" id="{0120D33D-951F-1427-7CD0-2AAD387D5EFB}"/>
              </a:ext>
            </a:extLst>
          </p:cNvPr>
          <p:cNvPicPr>
            <a:picLocks noChangeAspect="1"/>
          </p:cNvPicPr>
          <p:nvPr userDrawn="1"/>
        </p:nvPicPr>
        <p:blipFill>
          <a:blip r:embed="rId3"/>
          <a:stretch>
            <a:fillRect/>
          </a:stretch>
        </p:blipFill>
        <p:spPr>
          <a:xfrm>
            <a:off x="11109960" y="786384"/>
            <a:ext cx="438912" cy="438912"/>
          </a:xfrm>
          <a:prstGeom prst="rect">
            <a:avLst/>
          </a:prstGeom>
        </p:spPr>
      </p:pic>
      <p:pic>
        <p:nvPicPr>
          <p:cNvPr id="6" name="Picture 5">
            <a:extLst>
              <a:ext uri="{FF2B5EF4-FFF2-40B4-BE49-F238E27FC236}">
                <a16:creationId xmlns:a16="http://schemas.microsoft.com/office/drawing/2014/main" id="{749ABA5C-C36E-8C1B-5082-62EC2B1419A8}"/>
              </a:ext>
            </a:extLst>
          </p:cNvPr>
          <p:cNvPicPr>
            <a:picLocks noChangeAspect="1"/>
          </p:cNvPicPr>
          <p:nvPr userDrawn="1"/>
        </p:nvPicPr>
        <p:blipFill>
          <a:blip r:embed="rId4"/>
          <a:stretch>
            <a:fillRect/>
          </a:stretch>
        </p:blipFill>
        <p:spPr>
          <a:xfrm>
            <a:off x="7366189" y="2582791"/>
            <a:ext cx="3921145" cy="2084884"/>
          </a:xfrm>
          <a:prstGeom prst="rect">
            <a:avLst/>
          </a:prstGeom>
        </p:spPr>
      </p:pic>
    </p:spTree>
    <p:extLst>
      <p:ext uri="{BB962C8B-B14F-4D97-AF65-F5344CB8AC3E}">
        <p14:creationId xmlns:p14="http://schemas.microsoft.com/office/powerpoint/2010/main" val="1192159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ha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solidFill>
                  <a:schemeClr val="bg1"/>
                </a:solidFill>
                <a:latin typeface="Arial"/>
                <a:ea typeface="Arial"/>
                <a:cs typeface="Arial"/>
                <a:sym typeface="Arial"/>
              </a:rPr>
              <a:t>© Franklin Covey Co. All rights reserved. PROPRIETARY AND CONFIDENTIAL </a:t>
            </a:r>
            <a:endParaRPr lang="en-US" sz="700" dirty="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4"/>
            <a:ext cx="990600" cy="146756"/>
          </a:xfrm>
          <a:prstGeom prst="rect">
            <a:avLst/>
          </a:prstGeom>
        </p:spPr>
      </p:pic>
      <p:sp>
        <p:nvSpPr>
          <p:cNvPr id="4" name="Text Placeholder 3">
            <a:extLst>
              <a:ext uri="{FF2B5EF4-FFF2-40B4-BE49-F238E27FC236}">
                <a16:creationId xmlns:a16="http://schemas.microsoft.com/office/drawing/2014/main" id="{3F881CDF-038B-5B2A-372B-05DE21039957}"/>
              </a:ext>
            </a:extLst>
          </p:cNvPr>
          <p:cNvSpPr>
            <a:spLocks noGrp="1"/>
          </p:cNvSpPr>
          <p:nvPr>
            <p:ph type="body" sz="quarter" idx="13" hasCustomPrompt="1"/>
          </p:nvPr>
        </p:nvSpPr>
        <p:spPr>
          <a:xfrm>
            <a:off x="609600" y="952500"/>
            <a:ext cx="5235575" cy="4910138"/>
          </a:xfrm>
        </p:spPr>
        <p:txBody>
          <a:bodyPr anchor="ctr" anchorCtr="0"/>
          <a:lstStyle>
            <a:lvl1pPr marL="15875" indent="0">
              <a:buNone/>
              <a:tabLst/>
              <a:defRPr sz="2400" b="1">
                <a:solidFill>
                  <a:schemeClr val="bg1"/>
                </a:solidFill>
              </a:defRPr>
            </a:lvl1pPr>
            <a:lvl2pPr marL="15875" indent="0">
              <a:buNone/>
              <a:tabLst/>
              <a:defRPr sz="4800" b="0" i="0">
                <a:solidFill>
                  <a:schemeClr val="bg1"/>
                </a:solidFill>
                <a:latin typeface="Times New Roman" panose="02020603050405020304" pitchFamily="18" charset="0"/>
              </a:defRPr>
            </a:lvl2pPr>
            <a:lvl3pPr marL="15875" indent="0">
              <a:spcBef>
                <a:spcPts val="1200"/>
              </a:spcBef>
              <a:spcAft>
                <a:spcPts val="1200"/>
              </a:spcAft>
              <a:buNone/>
              <a:tabLst/>
              <a:defRPr sz="2400" b="1">
                <a:solidFill>
                  <a:schemeClr val="bg1"/>
                </a:solidFill>
              </a:defRPr>
            </a:lvl3pPr>
            <a:lvl4pPr marL="1371600" indent="0">
              <a:buNone/>
              <a:defRPr/>
            </a:lvl4pPr>
            <a:lvl5pPr marL="1828800" indent="0">
              <a:buNone/>
              <a:defRPr/>
            </a:lvl5pPr>
          </a:lstStyle>
          <a:p>
            <a:pPr lvl="0"/>
            <a:r>
              <a:rPr lang="en-US" dirty="0"/>
              <a:t>POLL SLIDE</a:t>
            </a:r>
          </a:p>
          <a:p>
            <a:pPr lvl="1"/>
            <a:r>
              <a:rPr lang="en-US" dirty="0"/>
              <a:t>Your Poll Question</a:t>
            </a:r>
          </a:p>
          <a:p>
            <a:pPr lvl="2"/>
            <a:r>
              <a:rPr lang="en-US" dirty="0"/>
              <a:t>Third level</a:t>
            </a:r>
          </a:p>
        </p:txBody>
      </p:sp>
      <p:pic>
        <p:nvPicPr>
          <p:cNvPr id="2" name="Graphic 1" descr="Bar chart with solid fill">
            <a:extLst>
              <a:ext uri="{FF2B5EF4-FFF2-40B4-BE49-F238E27FC236}">
                <a16:creationId xmlns:a16="http://schemas.microsoft.com/office/drawing/2014/main" id="{FBC0AFB0-AE22-7A2E-9985-6C7D17621D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4407" y="2047454"/>
            <a:ext cx="3439747" cy="3439747"/>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09C9644C-EB56-73BD-BD16-2841AE5E3EAF}"/>
              </a:ext>
            </a:extLst>
          </p:cNvPr>
          <p:cNvPicPr>
            <a:picLocks noChangeAspect="1"/>
          </p:cNvPicPr>
          <p:nvPr userDrawn="1"/>
        </p:nvPicPr>
        <p:blipFill>
          <a:blip r:embed="rId5"/>
          <a:stretch>
            <a:fillRect/>
          </a:stretch>
        </p:blipFill>
        <p:spPr>
          <a:xfrm>
            <a:off x="11109960" y="786384"/>
            <a:ext cx="438912" cy="438912"/>
          </a:xfrm>
          <a:prstGeom prst="rect">
            <a:avLst/>
          </a:prstGeom>
        </p:spPr>
      </p:pic>
    </p:spTree>
    <p:extLst>
      <p:ext uri="{BB962C8B-B14F-4D97-AF65-F5344CB8AC3E}">
        <p14:creationId xmlns:p14="http://schemas.microsoft.com/office/powerpoint/2010/main" val="551075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with Eight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64516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64516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50520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50520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9296400"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9296400"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6437312" y="273246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6437312" y="184822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2" name="Text Placeholder 6">
            <a:extLst>
              <a:ext uri="{FF2B5EF4-FFF2-40B4-BE49-F238E27FC236}">
                <a16:creationId xmlns:a16="http://schemas.microsoft.com/office/drawing/2014/main" id="{29CCFF39-EEEA-6046-924B-B21A038D0078}"/>
              </a:ext>
            </a:extLst>
          </p:cNvPr>
          <p:cNvSpPr>
            <a:spLocks noGrp="1"/>
          </p:cNvSpPr>
          <p:nvPr>
            <p:ph type="body" sz="quarter" idx="24" hasCustomPrompt="1"/>
          </p:nvPr>
        </p:nvSpPr>
        <p:spPr>
          <a:xfrm>
            <a:off x="64516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3" name="Text Placeholder 21">
            <a:extLst>
              <a:ext uri="{FF2B5EF4-FFF2-40B4-BE49-F238E27FC236}">
                <a16:creationId xmlns:a16="http://schemas.microsoft.com/office/drawing/2014/main" id="{858353D2-5AD4-8644-B590-F0E3A17189F9}"/>
              </a:ext>
            </a:extLst>
          </p:cNvPr>
          <p:cNvSpPr>
            <a:spLocks noGrp="1"/>
          </p:cNvSpPr>
          <p:nvPr>
            <p:ph type="body" sz="quarter" idx="25" hasCustomPrompt="1"/>
          </p:nvPr>
        </p:nvSpPr>
        <p:spPr>
          <a:xfrm>
            <a:off x="64516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4" name="Text Placeholder 6">
            <a:extLst>
              <a:ext uri="{FF2B5EF4-FFF2-40B4-BE49-F238E27FC236}">
                <a16:creationId xmlns:a16="http://schemas.microsoft.com/office/drawing/2014/main" id="{A2A155F7-E60E-5F47-ABBD-88A1BE5987B7}"/>
              </a:ext>
            </a:extLst>
          </p:cNvPr>
          <p:cNvSpPr>
            <a:spLocks noGrp="1"/>
          </p:cNvSpPr>
          <p:nvPr>
            <p:ph type="body" sz="quarter" idx="26" hasCustomPrompt="1"/>
          </p:nvPr>
        </p:nvSpPr>
        <p:spPr>
          <a:xfrm>
            <a:off x="350520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5" name="Text Placeholder 21">
            <a:extLst>
              <a:ext uri="{FF2B5EF4-FFF2-40B4-BE49-F238E27FC236}">
                <a16:creationId xmlns:a16="http://schemas.microsoft.com/office/drawing/2014/main" id="{D0F1FBE9-2CC9-EE47-B5D0-264D8EB9FFDA}"/>
              </a:ext>
            </a:extLst>
          </p:cNvPr>
          <p:cNvSpPr>
            <a:spLocks noGrp="1"/>
          </p:cNvSpPr>
          <p:nvPr>
            <p:ph type="body" sz="quarter" idx="27" hasCustomPrompt="1"/>
          </p:nvPr>
        </p:nvSpPr>
        <p:spPr>
          <a:xfrm>
            <a:off x="350520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6" name="Text Placeholder 6">
            <a:extLst>
              <a:ext uri="{FF2B5EF4-FFF2-40B4-BE49-F238E27FC236}">
                <a16:creationId xmlns:a16="http://schemas.microsoft.com/office/drawing/2014/main" id="{DADD3AB7-67EC-E145-8768-7B2D1854060F}"/>
              </a:ext>
            </a:extLst>
          </p:cNvPr>
          <p:cNvSpPr>
            <a:spLocks noGrp="1"/>
          </p:cNvSpPr>
          <p:nvPr>
            <p:ph type="body" sz="quarter" idx="28" hasCustomPrompt="1"/>
          </p:nvPr>
        </p:nvSpPr>
        <p:spPr>
          <a:xfrm>
            <a:off x="9296400"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7" name="Text Placeholder 21">
            <a:extLst>
              <a:ext uri="{FF2B5EF4-FFF2-40B4-BE49-F238E27FC236}">
                <a16:creationId xmlns:a16="http://schemas.microsoft.com/office/drawing/2014/main" id="{B3A1A6FA-CF7B-1C4F-8B74-20157FB1968A}"/>
              </a:ext>
            </a:extLst>
          </p:cNvPr>
          <p:cNvSpPr>
            <a:spLocks noGrp="1"/>
          </p:cNvSpPr>
          <p:nvPr>
            <p:ph type="body" sz="quarter" idx="29" hasCustomPrompt="1"/>
          </p:nvPr>
        </p:nvSpPr>
        <p:spPr>
          <a:xfrm>
            <a:off x="9296400"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8" name="Text Placeholder 6">
            <a:extLst>
              <a:ext uri="{FF2B5EF4-FFF2-40B4-BE49-F238E27FC236}">
                <a16:creationId xmlns:a16="http://schemas.microsoft.com/office/drawing/2014/main" id="{AD950B71-7F61-6343-BBD0-0DC63B204928}"/>
              </a:ext>
            </a:extLst>
          </p:cNvPr>
          <p:cNvSpPr>
            <a:spLocks noGrp="1"/>
          </p:cNvSpPr>
          <p:nvPr>
            <p:ph type="body" sz="quarter" idx="30" hasCustomPrompt="1"/>
          </p:nvPr>
        </p:nvSpPr>
        <p:spPr>
          <a:xfrm>
            <a:off x="6437312" y="5130223"/>
            <a:ext cx="2249488" cy="1008062"/>
          </a:xfrm>
        </p:spPr>
        <p:txBody>
          <a:bodyPr>
            <a:normAutofit/>
          </a:bodyPr>
          <a:lstStyle>
            <a:lvl1pPr marL="0" indent="0" algn="ctr">
              <a:buNone/>
              <a:defRPr sz="1050"/>
            </a:lvl1pPr>
            <a:lvl2pPr marL="9525" indent="0" algn="ctr">
              <a:buNone/>
              <a:tabLst/>
              <a:defRPr sz="800"/>
            </a:lvl2pPr>
          </a:lstStyle>
          <a:p>
            <a:pPr lvl="0"/>
            <a:r>
              <a:rPr lang="en-US" dirty="0"/>
              <a:t>Description here</a:t>
            </a:r>
          </a:p>
          <a:p>
            <a:pPr lvl="1"/>
            <a:r>
              <a:rPr lang="en-US" dirty="0"/>
              <a:t>Notes or attribution</a:t>
            </a:r>
          </a:p>
        </p:txBody>
      </p:sp>
      <p:sp>
        <p:nvSpPr>
          <p:cNvPr id="19" name="Text Placeholder 21">
            <a:extLst>
              <a:ext uri="{FF2B5EF4-FFF2-40B4-BE49-F238E27FC236}">
                <a16:creationId xmlns:a16="http://schemas.microsoft.com/office/drawing/2014/main" id="{817FD152-4D14-FD48-8DB0-1CDE75C62283}"/>
              </a:ext>
            </a:extLst>
          </p:cNvPr>
          <p:cNvSpPr>
            <a:spLocks noGrp="1"/>
          </p:cNvSpPr>
          <p:nvPr>
            <p:ph type="body" sz="quarter" idx="31" hasCustomPrompt="1"/>
          </p:nvPr>
        </p:nvSpPr>
        <p:spPr>
          <a:xfrm>
            <a:off x="6437312" y="4245986"/>
            <a:ext cx="2249488" cy="884237"/>
          </a:xfrm>
        </p:spPr>
        <p:txBody>
          <a:bodyPr>
            <a:noAutofit/>
          </a:bodyPr>
          <a:lstStyle>
            <a:lvl1pPr marL="0" indent="0" algn="ctr">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0" name="Rectangle 19">
            <a:extLst>
              <a:ext uri="{FF2B5EF4-FFF2-40B4-BE49-F238E27FC236}">
                <a16:creationId xmlns:a16="http://schemas.microsoft.com/office/drawing/2014/main" id="{82408222-8F37-7B4D-A6F3-29766E8A2FDB}"/>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97597449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with Three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12954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609600" y="2544763"/>
            <a:ext cx="3657600"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49530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4495800" y="2544763"/>
            <a:ext cx="3200400"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8610600" y="3792538"/>
            <a:ext cx="2249488" cy="1008062"/>
          </a:xfrm>
        </p:spPr>
        <p:txBody>
          <a:bodyPr>
            <a:normAutofit/>
          </a:bodyPr>
          <a:lstStyle>
            <a:lvl1pPr marL="0" indent="0" algn="ctr">
              <a:buNone/>
              <a:defRPr sz="1600"/>
            </a:lvl1pPr>
            <a:lvl2pPr marL="9525" indent="0" algn="ctr">
              <a:buNone/>
              <a:tabLst/>
              <a:defRPr sz="1100"/>
            </a:lvl2pPr>
          </a:lstStyle>
          <a:p>
            <a:pPr lvl="0"/>
            <a:r>
              <a:rPr lang="en-US" dirty="0"/>
              <a:t>Description here</a:t>
            </a:r>
          </a:p>
          <a:p>
            <a:pPr lvl="1"/>
            <a:r>
              <a:rPr lang="en-US" dirty="0"/>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8077201" y="2544763"/>
            <a:ext cx="3361764" cy="1141412"/>
          </a:xfrm>
        </p:spPr>
        <p:txBody>
          <a:bodyPr>
            <a:noAutofit/>
          </a:bodyPr>
          <a:lstStyle>
            <a:lvl1pPr marL="0" indent="0" algn="ctr">
              <a:buNone/>
              <a:defRPr sz="9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000</a:t>
            </a:r>
          </a:p>
        </p:txBody>
      </p:sp>
      <p:sp>
        <p:nvSpPr>
          <p:cNvPr id="10" name="Rectangle 9">
            <a:extLst>
              <a:ext uri="{FF2B5EF4-FFF2-40B4-BE49-F238E27FC236}">
                <a16:creationId xmlns:a16="http://schemas.microsoft.com/office/drawing/2014/main" id="{4BA6A748-59A8-E64E-A8FF-4A7121D7922B}"/>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12657367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536">
          <p15:clr>
            <a:srgbClr val="FBAE40"/>
          </p15:clr>
        </p15:guide>
        <p15:guide id="7" pos="614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with Single Large Block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1219200" y="2133600"/>
            <a:ext cx="5167421" cy="475635"/>
          </a:xfrm>
        </p:spPr>
        <p:txBody>
          <a:bodyPr>
            <a:noAutofit/>
          </a:bodyPr>
          <a:lstStyle>
            <a:lvl1pPr marL="0" indent="0">
              <a:buClr>
                <a:schemeClr val="tx1"/>
              </a:buClr>
              <a:buNone/>
              <a:defRPr sz="3200" b="0" i="0">
                <a:solidFill>
                  <a:schemeClr val="bg1"/>
                </a:solidFill>
                <a:latin typeface="Times New Roman" panose="02020603050405020304" pitchFamily="18" charset="0"/>
              </a:defRPr>
            </a:lvl1pPr>
            <a:lvl2pPr marL="177800" indent="-168275">
              <a:buClr>
                <a:schemeClr val="tx1"/>
              </a:buClr>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Subhead Here</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1219200" y="2895600"/>
            <a:ext cx="5167422" cy="2271296"/>
          </a:xfrm>
        </p:spPr>
        <p:txBody>
          <a:bodyPr>
            <a:noAutofit/>
          </a:bodyPr>
          <a:lstStyle>
            <a:lvl1pPr marL="0" indent="0">
              <a:lnSpc>
                <a:spcPct val="100000"/>
              </a:lnSpc>
              <a:spcBef>
                <a:spcPts val="0"/>
              </a:spcBef>
              <a:spcAft>
                <a:spcPts val="300"/>
              </a:spcAft>
              <a:buClr>
                <a:schemeClr val="tx1"/>
              </a:buClr>
              <a:buNone/>
              <a:defRPr sz="1800" b="0">
                <a:solidFill>
                  <a:schemeClr val="bg1"/>
                </a:solidFill>
              </a:defRPr>
            </a:lvl1pPr>
            <a:lvl2pPr marL="177800" indent="-168275">
              <a:buClr>
                <a:schemeClr val="bg1"/>
              </a:buClr>
              <a:buFont typeface="Arial" panose="020B0604020202020204" pitchFamily="34" charset="0"/>
              <a:buChar char="•"/>
              <a:tabLst/>
              <a:defRPr sz="160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6" name="Rectangle 5">
            <a:extLst>
              <a:ext uri="{FF2B5EF4-FFF2-40B4-BE49-F238E27FC236}">
                <a16:creationId xmlns:a16="http://schemas.microsoft.com/office/drawing/2014/main" id="{46B72845-D2C5-1547-8574-ECFB34AD2808}"/>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23128496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with Timeline tex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105814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1</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838200" y="1853623"/>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07315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38" name="Content Placeholder 4">
            <a:extLst>
              <a:ext uri="{FF2B5EF4-FFF2-40B4-BE49-F238E27FC236}">
                <a16:creationId xmlns:a16="http://schemas.microsoft.com/office/drawing/2014/main" id="{A4FA9B78-88F7-4B42-BE4B-09255BA93189}"/>
              </a:ext>
            </a:extLst>
          </p:cNvPr>
          <p:cNvSpPr>
            <a:spLocks noGrp="1"/>
          </p:cNvSpPr>
          <p:nvPr>
            <p:ph sz="quarter" idx="18" hasCustomPrompt="1"/>
          </p:nvPr>
        </p:nvSpPr>
        <p:spPr>
          <a:xfrm>
            <a:off x="300886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2</a:t>
            </a:r>
          </a:p>
        </p:txBody>
      </p:sp>
      <p:sp>
        <p:nvSpPr>
          <p:cNvPr id="39" name="Text Placeholder 5">
            <a:extLst>
              <a:ext uri="{FF2B5EF4-FFF2-40B4-BE49-F238E27FC236}">
                <a16:creationId xmlns:a16="http://schemas.microsoft.com/office/drawing/2014/main" id="{7443A52A-F285-B548-8A19-2EB44BD48A9B}"/>
              </a:ext>
            </a:extLst>
          </p:cNvPr>
          <p:cNvSpPr>
            <a:spLocks noGrp="1"/>
          </p:cNvSpPr>
          <p:nvPr>
            <p:ph type="body" sz="quarter" idx="19"/>
          </p:nvPr>
        </p:nvSpPr>
        <p:spPr>
          <a:xfrm>
            <a:off x="302387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0" name="Content Placeholder 4">
            <a:extLst>
              <a:ext uri="{FF2B5EF4-FFF2-40B4-BE49-F238E27FC236}">
                <a16:creationId xmlns:a16="http://schemas.microsoft.com/office/drawing/2014/main" id="{ACBE1E16-90AC-2740-B41D-DBEAC2DA8DBF}"/>
              </a:ext>
            </a:extLst>
          </p:cNvPr>
          <p:cNvSpPr>
            <a:spLocks noGrp="1"/>
          </p:cNvSpPr>
          <p:nvPr>
            <p:ph sz="quarter" idx="20" hasCustomPrompt="1"/>
          </p:nvPr>
        </p:nvSpPr>
        <p:spPr>
          <a:xfrm>
            <a:off x="501038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3</a:t>
            </a:r>
          </a:p>
        </p:txBody>
      </p:sp>
      <p:sp>
        <p:nvSpPr>
          <p:cNvPr id="41" name="Text Placeholder 5">
            <a:extLst>
              <a:ext uri="{FF2B5EF4-FFF2-40B4-BE49-F238E27FC236}">
                <a16:creationId xmlns:a16="http://schemas.microsoft.com/office/drawing/2014/main" id="{6E515245-25F2-F94C-9A73-0BC72E61C1A2}"/>
              </a:ext>
            </a:extLst>
          </p:cNvPr>
          <p:cNvSpPr>
            <a:spLocks noGrp="1"/>
          </p:cNvSpPr>
          <p:nvPr>
            <p:ph type="body" sz="quarter" idx="21"/>
          </p:nvPr>
        </p:nvSpPr>
        <p:spPr>
          <a:xfrm>
            <a:off x="502539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2" name="Content Placeholder 4">
            <a:extLst>
              <a:ext uri="{FF2B5EF4-FFF2-40B4-BE49-F238E27FC236}">
                <a16:creationId xmlns:a16="http://schemas.microsoft.com/office/drawing/2014/main" id="{75ECA378-79A2-3E46-B9EA-0A15FA409725}"/>
              </a:ext>
            </a:extLst>
          </p:cNvPr>
          <p:cNvSpPr>
            <a:spLocks noGrp="1"/>
          </p:cNvSpPr>
          <p:nvPr>
            <p:ph sz="quarter" idx="22" hasCustomPrompt="1"/>
          </p:nvPr>
        </p:nvSpPr>
        <p:spPr>
          <a:xfrm>
            <a:off x="705254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4</a:t>
            </a:r>
          </a:p>
        </p:txBody>
      </p:sp>
      <p:sp>
        <p:nvSpPr>
          <p:cNvPr id="43" name="Text Placeholder 5">
            <a:extLst>
              <a:ext uri="{FF2B5EF4-FFF2-40B4-BE49-F238E27FC236}">
                <a16:creationId xmlns:a16="http://schemas.microsoft.com/office/drawing/2014/main" id="{ECC66CF0-7EA8-DE4C-A46C-A2B4A8764805}"/>
              </a:ext>
            </a:extLst>
          </p:cNvPr>
          <p:cNvSpPr>
            <a:spLocks noGrp="1"/>
          </p:cNvSpPr>
          <p:nvPr>
            <p:ph type="body" sz="quarter" idx="23"/>
          </p:nvPr>
        </p:nvSpPr>
        <p:spPr>
          <a:xfrm>
            <a:off x="706755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44" name="Content Placeholder 4">
            <a:extLst>
              <a:ext uri="{FF2B5EF4-FFF2-40B4-BE49-F238E27FC236}">
                <a16:creationId xmlns:a16="http://schemas.microsoft.com/office/drawing/2014/main" id="{6C9CAB1D-05D0-9540-9070-8BF7E8C04F8E}"/>
              </a:ext>
            </a:extLst>
          </p:cNvPr>
          <p:cNvSpPr>
            <a:spLocks noGrp="1"/>
          </p:cNvSpPr>
          <p:nvPr>
            <p:ph sz="quarter" idx="24" hasCustomPrompt="1"/>
          </p:nvPr>
        </p:nvSpPr>
        <p:spPr>
          <a:xfrm>
            <a:off x="8993106" y="3371130"/>
            <a:ext cx="328603" cy="392370"/>
          </a:xfrm>
        </p:spPr>
        <p:txBody>
          <a:bodyPr>
            <a:noAutofit/>
          </a:bodyPr>
          <a:lstStyle>
            <a:lvl1pPr marL="0" indent="0">
              <a:buClr>
                <a:schemeClr val="tx1"/>
              </a:buClr>
              <a:buFont typeface="Arial" panose="020B0604020202020204" pitchFamily="34" charset="0"/>
              <a:buNone/>
              <a:defRPr sz="2800" b="0" i="0">
                <a:latin typeface="Times New Roman" panose="02020603050405020304" pitchFamily="18" charset="0"/>
              </a:defRPr>
            </a:lvl1pPr>
            <a:lvl2pPr marL="9525" indent="0">
              <a:buClr>
                <a:schemeClr val="tx1"/>
              </a:buClr>
              <a:buFont typeface="Arial" panose="020B0604020202020204" pitchFamily="34" charset="0"/>
              <a:buNone/>
              <a:tabLst/>
              <a:defRPr sz="1200"/>
            </a:lvl2pPr>
            <a:lvl3pPr marL="914400" indent="0">
              <a:buNone/>
              <a:defRPr sz="1100"/>
            </a:lvl3pPr>
            <a:lvl4pPr marL="1371600" indent="0">
              <a:buNone/>
              <a:defRPr sz="1050"/>
            </a:lvl4pPr>
            <a:lvl5pPr marL="1828800" indent="0">
              <a:buNone/>
              <a:defRPr sz="1050"/>
            </a:lvl5pPr>
          </a:lstStyle>
          <a:p>
            <a:pPr lvl="0"/>
            <a:r>
              <a:rPr lang="en-US" dirty="0"/>
              <a:t>5</a:t>
            </a:r>
          </a:p>
        </p:txBody>
      </p:sp>
      <p:sp>
        <p:nvSpPr>
          <p:cNvPr id="45" name="Text Placeholder 5">
            <a:extLst>
              <a:ext uri="{FF2B5EF4-FFF2-40B4-BE49-F238E27FC236}">
                <a16:creationId xmlns:a16="http://schemas.microsoft.com/office/drawing/2014/main" id="{D02118CA-AD9A-4E4A-9C38-4EACD6A7E568}"/>
              </a:ext>
            </a:extLst>
          </p:cNvPr>
          <p:cNvSpPr>
            <a:spLocks noGrp="1"/>
          </p:cNvSpPr>
          <p:nvPr>
            <p:ph type="body" sz="quarter" idx="25"/>
          </p:nvPr>
        </p:nvSpPr>
        <p:spPr>
          <a:xfrm>
            <a:off x="9008110" y="3897313"/>
            <a:ext cx="1441450" cy="1436687"/>
          </a:xfrm>
        </p:spPr>
        <p:txBody>
          <a:bodyPr>
            <a:noAutofit/>
          </a:bodyPr>
          <a:lstStyle>
            <a:lvl1pPr marL="0" indent="0">
              <a:lnSpc>
                <a:spcPct val="100000"/>
              </a:lnSpc>
              <a:spcBef>
                <a:spcPts val="0"/>
              </a:spcBef>
              <a:spcAft>
                <a:spcPts val="300"/>
              </a:spcAft>
              <a:buClr>
                <a:schemeClr val="tx1"/>
              </a:buClr>
              <a:buNone/>
              <a:defRPr sz="1200" b="1"/>
            </a:lvl1pPr>
            <a:lvl2pPr marL="120650" indent="-111125">
              <a:buClr>
                <a:schemeClr val="tx1"/>
              </a:buClr>
              <a:buFont typeface="Arial" panose="020B0604020202020204" pitchFamily="34" charset="0"/>
              <a:buChar char="•"/>
              <a:tabLst/>
              <a:defRPr sz="1100"/>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15" name="Rectangle 14">
            <a:extLst>
              <a:ext uri="{FF2B5EF4-FFF2-40B4-BE49-F238E27FC236}">
                <a16:creationId xmlns:a16="http://schemas.microsoft.com/office/drawing/2014/main" id="{B466B1BA-04F8-A644-8F19-64164B173798}"/>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6103462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Quote/Section Divid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12192000" cy="68681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Arial" panose="020B0604020202020204" pitchFamily="34" charset="0"/>
            </a:endParaRP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11125200" y="6400800"/>
            <a:ext cx="457200" cy="365125"/>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6858000" y="6356501"/>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a:solidFill>
                  <a:schemeClr val="bg1"/>
                </a:solidFill>
                <a:latin typeface="Arial"/>
                <a:ea typeface="Arial"/>
                <a:cs typeface="Arial"/>
                <a:sym typeface="Arial"/>
              </a:rPr>
              <a:t>© </a:t>
            </a:r>
            <a:r>
              <a:rPr lang="en-US" sz="700" err="1">
                <a:solidFill>
                  <a:schemeClr val="bg1"/>
                </a:solidFill>
                <a:latin typeface="Arial"/>
                <a:ea typeface="Arial"/>
                <a:cs typeface="Arial"/>
                <a:sym typeface="Arial"/>
              </a:rPr>
              <a:t>FranklinCovey</a:t>
            </a:r>
            <a:r>
              <a:rPr lang="en-US" sz="700">
                <a:solidFill>
                  <a:schemeClr val="bg1"/>
                </a:solidFill>
                <a:latin typeface="Arial"/>
                <a:ea typeface="Arial"/>
                <a:cs typeface="Arial"/>
                <a:sym typeface="Arial"/>
              </a:rPr>
              <a:t> Co. All rights reserved. PROPRIETARY AND CONFIDENTIAL </a:t>
            </a:r>
            <a:endParaRPr lang="en-US" sz="700">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609600" y="6406415"/>
            <a:ext cx="990600" cy="146756"/>
          </a:xfrm>
          <a:prstGeom prst="rect">
            <a:avLst/>
          </a:prstGeom>
        </p:spPr>
      </p:pic>
      <p:sp>
        <p:nvSpPr>
          <p:cNvPr id="2" name="Rectangle 1">
            <a:extLst>
              <a:ext uri="{FF2B5EF4-FFF2-40B4-BE49-F238E27FC236}">
                <a16:creationId xmlns:a16="http://schemas.microsoft.com/office/drawing/2014/main" id="{0463E711-04FF-8535-0F3E-995AAB61C4C5}"/>
              </a:ext>
            </a:extLst>
          </p:cNvPr>
          <p:cNvSpPr/>
          <p:nvPr userDrawn="1"/>
        </p:nvSpPr>
        <p:spPr>
          <a:xfrm>
            <a:off x="0" y="0"/>
            <a:ext cx="12192000" cy="191247"/>
          </a:xfrm>
          <a:prstGeom prst="rect">
            <a:avLst/>
          </a:prstGeom>
          <a:gradFill>
            <a:gsLst>
              <a:gs pos="100000">
                <a:schemeClr val="accent2"/>
              </a:gs>
              <a:gs pos="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0" i="0" dirty="0">
              <a:latin typeface="Arial" panose="020B0604020202020204" pitchFamily="34" charset="0"/>
            </a:endParaRPr>
          </a:p>
        </p:txBody>
      </p:sp>
      <p:sp>
        <p:nvSpPr>
          <p:cNvPr id="4" name="Text Placeholder 3">
            <a:extLst>
              <a:ext uri="{FF2B5EF4-FFF2-40B4-BE49-F238E27FC236}">
                <a16:creationId xmlns:a16="http://schemas.microsoft.com/office/drawing/2014/main" id="{A7B4667F-5D43-C8EE-B118-1AB575B76805}"/>
              </a:ext>
            </a:extLst>
          </p:cNvPr>
          <p:cNvSpPr>
            <a:spLocks noGrp="1"/>
          </p:cNvSpPr>
          <p:nvPr>
            <p:ph type="body" sz="quarter" idx="13"/>
          </p:nvPr>
        </p:nvSpPr>
        <p:spPr>
          <a:xfrm>
            <a:off x="620805" y="1363133"/>
            <a:ext cx="4937312" cy="358091"/>
          </a:xfrm>
        </p:spPr>
        <p:txBody>
          <a:bodyPr>
            <a:noAutofit/>
          </a:bodyPr>
          <a:lstStyle>
            <a:lvl1pPr marL="0" indent="0">
              <a:buNone/>
              <a:defRPr b="1">
                <a:solidFill>
                  <a:schemeClr val="bg1"/>
                </a:solidFill>
              </a:defRPr>
            </a:lvl1pPr>
            <a:lvl2pPr marL="154513" indent="-143930">
              <a:buClr>
                <a:schemeClr val="accent1"/>
              </a:buClr>
              <a:buFont typeface="Arial" panose="020B0604020202020204" pitchFamily="34" charset="0"/>
              <a:buChar char="•"/>
              <a:tabLst/>
              <a:defRPr>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3">
            <a:extLst>
              <a:ext uri="{FF2B5EF4-FFF2-40B4-BE49-F238E27FC236}">
                <a16:creationId xmlns:a16="http://schemas.microsoft.com/office/drawing/2014/main" id="{C9ACAEE8-6104-C9E6-BD94-A2579E159D04}"/>
              </a:ext>
            </a:extLst>
          </p:cNvPr>
          <p:cNvSpPr>
            <a:spLocks noGrp="1"/>
          </p:cNvSpPr>
          <p:nvPr>
            <p:ph type="body" sz="quarter" idx="14"/>
          </p:nvPr>
        </p:nvSpPr>
        <p:spPr>
          <a:xfrm>
            <a:off x="620805" y="2582333"/>
            <a:ext cx="5236136" cy="1266513"/>
          </a:xfrm>
        </p:spPr>
        <p:txBody>
          <a:bodyPr>
            <a:noAutofit/>
          </a:bodyPr>
          <a:lstStyle>
            <a:lvl1pPr marL="0" indent="0">
              <a:lnSpc>
                <a:spcPct val="90000"/>
              </a:lnSpc>
              <a:spcBef>
                <a:spcPts val="0"/>
              </a:spcBef>
              <a:buNone/>
              <a:defRPr sz="6500" b="0" i="0">
                <a:solidFill>
                  <a:schemeClr val="bg1"/>
                </a:solidFill>
                <a:latin typeface="Times New Roman" panose="02020603050405020304" pitchFamily="18" charset="0"/>
              </a:defRPr>
            </a:lvl1pPr>
            <a:lvl2pPr marL="10584" indent="0">
              <a:buClr>
                <a:schemeClr val="accent1"/>
              </a:buClr>
              <a:buFont typeface="Arial" panose="020B0604020202020204" pitchFamily="34" charset="0"/>
              <a:buNone/>
              <a:tabLst/>
              <a:defRPr b="1">
                <a:solidFill>
                  <a:schemeClr val="bg1"/>
                </a:solidFill>
              </a:defRPr>
            </a:lvl2pPr>
            <a:lvl3pPr marL="309026" indent="-154513">
              <a:buClr>
                <a:schemeClr val="accent1"/>
              </a:buClr>
              <a:buFont typeface="Arial" panose="020B0604020202020204" pitchFamily="34" charset="0"/>
              <a:buChar char="•"/>
              <a:tabLst/>
              <a:defRPr>
                <a:solidFill>
                  <a:schemeClr val="bg1"/>
                </a:solidFill>
              </a:defRPr>
            </a:lvl3pPr>
            <a:lvl4pPr marL="309026" indent="0">
              <a:buClr>
                <a:schemeClr val="accent1"/>
              </a:buClr>
              <a:buFont typeface="Arial" panose="020B0604020202020204" pitchFamily="34" charset="0"/>
              <a:buNone/>
              <a:tabLst/>
              <a:defRPr>
                <a:solidFill>
                  <a:schemeClr val="bg1"/>
                </a:solidFill>
              </a:defRPr>
            </a:lvl4pPr>
            <a:lvl5pPr marL="618051" indent="-154513">
              <a:buClr>
                <a:schemeClr val="accent1"/>
              </a:buClr>
              <a:buFont typeface="Arial" panose="020B0604020202020204" pitchFamily="34" charset="0"/>
              <a:buChar char="•"/>
              <a:tabLst/>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
        <p:nvSpPr>
          <p:cNvPr id="7" name="Picture Placeholder 6">
            <a:extLst>
              <a:ext uri="{FF2B5EF4-FFF2-40B4-BE49-F238E27FC236}">
                <a16:creationId xmlns:a16="http://schemas.microsoft.com/office/drawing/2014/main" id="{408BCAB1-E036-5A87-40A1-21FAF84803B1}"/>
              </a:ext>
            </a:extLst>
          </p:cNvPr>
          <p:cNvSpPr>
            <a:spLocks noGrp="1"/>
          </p:cNvSpPr>
          <p:nvPr>
            <p:ph type="pic" sz="quarter" idx="15"/>
          </p:nvPr>
        </p:nvSpPr>
        <p:spPr>
          <a:xfrm>
            <a:off x="6096000" y="190501"/>
            <a:ext cx="6096000" cy="6667500"/>
          </a:xfrm>
        </p:spPr>
        <p:txBody>
          <a:bodyPr/>
          <a:lstStyle/>
          <a:p>
            <a:endParaRPr lang="en-US"/>
          </a:p>
        </p:txBody>
      </p:sp>
    </p:spTree>
    <p:extLst>
      <p:ext uri="{BB962C8B-B14F-4D97-AF65-F5344CB8AC3E}">
        <p14:creationId xmlns:p14="http://schemas.microsoft.com/office/powerpoint/2010/main" val="21443411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with Four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838200" y="1683495"/>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19618" y="2283621"/>
            <a:ext cx="2047660"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3623778" y="2283621"/>
            <a:ext cx="209122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6458418" y="2283621"/>
            <a:ext cx="207598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343858" y="2283621"/>
            <a:ext cx="2075982" cy="3202779"/>
          </a:xfrm>
        </p:spPr>
        <p:txBody>
          <a:bodyPr>
            <a:noAutofit/>
          </a:bodyPr>
          <a:lstStyle>
            <a:lvl1pPr marL="0" indent="0">
              <a:lnSpc>
                <a:spcPct val="100000"/>
              </a:lnSpc>
              <a:spcBef>
                <a:spcPts val="0"/>
              </a:spcBef>
              <a:spcAft>
                <a:spcPts val="6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BAC073F4-EC34-9C44-87F5-730AA9E14844}"/>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00880082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35043"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816363"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ext Placeholder 5">
            <a:extLst>
              <a:ext uri="{FF2B5EF4-FFF2-40B4-BE49-F238E27FC236}">
                <a16:creationId xmlns:a16="http://schemas.microsoft.com/office/drawing/2014/main" id="{EC49A5D1-71BC-978B-C640-77F6167273EF}"/>
              </a:ext>
            </a:extLst>
          </p:cNvPr>
          <p:cNvSpPr>
            <a:spLocks noGrp="1"/>
          </p:cNvSpPr>
          <p:nvPr>
            <p:ph type="body" sz="quarter" idx="22"/>
          </p:nvPr>
        </p:nvSpPr>
        <p:spPr>
          <a:xfrm>
            <a:off x="3663020"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79D47AEF-A243-AE69-874F-23F072F6274E}"/>
              </a:ext>
            </a:extLst>
          </p:cNvPr>
          <p:cNvSpPr>
            <a:spLocks noGrp="1"/>
          </p:cNvSpPr>
          <p:nvPr>
            <p:ph type="body" sz="quarter" idx="23" hasCustomPrompt="1"/>
          </p:nvPr>
        </p:nvSpPr>
        <p:spPr>
          <a:xfrm>
            <a:off x="3644340"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8" name="Text Placeholder 5">
            <a:extLst>
              <a:ext uri="{FF2B5EF4-FFF2-40B4-BE49-F238E27FC236}">
                <a16:creationId xmlns:a16="http://schemas.microsoft.com/office/drawing/2014/main" id="{0A55C0E6-0F9E-AE9D-0B58-B220B5CE5BCC}"/>
              </a:ext>
            </a:extLst>
          </p:cNvPr>
          <p:cNvSpPr>
            <a:spLocks noGrp="1"/>
          </p:cNvSpPr>
          <p:nvPr>
            <p:ph type="body" sz="quarter" idx="24"/>
          </p:nvPr>
        </p:nvSpPr>
        <p:spPr>
          <a:xfrm>
            <a:off x="6509677"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6A0A6BBA-80C6-679F-3957-09ABF73C3C17}"/>
              </a:ext>
            </a:extLst>
          </p:cNvPr>
          <p:cNvSpPr>
            <a:spLocks noGrp="1"/>
          </p:cNvSpPr>
          <p:nvPr>
            <p:ph type="body" sz="quarter" idx="25" hasCustomPrompt="1"/>
          </p:nvPr>
        </p:nvSpPr>
        <p:spPr>
          <a:xfrm>
            <a:off x="6490997"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10" name="Text Placeholder 5">
            <a:extLst>
              <a:ext uri="{FF2B5EF4-FFF2-40B4-BE49-F238E27FC236}">
                <a16:creationId xmlns:a16="http://schemas.microsoft.com/office/drawing/2014/main" id="{467145EF-8431-8F9F-CF02-76CCD702CA8E}"/>
              </a:ext>
            </a:extLst>
          </p:cNvPr>
          <p:cNvSpPr>
            <a:spLocks noGrp="1"/>
          </p:cNvSpPr>
          <p:nvPr>
            <p:ph type="body" sz="quarter" idx="26"/>
          </p:nvPr>
        </p:nvSpPr>
        <p:spPr>
          <a:xfrm>
            <a:off x="9354571" y="2724299"/>
            <a:ext cx="1891435" cy="2826419"/>
          </a:xfrm>
        </p:spPr>
        <p:txBody>
          <a:bodyPr>
            <a:noAutofit/>
          </a:bodyPr>
          <a:lstStyle>
            <a:lvl1pPr marL="0" indent="0">
              <a:lnSpc>
                <a:spcPct val="90000"/>
              </a:lnSpc>
              <a:spcBef>
                <a:spcPts val="0"/>
              </a:spcBef>
              <a:spcAft>
                <a:spcPts val="300"/>
              </a:spcAft>
              <a:buClr>
                <a:schemeClr val="tx1"/>
              </a:buClr>
              <a:buNone/>
              <a:defRPr sz="1200" b="1">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292100" indent="-117475">
              <a:lnSpc>
                <a:spcPct val="100000"/>
              </a:lnSpc>
              <a:spcBef>
                <a:spcPts val="0"/>
              </a:spcBef>
              <a:spcAft>
                <a:spcPts val="0"/>
              </a:spcAft>
              <a:buClr>
                <a:schemeClr val="accent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1" name="Text Placeholder 6">
            <a:extLst>
              <a:ext uri="{FF2B5EF4-FFF2-40B4-BE49-F238E27FC236}">
                <a16:creationId xmlns:a16="http://schemas.microsoft.com/office/drawing/2014/main" id="{4CE5AA44-9B0A-1F90-BDC5-BF37A000946C}"/>
              </a:ext>
            </a:extLst>
          </p:cNvPr>
          <p:cNvSpPr>
            <a:spLocks noGrp="1"/>
          </p:cNvSpPr>
          <p:nvPr>
            <p:ph type="body" sz="quarter" idx="27" hasCustomPrompt="1"/>
          </p:nvPr>
        </p:nvSpPr>
        <p:spPr>
          <a:xfrm>
            <a:off x="9335891" y="2053018"/>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Tree>
    <p:extLst>
      <p:ext uri="{BB962C8B-B14F-4D97-AF65-F5344CB8AC3E}">
        <p14:creationId xmlns:p14="http://schemas.microsoft.com/office/powerpoint/2010/main" val="380274447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08084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53340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400692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38" name="Text Placeholder 6">
            <a:extLst>
              <a:ext uri="{FF2B5EF4-FFF2-40B4-BE49-F238E27FC236}">
                <a16:creationId xmlns:a16="http://schemas.microsoft.com/office/drawing/2014/main" id="{D7A01075-000F-AE4D-9BA5-02D2BC0E91FA}"/>
              </a:ext>
            </a:extLst>
          </p:cNvPr>
          <p:cNvSpPr>
            <a:spLocks noGrp="1"/>
          </p:cNvSpPr>
          <p:nvPr>
            <p:ph type="body" sz="quarter" idx="23" hasCustomPrompt="1"/>
          </p:nvPr>
        </p:nvSpPr>
        <p:spPr>
          <a:xfrm>
            <a:off x="345948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9" name="Text Placeholder 5">
            <a:extLst>
              <a:ext uri="{FF2B5EF4-FFF2-40B4-BE49-F238E27FC236}">
                <a16:creationId xmlns:a16="http://schemas.microsoft.com/office/drawing/2014/main" id="{BCA15FC7-2640-5C4F-8CF5-5FB8D1C8FE46}"/>
              </a:ext>
            </a:extLst>
          </p:cNvPr>
          <p:cNvSpPr>
            <a:spLocks noGrp="1"/>
          </p:cNvSpPr>
          <p:nvPr>
            <p:ph type="body" sz="quarter" idx="24"/>
          </p:nvPr>
        </p:nvSpPr>
        <p:spPr>
          <a:xfrm>
            <a:off x="686188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0" name="Text Placeholder 6">
            <a:extLst>
              <a:ext uri="{FF2B5EF4-FFF2-40B4-BE49-F238E27FC236}">
                <a16:creationId xmlns:a16="http://schemas.microsoft.com/office/drawing/2014/main" id="{111BCCD0-80E9-194D-8385-8324D84AB807}"/>
              </a:ext>
            </a:extLst>
          </p:cNvPr>
          <p:cNvSpPr>
            <a:spLocks noGrp="1"/>
          </p:cNvSpPr>
          <p:nvPr>
            <p:ph type="body" sz="quarter" idx="25" hasCustomPrompt="1"/>
          </p:nvPr>
        </p:nvSpPr>
        <p:spPr>
          <a:xfrm>
            <a:off x="631444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41" name="Text Placeholder 5">
            <a:extLst>
              <a:ext uri="{FF2B5EF4-FFF2-40B4-BE49-F238E27FC236}">
                <a16:creationId xmlns:a16="http://schemas.microsoft.com/office/drawing/2014/main" id="{10247567-0192-CA4A-8322-4F51BC9B5508}"/>
              </a:ext>
            </a:extLst>
          </p:cNvPr>
          <p:cNvSpPr>
            <a:spLocks noGrp="1"/>
          </p:cNvSpPr>
          <p:nvPr>
            <p:ph type="body" sz="quarter" idx="26"/>
          </p:nvPr>
        </p:nvSpPr>
        <p:spPr>
          <a:xfrm>
            <a:off x="9757489" y="184390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2" name="Text Placeholder 6">
            <a:extLst>
              <a:ext uri="{FF2B5EF4-FFF2-40B4-BE49-F238E27FC236}">
                <a16:creationId xmlns:a16="http://schemas.microsoft.com/office/drawing/2014/main" id="{C266DDC7-606B-9743-924B-E615CB84835C}"/>
              </a:ext>
            </a:extLst>
          </p:cNvPr>
          <p:cNvSpPr>
            <a:spLocks noGrp="1"/>
          </p:cNvSpPr>
          <p:nvPr>
            <p:ph type="body" sz="quarter" idx="27" hasCustomPrompt="1"/>
          </p:nvPr>
        </p:nvSpPr>
        <p:spPr>
          <a:xfrm>
            <a:off x="9210040" y="183298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4</a:t>
            </a:r>
          </a:p>
        </p:txBody>
      </p:sp>
      <p:sp>
        <p:nvSpPr>
          <p:cNvPr id="44" name="Text Placeholder 6">
            <a:extLst>
              <a:ext uri="{FF2B5EF4-FFF2-40B4-BE49-F238E27FC236}">
                <a16:creationId xmlns:a16="http://schemas.microsoft.com/office/drawing/2014/main" id="{0F2FDF4F-E1B4-8047-B032-B35D98ECECE9}"/>
              </a:ext>
            </a:extLst>
          </p:cNvPr>
          <p:cNvSpPr>
            <a:spLocks noGrp="1"/>
          </p:cNvSpPr>
          <p:nvPr>
            <p:ph type="body" sz="quarter" idx="29" hasCustomPrompt="1"/>
          </p:nvPr>
        </p:nvSpPr>
        <p:spPr>
          <a:xfrm>
            <a:off x="53340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46" name="Text Placeholder 6">
            <a:extLst>
              <a:ext uri="{FF2B5EF4-FFF2-40B4-BE49-F238E27FC236}">
                <a16:creationId xmlns:a16="http://schemas.microsoft.com/office/drawing/2014/main" id="{F06E274B-F70F-6343-ACE5-E9AF49D6FD56}"/>
              </a:ext>
            </a:extLst>
          </p:cNvPr>
          <p:cNvSpPr>
            <a:spLocks noGrp="1"/>
          </p:cNvSpPr>
          <p:nvPr>
            <p:ph type="body" sz="quarter" idx="31" hasCustomPrompt="1"/>
          </p:nvPr>
        </p:nvSpPr>
        <p:spPr>
          <a:xfrm>
            <a:off x="345948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48" name="Text Placeholder 6">
            <a:extLst>
              <a:ext uri="{FF2B5EF4-FFF2-40B4-BE49-F238E27FC236}">
                <a16:creationId xmlns:a16="http://schemas.microsoft.com/office/drawing/2014/main" id="{5B678DB4-E6FF-CD4B-9D36-A0FCCE4A06BF}"/>
              </a:ext>
            </a:extLst>
          </p:cNvPr>
          <p:cNvSpPr>
            <a:spLocks noGrp="1"/>
          </p:cNvSpPr>
          <p:nvPr>
            <p:ph type="body" sz="quarter" idx="33" hasCustomPrompt="1"/>
          </p:nvPr>
        </p:nvSpPr>
        <p:spPr>
          <a:xfrm>
            <a:off x="631444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50" name="Text Placeholder 6">
            <a:extLst>
              <a:ext uri="{FF2B5EF4-FFF2-40B4-BE49-F238E27FC236}">
                <a16:creationId xmlns:a16="http://schemas.microsoft.com/office/drawing/2014/main" id="{14744B60-4606-B945-AE54-D8DC6B7E3C24}"/>
              </a:ext>
            </a:extLst>
          </p:cNvPr>
          <p:cNvSpPr>
            <a:spLocks noGrp="1"/>
          </p:cNvSpPr>
          <p:nvPr>
            <p:ph type="body" sz="quarter" idx="35" hasCustomPrompt="1"/>
          </p:nvPr>
        </p:nvSpPr>
        <p:spPr>
          <a:xfrm>
            <a:off x="9210040" y="4149466"/>
            <a:ext cx="506413" cy="850900"/>
          </a:xfrm>
        </p:spPr>
        <p:txBody>
          <a:bodyPr>
            <a:normAutofit/>
          </a:bodyPr>
          <a:lstStyle>
            <a:lvl1pPr marL="0" indent="0">
              <a:buNone/>
              <a:defRPr sz="54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4</a:t>
            </a:r>
          </a:p>
        </p:txBody>
      </p:sp>
      <p:sp>
        <p:nvSpPr>
          <p:cNvPr id="51" name="Text Placeholder 5">
            <a:extLst>
              <a:ext uri="{FF2B5EF4-FFF2-40B4-BE49-F238E27FC236}">
                <a16:creationId xmlns:a16="http://schemas.microsoft.com/office/drawing/2014/main" id="{8554712F-8DB6-E548-A8CB-4C8FB0AA9DFE}"/>
              </a:ext>
            </a:extLst>
          </p:cNvPr>
          <p:cNvSpPr>
            <a:spLocks noGrp="1"/>
          </p:cNvSpPr>
          <p:nvPr>
            <p:ph type="body" sz="quarter" idx="36"/>
          </p:nvPr>
        </p:nvSpPr>
        <p:spPr>
          <a:xfrm>
            <a:off x="108084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2" name="Text Placeholder 5">
            <a:extLst>
              <a:ext uri="{FF2B5EF4-FFF2-40B4-BE49-F238E27FC236}">
                <a16:creationId xmlns:a16="http://schemas.microsoft.com/office/drawing/2014/main" id="{30E4A70E-E682-B74D-9229-445ABF3019F4}"/>
              </a:ext>
            </a:extLst>
          </p:cNvPr>
          <p:cNvSpPr>
            <a:spLocks noGrp="1"/>
          </p:cNvSpPr>
          <p:nvPr>
            <p:ph type="body" sz="quarter" idx="37"/>
          </p:nvPr>
        </p:nvSpPr>
        <p:spPr>
          <a:xfrm>
            <a:off x="400692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3" name="Text Placeholder 5">
            <a:extLst>
              <a:ext uri="{FF2B5EF4-FFF2-40B4-BE49-F238E27FC236}">
                <a16:creationId xmlns:a16="http://schemas.microsoft.com/office/drawing/2014/main" id="{5FB77174-BD07-F04E-A353-44360BAF8C7C}"/>
              </a:ext>
            </a:extLst>
          </p:cNvPr>
          <p:cNvSpPr>
            <a:spLocks noGrp="1"/>
          </p:cNvSpPr>
          <p:nvPr>
            <p:ph type="body" sz="quarter" idx="38"/>
          </p:nvPr>
        </p:nvSpPr>
        <p:spPr>
          <a:xfrm>
            <a:off x="686188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4" name="Text Placeholder 5">
            <a:extLst>
              <a:ext uri="{FF2B5EF4-FFF2-40B4-BE49-F238E27FC236}">
                <a16:creationId xmlns:a16="http://schemas.microsoft.com/office/drawing/2014/main" id="{C8448701-6803-DB46-A564-9A2712026BD4}"/>
              </a:ext>
            </a:extLst>
          </p:cNvPr>
          <p:cNvSpPr>
            <a:spLocks noGrp="1"/>
          </p:cNvSpPr>
          <p:nvPr>
            <p:ph type="body" sz="quarter" idx="39"/>
          </p:nvPr>
        </p:nvSpPr>
        <p:spPr>
          <a:xfrm>
            <a:off x="9757489" y="4140064"/>
            <a:ext cx="1891435" cy="1914720"/>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17549157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w/Large Number three row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1219200" y="176837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6E7A6A14-60E2-EF49-9462-F847863F08EF}"/>
              </a:ext>
            </a:extLst>
          </p:cNvPr>
          <p:cNvSpPr>
            <a:spLocks noGrp="1"/>
          </p:cNvSpPr>
          <p:nvPr>
            <p:ph type="body" sz="quarter" idx="23" hasCustomPrompt="1"/>
          </p:nvPr>
        </p:nvSpPr>
        <p:spPr>
          <a:xfrm>
            <a:off x="625475" y="176847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1</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1219200" y="321109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7" name="Text Placeholder 7">
            <a:extLst>
              <a:ext uri="{FF2B5EF4-FFF2-40B4-BE49-F238E27FC236}">
                <a16:creationId xmlns:a16="http://schemas.microsoft.com/office/drawing/2014/main" id="{D24A419F-51EE-2142-B87C-0ABA49DC6E24}"/>
              </a:ext>
            </a:extLst>
          </p:cNvPr>
          <p:cNvSpPr>
            <a:spLocks noGrp="1"/>
          </p:cNvSpPr>
          <p:nvPr>
            <p:ph type="body" sz="quarter" idx="26" hasCustomPrompt="1"/>
          </p:nvPr>
        </p:nvSpPr>
        <p:spPr>
          <a:xfrm>
            <a:off x="625475" y="321119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1219200" y="4674131"/>
            <a:ext cx="16764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6" name="Text Placeholder 7">
            <a:extLst>
              <a:ext uri="{FF2B5EF4-FFF2-40B4-BE49-F238E27FC236}">
                <a16:creationId xmlns:a16="http://schemas.microsoft.com/office/drawing/2014/main" id="{25BBB6F0-D714-3643-BA3B-1B3EC3D132CC}"/>
              </a:ext>
            </a:extLst>
          </p:cNvPr>
          <p:cNvSpPr>
            <a:spLocks noGrp="1"/>
          </p:cNvSpPr>
          <p:nvPr>
            <p:ph type="body" sz="quarter" idx="29" hasCustomPrompt="1"/>
          </p:nvPr>
        </p:nvSpPr>
        <p:spPr>
          <a:xfrm>
            <a:off x="625475" y="4674235"/>
            <a:ext cx="455613" cy="898525"/>
          </a:xfrm>
        </p:spPr>
        <p:txBody>
          <a:bodyPr>
            <a:noAutofit/>
          </a:bodyPr>
          <a:lstStyle>
            <a:lvl1pPr marL="0" indent="0">
              <a:buNone/>
              <a:defRPr sz="66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3" name="Rectangle 12">
            <a:extLst>
              <a:ext uri="{FF2B5EF4-FFF2-40B4-BE49-F238E27FC236}">
                <a16:creationId xmlns:a16="http://schemas.microsoft.com/office/drawing/2014/main" id="{6FB0BDF8-6842-7C40-9F75-85E0E76177E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4508304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09600" y="176837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609600" y="321109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609600" y="4674131"/>
            <a:ext cx="2286000" cy="687568"/>
          </a:xfrm>
        </p:spPr>
        <p:txBody>
          <a:bodyPr>
            <a:noAutofit/>
          </a:bodyPr>
          <a:lstStyle>
            <a:lvl1pPr marL="0" indent="0">
              <a:lnSpc>
                <a:spcPct val="90000"/>
              </a:lnSpc>
              <a:spcBef>
                <a:spcPts val="0"/>
              </a:spcBef>
              <a:spcAft>
                <a:spcPts val="12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5F096EF2-E4BE-2840-B781-C13AA95FD161}"/>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64645136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09600" y="176837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41248" y="17683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609600" y="321109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609600" y="4674131"/>
            <a:ext cx="2286000" cy="687568"/>
          </a:xfrm>
        </p:spPr>
        <p:txBody>
          <a:bodyPr>
            <a:noAutofit/>
          </a:bodyPr>
          <a:lstStyle>
            <a:lvl1pPr marL="0" indent="0">
              <a:lnSpc>
                <a:spcPct val="100000"/>
              </a:lnSpc>
              <a:spcBef>
                <a:spcPts val="0"/>
              </a:spcBef>
              <a:spcAft>
                <a:spcPts val="1200"/>
              </a:spcAft>
              <a:buClr>
                <a:schemeClr val="tx1"/>
              </a:buClr>
              <a:buNone/>
              <a:defRPr sz="1400" b="1">
                <a:latin typeface="Arial" panose="020B0604020202020204" pitchFamily="34" charset="0"/>
                <a:cs typeface="Arial" panose="020B0604020202020204" pitchFamily="34"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3041248" y="320093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3041248" y="4663971"/>
            <a:ext cx="8037653" cy="997020"/>
          </a:xfrm>
        </p:spPr>
        <p:txBody>
          <a:bodyPr>
            <a:noAutofit/>
          </a:bodyPr>
          <a:lstStyle>
            <a:lvl1pPr marL="0" indent="0">
              <a:lnSpc>
                <a:spcPct val="100000"/>
              </a:lnSpc>
              <a:spcBef>
                <a:spcPts val="0"/>
              </a:spcBef>
              <a:spcAft>
                <a:spcPts val="12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62FBF087-F0E2-FE41-842E-1CC6FBF037B2}"/>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30862823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12648" y="1524000"/>
            <a:ext cx="10744200" cy="363717"/>
          </a:xfrm>
        </p:spPr>
        <p:txBody>
          <a:bodyPr>
            <a:no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12648" y="2283621"/>
            <a:ext cx="2047660"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3499090" y="2283621"/>
            <a:ext cx="209122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6429094" y="2283621"/>
            <a:ext cx="207598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9343858" y="2283621"/>
            <a:ext cx="2075982" cy="3202779"/>
          </a:xfrm>
        </p:spPr>
        <p:txBody>
          <a:bodyPr>
            <a:noAutofit/>
          </a:bodyPr>
          <a:lstStyle>
            <a:lvl1pPr marL="0" indent="0">
              <a:lnSpc>
                <a:spcPct val="100000"/>
              </a:lnSpc>
              <a:spcBef>
                <a:spcPts val="0"/>
              </a:spcBef>
              <a:spcAft>
                <a:spcPts val="12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6655417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with 2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346060" y="2283621"/>
            <a:ext cx="4131597" cy="1450179"/>
          </a:xfrm>
        </p:spPr>
        <p:txBody>
          <a:bodyPr>
            <a:noAutofit/>
          </a:bodyPr>
          <a:lstStyle>
            <a:lvl1pPr marL="0" indent="0">
              <a:lnSpc>
                <a:spcPct val="100000"/>
              </a:lnSpc>
              <a:spcBef>
                <a:spcPts val="0"/>
              </a:spcBef>
              <a:spcAft>
                <a:spcPts val="300"/>
              </a:spcAft>
              <a:buClr>
                <a:schemeClr val="tx1"/>
              </a:buClr>
              <a:buNone/>
              <a:defRPr sz="16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4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1340673" y="1715679"/>
            <a:ext cx="4136985" cy="553763"/>
          </a:xfrm>
        </p:spPr>
        <p:txBody>
          <a:bodyPr>
            <a:noAutofit/>
          </a:bodyPr>
          <a:lstStyle>
            <a:lvl1pPr marL="0" indent="0">
              <a:lnSpc>
                <a:spcPct val="100000"/>
              </a:lnSpc>
              <a:spcBef>
                <a:spcPts val="0"/>
              </a:spcBef>
              <a:spcAft>
                <a:spcPts val="3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Subhead Here</a:t>
            </a:r>
          </a:p>
        </p:txBody>
      </p:sp>
      <p:sp>
        <p:nvSpPr>
          <p:cNvPr id="22" name="Text Placeholder 5">
            <a:extLst>
              <a:ext uri="{FF2B5EF4-FFF2-40B4-BE49-F238E27FC236}">
                <a16:creationId xmlns:a16="http://schemas.microsoft.com/office/drawing/2014/main" id="{7863E1B6-D63C-3045-AF3B-92E829BB8CFC}"/>
              </a:ext>
            </a:extLst>
          </p:cNvPr>
          <p:cNvSpPr>
            <a:spLocks noGrp="1"/>
          </p:cNvSpPr>
          <p:nvPr>
            <p:ph type="body" sz="quarter" idx="22" hasCustomPrompt="1"/>
          </p:nvPr>
        </p:nvSpPr>
        <p:spPr>
          <a:xfrm>
            <a:off x="652426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7068130" y="2283621"/>
            <a:ext cx="4131597" cy="1450179"/>
          </a:xfrm>
        </p:spPr>
        <p:txBody>
          <a:bodyPr>
            <a:noAutofit/>
          </a:bodyPr>
          <a:lstStyle>
            <a:lvl1pPr marL="0" indent="0">
              <a:lnSpc>
                <a:spcPct val="100000"/>
              </a:lnSpc>
              <a:spcBef>
                <a:spcPts val="0"/>
              </a:spcBef>
              <a:spcAft>
                <a:spcPts val="300"/>
              </a:spcAft>
              <a:buClr>
                <a:schemeClr val="tx1"/>
              </a:buClr>
              <a:buNone/>
              <a:defRPr sz="16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400"/>
            </a:lvl2pPr>
            <a:lvl3pPr marL="344488" indent="-173038">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7062743" y="1715679"/>
            <a:ext cx="4136985" cy="553763"/>
          </a:xfrm>
        </p:spPr>
        <p:txBody>
          <a:bodyPr>
            <a:noAutofit/>
          </a:bodyPr>
          <a:lstStyle>
            <a:lvl1pPr marL="0" indent="0">
              <a:lnSpc>
                <a:spcPct val="100000"/>
              </a:lnSpc>
              <a:spcBef>
                <a:spcPts val="0"/>
              </a:spcBef>
              <a:spcAft>
                <a:spcPts val="300"/>
              </a:spcAft>
              <a:buClr>
                <a:schemeClr val="tx1"/>
              </a:buClr>
              <a:buNone/>
              <a:defRPr sz="28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14397948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125744"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126342"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465775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981306"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981904"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852274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846296" y="228362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846894" y="1828800"/>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802194"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1125744"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1126342"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4657756"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981306"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981904"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8522746" y="3921552"/>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846296" y="448949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846894" y="4034673"/>
            <a:ext cx="2531258"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6258047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770144"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70741"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625706"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626303"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490696" y="22836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491293" y="1828800"/>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770144"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70741"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625706"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626303"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490696" y="44894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491293" y="4034673"/>
            <a:ext cx="2930102"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50428271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1" y="795528"/>
            <a:ext cx="10174514"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615950" y="1924064"/>
            <a:ext cx="10966450" cy="4572000"/>
          </a:xfrm>
        </p:spPr>
        <p:txBody>
          <a:bodyPr>
            <a:noAutofit/>
          </a:bodyPr>
          <a:lstStyle>
            <a:lvl1pPr marL="457200" indent="-457200">
              <a:lnSpc>
                <a:spcPct val="100000"/>
              </a:lnSpc>
              <a:spcBef>
                <a:spcPts val="0"/>
              </a:spcBef>
              <a:spcAft>
                <a:spcPts val="300"/>
              </a:spcAft>
              <a:buClr>
                <a:schemeClr val="accent1"/>
              </a:buClr>
              <a:buFont typeface="+mj-lt"/>
              <a:buAutoNum type="arabicPeriod"/>
              <a:defRPr sz="1600" b="1"/>
            </a:lvl1pPr>
            <a:lvl2pPr marL="690563" indent="-223838">
              <a:spcBef>
                <a:spcPts val="0"/>
              </a:spcBef>
              <a:spcAft>
                <a:spcPts val="300"/>
              </a:spcAft>
              <a:buClr>
                <a:schemeClr val="accent1"/>
              </a:buClr>
              <a:buFont typeface="Arial" panose="020B0604020202020204" pitchFamily="34" charset="0"/>
              <a:buChar char="•"/>
              <a:tabLst/>
              <a:defRPr sz="1600" u="none" baseline="0">
                <a:uFill>
                  <a:solidFill>
                    <a:schemeClr val="accent1"/>
                  </a:solidFill>
                </a:uFill>
              </a:defRPr>
            </a:lvl2pPr>
            <a:lvl3pPr marL="923925" indent="-233363">
              <a:spcBef>
                <a:spcPts val="0"/>
              </a:spcBef>
              <a:spcAft>
                <a:spcPts val="300"/>
              </a:spcAft>
              <a:buClr>
                <a:schemeClr val="accent1"/>
              </a:buClr>
              <a:tabLst/>
              <a:defRPr sz="1600"/>
            </a:lvl3pPr>
          </a:lstStyle>
          <a:p>
            <a:pPr lvl="0"/>
            <a:r>
              <a:rPr lang="en-US" dirty="0"/>
              <a:t>Agenda Item Number and description</a:t>
            </a:r>
          </a:p>
          <a:p>
            <a:pPr lvl="1"/>
            <a:r>
              <a:rPr lang="en-US" dirty="0"/>
              <a:t>Second level</a:t>
            </a:r>
          </a:p>
          <a:p>
            <a:pPr lvl="2"/>
            <a:r>
              <a:rPr lang="en-US" dirty="0"/>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609600" y="6406415"/>
            <a:ext cx="990600" cy="146755"/>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54077920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165856" y="1952979"/>
            <a:ext cx="2830411"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906295" y="1952979"/>
            <a:ext cx="2830411"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622295" y="1952979"/>
            <a:ext cx="2830411"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1165856" y="4158852"/>
            <a:ext cx="2830411"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906295" y="4158852"/>
            <a:ext cx="2830411" cy="381000"/>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622295" y="4158852"/>
            <a:ext cx="2830411" cy="399038"/>
          </a:xfrm>
        </p:spPr>
        <p:txBody>
          <a:bodyPr>
            <a:noAutofit/>
          </a:bodyPr>
          <a:lstStyle>
            <a:lvl1pPr marL="0" indent="0">
              <a:buNone/>
              <a:defRPr sz="22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Text Placeholder 5">
            <a:extLst>
              <a:ext uri="{FF2B5EF4-FFF2-40B4-BE49-F238E27FC236}">
                <a16:creationId xmlns:a16="http://schemas.microsoft.com/office/drawing/2014/main" id="{B4954916-4059-F72E-4C91-878346B293FF}"/>
              </a:ext>
            </a:extLst>
          </p:cNvPr>
          <p:cNvSpPr>
            <a:spLocks noGrp="1"/>
          </p:cNvSpPr>
          <p:nvPr>
            <p:ph type="body" sz="quarter" idx="35" hasCustomPrompt="1"/>
          </p:nvPr>
        </p:nvSpPr>
        <p:spPr>
          <a:xfrm>
            <a:off x="722141" y="1851379"/>
            <a:ext cx="463550" cy="482600"/>
          </a:xfrm>
        </p:spPr>
        <p:txBody>
          <a:bodyPr>
            <a:noAutofit/>
          </a:bodyPr>
          <a:lstStyle>
            <a:lvl1pPr marL="0" indent="0">
              <a:buNone/>
              <a:defRPr sz="3600">
                <a:latin typeface="Times New Roman" panose="02020603050405020304" pitchFamily="18" charset="0"/>
                <a:cs typeface="Times New Roman" panose="02020603050405020304" pitchFamily="18" charset="0"/>
              </a:defRPr>
            </a:lvl1pPr>
          </a:lstStyle>
          <a:p>
            <a:pPr lvl="0"/>
            <a:r>
              <a:rPr lang="en-US" dirty="0"/>
              <a:t>1</a:t>
            </a:r>
          </a:p>
        </p:txBody>
      </p:sp>
      <p:sp>
        <p:nvSpPr>
          <p:cNvPr id="7" name="Text Placeholder 5">
            <a:extLst>
              <a:ext uri="{FF2B5EF4-FFF2-40B4-BE49-F238E27FC236}">
                <a16:creationId xmlns:a16="http://schemas.microsoft.com/office/drawing/2014/main" id="{6D9137BA-FA6D-16AC-5F7C-4AE475658AF1}"/>
              </a:ext>
            </a:extLst>
          </p:cNvPr>
          <p:cNvSpPr>
            <a:spLocks noGrp="1"/>
          </p:cNvSpPr>
          <p:nvPr>
            <p:ph type="body" sz="quarter" idx="36" hasCustomPrompt="1"/>
          </p:nvPr>
        </p:nvSpPr>
        <p:spPr>
          <a:xfrm>
            <a:off x="4479107" y="1851379"/>
            <a:ext cx="463550" cy="482600"/>
          </a:xfrm>
        </p:spPr>
        <p:txBody>
          <a:bodyPr>
            <a:noAutofit/>
          </a:bodyPr>
          <a:lstStyle>
            <a:lvl1pPr marL="0" indent="0">
              <a:buNone/>
              <a:defRPr sz="3600">
                <a:latin typeface="Times New Roman" panose="02020603050405020304" pitchFamily="18" charset="0"/>
                <a:cs typeface="Times New Roman" panose="02020603050405020304" pitchFamily="18" charset="0"/>
              </a:defRPr>
            </a:lvl1pPr>
          </a:lstStyle>
          <a:p>
            <a:pPr lvl="0"/>
            <a:r>
              <a:rPr lang="en-US" dirty="0"/>
              <a:t>1</a:t>
            </a:r>
          </a:p>
        </p:txBody>
      </p:sp>
      <p:sp>
        <p:nvSpPr>
          <p:cNvPr id="8" name="Text Placeholder 5">
            <a:extLst>
              <a:ext uri="{FF2B5EF4-FFF2-40B4-BE49-F238E27FC236}">
                <a16:creationId xmlns:a16="http://schemas.microsoft.com/office/drawing/2014/main" id="{C13DA511-46D9-ECDD-518B-D074E48B9956}"/>
              </a:ext>
            </a:extLst>
          </p:cNvPr>
          <p:cNvSpPr>
            <a:spLocks noGrp="1"/>
          </p:cNvSpPr>
          <p:nvPr>
            <p:ph type="body" sz="quarter" idx="37" hasCustomPrompt="1"/>
          </p:nvPr>
        </p:nvSpPr>
        <p:spPr>
          <a:xfrm>
            <a:off x="8190917" y="1851379"/>
            <a:ext cx="463550" cy="482600"/>
          </a:xfrm>
        </p:spPr>
        <p:txBody>
          <a:bodyPr>
            <a:noAutofit/>
          </a:bodyPr>
          <a:lstStyle>
            <a:lvl1pPr marL="0" indent="0">
              <a:buNone/>
              <a:defRPr sz="3600">
                <a:latin typeface="Times New Roman" panose="02020603050405020304" pitchFamily="18" charset="0"/>
                <a:cs typeface="Times New Roman" panose="02020603050405020304" pitchFamily="18" charset="0"/>
              </a:defRPr>
            </a:lvl1pPr>
          </a:lstStyle>
          <a:p>
            <a:pPr lvl="0"/>
            <a:r>
              <a:rPr lang="en-US" dirty="0"/>
              <a:t>1</a:t>
            </a:r>
          </a:p>
        </p:txBody>
      </p:sp>
      <p:sp>
        <p:nvSpPr>
          <p:cNvPr id="9" name="Text Placeholder 5">
            <a:extLst>
              <a:ext uri="{FF2B5EF4-FFF2-40B4-BE49-F238E27FC236}">
                <a16:creationId xmlns:a16="http://schemas.microsoft.com/office/drawing/2014/main" id="{FC6021AA-2767-6C54-2BBD-FAB96C9E282A}"/>
              </a:ext>
            </a:extLst>
          </p:cNvPr>
          <p:cNvSpPr>
            <a:spLocks noGrp="1"/>
          </p:cNvSpPr>
          <p:nvPr>
            <p:ph type="body" sz="quarter" idx="38" hasCustomPrompt="1"/>
          </p:nvPr>
        </p:nvSpPr>
        <p:spPr>
          <a:xfrm>
            <a:off x="722141" y="4075290"/>
            <a:ext cx="463550" cy="482600"/>
          </a:xfrm>
        </p:spPr>
        <p:txBody>
          <a:bodyPr>
            <a:noAutofit/>
          </a:bodyPr>
          <a:lstStyle>
            <a:lvl1pPr marL="0" indent="0">
              <a:buNone/>
              <a:defRPr sz="3600">
                <a:latin typeface="Times New Roman" panose="02020603050405020304" pitchFamily="18" charset="0"/>
                <a:cs typeface="Times New Roman" panose="02020603050405020304" pitchFamily="18" charset="0"/>
              </a:defRPr>
            </a:lvl1pPr>
          </a:lstStyle>
          <a:p>
            <a:pPr lvl="0"/>
            <a:r>
              <a:rPr lang="en-US" dirty="0"/>
              <a:t>1</a:t>
            </a:r>
          </a:p>
        </p:txBody>
      </p:sp>
      <p:sp>
        <p:nvSpPr>
          <p:cNvPr id="10" name="Text Placeholder 5">
            <a:extLst>
              <a:ext uri="{FF2B5EF4-FFF2-40B4-BE49-F238E27FC236}">
                <a16:creationId xmlns:a16="http://schemas.microsoft.com/office/drawing/2014/main" id="{147158ED-729F-5B6F-F5E5-200FBCF68593}"/>
              </a:ext>
            </a:extLst>
          </p:cNvPr>
          <p:cNvSpPr>
            <a:spLocks noGrp="1"/>
          </p:cNvSpPr>
          <p:nvPr>
            <p:ph type="body" sz="quarter" idx="39" hasCustomPrompt="1"/>
          </p:nvPr>
        </p:nvSpPr>
        <p:spPr>
          <a:xfrm>
            <a:off x="4479107" y="4075290"/>
            <a:ext cx="463550" cy="482600"/>
          </a:xfrm>
        </p:spPr>
        <p:txBody>
          <a:bodyPr>
            <a:noAutofit/>
          </a:bodyPr>
          <a:lstStyle>
            <a:lvl1pPr marL="0" indent="0">
              <a:buNone/>
              <a:defRPr sz="3600">
                <a:latin typeface="Times New Roman" panose="02020603050405020304" pitchFamily="18" charset="0"/>
                <a:cs typeface="Times New Roman" panose="02020603050405020304" pitchFamily="18" charset="0"/>
              </a:defRPr>
            </a:lvl1pPr>
          </a:lstStyle>
          <a:p>
            <a:pPr lvl="0"/>
            <a:r>
              <a:rPr lang="en-US" dirty="0"/>
              <a:t>1</a:t>
            </a:r>
          </a:p>
        </p:txBody>
      </p:sp>
      <p:sp>
        <p:nvSpPr>
          <p:cNvPr id="11" name="Text Placeholder 5">
            <a:extLst>
              <a:ext uri="{FF2B5EF4-FFF2-40B4-BE49-F238E27FC236}">
                <a16:creationId xmlns:a16="http://schemas.microsoft.com/office/drawing/2014/main" id="{CDCE0411-2172-EE98-CABB-2238AC09DDAA}"/>
              </a:ext>
            </a:extLst>
          </p:cNvPr>
          <p:cNvSpPr>
            <a:spLocks noGrp="1"/>
          </p:cNvSpPr>
          <p:nvPr>
            <p:ph type="body" sz="quarter" idx="40" hasCustomPrompt="1"/>
          </p:nvPr>
        </p:nvSpPr>
        <p:spPr>
          <a:xfrm>
            <a:off x="8190917" y="4075290"/>
            <a:ext cx="463550" cy="482600"/>
          </a:xfrm>
        </p:spPr>
        <p:txBody>
          <a:bodyPr>
            <a:noAutofit/>
          </a:bodyPr>
          <a:lstStyle>
            <a:lvl1pPr marL="0" indent="0">
              <a:buNone/>
              <a:defRPr sz="3600">
                <a:latin typeface="Times New Roman" panose="02020603050405020304" pitchFamily="18" charset="0"/>
                <a:cs typeface="Times New Roman" panose="02020603050405020304" pitchFamily="18" charset="0"/>
              </a:defRPr>
            </a:lvl1pPr>
          </a:lstStyle>
          <a:p>
            <a:pPr lvl="0"/>
            <a:r>
              <a:rPr lang="en-US" dirty="0"/>
              <a:t>1</a:t>
            </a:r>
          </a:p>
        </p:txBody>
      </p:sp>
    </p:spTree>
    <p:extLst>
      <p:ext uri="{BB962C8B-B14F-4D97-AF65-F5344CB8AC3E}">
        <p14:creationId xmlns:p14="http://schemas.microsoft.com/office/powerpoint/2010/main" val="164680088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770144"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70741"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625706"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626303"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490696" y="2169321"/>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491293" y="1828800"/>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770144"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770741"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625706"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626303"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490696" y="4375194"/>
            <a:ext cx="2930794"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491293" y="4034673"/>
            <a:ext cx="2930102" cy="381000"/>
          </a:xfrm>
        </p:spPr>
        <p:txBody>
          <a:bodyPr>
            <a:noAutofit/>
          </a:bodyPr>
          <a:lstStyle>
            <a:lvl1pPr marL="0" indent="0">
              <a:buNone/>
              <a:defRPr sz="18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524134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184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802194"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125744"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1126342"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465775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4981306"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4981904"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8522746" y="171567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8846296" y="2293781"/>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8846894" y="1828800"/>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802194"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1125744"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1126342"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4657756"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4981306"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4981904"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8522746" y="4082549"/>
            <a:ext cx="411620" cy="463460"/>
          </a:xfrm>
        </p:spPr>
        <p:txBody>
          <a:bodyPr>
            <a:noAutofit/>
          </a:bodyPr>
          <a:lstStyle>
            <a:lvl1pPr marL="0" indent="0">
              <a:lnSpc>
                <a:spcPct val="100000"/>
              </a:lnSpc>
              <a:spcBef>
                <a:spcPts val="0"/>
              </a:spcBef>
              <a:spcAft>
                <a:spcPts val="300"/>
              </a:spcAft>
              <a:buClr>
                <a:schemeClr val="tx1"/>
              </a:buClr>
              <a:buNone/>
              <a:defRPr sz="29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8846296" y="4672374"/>
            <a:ext cx="2531856" cy="864937"/>
          </a:xfrm>
        </p:spPr>
        <p:txBody>
          <a:bodyPr>
            <a:noAutofit/>
          </a:bodyPr>
          <a:lstStyle>
            <a:lvl1pPr marL="0" indent="0">
              <a:lnSpc>
                <a:spcPct val="100000"/>
              </a:lnSpc>
              <a:spcBef>
                <a:spcPts val="0"/>
              </a:spcBef>
              <a:spcAft>
                <a:spcPts val="300"/>
              </a:spcAft>
              <a:buClr>
                <a:schemeClr val="tx1"/>
              </a:buClr>
              <a:buNone/>
              <a:defRPr sz="14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accent1"/>
              </a:buClr>
              <a:buFont typeface="Arial" panose="020B0604020202020204" pitchFamily="34" charset="0"/>
              <a:buChar char="•"/>
              <a:tabLst/>
              <a:defRPr sz="1200"/>
            </a:lvl2pPr>
            <a:lvl3pPr marL="344488" indent="-173038">
              <a:buClr>
                <a:schemeClr val="accent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8846894" y="4207393"/>
            <a:ext cx="2531258" cy="381000"/>
          </a:xfrm>
        </p:spPr>
        <p:txBody>
          <a:bodyPr>
            <a:noAutofit/>
          </a:bodyPr>
          <a:lstStyle>
            <a:lvl1pPr marL="0" indent="0">
              <a:buNone/>
              <a:defRPr sz="1600" b="1">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72702717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with 8 rounded boxes and Row Label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612648" y="1690413"/>
            <a:ext cx="1734795" cy="275337"/>
          </a:xfrm>
        </p:spPr>
        <p:txBody>
          <a:bodyPr>
            <a:noAutofit/>
          </a:bodyPr>
          <a:lstStyle>
            <a:lvl1pPr marL="0" indent="0">
              <a:buNone/>
              <a:defRPr sz="20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Row 1 Label</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2704337"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2949366"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2949965"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612648" y="4662672"/>
            <a:ext cx="1736861"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612648" y="4207851"/>
            <a:ext cx="1736263" cy="381000"/>
          </a:xfrm>
        </p:spPr>
        <p:txBody>
          <a:bodyPr>
            <a:noAutofit/>
          </a:bodyPr>
          <a:lstStyle>
            <a:lvl1pPr marL="0" indent="0">
              <a:buNone/>
              <a:defRPr sz="20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Row  2 Label</a:t>
            </a:r>
          </a:p>
        </p:txBody>
      </p:sp>
      <p:sp>
        <p:nvSpPr>
          <p:cNvPr id="94" name="Text Placeholder 5">
            <a:extLst>
              <a:ext uri="{FF2B5EF4-FFF2-40B4-BE49-F238E27FC236}">
                <a16:creationId xmlns:a16="http://schemas.microsoft.com/office/drawing/2014/main" id="{31995636-1722-EE4B-A07E-6C7B4246B7DC}"/>
              </a:ext>
            </a:extLst>
          </p:cNvPr>
          <p:cNvSpPr>
            <a:spLocks noGrp="1"/>
          </p:cNvSpPr>
          <p:nvPr>
            <p:ph type="body" sz="quarter" idx="50"/>
          </p:nvPr>
        </p:nvSpPr>
        <p:spPr>
          <a:xfrm>
            <a:off x="612648" y="2065107"/>
            <a:ext cx="1736861" cy="1167894"/>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200"/>
            </a:lvl2pPr>
            <a:lvl3pPr marL="344488" indent="-173038">
              <a:buClr>
                <a:schemeClr val="tx1"/>
              </a:buClr>
              <a:buFont typeface="Arial" panose="020B0604020202020204" pitchFamily="34" charset="0"/>
              <a:buChar char="•"/>
              <a:tabLst/>
              <a:defRPr sz="1100"/>
            </a:lvl3pPr>
            <a:lvl4pPr marL="1371600" indent="0">
              <a:buNone/>
              <a:defRPr/>
            </a:lvl4pPr>
            <a:lvl5pPr marL="1828800" indent="0">
              <a:buNone/>
              <a:defRPr/>
            </a:lvl5pPr>
          </a:lstStyle>
          <a:p>
            <a:pPr lvl="0"/>
            <a:r>
              <a:rPr lang="en-US" dirty="0"/>
              <a:t>Click to edit Master text styles</a:t>
            </a:r>
          </a:p>
        </p:txBody>
      </p:sp>
      <p:sp>
        <p:nvSpPr>
          <p:cNvPr id="96" name="Text Placeholder 5">
            <a:extLst>
              <a:ext uri="{FF2B5EF4-FFF2-40B4-BE49-F238E27FC236}">
                <a16:creationId xmlns:a16="http://schemas.microsoft.com/office/drawing/2014/main" id="{67062490-EC64-0048-B99D-12027CDD0E21}"/>
              </a:ext>
            </a:extLst>
          </p:cNvPr>
          <p:cNvSpPr>
            <a:spLocks noGrp="1"/>
          </p:cNvSpPr>
          <p:nvPr>
            <p:ph type="body" sz="quarter" idx="51" hasCustomPrompt="1"/>
          </p:nvPr>
        </p:nvSpPr>
        <p:spPr>
          <a:xfrm>
            <a:off x="5006503"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97" name="Text Placeholder 5">
            <a:extLst>
              <a:ext uri="{FF2B5EF4-FFF2-40B4-BE49-F238E27FC236}">
                <a16:creationId xmlns:a16="http://schemas.microsoft.com/office/drawing/2014/main" id="{8825E58B-D374-854D-8321-B6DB23253473}"/>
              </a:ext>
            </a:extLst>
          </p:cNvPr>
          <p:cNvSpPr>
            <a:spLocks noGrp="1"/>
          </p:cNvSpPr>
          <p:nvPr>
            <p:ph type="body" sz="quarter" idx="52"/>
          </p:nvPr>
        </p:nvSpPr>
        <p:spPr>
          <a:xfrm>
            <a:off x="5251532"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98" name="Text Placeholder 4">
            <a:extLst>
              <a:ext uri="{FF2B5EF4-FFF2-40B4-BE49-F238E27FC236}">
                <a16:creationId xmlns:a16="http://schemas.microsoft.com/office/drawing/2014/main" id="{CF96B81B-8C13-4749-852C-BB88333FA605}"/>
              </a:ext>
            </a:extLst>
          </p:cNvPr>
          <p:cNvSpPr>
            <a:spLocks noGrp="1"/>
          </p:cNvSpPr>
          <p:nvPr>
            <p:ph type="body" sz="quarter" idx="53" hasCustomPrompt="1"/>
          </p:nvPr>
        </p:nvSpPr>
        <p:spPr>
          <a:xfrm>
            <a:off x="5252131"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99" name="Text Placeholder 5">
            <a:extLst>
              <a:ext uri="{FF2B5EF4-FFF2-40B4-BE49-F238E27FC236}">
                <a16:creationId xmlns:a16="http://schemas.microsoft.com/office/drawing/2014/main" id="{7AC88B62-01AA-2D4E-A039-B7C010281AB7}"/>
              </a:ext>
            </a:extLst>
          </p:cNvPr>
          <p:cNvSpPr>
            <a:spLocks noGrp="1"/>
          </p:cNvSpPr>
          <p:nvPr>
            <p:ph type="body" sz="quarter" idx="54" hasCustomPrompt="1"/>
          </p:nvPr>
        </p:nvSpPr>
        <p:spPr>
          <a:xfrm>
            <a:off x="7315200"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100" name="Text Placeholder 5">
            <a:extLst>
              <a:ext uri="{FF2B5EF4-FFF2-40B4-BE49-F238E27FC236}">
                <a16:creationId xmlns:a16="http://schemas.microsoft.com/office/drawing/2014/main" id="{635604E9-CDF2-C74B-9554-18166011F15A}"/>
              </a:ext>
            </a:extLst>
          </p:cNvPr>
          <p:cNvSpPr>
            <a:spLocks noGrp="1"/>
          </p:cNvSpPr>
          <p:nvPr>
            <p:ph type="body" sz="quarter" idx="55"/>
          </p:nvPr>
        </p:nvSpPr>
        <p:spPr>
          <a:xfrm>
            <a:off x="7560229"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01" name="Text Placeholder 4">
            <a:extLst>
              <a:ext uri="{FF2B5EF4-FFF2-40B4-BE49-F238E27FC236}">
                <a16:creationId xmlns:a16="http://schemas.microsoft.com/office/drawing/2014/main" id="{09D8D245-23BE-9A42-B42E-43E6964B6D8A}"/>
              </a:ext>
            </a:extLst>
          </p:cNvPr>
          <p:cNvSpPr>
            <a:spLocks noGrp="1"/>
          </p:cNvSpPr>
          <p:nvPr>
            <p:ph type="body" sz="quarter" idx="56" hasCustomPrompt="1"/>
          </p:nvPr>
        </p:nvSpPr>
        <p:spPr>
          <a:xfrm>
            <a:off x="7560828"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02" name="Text Placeholder 5">
            <a:extLst>
              <a:ext uri="{FF2B5EF4-FFF2-40B4-BE49-F238E27FC236}">
                <a16:creationId xmlns:a16="http://schemas.microsoft.com/office/drawing/2014/main" id="{9379D5C2-2644-B747-A6D3-F185496F45AB}"/>
              </a:ext>
            </a:extLst>
          </p:cNvPr>
          <p:cNvSpPr>
            <a:spLocks noGrp="1"/>
          </p:cNvSpPr>
          <p:nvPr>
            <p:ph type="body" sz="quarter" idx="57" hasCustomPrompt="1"/>
          </p:nvPr>
        </p:nvSpPr>
        <p:spPr>
          <a:xfrm>
            <a:off x="9617366" y="1644527"/>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03" name="Text Placeholder 5">
            <a:extLst>
              <a:ext uri="{FF2B5EF4-FFF2-40B4-BE49-F238E27FC236}">
                <a16:creationId xmlns:a16="http://schemas.microsoft.com/office/drawing/2014/main" id="{E364D84A-AC31-2F4C-A07D-1F05D9FD4A00}"/>
              </a:ext>
            </a:extLst>
          </p:cNvPr>
          <p:cNvSpPr>
            <a:spLocks noGrp="1"/>
          </p:cNvSpPr>
          <p:nvPr>
            <p:ph type="body" sz="quarter" idx="58"/>
          </p:nvPr>
        </p:nvSpPr>
        <p:spPr>
          <a:xfrm>
            <a:off x="9862395" y="2065107"/>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04" name="Text Placeholder 4">
            <a:extLst>
              <a:ext uri="{FF2B5EF4-FFF2-40B4-BE49-F238E27FC236}">
                <a16:creationId xmlns:a16="http://schemas.microsoft.com/office/drawing/2014/main" id="{4BEA02DE-B75F-5C4D-9769-62A189C67C1B}"/>
              </a:ext>
            </a:extLst>
          </p:cNvPr>
          <p:cNvSpPr>
            <a:spLocks noGrp="1"/>
          </p:cNvSpPr>
          <p:nvPr>
            <p:ph type="body" sz="quarter" idx="59" hasCustomPrompt="1"/>
          </p:nvPr>
        </p:nvSpPr>
        <p:spPr>
          <a:xfrm>
            <a:off x="9862994" y="1690413"/>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08" name="Text Placeholder 5">
            <a:extLst>
              <a:ext uri="{FF2B5EF4-FFF2-40B4-BE49-F238E27FC236}">
                <a16:creationId xmlns:a16="http://schemas.microsoft.com/office/drawing/2014/main" id="{BAA490AF-5944-E246-B449-DA405A97B933}"/>
              </a:ext>
            </a:extLst>
          </p:cNvPr>
          <p:cNvSpPr>
            <a:spLocks noGrp="1"/>
          </p:cNvSpPr>
          <p:nvPr>
            <p:ph type="body" sz="quarter" idx="60" hasCustomPrompt="1"/>
          </p:nvPr>
        </p:nvSpPr>
        <p:spPr>
          <a:xfrm>
            <a:off x="2704337"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1</a:t>
            </a:r>
          </a:p>
        </p:txBody>
      </p:sp>
      <p:sp>
        <p:nvSpPr>
          <p:cNvPr id="109" name="Text Placeholder 5">
            <a:extLst>
              <a:ext uri="{FF2B5EF4-FFF2-40B4-BE49-F238E27FC236}">
                <a16:creationId xmlns:a16="http://schemas.microsoft.com/office/drawing/2014/main" id="{6D940F09-DAF9-7A47-9AB5-A51CFB08250D}"/>
              </a:ext>
            </a:extLst>
          </p:cNvPr>
          <p:cNvSpPr>
            <a:spLocks noGrp="1"/>
          </p:cNvSpPr>
          <p:nvPr>
            <p:ph type="body" sz="quarter" idx="61"/>
          </p:nvPr>
        </p:nvSpPr>
        <p:spPr>
          <a:xfrm>
            <a:off x="2949366"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0" name="Text Placeholder 4">
            <a:extLst>
              <a:ext uri="{FF2B5EF4-FFF2-40B4-BE49-F238E27FC236}">
                <a16:creationId xmlns:a16="http://schemas.microsoft.com/office/drawing/2014/main" id="{9EDA66E3-1380-1546-941A-6D098B4274ED}"/>
              </a:ext>
            </a:extLst>
          </p:cNvPr>
          <p:cNvSpPr>
            <a:spLocks noGrp="1"/>
          </p:cNvSpPr>
          <p:nvPr>
            <p:ph type="body" sz="quarter" idx="62" hasCustomPrompt="1"/>
          </p:nvPr>
        </p:nvSpPr>
        <p:spPr>
          <a:xfrm>
            <a:off x="2949965"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2" name="Text Placeholder 5">
            <a:extLst>
              <a:ext uri="{FF2B5EF4-FFF2-40B4-BE49-F238E27FC236}">
                <a16:creationId xmlns:a16="http://schemas.microsoft.com/office/drawing/2014/main" id="{425CF853-450F-F640-8BA4-C196BF5124E2}"/>
              </a:ext>
            </a:extLst>
          </p:cNvPr>
          <p:cNvSpPr>
            <a:spLocks noGrp="1"/>
          </p:cNvSpPr>
          <p:nvPr>
            <p:ph type="body" sz="quarter" idx="63" hasCustomPrompt="1"/>
          </p:nvPr>
        </p:nvSpPr>
        <p:spPr>
          <a:xfrm>
            <a:off x="5006503"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2</a:t>
            </a:r>
          </a:p>
        </p:txBody>
      </p:sp>
      <p:sp>
        <p:nvSpPr>
          <p:cNvPr id="113" name="Text Placeholder 5">
            <a:extLst>
              <a:ext uri="{FF2B5EF4-FFF2-40B4-BE49-F238E27FC236}">
                <a16:creationId xmlns:a16="http://schemas.microsoft.com/office/drawing/2014/main" id="{1F8FF9C9-95A0-2849-B6B9-D62F71216A26}"/>
              </a:ext>
            </a:extLst>
          </p:cNvPr>
          <p:cNvSpPr>
            <a:spLocks noGrp="1"/>
          </p:cNvSpPr>
          <p:nvPr>
            <p:ph type="body" sz="quarter" idx="64"/>
          </p:nvPr>
        </p:nvSpPr>
        <p:spPr>
          <a:xfrm>
            <a:off x="5251532"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4" name="Text Placeholder 4">
            <a:extLst>
              <a:ext uri="{FF2B5EF4-FFF2-40B4-BE49-F238E27FC236}">
                <a16:creationId xmlns:a16="http://schemas.microsoft.com/office/drawing/2014/main" id="{7D603A41-2583-534D-95F6-7BE6EA43A9EB}"/>
              </a:ext>
            </a:extLst>
          </p:cNvPr>
          <p:cNvSpPr>
            <a:spLocks noGrp="1"/>
          </p:cNvSpPr>
          <p:nvPr>
            <p:ph type="body" sz="quarter" idx="65" hasCustomPrompt="1"/>
          </p:nvPr>
        </p:nvSpPr>
        <p:spPr>
          <a:xfrm>
            <a:off x="5252131"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5" name="Text Placeholder 5">
            <a:extLst>
              <a:ext uri="{FF2B5EF4-FFF2-40B4-BE49-F238E27FC236}">
                <a16:creationId xmlns:a16="http://schemas.microsoft.com/office/drawing/2014/main" id="{3247D261-CE27-9F43-AF3A-8862EF62C92B}"/>
              </a:ext>
            </a:extLst>
          </p:cNvPr>
          <p:cNvSpPr>
            <a:spLocks noGrp="1"/>
          </p:cNvSpPr>
          <p:nvPr>
            <p:ph type="body" sz="quarter" idx="66" hasCustomPrompt="1"/>
          </p:nvPr>
        </p:nvSpPr>
        <p:spPr>
          <a:xfrm>
            <a:off x="7315200"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3</a:t>
            </a:r>
          </a:p>
        </p:txBody>
      </p:sp>
      <p:sp>
        <p:nvSpPr>
          <p:cNvPr id="116" name="Text Placeholder 5">
            <a:extLst>
              <a:ext uri="{FF2B5EF4-FFF2-40B4-BE49-F238E27FC236}">
                <a16:creationId xmlns:a16="http://schemas.microsoft.com/office/drawing/2014/main" id="{4F0BD33A-9460-7247-8D26-A6A3A1697996}"/>
              </a:ext>
            </a:extLst>
          </p:cNvPr>
          <p:cNvSpPr>
            <a:spLocks noGrp="1"/>
          </p:cNvSpPr>
          <p:nvPr>
            <p:ph type="body" sz="quarter" idx="67"/>
          </p:nvPr>
        </p:nvSpPr>
        <p:spPr>
          <a:xfrm>
            <a:off x="7560229"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17" name="Text Placeholder 4">
            <a:extLst>
              <a:ext uri="{FF2B5EF4-FFF2-40B4-BE49-F238E27FC236}">
                <a16:creationId xmlns:a16="http://schemas.microsoft.com/office/drawing/2014/main" id="{84E7A163-5854-7045-B361-BAC98D2AC5BA}"/>
              </a:ext>
            </a:extLst>
          </p:cNvPr>
          <p:cNvSpPr>
            <a:spLocks noGrp="1"/>
          </p:cNvSpPr>
          <p:nvPr>
            <p:ph type="body" sz="quarter" idx="68" hasCustomPrompt="1"/>
          </p:nvPr>
        </p:nvSpPr>
        <p:spPr>
          <a:xfrm>
            <a:off x="7560828"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118" name="Text Placeholder 5">
            <a:extLst>
              <a:ext uri="{FF2B5EF4-FFF2-40B4-BE49-F238E27FC236}">
                <a16:creationId xmlns:a16="http://schemas.microsoft.com/office/drawing/2014/main" id="{486B3B76-46AB-0B47-8C58-C92CB6DE6FA9}"/>
              </a:ext>
            </a:extLst>
          </p:cNvPr>
          <p:cNvSpPr>
            <a:spLocks noGrp="1"/>
          </p:cNvSpPr>
          <p:nvPr>
            <p:ph type="body" sz="quarter" idx="69" hasCustomPrompt="1"/>
          </p:nvPr>
        </p:nvSpPr>
        <p:spPr>
          <a:xfrm>
            <a:off x="9617366" y="4168271"/>
            <a:ext cx="411620" cy="537281"/>
          </a:xfrm>
        </p:spPr>
        <p:txBody>
          <a:bodyPr>
            <a:noAutofit/>
          </a:bodyPr>
          <a:lstStyle>
            <a:lvl1pPr marL="0" indent="0">
              <a:lnSpc>
                <a:spcPct val="100000"/>
              </a:lnSpc>
              <a:spcBef>
                <a:spcPts val="0"/>
              </a:spcBef>
              <a:spcAft>
                <a:spcPts val="300"/>
              </a:spcAft>
              <a:buClr>
                <a:schemeClr val="tx1"/>
              </a:buClr>
              <a:buNone/>
              <a:defRPr sz="2000" b="0" i="0">
                <a:latin typeface="Times New Roman" panose="02020603050405020304" pitchFamily="18" charset="0"/>
              </a:defRPr>
            </a:lvl1pPr>
            <a:lvl2pPr marL="0" indent="0">
              <a:lnSpc>
                <a:spcPct val="100000"/>
              </a:lnSpc>
              <a:spcBef>
                <a:spcPts val="0"/>
              </a:spcBef>
              <a:spcAft>
                <a:spcPts val="300"/>
              </a:spcAft>
              <a:buClr>
                <a:schemeClr val="tx1"/>
              </a:buClr>
              <a:buFont typeface="Arial" panose="020B0604020202020204" pitchFamily="34" charset="0"/>
              <a:buNone/>
              <a:tabLst/>
              <a:defRPr sz="1200"/>
            </a:lvl2pPr>
            <a:lvl3pPr marL="171450" indent="-161925">
              <a:buClr>
                <a:schemeClr val="tx1"/>
              </a:buClr>
              <a:buFont typeface="Arial" panose="020B0604020202020204" pitchFamily="34" charset="0"/>
              <a:buChar char="•"/>
              <a:tabLst/>
              <a:defRPr sz="1200"/>
            </a:lvl3pPr>
            <a:lvl4pPr marL="1371600" indent="0">
              <a:buNone/>
              <a:defRPr/>
            </a:lvl4pPr>
            <a:lvl5pPr marL="1828800" indent="0">
              <a:buNone/>
              <a:defRPr/>
            </a:lvl5pPr>
          </a:lstStyle>
          <a:p>
            <a:pPr lvl="0"/>
            <a:r>
              <a:rPr lang="en-US" dirty="0"/>
              <a:t>4</a:t>
            </a:r>
          </a:p>
        </p:txBody>
      </p:sp>
      <p:sp>
        <p:nvSpPr>
          <p:cNvPr id="119" name="Text Placeholder 5">
            <a:extLst>
              <a:ext uri="{FF2B5EF4-FFF2-40B4-BE49-F238E27FC236}">
                <a16:creationId xmlns:a16="http://schemas.microsoft.com/office/drawing/2014/main" id="{4C683D01-3C28-4044-BEA7-46C79AD40997}"/>
              </a:ext>
            </a:extLst>
          </p:cNvPr>
          <p:cNvSpPr>
            <a:spLocks noGrp="1"/>
          </p:cNvSpPr>
          <p:nvPr>
            <p:ph type="body" sz="quarter" idx="70"/>
          </p:nvPr>
        </p:nvSpPr>
        <p:spPr>
          <a:xfrm>
            <a:off x="9862395" y="4588851"/>
            <a:ext cx="1546434" cy="1073106"/>
          </a:xfrm>
        </p:spPr>
        <p:txBody>
          <a:bodyPr>
            <a:noAutofit/>
          </a:bodyPr>
          <a:lstStyle>
            <a:lvl1pPr marL="0" indent="0">
              <a:lnSpc>
                <a:spcPct val="100000"/>
              </a:lnSpc>
              <a:spcBef>
                <a:spcPts val="0"/>
              </a:spcBef>
              <a:spcAft>
                <a:spcPts val="300"/>
              </a:spcAft>
              <a:buClr>
                <a:schemeClr val="tx1"/>
              </a:buClr>
              <a:buNone/>
              <a:defRPr sz="1200" b="0">
                <a:latin typeface="Arial" panose="020B0604020202020204" pitchFamily="34" charset="0"/>
                <a:cs typeface="Arial" panose="020B0604020202020204" pitchFamily="34" charset="0"/>
              </a:defRPr>
            </a:lvl1pPr>
            <a:lvl2pPr marL="171450" indent="-171450">
              <a:lnSpc>
                <a:spcPct val="100000"/>
              </a:lnSpc>
              <a:spcBef>
                <a:spcPts val="0"/>
              </a:spcBef>
              <a:spcAft>
                <a:spcPts val="300"/>
              </a:spcAft>
              <a:buClr>
                <a:schemeClr val="tx1"/>
              </a:buClr>
              <a:buFont typeface="Arial" panose="020B0604020202020204" pitchFamily="34" charset="0"/>
              <a:buChar char="•"/>
              <a:tabLst/>
              <a:defRPr sz="1100"/>
            </a:lvl2pPr>
            <a:lvl3pPr marL="344488" indent="-173038">
              <a:buClr>
                <a:schemeClr val="tx1"/>
              </a:buClr>
              <a:buFont typeface="Arial" panose="020B0604020202020204" pitchFamily="34" charset="0"/>
              <a:buChar char="•"/>
              <a:tabLst/>
              <a:defRPr sz="105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120" name="Text Placeholder 4">
            <a:extLst>
              <a:ext uri="{FF2B5EF4-FFF2-40B4-BE49-F238E27FC236}">
                <a16:creationId xmlns:a16="http://schemas.microsoft.com/office/drawing/2014/main" id="{A6F0ECB2-790F-B446-AD98-DDF5B932186A}"/>
              </a:ext>
            </a:extLst>
          </p:cNvPr>
          <p:cNvSpPr>
            <a:spLocks noGrp="1"/>
          </p:cNvSpPr>
          <p:nvPr>
            <p:ph type="body" sz="quarter" idx="71" hasCustomPrompt="1"/>
          </p:nvPr>
        </p:nvSpPr>
        <p:spPr>
          <a:xfrm>
            <a:off x="9862994" y="4214157"/>
            <a:ext cx="1546068" cy="275337"/>
          </a:xfrm>
        </p:spPr>
        <p:txBody>
          <a:bodyPr>
            <a:noAutofit/>
          </a:bodyPr>
          <a:lstStyle>
            <a:lvl1pPr marL="0" indent="0">
              <a:buNone/>
              <a:defRPr sz="1800" b="0" i="0">
                <a:latin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 here</a:t>
            </a:r>
          </a:p>
        </p:txBody>
      </p:sp>
      <p:sp>
        <p:nvSpPr>
          <p:cNvPr id="32" name="Rectangle 31">
            <a:extLst>
              <a:ext uri="{FF2B5EF4-FFF2-40B4-BE49-F238E27FC236}">
                <a16:creationId xmlns:a16="http://schemas.microsoft.com/office/drawing/2014/main" id="{10A4C223-9D28-1941-986F-EEEC44026065}"/>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494142973"/>
      </p:ext>
    </p:extLst>
  </p:cSld>
  <p:clrMapOvr>
    <a:masterClrMapping/>
  </p:clrMapOvr>
  <p:extLst>
    <p:ext uri="{DCECCB84-F9BA-43D5-87BE-67443E8EF086}">
      <p15:sldGuideLst xmlns:p15="http://schemas.microsoft.com/office/powerpoint/2012/main">
        <p15:guide id="2" orient="horz" pos="1200">
          <p15:clr>
            <a:srgbClr val="FBAE40"/>
          </p15:clr>
        </p15:guide>
        <p15:guide id="4" orient="horz" pos="816">
          <p15:clr>
            <a:srgbClr val="FBAE40"/>
          </p15:clr>
        </p15:guide>
        <p15:guide id="5" orient="horz" pos="4032">
          <p15:clr>
            <a:srgbClr val="FBAE40"/>
          </p15:clr>
        </p15:guide>
        <p15:guide id="6" pos="5808">
          <p15:clr>
            <a:srgbClr val="FBAE40"/>
          </p15:clr>
        </p15:guide>
        <p15:guide id="7" pos="4032">
          <p15:clr>
            <a:srgbClr val="FBAE40"/>
          </p15:clr>
        </p15:guide>
        <p15:guide id="8" orient="horz" pos="2544">
          <p15:clr>
            <a:srgbClr val="FBAE40"/>
          </p15:clr>
        </p15:guide>
        <p15:guide id="9" orient="horz" pos="226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38200"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4546048"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8253896" y="2438400"/>
            <a:ext cx="3099904" cy="1524000"/>
          </a:xfrm>
        </p:spPr>
        <p:txBody>
          <a:bodyPr>
            <a:noAutofit/>
          </a:bodyPr>
          <a:lstStyle>
            <a:lvl1pPr marL="0" indent="0">
              <a:buNone/>
              <a:defRPr sz="1400" b="1"/>
            </a:lvl1pPr>
            <a:lvl2pPr marL="177800" indent="-168275">
              <a:buFont typeface="Arial" panose="020B0604020202020204" pitchFamily="34" charset="0"/>
              <a:buChar char="•"/>
              <a:tabLst/>
              <a:defRPr sz="1200"/>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178303109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Lead-in-3 Photo Box with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09600" y="4267200"/>
            <a:ext cx="3429000"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11" name="Content Placeholder 4">
            <a:extLst>
              <a:ext uri="{FF2B5EF4-FFF2-40B4-BE49-F238E27FC236}">
                <a16:creationId xmlns:a16="http://schemas.microsoft.com/office/drawing/2014/main" id="{65A3341D-8EF3-B243-982C-895BC5A42FFA}"/>
              </a:ext>
            </a:extLst>
          </p:cNvPr>
          <p:cNvSpPr>
            <a:spLocks noGrp="1"/>
          </p:cNvSpPr>
          <p:nvPr>
            <p:ph sz="quarter" idx="17"/>
          </p:nvPr>
        </p:nvSpPr>
        <p:spPr>
          <a:xfrm>
            <a:off x="4448900" y="4267200"/>
            <a:ext cx="3325114"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13" name="Content Placeholder 4">
            <a:extLst>
              <a:ext uri="{FF2B5EF4-FFF2-40B4-BE49-F238E27FC236}">
                <a16:creationId xmlns:a16="http://schemas.microsoft.com/office/drawing/2014/main" id="{56C57E23-4491-724E-9510-CDA7B6910474}"/>
              </a:ext>
            </a:extLst>
          </p:cNvPr>
          <p:cNvSpPr>
            <a:spLocks noGrp="1"/>
          </p:cNvSpPr>
          <p:nvPr>
            <p:ph sz="quarter" idx="18"/>
          </p:nvPr>
        </p:nvSpPr>
        <p:spPr>
          <a:xfrm>
            <a:off x="8196506" y="4267200"/>
            <a:ext cx="3379544" cy="1524000"/>
          </a:xfrm>
        </p:spPr>
        <p:txBody>
          <a:bodyPr>
            <a:noAutofit/>
          </a:bodyPr>
          <a:lstStyle>
            <a:lvl1pPr marL="0" indent="0" algn="ctr">
              <a:buNone/>
              <a:defRPr sz="1400" b="1"/>
            </a:lvl1pPr>
            <a:lvl2pPr marL="9525" indent="0" algn="ctr">
              <a:buFont typeface="Arial" panose="020B0604020202020204" pitchFamily="34" charset="0"/>
              <a:buNone/>
              <a:tabLst/>
              <a:defRPr sz="2400" b="0" i="0">
                <a:latin typeface="Times New Roman" panose="02020603050405020304" pitchFamily="18" charset="0"/>
              </a:defRPr>
            </a:lvl2pPr>
            <a:lvl3pPr marL="11113" indent="0" algn="ctr">
              <a:buNone/>
              <a:tabLst/>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br>
              <a:rPr lang="en-US" dirty="0"/>
            </a:br>
            <a:endParaRPr lang="en-US" dirty="0"/>
          </a:p>
          <a:p>
            <a:pPr lvl="2"/>
            <a:r>
              <a:rPr lang="en-US" dirty="0"/>
              <a:t>Use this text to explain the element above</a:t>
            </a:r>
          </a:p>
        </p:txBody>
      </p:sp>
      <p:sp>
        <p:nvSpPr>
          <p:cNvPr id="8" name="Rectangle 7">
            <a:extLst>
              <a:ext uri="{FF2B5EF4-FFF2-40B4-BE49-F238E27FC236}">
                <a16:creationId xmlns:a16="http://schemas.microsoft.com/office/drawing/2014/main" id="{5792E9B9-320C-014B-838C-624D9C80598C}"/>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73052074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2832">
          <p15:clr>
            <a:srgbClr val="FBAE40"/>
          </p15:clr>
        </p15:guide>
        <p15:guide id="7" pos="51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Lead-in Four Blocks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bg1"/>
              </a:buClr>
              <a:buNone/>
              <a:defRPr sz="1200" b="0">
                <a:solidFill>
                  <a:schemeClr val="bg1"/>
                </a:solidFill>
              </a:defRPr>
            </a:lvl1pPr>
            <a:lvl2pPr marL="177800" indent="-168275">
              <a:lnSpc>
                <a:spcPct val="100000"/>
              </a:lnSpc>
              <a:spcAft>
                <a:spcPts val="300"/>
              </a:spcAft>
              <a:buClr>
                <a:schemeClr val="bg1"/>
              </a:buClr>
              <a:buFont typeface="Arial" panose="020B0604020202020204" pitchFamily="34" charset="0"/>
              <a:buChar char="•"/>
              <a:tabLst/>
              <a:defRPr sz="1100" b="0">
                <a:solidFill>
                  <a:schemeClr val="bg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pic>
        <p:nvPicPr>
          <p:cNvPr id="40" name="Picture 39" descr="A picture containing text&#10;&#10;Description automatically generated">
            <a:extLst>
              <a:ext uri="{FF2B5EF4-FFF2-40B4-BE49-F238E27FC236}">
                <a16:creationId xmlns:a16="http://schemas.microsoft.com/office/drawing/2014/main" id="{BCF33F24-F628-3649-BB99-C435C2224606}"/>
              </a:ext>
            </a:extLst>
          </p:cNvPr>
          <p:cNvPicPr>
            <a:picLocks noChangeAspect="1"/>
          </p:cNvPicPr>
          <p:nvPr userDrawn="1"/>
        </p:nvPicPr>
        <p:blipFill>
          <a:blip r:embed="rId2"/>
          <a:stretch>
            <a:fillRect/>
          </a:stretch>
        </p:blipFill>
        <p:spPr>
          <a:xfrm>
            <a:off x="10934700" y="495300"/>
            <a:ext cx="647700" cy="647700"/>
          </a:xfrm>
          <a:prstGeom prst="rect">
            <a:avLst/>
          </a:prstGeom>
        </p:spPr>
      </p:pic>
      <p:sp>
        <p:nvSpPr>
          <p:cNvPr id="10" name="Rectangle 9">
            <a:extLst>
              <a:ext uri="{FF2B5EF4-FFF2-40B4-BE49-F238E27FC236}">
                <a16:creationId xmlns:a16="http://schemas.microsoft.com/office/drawing/2014/main" id="{ED4709A2-5B30-EC46-8130-9C5B4F2C52B3}"/>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30044951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tx1"/>
              </a:buClr>
              <a:buNone/>
              <a:defRPr sz="1200" b="0">
                <a:solidFill>
                  <a:schemeClr val="tx1"/>
                </a:solidFill>
              </a:defRPr>
            </a:lvl1pPr>
            <a:lvl2pPr marL="177800" indent="-168275">
              <a:lnSpc>
                <a:spcPct val="100000"/>
              </a:lnSpc>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6969155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495300"/>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864828" y="2220413"/>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615950" y="1524000"/>
            <a:ext cx="10966450" cy="533400"/>
          </a:xfrm>
        </p:spPr>
        <p:txBody>
          <a:bodyPr>
            <a:normAutofit/>
          </a:bodyPr>
          <a:lstStyle>
            <a:lvl1pPr marL="0" indent="0">
              <a:lnSpc>
                <a:spcPct val="100000"/>
              </a:lnSpc>
              <a:spcBef>
                <a:spcPts val="0"/>
              </a:spcBef>
              <a:spcAft>
                <a:spcPts val="3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6815462" y="2220413"/>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864828" y="4419600"/>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6815461" y="4419600"/>
            <a:ext cx="2322309" cy="1524000"/>
          </a:xfrm>
        </p:spPr>
        <p:txBody>
          <a:bodyPr>
            <a:noAutofit/>
          </a:bodyPr>
          <a:lstStyle>
            <a:lvl1pPr marL="0" indent="0">
              <a:lnSpc>
                <a:spcPct val="100000"/>
              </a:lnSpc>
              <a:spcAft>
                <a:spcPts val="300"/>
              </a:spcAft>
              <a:buClr>
                <a:schemeClr val="tx1"/>
              </a:buClr>
              <a:buNone/>
              <a:defRPr sz="1200" b="1">
                <a:solidFill>
                  <a:schemeClr val="tx1"/>
                </a:solidFill>
              </a:defRPr>
            </a:lvl1pPr>
            <a:lvl2pPr marL="177800" indent="-168275">
              <a:lnSpc>
                <a:spcPct val="100000"/>
              </a:lnSpc>
              <a:spcBef>
                <a:spcPts val="0"/>
              </a:spcBef>
              <a:spcAft>
                <a:spcPts val="300"/>
              </a:spcAft>
              <a:buClr>
                <a:schemeClr val="tx1"/>
              </a:buClr>
              <a:buFont typeface="Arial" panose="020B0604020202020204" pitchFamily="34" charset="0"/>
              <a:buChar char="•"/>
              <a:tabLst/>
              <a:defRPr sz="1100" b="0">
                <a:solidFill>
                  <a:schemeClr val="tx1"/>
                </a:solidFill>
              </a:defRPr>
            </a:lvl2pPr>
            <a:lvl3pPr marL="914400" indent="0">
              <a:buNone/>
              <a:defRPr sz="1100"/>
            </a:lvl3pPr>
            <a:lvl4pPr marL="1371600" indent="0">
              <a:buNone/>
              <a:defRPr sz="1050"/>
            </a:lvl4pPr>
            <a:lvl5pPr marL="1828800" indent="0">
              <a:buNone/>
              <a:defRPr sz="1050"/>
            </a:lvl5pPr>
          </a:lstStyle>
          <a:p>
            <a:pPr lvl="0"/>
            <a:r>
              <a:rPr lang="en-US" dirty="0"/>
              <a:t>Click to edit Master text styles</a:t>
            </a:r>
          </a:p>
          <a:p>
            <a:pPr lvl="1"/>
            <a:r>
              <a:rPr lang="en-US" dirty="0"/>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00A48441-E41C-4B45-AFF0-DF1B02386EE3}"/>
              </a:ext>
            </a:extLst>
          </p:cNvPr>
          <p:cNvSpPr/>
          <p:nvPr userDrawn="1"/>
        </p:nvSpPr>
        <p:spPr>
          <a:xfrm>
            <a:off x="0" y="495300"/>
            <a:ext cx="100584"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8400989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with three wid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609600" y="795528"/>
            <a:ext cx="10829365" cy="647700"/>
          </a:xfrm>
        </p:spPr>
        <p:txBody>
          <a:bodyPr anchor="t" anchorCtr="0">
            <a:noAutofit/>
          </a:bodyPr>
          <a:lstStyle>
            <a:lvl1pPr>
              <a:defRPr sz="3600" b="0" i="0" spc="0"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914400" y="1752600"/>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hasCustomPrompt="1"/>
          </p:nvPr>
        </p:nvSpPr>
        <p:spPr>
          <a:xfrm>
            <a:off x="1498004" y="1841509"/>
            <a:ext cx="5436195" cy="887413"/>
          </a:xfrm>
        </p:spPr>
        <p:txBody>
          <a:bodyPr/>
          <a:lstStyle>
            <a:lvl1pPr marL="0" indent="0">
              <a:lnSpc>
                <a:spcPct val="100000"/>
              </a:lnSpc>
              <a:spcBef>
                <a:spcPts val="0"/>
              </a:spcBef>
              <a:spcAft>
                <a:spcPts val="300"/>
              </a:spcAft>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53" name="Content Placeholder 5">
            <a:extLst>
              <a:ext uri="{FF2B5EF4-FFF2-40B4-BE49-F238E27FC236}">
                <a16:creationId xmlns:a16="http://schemas.microsoft.com/office/drawing/2014/main" id="{7B0FB2FC-62C7-EB4F-A95B-81A1E6D7F865}"/>
              </a:ext>
            </a:extLst>
          </p:cNvPr>
          <p:cNvSpPr>
            <a:spLocks noGrp="1"/>
          </p:cNvSpPr>
          <p:nvPr>
            <p:ph sz="quarter" idx="22" hasCustomPrompt="1"/>
          </p:nvPr>
        </p:nvSpPr>
        <p:spPr>
          <a:xfrm>
            <a:off x="914400" y="3265142"/>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54" name="Content Placeholder 7">
            <a:extLst>
              <a:ext uri="{FF2B5EF4-FFF2-40B4-BE49-F238E27FC236}">
                <a16:creationId xmlns:a16="http://schemas.microsoft.com/office/drawing/2014/main" id="{EEB0BD9B-A4B0-EE4F-9BAA-92A1F5FC9E0F}"/>
              </a:ext>
            </a:extLst>
          </p:cNvPr>
          <p:cNvSpPr>
            <a:spLocks noGrp="1"/>
          </p:cNvSpPr>
          <p:nvPr>
            <p:ph sz="quarter" idx="23" hasCustomPrompt="1"/>
          </p:nvPr>
        </p:nvSpPr>
        <p:spPr>
          <a:xfrm>
            <a:off x="1498004" y="3354051"/>
            <a:ext cx="5436195" cy="887413"/>
          </a:xfrm>
        </p:spPr>
        <p:txBody>
          <a:bodyPr/>
          <a:lstStyle>
            <a:lvl1pPr marL="0" indent="0">
              <a:lnSpc>
                <a:spcPct val="100000"/>
              </a:lnSpc>
              <a:spcBef>
                <a:spcPts val="0"/>
              </a:spcBef>
              <a:spcAft>
                <a:spcPts val="300"/>
              </a:spcAft>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55" name="Content Placeholder 5">
            <a:extLst>
              <a:ext uri="{FF2B5EF4-FFF2-40B4-BE49-F238E27FC236}">
                <a16:creationId xmlns:a16="http://schemas.microsoft.com/office/drawing/2014/main" id="{5DB9CB79-023E-EA4A-A1C3-0C1CA83ED09B}"/>
              </a:ext>
            </a:extLst>
          </p:cNvPr>
          <p:cNvSpPr>
            <a:spLocks noGrp="1"/>
          </p:cNvSpPr>
          <p:nvPr>
            <p:ph sz="quarter" idx="24" hasCustomPrompt="1"/>
          </p:nvPr>
        </p:nvSpPr>
        <p:spPr>
          <a:xfrm>
            <a:off x="914400" y="4763933"/>
            <a:ext cx="396875" cy="565150"/>
          </a:xfrm>
        </p:spPr>
        <p:txBody>
          <a:bodyPr>
            <a:noAutofit/>
          </a:bodyPr>
          <a:lstStyle>
            <a:lvl1pPr marL="0" indent="0">
              <a:buNone/>
              <a:defRPr sz="4800" b="0" i="0">
                <a:latin typeface="Times New Roman" panose="02020603050405020304" pitchFamily="18" charset="0"/>
              </a:defRPr>
            </a:lvl1pPr>
          </a:lstStyle>
          <a:p>
            <a:pPr lvl="0"/>
            <a:r>
              <a:rPr lang="en-US" dirty="0"/>
              <a:t>2</a:t>
            </a:r>
          </a:p>
        </p:txBody>
      </p:sp>
      <p:sp>
        <p:nvSpPr>
          <p:cNvPr id="56" name="Content Placeholder 7">
            <a:extLst>
              <a:ext uri="{FF2B5EF4-FFF2-40B4-BE49-F238E27FC236}">
                <a16:creationId xmlns:a16="http://schemas.microsoft.com/office/drawing/2014/main" id="{B2A58627-E237-174C-B8DC-CDB58D3B6B60}"/>
              </a:ext>
            </a:extLst>
          </p:cNvPr>
          <p:cNvSpPr>
            <a:spLocks noGrp="1"/>
          </p:cNvSpPr>
          <p:nvPr>
            <p:ph sz="quarter" idx="25" hasCustomPrompt="1"/>
          </p:nvPr>
        </p:nvSpPr>
        <p:spPr>
          <a:xfrm>
            <a:off x="1498004" y="4852842"/>
            <a:ext cx="5436195" cy="887413"/>
          </a:xfrm>
        </p:spPr>
        <p:txBody>
          <a:bodyPr/>
          <a:lstStyle>
            <a:lvl1pPr marL="0" indent="0">
              <a:buNone/>
              <a:defRPr sz="1400" b="0"/>
            </a:lvl1pPr>
            <a:lvl2pPr marL="115888" indent="-109538">
              <a:buClr>
                <a:schemeClr val="tx1"/>
              </a:buClr>
              <a:tabLst/>
              <a:defRPr sz="1200"/>
            </a:lvl2pPr>
          </a:lstStyle>
          <a:p>
            <a:pPr lvl="0"/>
            <a:r>
              <a:rPr lang="en-US" dirty="0"/>
              <a:t>Use this text box to share an important idea that should be addressed</a:t>
            </a:r>
          </a:p>
          <a:p>
            <a:pPr lvl="1"/>
            <a:r>
              <a:rPr lang="en-US" dirty="0"/>
              <a:t>Second level</a:t>
            </a:r>
          </a:p>
        </p:txBody>
      </p:sp>
      <p:sp>
        <p:nvSpPr>
          <p:cNvPr id="31" name="Picture Placeholder 30">
            <a:extLst>
              <a:ext uri="{FF2B5EF4-FFF2-40B4-BE49-F238E27FC236}">
                <a16:creationId xmlns:a16="http://schemas.microsoft.com/office/drawing/2014/main" id="{4BD1A7D2-16B5-3545-9409-876977003F00}"/>
              </a:ext>
            </a:extLst>
          </p:cNvPr>
          <p:cNvSpPr>
            <a:spLocks noGrp="1"/>
          </p:cNvSpPr>
          <p:nvPr>
            <p:ph type="pic" sz="quarter" idx="26"/>
          </p:nvPr>
        </p:nvSpPr>
        <p:spPr>
          <a:xfrm>
            <a:off x="7543800" y="1219200"/>
            <a:ext cx="4038600" cy="5105400"/>
          </a:xfrm>
        </p:spPr>
        <p:txBody>
          <a:bodyPr/>
          <a:lstStyle/>
          <a:p>
            <a:endParaRPr lang="en-US"/>
          </a:p>
        </p:txBody>
      </p:sp>
      <p:sp>
        <p:nvSpPr>
          <p:cNvPr id="11" name="Rectangle 10">
            <a:extLst>
              <a:ext uri="{FF2B5EF4-FFF2-40B4-BE49-F238E27FC236}">
                <a16:creationId xmlns:a16="http://schemas.microsoft.com/office/drawing/2014/main" id="{9B31F1A4-797D-7A47-B5B8-45F021241F1A}"/>
              </a:ext>
            </a:extLst>
          </p:cNvPr>
          <p:cNvSpPr/>
          <p:nvPr userDrawn="1"/>
        </p:nvSpPr>
        <p:spPr>
          <a:xfrm>
            <a:off x="0" y="0"/>
            <a:ext cx="12191999" cy="185738"/>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389998077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image" Target="../media/image1.png"/><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image" Target="../media/image2.png"/><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B7647-E96E-DD4E-9440-312E1C3FBCDF}"/>
              </a:ext>
            </a:extLst>
          </p:cNvPr>
          <p:cNvSpPr>
            <a:spLocks noGrp="1"/>
          </p:cNvSpPr>
          <p:nvPr>
            <p:ph type="title"/>
          </p:nvPr>
        </p:nvSpPr>
        <p:spPr>
          <a:xfrm>
            <a:off x="609600" y="824562"/>
            <a:ext cx="10934700" cy="852862"/>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57346BBD-B1C1-CA43-A659-50CD77042B97}"/>
              </a:ext>
            </a:extLst>
          </p:cNvPr>
          <p:cNvSpPr>
            <a:spLocks noGrp="1"/>
          </p:cNvSpPr>
          <p:nvPr>
            <p:ph type="body" idx="1"/>
          </p:nvPr>
        </p:nvSpPr>
        <p:spPr>
          <a:xfrm>
            <a:off x="609600" y="1812361"/>
            <a:ext cx="10972800" cy="4351338"/>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4">
            <a:extLst>
              <a:ext uri="{FF2B5EF4-FFF2-40B4-BE49-F238E27FC236}">
                <a16:creationId xmlns:a16="http://schemas.microsoft.com/office/drawing/2014/main" id="{46143B46-18BC-0E42-AD2C-997BBE9B07A3}"/>
              </a:ext>
            </a:extLst>
          </p:cNvPr>
          <p:cNvSpPr>
            <a:spLocks noGrp="1"/>
          </p:cNvSpPr>
          <p:nvPr>
            <p:ph type="sldNum" sz="quarter" idx="4"/>
          </p:nvPr>
        </p:nvSpPr>
        <p:spPr>
          <a:xfrm>
            <a:off x="11125200" y="6400800"/>
            <a:ext cx="457200" cy="365125"/>
          </a:xfrm>
          <a:prstGeom prst="rect">
            <a:avLst/>
          </a:prstGeom>
        </p:spPr>
        <p:txBody>
          <a:bodyPr lIns="0" tIns="0" rIns="0" bIns="0"/>
          <a:lstStyle>
            <a:lvl1pPr algn="r">
              <a:defRPr sz="1050">
                <a:solidFill>
                  <a:schemeClr val="tx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8FE52CF1-DBA9-BF43-A206-0BCA6F3898FF}"/>
              </a:ext>
            </a:extLst>
          </p:cNvPr>
          <p:cNvPicPr>
            <a:picLocks noChangeAspect="1"/>
          </p:cNvPicPr>
          <p:nvPr userDrawn="1"/>
        </p:nvPicPr>
        <p:blipFill>
          <a:blip r:embed="rId135"/>
          <a:stretch>
            <a:fillRect/>
          </a:stretch>
        </p:blipFill>
        <p:spPr>
          <a:xfrm>
            <a:off x="609600" y="6406415"/>
            <a:ext cx="990600" cy="146755"/>
          </a:xfrm>
          <a:prstGeom prst="rect">
            <a:avLst/>
          </a:prstGeom>
        </p:spPr>
      </p:pic>
      <p:cxnSp>
        <p:nvCxnSpPr>
          <p:cNvPr id="8" name="Straight Connector 7">
            <a:extLst>
              <a:ext uri="{FF2B5EF4-FFF2-40B4-BE49-F238E27FC236}">
                <a16:creationId xmlns:a16="http://schemas.microsoft.com/office/drawing/2014/main" id="{540C0270-3051-864C-9D3C-393BD31963F8}"/>
              </a:ext>
            </a:extLst>
          </p:cNvPr>
          <p:cNvCxnSpPr>
            <a:cxnSpLocks/>
          </p:cNvCxnSpPr>
          <p:nvPr userDrawn="1"/>
        </p:nvCxnSpPr>
        <p:spPr>
          <a:xfrm>
            <a:off x="609600" y="6324600"/>
            <a:ext cx="10972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
            <a:extLst>
              <a:ext uri="{FF2B5EF4-FFF2-40B4-BE49-F238E27FC236}">
                <a16:creationId xmlns:a16="http://schemas.microsoft.com/office/drawing/2014/main" id="{31E6F102-4966-CE49-8E97-C20B8585F3B3}"/>
              </a:ext>
            </a:extLst>
          </p:cNvPr>
          <p:cNvSpPr txBox="1">
            <a:spLocks/>
          </p:cNvSpPr>
          <p:nvPr userDrawn="1"/>
        </p:nvSpPr>
        <p:spPr>
          <a:xfrm>
            <a:off x="6858000" y="6356499"/>
            <a:ext cx="4114800" cy="196671"/>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700" dirty="0">
                <a:latin typeface="Arial"/>
                <a:ea typeface="Arial"/>
                <a:cs typeface="Arial"/>
                <a:sym typeface="Arial"/>
              </a:rPr>
              <a:t>© Franklin Covey Co. All rights reserved. PROPRIETARY AND CONFIDENTIAL </a:t>
            </a:r>
            <a:endParaRPr lang="en-US" sz="700" dirty="0"/>
          </a:p>
        </p:txBody>
      </p:sp>
      <p:pic>
        <p:nvPicPr>
          <p:cNvPr id="4" name="Picture 3" descr="A picture containing text&#10;&#10;Description automatically generated">
            <a:extLst>
              <a:ext uri="{FF2B5EF4-FFF2-40B4-BE49-F238E27FC236}">
                <a16:creationId xmlns:a16="http://schemas.microsoft.com/office/drawing/2014/main" id="{97D8CD1E-6EBD-20AA-6DDB-3F4B80C07C6C}"/>
              </a:ext>
            </a:extLst>
          </p:cNvPr>
          <p:cNvPicPr>
            <a:picLocks noChangeAspect="1"/>
          </p:cNvPicPr>
          <p:nvPr userDrawn="1"/>
        </p:nvPicPr>
        <p:blipFill>
          <a:blip r:embed="rId136"/>
          <a:stretch>
            <a:fillRect/>
          </a:stretch>
        </p:blipFill>
        <p:spPr>
          <a:xfrm>
            <a:off x="11111589" y="782092"/>
            <a:ext cx="441252" cy="441252"/>
          </a:xfrm>
          <a:prstGeom prst="rect">
            <a:avLst/>
          </a:prstGeom>
        </p:spPr>
      </p:pic>
    </p:spTree>
    <p:extLst>
      <p:ext uri="{BB962C8B-B14F-4D97-AF65-F5344CB8AC3E}">
        <p14:creationId xmlns:p14="http://schemas.microsoft.com/office/powerpoint/2010/main" val="392459199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981"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 id="2147483889" r:id="rId29"/>
    <p:sldLayoutId id="2147483890" r:id="rId30"/>
    <p:sldLayoutId id="2147483891" r:id="rId31"/>
    <p:sldLayoutId id="2147483892" r:id="rId32"/>
    <p:sldLayoutId id="2147483893" r:id="rId33"/>
    <p:sldLayoutId id="2147483894" r:id="rId34"/>
    <p:sldLayoutId id="2147483895" r:id="rId35"/>
    <p:sldLayoutId id="2147483896" r:id="rId36"/>
    <p:sldLayoutId id="2147483897" r:id="rId37"/>
    <p:sldLayoutId id="2147483990" r:id="rId38"/>
    <p:sldLayoutId id="2147483980" r:id="rId39"/>
    <p:sldLayoutId id="2147483898" r:id="rId40"/>
    <p:sldLayoutId id="2147483994" r:id="rId41"/>
    <p:sldLayoutId id="2147483992" r:id="rId42"/>
    <p:sldLayoutId id="2147483983" r:id="rId43"/>
    <p:sldLayoutId id="2147483982" r:id="rId44"/>
    <p:sldLayoutId id="2147483899" r:id="rId45"/>
    <p:sldLayoutId id="2147483988" r:id="rId46"/>
    <p:sldLayoutId id="2147483984" r:id="rId47"/>
    <p:sldLayoutId id="2147483986" r:id="rId48"/>
    <p:sldLayoutId id="2147483985" r:id="rId49"/>
    <p:sldLayoutId id="2147483987" r:id="rId50"/>
    <p:sldLayoutId id="2147483991" r:id="rId51"/>
    <p:sldLayoutId id="2147483900" r:id="rId52"/>
    <p:sldLayoutId id="2147483901" r:id="rId53"/>
    <p:sldLayoutId id="2147483902" r:id="rId54"/>
    <p:sldLayoutId id="2147483903" r:id="rId55"/>
    <p:sldLayoutId id="2147483904" r:id="rId56"/>
    <p:sldLayoutId id="2147483905" r:id="rId57"/>
    <p:sldLayoutId id="2147483906" r:id="rId58"/>
    <p:sldLayoutId id="2147483907" r:id="rId59"/>
    <p:sldLayoutId id="2147483908" r:id="rId60"/>
    <p:sldLayoutId id="2147483909" r:id="rId61"/>
    <p:sldLayoutId id="2147483910" r:id="rId62"/>
    <p:sldLayoutId id="2147483911" r:id="rId63"/>
    <p:sldLayoutId id="2147483912" r:id="rId64"/>
    <p:sldLayoutId id="2147483913" r:id="rId65"/>
    <p:sldLayoutId id="2147483914" r:id="rId66"/>
    <p:sldLayoutId id="2147483915" r:id="rId67"/>
    <p:sldLayoutId id="2147483916" r:id="rId68"/>
    <p:sldLayoutId id="2147483917" r:id="rId69"/>
    <p:sldLayoutId id="2147483918" r:id="rId70"/>
    <p:sldLayoutId id="2147483919" r:id="rId71"/>
    <p:sldLayoutId id="2147483920" r:id="rId72"/>
    <p:sldLayoutId id="2147483921" r:id="rId73"/>
    <p:sldLayoutId id="2147483922" r:id="rId74"/>
    <p:sldLayoutId id="2147483923" r:id="rId75"/>
    <p:sldLayoutId id="2147483924" r:id="rId76"/>
    <p:sldLayoutId id="2147483925" r:id="rId77"/>
    <p:sldLayoutId id="2147483926" r:id="rId78"/>
    <p:sldLayoutId id="2147483927" r:id="rId79"/>
    <p:sldLayoutId id="2147483928" r:id="rId80"/>
    <p:sldLayoutId id="2147483929" r:id="rId81"/>
    <p:sldLayoutId id="2147483930" r:id="rId82"/>
    <p:sldLayoutId id="2147483931" r:id="rId83"/>
    <p:sldLayoutId id="2147483932" r:id="rId84"/>
    <p:sldLayoutId id="2147483933" r:id="rId85"/>
    <p:sldLayoutId id="2147483934" r:id="rId86"/>
    <p:sldLayoutId id="2147483935" r:id="rId87"/>
    <p:sldLayoutId id="2147483936" r:id="rId88"/>
    <p:sldLayoutId id="2147483937" r:id="rId89"/>
    <p:sldLayoutId id="2147483993" r:id="rId90"/>
    <p:sldLayoutId id="2147483938" r:id="rId91"/>
    <p:sldLayoutId id="2147483939" r:id="rId92"/>
    <p:sldLayoutId id="2147483940" r:id="rId93"/>
    <p:sldLayoutId id="2147483941" r:id="rId94"/>
    <p:sldLayoutId id="2147483942" r:id="rId95"/>
    <p:sldLayoutId id="2147483943" r:id="rId96"/>
    <p:sldLayoutId id="2147483944" r:id="rId97"/>
    <p:sldLayoutId id="2147483945" r:id="rId98"/>
    <p:sldLayoutId id="2147483946" r:id="rId99"/>
    <p:sldLayoutId id="2147483947" r:id="rId100"/>
    <p:sldLayoutId id="2147483948" r:id="rId101"/>
    <p:sldLayoutId id="2147483949" r:id="rId102"/>
    <p:sldLayoutId id="2147483950" r:id="rId103"/>
    <p:sldLayoutId id="2147483951" r:id="rId104"/>
    <p:sldLayoutId id="2147483952" r:id="rId105"/>
    <p:sldLayoutId id="2147483953" r:id="rId106"/>
    <p:sldLayoutId id="2147483954" r:id="rId107"/>
    <p:sldLayoutId id="2147483955" r:id="rId108"/>
    <p:sldLayoutId id="2147483956" r:id="rId109"/>
    <p:sldLayoutId id="2147483957" r:id="rId110"/>
    <p:sldLayoutId id="2147483958" r:id="rId111"/>
    <p:sldLayoutId id="2147483959" r:id="rId112"/>
    <p:sldLayoutId id="2147483960" r:id="rId113"/>
    <p:sldLayoutId id="2147483961" r:id="rId114"/>
    <p:sldLayoutId id="2147483962" r:id="rId115"/>
    <p:sldLayoutId id="2147483963" r:id="rId116"/>
    <p:sldLayoutId id="2147483964" r:id="rId117"/>
    <p:sldLayoutId id="2147483965" r:id="rId118"/>
    <p:sldLayoutId id="2147483966" r:id="rId119"/>
    <p:sldLayoutId id="2147483967" r:id="rId120"/>
    <p:sldLayoutId id="2147483968" r:id="rId121"/>
    <p:sldLayoutId id="2147483969" r:id="rId122"/>
    <p:sldLayoutId id="2147483970" r:id="rId123"/>
    <p:sldLayoutId id="2147483971" r:id="rId124"/>
    <p:sldLayoutId id="2147483972" r:id="rId125"/>
    <p:sldLayoutId id="2147483973" r:id="rId126"/>
    <p:sldLayoutId id="2147483974" r:id="rId127"/>
    <p:sldLayoutId id="2147483975" r:id="rId128"/>
    <p:sldLayoutId id="2147483976" r:id="rId129"/>
    <p:sldLayoutId id="2147483977" r:id="rId130"/>
    <p:sldLayoutId id="2147483979" r:id="rId131"/>
    <p:sldLayoutId id="2147483995" r:id="rId132"/>
    <p:sldLayoutId id="2147483996" r:id="rId133"/>
  </p:sldLayoutIdLst>
  <p:hf hdr="0" ftr="0" dt="0"/>
  <p:txStyles>
    <p:titleStyle>
      <a:lvl1pPr algn="l" defTabSz="914400" rtl="0" eaLnBrk="1" latinLnBrk="0" hangingPunct="1">
        <a:lnSpc>
          <a:spcPct val="90000"/>
        </a:lnSpc>
        <a:spcBef>
          <a:spcPct val="0"/>
        </a:spcBef>
        <a:buNone/>
        <a:defRPr sz="3600" b="0" i="0" kern="1200" spc="0"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96">
          <p15:clr>
            <a:srgbClr val="F26B43"/>
          </p15:clr>
        </p15:guide>
        <p15:guide id="3" pos="384">
          <p15:clr>
            <a:srgbClr val="F26B43"/>
          </p15:clr>
        </p15:guide>
        <p15:guide id="5" orient="horz" pos="2160">
          <p15:clr>
            <a:srgbClr val="F26B43"/>
          </p15:clr>
        </p15:guide>
        <p15:guide id="6" orient="horz" pos="312">
          <p15:clr>
            <a:srgbClr val="F26B43"/>
          </p15:clr>
        </p15:guide>
        <p15:guide id="7" orient="horz" pos="600">
          <p15:clr>
            <a:srgbClr val="F26B43"/>
          </p15:clr>
        </p15:guide>
        <p15:guide id="8"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7.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6.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4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47.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4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hyperlink" Target="https://app.franklincovey.com/learn/0c2320ae-913f-4326-8171-d6dfbf2b98db" TargetMode="External"/><Relationship Id="rId2" Type="http://schemas.openxmlformats.org/officeDocument/2006/relationships/notesSlide" Target="../notesSlides/notesSlide5.xml"/><Relationship Id="rId1" Type="http://schemas.openxmlformats.org/officeDocument/2006/relationships/slideLayout" Target="../slideLayouts/slideLayout132.xml"/><Relationship Id="rId5" Type="http://schemas.openxmlformats.org/officeDocument/2006/relationships/image" Target="../media/image27.jpe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hyperlink" Target="https://app.franklincovey.com/"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BF889-57CD-8633-3EEF-B636EDBA13F1}"/>
              </a:ext>
            </a:extLst>
          </p:cNvPr>
          <p:cNvSpPr>
            <a:spLocks noGrp="1"/>
          </p:cNvSpPr>
          <p:nvPr>
            <p:ph type="sldNum" sz="quarter" idx="12"/>
          </p:nvPr>
        </p:nvSpPr>
        <p:spPr>
          <a:xfrm>
            <a:off x="11125200" y="6400800"/>
            <a:ext cx="457200" cy="365125"/>
          </a:xfrm>
        </p:spPr>
        <p:txBody>
          <a:bodyPr/>
          <a:lstStyle/>
          <a:p>
            <a:pPr lvl="0"/>
            <a:fld id="{51C557F5-C807-6C4C-A9D5-F8000D407BA5}" type="slidenum">
              <a:rPr lang="en-US" noProof="0"/>
              <a:pPr lvl="0"/>
              <a:t>1</a:t>
            </a:fld>
            <a:endParaRPr lang="en-US" noProof="0" dirty="0"/>
          </a:p>
        </p:txBody>
      </p:sp>
      <p:sp>
        <p:nvSpPr>
          <p:cNvPr id="8" name="Text Placeholder 7">
            <a:extLst>
              <a:ext uri="{FF2B5EF4-FFF2-40B4-BE49-F238E27FC236}">
                <a16:creationId xmlns:a16="http://schemas.microsoft.com/office/drawing/2014/main" id="{14ED9B74-7766-B73E-D851-493DF8792123}"/>
              </a:ext>
            </a:extLst>
          </p:cNvPr>
          <p:cNvSpPr>
            <a:spLocks noGrp="1"/>
          </p:cNvSpPr>
          <p:nvPr>
            <p:ph type="body" sz="quarter" idx="13"/>
          </p:nvPr>
        </p:nvSpPr>
        <p:spPr>
          <a:xfrm>
            <a:off x="620805" y="1363133"/>
            <a:ext cx="4937312" cy="358091"/>
          </a:xfrm>
        </p:spPr>
        <p:txBody>
          <a:bodyPr/>
          <a:lstStyle/>
          <a:p>
            <a:r>
              <a:rPr lang="en-US" dirty="0"/>
              <a:t>Flipped Classroom Session Deck</a:t>
            </a:r>
          </a:p>
        </p:txBody>
      </p:sp>
      <p:sp>
        <p:nvSpPr>
          <p:cNvPr id="9" name="Text Placeholder 8">
            <a:extLst>
              <a:ext uri="{FF2B5EF4-FFF2-40B4-BE49-F238E27FC236}">
                <a16:creationId xmlns:a16="http://schemas.microsoft.com/office/drawing/2014/main" id="{35DDF357-1C59-E245-734B-47CAA16361ED}"/>
              </a:ext>
            </a:extLst>
          </p:cNvPr>
          <p:cNvSpPr>
            <a:spLocks noGrp="1"/>
          </p:cNvSpPr>
          <p:nvPr>
            <p:ph type="body" sz="quarter" idx="14"/>
          </p:nvPr>
        </p:nvSpPr>
        <p:spPr>
          <a:xfrm>
            <a:off x="620804" y="2582333"/>
            <a:ext cx="5475195" cy="1266513"/>
          </a:xfrm>
        </p:spPr>
        <p:txBody>
          <a:bodyPr/>
          <a:lstStyle/>
          <a:p>
            <a:r>
              <a:rPr lang="en-US" sz="4800" dirty="0"/>
              <a:t>Change: How to Turn Uncertainty Into Opportunity </a:t>
            </a:r>
            <a:br>
              <a:rPr lang="en-US" sz="4800" dirty="0"/>
            </a:br>
            <a:r>
              <a:rPr lang="en-US" sz="4800" dirty="0"/>
              <a:t>(</a:t>
            </a:r>
            <a:r>
              <a:rPr lang="en-US" sz="4800" i="1" dirty="0"/>
              <a:t>Leaders</a:t>
            </a:r>
            <a:r>
              <a:rPr lang="en-US" sz="4800" dirty="0"/>
              <a:t>)</a:t>
            </a:r>
          </a:p>
          <a:p>
            <a:endParaRPr lang="en-US" sz="4800" dirty="0"/>
          </a:p>
        </p:txBody>
      </p:sp>
      <p:grpSp>
        <p:nvGrpSpPr>
          <p:cNvPr id="5" name="Group 4">
            <a:extLst>
              <a:ext uri="{FF2B5EF4-FFF2-40B4-BE49-F238E27FC236}">
                <a16:creationId xmlns:a16="http://schemas.microsoft.com/office/drawing/2014/main" id="{6BE2ACE8-77A4-0277-4385-EDEF0A33D6C6}"/>
              </a:ext>
            </a:extLst>
          </p:cNvPr>
          <p:cNvGrpSpPr/>
          <p:nvPr/>
        </p:nvGrpSpPr>
        <p:grpSpPr>
          <a:xfrm>
            <a:off x="4439479" y="2230816"/>
            <a:ext cx="7567315" cy="3264051"/>
            <a:chOff x="1796547" y="983743"/>
            <a:chExt cx="8953451" cy="3861940"/>
          </a:xfrm>
        </p:grpSpPr>
        <p:sp>
          <p:nvSpPr>
            <p:cNvPr id="6" name="object 15">
              <a:extLst>
                <a:ext uri="{FF2B5EF4-FFF2-40B4-BE49-F238E27FC236}">
                  <a16:creationId xmlns:a16="http://schemas.microsoft.com/office/drawing/2014/main" id="{C79CFDE8-4592-D2B4-89D4-C63725728DD0}"/>
                </a:ext>
              </a:extLst>
            </p:cNvPr>
            <p:cNvSpPr/>
            <p:nvPr/>
          </p:nvSpPr>
          <p:spPr>
            <a:xfrm>
              <a:off x="2939643" y="3118488"/>
              <a:ext cx="865505" cy="0"/>
            </a:xfrm>
            <a:custGeom>
              <a:avLst/>
              <a:gdLst/>
              <a:ahLst/>
              <a:cxnLst/>
              <a:rect l="l" t="t" r="r" b="b"/>
              <a:pathLst>
                <a:path w="865504">
                  <a:moveTo>
                    <a:pt x="865035" y="0"/>
                  </a:moveTo>
                  <a:lnTo>
                    <a:pt x="0" y="0"/>
                  </a:lnTo>
                </a:path>
              </a:pathLst>
            </a:custGeom>
            <a:ln w="90335">
              <a:solidFill>
                <a:srgbClr val="00AEEF"/>
              </a:solidFill>
            </a:ln>
          </p:spPr>
          <p:txBody>
            <a:bodyPr wrap="square" lIns="0" tIns="0" rIns="0" bIns="0" rtlCol="0"/>
            <a:lstStyle/>
            <a:p>
              <a:endParaRPr/>
            </a:p>
          </p:txBody>
        </p:sp>
        <p:sp>
          <p:nvSpPr>
            <p:cNvPr id="7" name="object 16">
              <a:extLst>
                <a:ext uri="{FF2B5EF4-FFF2-40B4-BE49-F238E27FC236}">
                  <a16:creationId xmlns:a16="http://schemas.microsoft.com/office/drawing/2014/main" id="{F6A7BE72-9B83-0B16-4BFE-6D471E18CBA4}"/>
                </a:ext>
              </a:extLst>
            </p:cNvPr>
            <p:cNvSpPr/>
            <p:nvPr/>
          </p:nvSpPr>
          <p:spPr>
            <a:xfrm>
              <a:off x="7997652" y="1156967"/>
              <a:ext cx="2042795" cy="1974850"/>
            </a:xfrm>
            <a:custGeom>
              <a:avLst/>
              <a:gdLst/>
              <a:ahLst/>
              <a:cxnLst/>
              <a:rect l="l" t="t" r="r" b="b"/>
              <a:pathLst>
                <a:path w="2042795" h="1974850">
                  <a:moveTo>
                    <a:pt x="0" y="1974837"/>
                  </a:moveTo>
                  <a:lnTo>
                    <a:pt x="28367" y="1931660"/>
                  </a:lnTo>
                  <a:lnTo>
                    <a:pt x="56552" y="1888356"/>
                  </a:lnTo>
                  <a:lnTo>
                    <a:pt x="84584" y="1844944"/>
                  </a:lnTo>
                  <a:lnTo>
                    <a:pt x="112492" y="1801445"/>
                  </a:lnTo>
                  <a:lnTo>
                    <a:pt x="140304" y="1757878"/>
                  </a:lnTo>
                  <a:lnTo>
                    <a:pt x="168050" y="1714265"/>
                  </a:lnTo>
                  <a:lnTo>
                    <a:pt x="195758" y="1670625"/>
                  </a:lnTo>
                  <a:lnTo>
                    <a:pt x="223457" y="1626978"/>
                  </a:lnTo>
                  <a:lnTo>
                    <a:pt x="251175" y="1583346"/>
                  </a:lnTo>
                  <a:lnTo>
                    <a:pt x="278943" y="1539747"/>
                  </a:lnTo>
                  <a:lnTo>
                    <a:pt x="306788" y="1496203"/>
                  </a:lnTo>
                  <a:lnTo>
                    <a:pt x="334739" y="1452733"/>
                  </a:lnTo>
                  <a:lnTo>
                    <a:pt x="362826" y="1409358"/>
                  </a:lnTo>
                  <a:lnTo>
                    <a:pt x="391077" y="1366098"/>
                  </a:lnTo>
                  <a:lnTo>
                    <a:pt x="419520" y="1322974"/>
                  </a:lnTo>
                  <a:lnTo>
                    <a:pt x="448186" y="1280005"/>
                  </a:lnTo>
                  <a:lnTo>
                    <a:pt x="477102" y="1237211"/>
                  </a:lnTo>
                  <a:lnTo>
                    <a:pt x="506298" y="1194614"/>
                  </a:lnTo>
                  <a:lnTo>
                    <a:pt x="535802" y="1152233"/>
                  </a:lnTo>
                  <a:lnTo>
                    <a:pt x="565644" y="1110088"/>
                  </a:lnTo>
                  <a:lnTo>
                    <a:pt x="595851" y="1068200"/>
                  </a:lnTo>
                  <a:lnTo>
                    <a:pt x="626453" y="1026589"/>
                  </a:lnTo>
                  <a:lnTo>
                    <a:pt x="657480" y="985276"/>
                  </a:lnTo>
                  <a:lnTo>
                    <a:pt x="688958" y="944279"/>
                  </a:lnTo>
                  <a:lnTo>
                    <a:pt x="720918" y="903621"/>
                  </a:lnTo>
                  <a:lnTo>
                    <a:pt x="753389" y="863320"/>
                  </a:lnTo>
                  <a:lnTo>
                    <a:pt x="784598" y="826040"/>
                  </a:lnTo>
                  <a:lnTo>
                    <a:pt x="816925" y="789301"/>
                  </a:lnTo>
                  <a:lnTo>
                    <a:pt x="850326" y="753113"/>
                  </a:lnTo>
                  <a:lnTo>
                    <a:pt x="884756" y="717485"/>
                  </a:lnTo>
                  <a:lnTo>
                    <a:pt x="920171" y="682425"/>
                  </a:lnTo>
                  <a:lnTo>
                    <a:pt x="956527" y="647944"/>
                  </a:lnTo>
                  <a:lnTo>
                    <a:pt x="993780" y="614049"/>
                  </a:lnTo>
                  <a:lnTo>
                    <a:pt x="1031887" y="580749"/>
                  </a:lnTo>
                  <a:lnTo>
                    <a:pt x="1070802" y="548055"/>
                  </a:lnTo>
                  <a:lnTo>
                    <a:pt x="1110482" y="515974"/>
                  </a:lnTo>
                  <a:lnTo>
                    <a:pt x="1150883" y="484516"/>
                  </a:lnTo>
                  <a:lnTo>
                    <a:pt x="1191961" y="453689"/>
                  </a:lnTo>
                  <a:lnTo>
                    <a:pt x="1233672" y="423504"/>
                  </a:lnTo>
                  <a:lnTo>
                    <a:pt x="1275971" y="393968"/>
                  </a:lnTo>
                  <a:lnTo>
                    <a:pt x="1318815" y="365091"/>
                  </a:lnTo>
                  <a:lnTo>
                    <a:pt x="1362159" y="336881"/>
                  </a:lnTo>
                  <a:lnTo>
                    <a:pt x="1405960" y="309349"/>
                  </a:lnTo>
                  <a:lnTo>
                    <a:pt x="1450173" y="282502"/>
                  </a:lnTo>
                  <a:lnTo>
                    <a:pt x="1494754" y="256350"/>
                  </a:lnTo>
                  <a:lnTo>
                    <a:pt x="1539660" y="230902"/>
                  </a:lnTo>
                  <a:lnTo>
                    <a:pt x="1584846" y="206167"/>
                  </a:lnTo>
                  <a:lnTo>
                    <a:pt x="1630267" y="182153"/>
                  </a:lnTo>
                  <a:lnTo>
                    <a:pt x="1675881" y="158871"/>
                  </a:lnTo>
                  <a:lnTo>
                    <a:pt x="1721643" y="136328"/>
                  </a:lnTo>
                  <a:lnTo>
                    <a:pt x="1767508" y="114534"/>
                  </a:lnTo>
                  <a:lnTo>
                    <a:pt x="1813433" y="93498"/>
                  </a:lnTo>
                  <a:lnTo>
                    <a:pt x="1859374" y="73228"/>
                  </a:lnTo>
                  <a:lnTo>
                    <a:pt x="1905287" y="53735"/>
                  </a:lnTo>
                  <a:lnTo>
                    <a:pt x="1951127" y="35026"/>
                  </a:lnTo>
                  <a:lnTo>
                    <a:pt x="1996850" y="17111"/>
                  </a:lnTo>
                  <a:lnTo>
                    <a:pt x="2042414" y="0"/>
                  </a:lnTo>
                </a:path>
              </a:pathLst>
            </a:custGeom>
            <a:ln w="90335">
              <a:solidFill>
                <a:srgbClr val="ADD136"/>
              </a:solidFill>
            </a:ln>
          </p:spPr>
          <p:txBody>
            <a:bodyPr wrap="square" lIns="0" tIns="0" rIns="0" bIns="0" rtlCol="0"/>
            <a:lstStyle/>
            <a:p>
              <a:endParaRPr/>
            </a:p>
          </p:txBody>
        </p:sp>
        <p:sp>
          <p:nvSpPr>
            <p:cNvPr id="11" name="object 17">
              <a:extLst>
                <a:ext uri="{FF2B5EF4-FFF2-40B4-BE49-F238E27FC236}">
                  <a16:creationId xmlns:a16="http://schemas.microsoft.com/office/drawing/2014/main" id="{A306F0E3-90F5-A3B9-BADA-19E45838B9FA}"/>
                </a:ext>
              </a:extLst>
            </p:cNvPr>
            <p:cNvSpPr/>
            <p:nvPr/>
          </p:nvSpPr>
          <p:spPr>
            <a:xfrm>
              <a:off x="1796547" y="3118488"/>
              <a:ext cx="1143635" cy="0"/>
            </a:xfrm>
            <a:custGeom>
              <a:avLst/>
              <a:gdLst/>
              <a:ahLst/>
              <a:cxnLst/>
              <a:rect l="l" t="t" r="r" b="b"/>
              <a:pathLst>
                <a:path w="1143635">
                  <a:moveTo>
                    <a:pt x="1143114" y="0"/>
                  </a:moveTo>
                  <a:lnTo>
                    <a:pt x="0" y="0"/>
                  </a:lnTo>
                </a:path>
              </a:pathLst>
            </a:custGeom>
            <a:ln w="90335">
              <a:solidFill>
                <a:srgbClr val="00AEEF"/>
              </a:solidFill>
              <a:prstDash val="dot"/>
            </a:ln>
          </p:spPr>
          <p:txBody>
            <a:bodyPr wrap="square" lIns="0" tIns="0" rIns="0" bIns="0" rtlCol="0"/>
            <a:lstStyle/>
            <a:p>
              <a:endParaRPr/>
            </a:p>
          </p:txBody>
        </p:sp>
        <p:sp>
          <p:nvSpPr>
            <p:cNvPr id="12" name="object 20">
              <a:extLst>
                <a:ext uri="{FF2B5EF4-FFF2-40B4-BE49-F238E27FC236}">
                  <a16:creationId xmlns:a16="http://schemas.microsoft.com/office/drawing/2014/main" id="{AE003F09-D59F-9615-8FAE-308677BE7C6B}"/>
                </a:ext>
              </a:extLst>
            </p:cNvPr>
            <p:cNvSpPr/>
            <p:nvPr/>
          </p:nvSpPr>
          <p:spPr>
            <a:xfrm>
              <a:off x="3804668" y="3118483"/>
              <a:ext cx="2135505" cy="1727200"/>
            </a:xfrm>
            <a:custGeom>
              <a:avLst/>
              <a:gdLst/>
              <a:ahLst/>
              <a:cxnLst/>
              <a:rect l="l" t="t" r="r" b="b"/>
              <a:pathLst>
                <a:path w="2135504" h="1727200">
                  <a:moveTo>
                    <a:pt x="2134895" y="1727187"/>
                  </a:moveTo>
                  <a:lnTo>
                    <a:pt x="2083825" y="1726468"/>
                  </a:lnTo>
                  <a:lnTo>
                    <a:pt x="2033054" y="1724318"/>
                  </a:lnTo>
                  <a:lnTo>
                    <a:pt x="1982600" y="1720749"/>
                  </a:lnTo>
                  <a:lnTo>
                    <a:pt x="1932478" y="1715771"/>
                  </a:lnTo>
                  <a:lnTo>
                    <a:pt x="1882708" y="1709394"/>
                  </a:lnTo>
                  <a:lnTo>
                    <a:pt x="1833305" y="1701629"/>
                  </a:lnTo>
                  <a:lnTo>
                    <a:pt x="1784287" y="1692488"/>
                  </a:lnTo>
                  <a:lnTo>
                    <a:pt x="1735671" y="1681980"/>
                  </a:lnTo>
                  <a:lnTo>
                    <a:pt x="1687475" y="1670117"/>
                  </a:lnTo>
                  <a:lnTo>
                    <a:pt x="1639715" y="1656909"/>
                  </a:lnTo>
                  <a:lnTo>
                    <a:pt x="1592410" y="1642367"/>
                  </a:lnTo>
                  <a:lnTo>
                    <a:pt x="1545575" y="1626501"/>
                  </a:lnTo>
                  <a:lnTo>
                    <a:pt x="1499229" y="1609323"/>
                  </a:lnTo>
                  <a:lnTo>
                    <a:pt x="1453388" y="1590844"/>
                  </a:lnTo>
                  <a:lnTo>
                    <a:pt x="1408070" y="1571073"/>
                  </a:lnTo>
                  <a:lnTo>
                    <a:pt x="1363293" y="1550021"/>
                  </a:lnTo>
                  <a:lnTo>
                    <a:pt x="1319072" y="1527700"/>
                  </a:lnTo>
                  <a:lnTo>
                    <a:pt x="1275426" y="1504120"/>
                  </a:lnTo>
                  <a:lnTo>
                    <a:pt x="1232371" y="1479292"/>
                  </a:lnTo>
                  <a:lnTo>
                    <a:pt x="1189925" y="1453226"/>
                  </a:lnTo>
                  <a:lnTo>
                    <a:pt x="1148106" y="1425934"/>
                  </a:lnTo>
                  <a:lnTo>
                    <a:pt x="1106930" y="1397425"/>
                  </a:lnTo>
                  <a:lnTo>
                    <a:pt x="1066414" y="1367712"/>
                  </a:lnTo>
                  <a:lnTo>
                    <a:pt x="1026576" y="1336803"/>
                  </a:lnTo>
                  <a:lnTo>
                    <a:pt x="987433" y="1304711"/>
                  </a:lnTo>
                  <a:lnTo>
                    <a:pt x="949002" y="1271445"/>
                  </a:lnTo>
                  <a:lnTo>
                    <a:pt x="911301" y="1237018"/>
                  </a:lnTo>
                  <a:lnTo>
                    <a:pt x="875423" y="1202550"/>
                  </a:lnTo>
                  <a:lnTo>
                    <a:pt x="840388" y="1167254"/>
                  </a:lnTo>
                  <a:lnTo>
                    <a:pt x="806191" y="1131162"/>
                  </a:lnTo>
                  <a:lnTo>
                    <a:pt x="772828" y="1094305"/>
                  </a:lnTo>
                  <a:lnTo>
                    <a:pt x="740296" y="1056713"/>
                  </a:lnTo>
                  <a:lnTo>
                    <a:pt x="708590" y="1018418"/>
                  </a:lnTo>
                  <a:lnTo>
                    <a:pt x="677705" y="979450"/>
                  </a:lnTo>
                  <a:lnTo>
                    <a:pt x="647638" y="939841"/>
                  </a:lnTo>
                  <a:lnTo>
                    <a:pt x="618385" y="899622"/>
                  </a:lnTo>
                  <a:lnTo>
                    <a:pt x="589940" y="858823"/>
                  </a:lnTo>
                  <a:lnTo>
                    <a:pt x="562301" y="817475"/>
                  </a:lnTo>
                  <a:lnTo>
                    <a:pt x="535463" y="775611"/>
                  </a:lnTo>
                  <a:lnTo>
                    <a:pt x="509422" y="733259"/>
                  </a:lnTo>
                  <a:lnTo>
                    <a:pt x="482782" y="687470"/>
                  </a:lnTo>
                  <a:lnTo>
                    <a:pt x="457482" y="641105"/>
                  </a:lnTo>
                  <a:lnTo>
                    <a:pt x="433294" y="594260"/>
                  </a:lnTo>
                  <a:lnTo>
                    <a:pt x="409992" y="547030"/>
                  </a:lnTo>
                  <a:lnTo>
                    <a:pt x="387349" y="499511"/>
                  </a:lnTo>
                  <a:lnTo>
                    <a:pt x="365140" y="451799"/>
                  </a:lnTo>
                  <a:lnTo>
                    <a:pt x="343138" y="403988"/>
                  </a:lnTo>
                  <a:lnTo>
                    <a:pt x="321117" y="356176"/>
                  </a:lnTo>
                  <a:lnTo>
                    <a:pt x="298849" y="308456"/>
                  </a:lnTo>
                  <a:lnTo>
                    <a:pt x="276109" y="260926"/>
                  </a:lnTo>
                  <a:lnTo>
                    <a:pt x="252671" y="213680"/>
                  </a:lnTo>
                  <a:lnTo>
                    <a:pt x="228307" y="166814"/>
                  </a:lnTo>
                  <a:lnTo>
                    <a:pt x="194544" y="107389"/>
                  </a:lnTo>
                  <a:lnTo>
                    <a:pt x="170959" y="75859"/>
                  </a:lnTo>
                  <a:lnTo>
                    <a:pt x="141081" y="46681"/>
                  </a:lnTo>
                  <a:lnTo>
                    <a:pt x="103540" y="22529"/>
                  </a:lnTo>
                  <a:lnTo>
                    <a:pt x="56969" y="6078"/>
                  </a:lnTo>
                  <a:lnTo>
                    <a:pt x="0" y="0"/>
                  </a:lnTo>
                </a:path>
              </a:pathLst>
            </a:custGeom>
            <a:ln w="90335">
              <a:solidFill>
                <a:srgbClr val="F47720"/>
              </a:solidFill>
            </a:ln>
          </p:spPr>
          <p:txBody>
            <a:bodyPr wrap="square" lIns="0" tIns="0" rIns="0" bIns="0" rtlCol="0"/>
            <a:lstStyle/>
            <a:p>
              <a:endParaRPr dirty="0"/>
            </a:p>
          </p:txBody>
        </p:sp>
        <p:sp>
          <p:nvSpPr>
            <p:cNvPr id="13" name="object 21">
              <a:extLst>
                <a:ext uri="{FF2B5EF4-FFF2-40B4-BE49-F238E27FC236}">
                  <a16:creationId xmlns:a16="http://schemas.microsoft.com/office/drawing/2014/main" id="{0623826B-5748-E935-C184-8AED3958076A}"/>
                </a:ext>
              </a:extLst>
            </p:cNvPr>
            <p:cNvSpPr/>
            <p:nvPr/>
          </p:nvSpPr>
          <p:spPr>
            <a:xfrm>
              <a:off x="5939566" y="3131804"/>
              <a:ext cx="2058670" cy="1713864"/>
            </a:xfrm>
            <a:custGeom>
              <a:avLst/>
              <a:gdLst/>
              <a:ahLst/>
              <a:cxnLst/>
              <a:rect l="l" t="t" r="r" b="b"/>
              <a:pathLst>
                <a:path w="2058670" h="1713864">
                  <a:moveTo>
                    <a:pt x="2058085" y="0"/>
                  </a:moveTo>
                  <a:lnTo>
                    <a:pt x="2042282" y="23847"/>
                  </a:lnTo>
                  <a:lnTo>
                    <a:pt x="2026415" y="47647"/>
                  </a:lnTo>
                  <a:lnTo>
                    <a:pt x="2010476" y="71394"/>
                  </a:lnTo>
                  <a:lnTo>
                    <a:pt x="1994458" y="95084"/>
                  </a:lnTo>
                  <a:lnTo>
                    <a:pt x="1966754" y="136297"/>
                  </a:lnTo>
                  <a:lnTo>
                    <a:pt x="1939201" y="178012"/>
                  </a:lnTo>
                  <a:lnTo>
                    <a:pt x="1911763" y="220172"/>
                  </a:lnTo>
                  <a:lnTo>
                    <a:pt x="1884407" y="262720"/>
                  </a:lnTo>
                  <a:lnTo>
                    <a:pt x="1857097" y="305597"/>
                  </a:lnTo>
                  <a:lnTo>
                    <a:pt x="1829799" y="348745"/>
                  </a:lnTo>
                  <a:lnTo>
                    <a:pt x="1802477" y="392106"/>
                  </a:lnTo>
                  <a:lnTo>
                    <a:pt x="1775097" y="435623"/>
                  </a:lnTo>
                  <a:lnTo>
                    <a:pt x="1747624" y="479236"/>
                  </a:lnTo>
                  <a:lnTo>
                    <a:pt x="1720024" y="522889"/>
                  </a:lnTo>
                  <a:lnTo>
                    <a:pt x="1692260" y="566523"/>
                  </a:lnTo>
                  <a:lnTo>
                    <a:pt x="1664300" y="610081"/>
                  </a:lnTo>
                  <a:lnTo>
                    <a:pt x="1636107" y="653503"/>
                  </a:lnTo>
                  <a:lnTo>
                    <a:pt x="1607646" y="696733"/>
                  </a:lnTo>
                  <a:lnTo>
                    <a:pt x="1578884" y="739711"/>
                  </a:lnTo>
                  <a:lnTo>
                    <a:pt x="1549786" y="782381"/>
                  </a:lnTo>
                  <a:lnTo>
                    <a:pt x="1520315" y="824685"/>
                  </a:lnTo>
                  <a:lnTo>
                    <a:pt x="1490438" y="866563"/>
                  </a:lnTo>
                  <a:lnTo>
                    <a:pt x="1460120" y="907959"/>
                  </a:lnTo>
                  <a:lnTo>
                    <a:pt x="1429326" y="948813"/>
                  </a:lnTo>
                  <a:lnTo>
                    <a:pt x="1398021" y="989069"/>
                  </a:lnTo>
                  <a:lnTo>
                    <a:pt x="1366171" y="1028668"/>
                  </a:lnTo>
                  <a:lnTo>
                    <a:pt x="1333739" y="1067553"/>
                  </a:lnTo>
                  <a:lnTo>
                    <a:pt x="1300693" y="1105664"/>
                  </a:lnTo>
                  <a:lnTo>
                    <a:pt x="1266996" y="1142945"/>
                  </a:lnTo>
                  <a:lnTo>
                    <a:pt x="1232614" y="1179337"/>
                  </a:lnTo>
                  <a:lnTo>
                    <a:pt x="1197512" y="1214782"/>
                  </a:lnTo>
                  <a:lnTo>
                    <a:pt x="1161656" y="1249222"/>
                  </a:lnTo>
                  <a:lnTo>
                    <a:pt x="1125127" y="1282428"/>
                  </a:lnTo>
                  <a:lnTo>
                    <a:pt x="1087673" y="1314548"/>
                  </a:lnTo>
                  <a:lnTo>
                    <a:pt x="1049329" y="1345567"/>
                  </a:lnTo>
                  <a:lnTo>
                    <a:pt x="1010129" y="1375465"/>
                  </a:lnTo>
                  <a:lnTo>
                    <a:pt x="970107" y="1404224"/>
                  </a:lnTo>
                  <a:lnTo>
                    <a:pt x="929296" y="1431829"/>
                  </a:lnTo>
                  <a:lnTo>
                    <a:pt x="887731" y="1458259"/>
                  </a:lnTo>
                  <a:lnTo>
                    <a:pt x="845447" y="1483498"/>
                  </a:lnTo>
                  <a:lnTo>
                    <a:pt x="802476" y="1507529"/>
                  </a:lnTo>
                  <a:lnTo>
                    <a:pt x="758854" y="1530332"/>
                  </a:lnTo>
                  <a:lnTo>
                    <a:pt x="714613" y="1551891"/>
                  </a:lnTo>
                  <a:lnTo>
                    <a:pt x="669788" y="1572188"/>
                  </a:lnTo>
                  <a:lnTo>
                    <a:pt x="624414" y="1591205"/>
                  </a:lnTo>
                  <a:lnTo>
                    <a:pt x="578524" y="1608924"/>
                  </a:lnTo>
                  <a:lnTo>
                    <a:pt x="532152" y="1625327"/>
                  </a:lnTo>
                  <a:lnTo>
                    <a:pt x="485332" y="1640397"/>
                  </a:lnTo>
                  <a:lnTo>
                    <a:pt x="438099" y="1654116"/>
                  </a:lnTo>
                  <a:lnTo>
                    <a:pt x="390486" y="1666467"/>
                  </a:lnTo>
                  <a:lnTo>
                    <a:pt x="342527" y="1677431"/>
                  </a:lnTo>
                  <a:lnTo>
                    <a:pt x="294257" y="1686990"/>
                  </a:lnTo>
                  <a:lnTo>
                    <a:pt x="245709" y="1695128"/>
                  </a:lnTo>
                  <a:lnTo>
                    <a:pt x="196918" y="1701826"/>
                  </a:lnTo>
                  <a:lnTo>
                    <a:pt x="147918" y="1707066"/>
                  </a:lnTo>
                  <a:lnTo>
                    <a:pt x="98742" y="1710831"/>
                  </a:lnTo>
                  <a:lnTo>
                    <a:pt x="49424" y="1713103"/>
                  </a:lnTo>
                  <a:lnTo>
                    <a:pt x="0" y="1713864"/>
                  </a:lnTo>
                </a:path>
              </a:pathLst>
            </a:custGeom>
            <a:ln w="90335">
              <a:solidFill>
                <a:srgbClr val="FBAC2B"/>
              </a:solidFill>
            </a:ln>
          </p:spPr>
          <p:txBody>
            <a:bodyPr wrap="square" lIns="0" tIns="0" rIns="0" bIns="0" rtlCol="0"/>
            <a:lstStyle/>
            <a:p>
              <a:endParaRPr/>
            </a:p>
          </p:txBody>
        </p:sp>
        <p:sp>
          <p:nvSpPr>
            <p:cNvPr id="14" name="object 22">
              <a:extLst>
                <a:ext uri="{FF2B5EF4-FFF2-40B4-BE49-F238E27FC236}">
                  <a16:creationId xmlns:a16="http://schemas.microsoft.com/office/drawing/2014/main" id="{0F3633B5-EE84-C008-9304-43B7894E27B6}"/>
                </a:ext>
              </a:extLst>
            </p:cNvPr>
            <p:cNvSpPr/>
            <p:nvPr/>
          </p:nvSpPr>
          <p:spPr>
            <a:xfrm>
              <a:off x="10040068" y="983743"/>
              <a:ext cx="709930" cy="173355"/>
            </a:xfrm>
            <a:custGeom>
              <a:avLst/>
              <a:gdLst/>
              <a:ahLst/>
              <a:cxnLst/>
              <a:rect l="l" t="t" r="r" b="b"/>
              <a:pathLst>
                <a:path w="709929" h="173355">
                  <a:moveTo>
                    <a:pt x="0" y="173227"/>
                  </a:moveTo>
                  <a:lnTo>
                    <a:pt x="125047" y="126222"/>
                  </a:lnTo>
                  <a:lnTo>
                    <a:pt x="240668" y="92509"/>
                  </a:lnTo>
                  <a:lnTo>
                    <a:pt x="413405" y="55849"/>
                  </a:lnTo>
                  <a:lnTo>
                    <a:pt x="709803" y="0"/>
                  </a:lnTo>
                </a:path>
              </a:pathLst>
            </a:custGeom>
            <a:ln w="90335">
              <a:solidFill>
                <a:srgbClr val="ADD136"/>
              </a:solidFill>
              <a:prstDash val="dot"/>
            </a:ln>
          </p:spPr>
          <p:txBody>
            <a:bodyPr wrap="square" lIns="0" tIns="0" rIns="0" bIns="0" rtlCol="0"/>
            <a:lstStyle/>
            <a:p>
              <a:endParaRPr/>
            </a:p>
          </p:txBody>
        </p:sp>
      </p:grpSp>
    </p:spTree>
    <p:extLst>
      <p:ext uri="{BB962C8B-B14F-4D97-AF65-F5344CB8AC3E}">
        <p14:creationId xmlns:p14="http://schemas.microsoft.com/office/powerpoint/2010/main" val="210602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lvl="0"/>
            <a:fld id="{FB434236-61EB-498D-B91C-BE3619E4B336}" type="slidenum">
              <a:rPr lang="en-US" noProof="0">
                <a:sym typeface="Arial"/>
              </a:rPr>
              <a:pPr lvl="0"/>
              <a:t>10</a:t>
            </a:fld>
            <a:endParaRPr lang="en-US" noProof="0">
              <a:sym typeface="Arial"/>
            </a:endParaRPr>
          </a:p>
        </p:txBody>
      </p:sp>
      <p:sp>
        <p:nvSpPr>
          <p:cNvPr id="5" name="Text Placeholder 4">
            <a:extLst>
              <a:ext uri="{FF2B5EF4-FFF2-40B4-BE49-F238E27FC236}">
                <a16:creationId xmlns:a16="http://schemas.microsoft.com/office/drawing/2014/main" id="{9168351B-3A39-8608-E8F2-9DC5E3E8A23E}"/>
              </a:ext>
            </a:extLst>
          </p:cNvPr>
          <p:cNvSpPr>
            <a:spLocks noGrp="1"/>
          </p:cNvSpPr>
          <p:nvPr>
            <p:ph type="body" sz="quarter" idx="14"/>
          </p:nvPr>
        </p:nvSpPr>
        <p:spPr>
          <a:xfrm>
            <a:off x="620805" y="2582333"/>
            <a:ext cx="5236136" cy="1266513"/>
          </a:xfrm>
        </p:spPr>
        <p:txBody>
          <a:bodyPr/>
          <a:lstStyle/>
          <a:p>
            <a:r>
              <a:rPr lang="en-US" dirty="0"/>
              <a:t>Discussion Sessions</a:t>
            </a:r>
          </a:p>
        </p:txBody>
      </p:sp>
      <p:sp>
        <p:nvSpPr>
          <p:cNvPr id="11" name="Text Placeholder 10">
            <a:extLst>
              <a:ext uri="{FF2B5EF4-FFF2-40B4-BE49-F238E27FC236}">
                <a16:creationId xmlns:a16="http://schemas.microsoft.com/office/drawing/2014/main" id="{E16305E7-48CE-AA36-2244-AABD0B7BAD2E}"/>
              </a:ext>
            </a:extLst>
          </p:cNvPr>
          <p:cNvSpPr>
            <a:spLocks noGrp="1"/>
          </p:cNvSpPr>
          <p:nvPr>
            <p:ph type="body" sz="quarter" idx="13"/>
          </p:nvPr>
        </p:nvSpPr>
        <p:spPr/>
        <p:txBody>
          <a:bodyPr/>
          <a:lstStyle/>
          <a:p>
            <a:endParaRPr lang="en-US"/>
          </a:p>
        </p:txBody>
      </p:sp>
      <p:grpSp>
        <p:nvGrpSpPr>
          <p:cNvPr id="7" name="Group 6">
            <a:extLst>
              <a:ext uri="{FF2B5EF4-FFF2-40B4-BE49-F238E27FC236}">
                <a16:creationId xmlns:a16="http://schemas.microsoft.com/office/drawing/2014/main" id="{7B6FB1D8-600B-B014-F626-18C3EE23256C}"/>
              </a:ext>
            </a:extLst>
          </p:cNvPr>
          <p:cNvGrpSpPr/>
          <p:nvPr/>
        </p:nvGrpSpPr>
        <p:grpSpPr>
          <a:xfrm>
            <a:off x="4439479" y="2230816"/>
            <a:ext cx="7567315" cy="3264051"/>
            <a:chOff x="1796547" y="983743"/>
            <a:chExt cx="8953451" cy="3861940"/>
          </a:xfrm>
        </p:grpSpPr>
        <p:sp>
          <p:nvSpPr>
            <p:cNvPr id="8" name="object 15">
              <a:extLst>
                <a:ext uri="{FF2B5EF4-FFF2-40B4-BE49-F238E27FC236}">
                  <a16:creationId xmlns:a16="http://schemas.microsoft.com/office/drawing/2014/main" id="{343AB071-4429-6EDC-F26F-D2CBCD1E2CEB}"/>
                </a:ext>
              </a:extLst>
            </p:cNvPr>
            <p:cNvSpPr/>
            <p:nvPr/>
          </p:nvSpPr>
          <p:spPr>
            <a:xfrm>
              <a:off x="2939643" y="3118488"/>
              <a:ext cx="865505" cy="0"/>
            </a:xfrm>
            <a:custGeom>
              <a:avLst/>
              <a:gdLst/>
              <a:ahLst/>
              <a:cxnLst/>
              <a:rect l="l" t="t" r="r" b="b"/>
              <a:pathLst>
                <a:path w="865504">
                  <a:moveTo>
                    <a:pt x="865035" y="0"/>
                  </a:moveTo>
                  <a:lnTo>
                    <a:pt x="0" y="0"/>
                  </a:lnTo>
                </a:path>
              </a:pathLst>
            </a:custGeom>
            <a:ln w="90335">
              <a:solidFill>
                <a:srgbClr val="00AEEF"/>
              </a:solidFill>
            </a:ln>
          </p:spPr>
          <p:txBody>
            <a:bodyPr wrap="square" lIns="0" tIns="0" rIns="0" bIns="0" rtlCol="0"/>
            <a:lstStyle/>
            <a:p>
              <a:endParaRPr/>
            </a:p>
          </p:txBody>
        </p:sp>
        <p:sp>
          <p:nvSpPr>
            <p:cNvPr id="9" name="object 16">
              <a:extLst>
                <a:ext uri="{FF2B5EF4-FFF2-40B4-BE49-F238E27FC236}">
                  <a16:creationId xmlns:a16="http://schemas.microsoft.com/office/drawing/2014/main" id="{8ABCD779-41BE-A615-214A-2A94556EE14A}"/>
                </a:ext>
              </a:extLst>
            </p:cNvPr>
            <p:cNvSpPr/>
            <p:nvPr/>
          </p:nvSpPr>
          <p:spPr>
            <a:xfrm>
              <a:off x="7997652" y="1156967"/>
              <a:ext cx="2042795" cy="1974850"/>
            </a:xfrm>
            <a:custGeom>
              <a:avLst/>
              <a:gdLst/>
              <a:ahLst/>
              <a:cxnLst/>
              <a:rect l="l" t="t" r="r" b="b"/>
              <a:pathLst>
                <a:path w="2042795" h="1974850">
                  <a:moveTo>
                    <a:pt x="0" y="1974837"/>
                  </a:moveTo>
                  <a:lnTo>
                    <a:pt x="28367" y="1931660"/>
                  </a:lnTo>
                  <a:lnTo>
                    <a:pt x="56552" y="1888356"/>
                  </a:lnTo>
                  <a:lnTo>
                    <a:pt x="84584" y="1844944"/>
                  </a:lnTo>
                  <a:lnTo>
                    <a:pt x="112492" y="1801445"/>
                  </a:lnTo>
                  <a:lnTo>
                    <a:pt x="140304" y="1757878"/>
                  </a:lnTo>
                  <a:lnTo>
                    <a:pt x="168050" y="1714265"/>
                  </a:lnTo>
                  <a:lnTo>
                    <a:pt x="195758" y="1670625"/>
                  </a:lnTo>
                  <a:lnTo>
                    <a:pt x="223457" y="1626978"/>
                  </a:lnTo>
                  <a:lnTo>
                    <a:pt x="251175" y="1583346"/>
                  </a:lnTo>
                  <a:lnTo>
                    <a:pt x="278943" y="1539747"/>
                  </a:lnTo>
                  <a:lnTo>
                    <a:pt x="306788" y="1496203"/>
                  </a:lnTo>
                  <a:lnTo>
                    <a:pt x="334739" y="1452733"/>
                  </a:lnTo>
                  <a:lnTo>
                    <a:pt x="362826" y="1409358"/>
                  </a:lnTo>
                  <a:lnTo>
                    <a:pt x="391077" y="1366098"/>
                  </a:lnTo>
                  <a:lnTo>
                    <a:pt x="419520" y="1322974"/>
                  </a:lnTo>
                  <a:lnTo>
                    <a:pt x="448186" y="1280005"/>
                  </a:lnTo>
                  <a:lnTo>
                    <a:pt x="477102" y="1237211"/>
                  </a:lnTo>
                  <a:lnTo>
                    <a:pt x="506298" y="1194614"/>
                  </a:lnTo>
                  <a:lnTo>
                    <a:pt x="535802" y="1152233"/>
                  </a:lnTo>
                  <a:lnTo>
                    <a:pt x="565644" y="1110088"/>
                  </a:lnTo>
                  <a:lnTo>
                    <a:pt x="595851" y="1068200"/>
                  </a:lnTo>
                  <a:lnTo>
                    <a:pt x="626453" y="1026589"/>
                  </a:lnTo>
                  <a:lnTo>
                    <a:pt x="657480" y="985276"/>
                  </a:lnTo>
                  <a:lnTo>
                    <a:pt x="688958" y="944279"/>
                  </a:lnTo>
                  <a:lnTo>
                    <a:pt x="720918" y="903621"/>
                  </a:lnTo>
                  <a:lnTo>
                    <a:pt x="753389" y="863320"/>
                  </a:lnTo>
                  <a:lnTo>
                    <a:pt x="784598" y="826040"/>
                  </a:lnTo>
                  <a:lnTo>
                    <a:pt x="816925" y="789301"/>
                  </a:lnTo>
                  <a:lnTo>
                    <a:pt x="850326" y="753113"/>
                  </a:lnTo>
                  <a:lnTo>
                    <a:pt x="884756" y="717485"/>
                  </a:lnTo>
                  <a:lnTo>
                    <a:pt x="920171" y="682425"/>
                  </a:lnTo>
                  <a:lnTo>
                    <a:pt x="956527" y="647944"/>
                  </a:lnTo>
                  <a:lnTo>
                    <a:pt x="993780" y="614049"/>
                  </a:lnTo>
                  <a:lnTo>
                    <a:pt x="1031887" y="580749"/>
                  </a:lnTo>
                  <a:lnTo>
                    <a:pt x="1070802" y="548055"/>
                  </a:lnTo>
                  <a:lnTo>
                    <a:pt x="1110482" y="515974"/>
                  </a:lnTo>
                  <a:lnTo>
                    <a:pt x="1150883" y="484516"/>
                  </a:lnTo>
                  <a:lnTo>
                    <a:pt x="1191961" y="453689"/>
                  </a:lnTo>
                  <a:lnTo>
                    <a:pt x="1233672" y="423504"/>
                  </a:lnTo>
                  <a:lnTo>
                    <a:pt x="1275971" y="393968"/>
                  </a:lnTo>
                  <a:lnTo>
                    <a:pt x="1318815" y="365091"/>
                  </a:lnTo>
                  <a:lnTo>
                    <a:pt x="1362159" y="336881"/>
                  </a:lnTo>
                  <a:lnTo>
                    <a:pt x="1405960" y="309349"/>
                  </a:lnTo>
                  <a:lnTo>
                    <a:pt x="1450173" y="282502"/>
                  </a:lnTo>
                  <a:lnTo>
                    <a:pt x="1494754" y="256350"/>
                  </a:lnTo>
                  <a:lnTo>
                    <a:pt x="1539660" y="230902"/>
                  </a:lnTo>
                  <a:lnTo>
                    <a:pt x="1584846" y="206167"/>
                  </a:lnTo>
                  <a:lnTo>
                    <a:pt x="1630267" y="182153"/>
                  </a:lnTo>
                  <a:lnTo>
                    <a:pt x="1675881" y="158871"/>
                  </a:lnTo>
                  <a:lnTo>
                    <a:pt x="1721643" y="136328"/>
                  </a:lnTo>
                  <a:lnTo>
                    <a:pt x="1767508" y="114534"/>
                  </a:lnTo>
                  <a:lnTo>
                    <a:pt x="1813433" y="93498"/>
                  </a:lnTo>
                  <a:lnTo>
                    <a:pt x="1859374" y="73228"/>
                  </a:lnTo>
                  <a:lnTo>
                    <a:pt x="1905287" y="53735"/>
                  </a:lnTo>
                  <a:lnTo>
                    <a:pt x="1951127" y="35026"/>
                  </a:lnTo>
                  <a:lnTo>
                    <a:pt x="1996850" y="17111"/>
                  </a:lnTo>
                  <a:lnTo>
                    <a:pt x="2042414" y="0"/>
                  </a:lnTo>
                </a:path>
              </a:pathLst>
            </a:custGeom>
            <a:ln w="90335">
              <a:solidFill>
                <a:srgbClr val="ADD136"/>
              </a:solidFill>
            </a:ln>
          </p:spPr>
          <p:txBody>
            <a:bodyPr wrap="square" lIns="0" tIns="0" rIns="0" bIns="0" rtlCol="0"/>
            <a:lstStyle/>
            <a:p>
              <a:endParaRPr/>
            </a:p>
          </p:txBody>
        </p:sp>
        <p:sp>
          <p:nvSpPr>
            <p:cNvPr id="10" name="object 17">
              <a:extLst>
                <a:ext uri="{FF2B5EF4-FFF2-40B4-BE49-F238E27FC236}">
                  <a16:creationId xmlns:a16="http://schemas.microsoft.com/office/drawing/2014/main" id="{FB0462AC-4ED3-27E4-98D5-2D2DDECC03D2}"/>
                </a:ext>
              </a:extLst>
            </p:cNvPr>
            <p:cNvSpPr/>
            <p:nvPr/>
          </p:nvSpPr>
          <p:spPr>
            <a:xfrm>
              <a:off x="1796547" y="3118488"/>
              <a:ext cx="1143635" cy="0"/>
            </a:xfrm>
            <a:custGeom>
              <a:avLst/>
              <a:gdLst/>
              <a:ahLst/>
              <a:cxnLst/>
              <a:rect l="l" t="t" r="r" b="b"/>
              <a:pathLst>
                <a:path w="1143635">
                  <a:moveTo>
                    <a:pt x="1143114" y="0"/>
                  </a:moveTo>
                  <a:lnTo>
                    <a:pt x="0" y="0"/>
                  </a:lnTo>
                </a:path>
              </a:pathLst>
            </a:custGeom>
            <a:ln w="90335">
              <a:solidFill>
                <a:srgbClr val="00AEEF"/>
              </a:solidFill>
              <a:prstDash val="dot"/>
            </a:ln>
          </p:spPr>
          <p:txBody>
            <a:bodyPr wrap="square" lIns="0" tIns="0" rIns="0" bIns="0" rtlCol="0"/>
            <a:lstStyle/>
            <a:p>
              <a:endParaRPr/>
            </a:p>
          </p:txBody>
        </p:sp>
        <p:sp>
          <p:nvSpPr>
            <p:cNvPr id="12" name="object 20">
              <a:extLst>
                <a:ext uri="{FF2B5EF4-FFF2-40B4-BE49-F238E27FC236}">
                  <a16:creationId xmlns:a16="http://schemas.microsoft.com/office/drawing/2014/main" id="{1D2441B4-2278-4A58-EC77-BB10DB184BA3}"/>
                </a:ext>
              </a:extLst>
            </p:cNvPr>
            <p:cNvSpPr/>
            <p:nvPr/>
          </p:nvSpPr>
          <p:spPr>
            <a:xfrm>
              <a:off x="3804668" y="3118483"/>
              <a:ext cx="2135505" cy="1727200"/>
            </a:xfrm>
            <a:custGeom>
              <a:avLst/>
              <a:gdLst/>
              <a:ahLst/>
              <a:cxnLst/>
              <a:rect l="l" t="t" r="r" b="b"/>
              <a:pathLst>
                <a:path w="2135504" h="1727200">
                  <a:moveTo>
                    <a:pt x="2134895" y="1727187"/>
                  </a:moveTo>
                  <a:lnTo>
                    <a:pt x="2083825" y="1726468"/>
                  </a:lnTo>
                  <a:lnTo>
                    <a:pt x="2033054" y="1724318"/>
                  </a:lnTo>
                  <a:lnTo>
                    <a:pt x="1982600" y="1720749"/>
                  </a:lnTo>
                  <a:lnTo>
                    <a:pt x="1932478" y="1715771"/>
                  </a:lnTo>
                  <a:lnTo>
                    <a:pt x="1882708" y="1709394"/>
                  </a:lnTo>
                  <a:lnTo>
                    <a:pt x="1833305" y="1701629"/>
                  </a:lnTo>
                  <a:lnTo>
                    <a:pt x="1784287" y="1692488"/>
                  </a:lnTo>
                  <a:lnTo>
                    <a:pt x="1735671" y="1681980"/>
                  </a:lnTo>
                  <a:lnTo>
                    <a:pt x="1687475" y="1670117"/>
                  </a:lnTo>
                  <a:lnTo>
                    <a:pt x="1639715" y="1656909"/>
                  </a:lnTo>
                  <a:lnTo>
                    <a:pt x="1592410" y="1642367"/>
                  </a:lnTo>
                  <a:lnTo>
                    <a:pt x="1545575" y="1626501"/>
                  </a:lnTo>
                  <a:lnTo>
                    <a:pt x="1499229" y="1609323"/>
                  </a:lnTo>
                  <a:lnTo>
                    <a:pt x="1453388" y="1590844"/>
                  </a:lnTo>
                  <a:lnTo>
                    <a:pt x="1408070" y="1571073"/>
                  </a:lnTo>
                  <a:lnTo>
                    <a:pt x="1363293" y="1550021"/>
                  </a:lnTo>
                  <a:lnTo>
                    <a:pt x="1319072" y="1527700"/>
                  </a:lnTo>
                  <a:lnTo>
                    <a:pt x="1275426" y="1504120"/>
                  </a:lnTo>
                  <a:lnTo>
                    <a:pt x="1232371" y="1479292"/>
                  </a:lnTo>
                  <a:lnTo>
                    <a:pt x="1189925" y="1453226"/>
                  </a:lnTo>
                  <a:lnTo>
                    <a:pt x="1148106" y="1425934"/>
                  </a:lnTo>
                  <a:lnTo>
                    <a:pt x="1106930" y="1397425"/>
                  </a:lnTo>
                  <a:lnTo>
                    <a:pt x="1066414" y="1367712"/>
                  </a:lnTo>
                  <a:lnTo>
                    <a:pt x="1026576" y="1336803"/>
                  </a:lnTo>
                  <a:lnTo>
                    <a:pt x="987433" y="1304711"/>
                  </a:lnTo>
                  <a:lnTo>
                    <a:pt x="949002" y="1271445"/>
                  </a:lnTo>
                  <a:lnTo>
                    <a:pt x="911301" y="1237018"/>
                  </a:lnTo>
                  <a:lnTo>
                    <a:pt x="875423" y="1202550"/>
                  </a:lnTo>
                  <a:lnTo>
                    <a:pt x="840388" y="1167254"/>
                  </a:lnTo>
                  <a:lnTo>
                    <a:pt x="806191" y="1131162"/>
                  </a:lnTo>
                  <a:lnTo>
                    <a:pt x="772828" y="1094305"/>
                  </a:lnTo>
                  <a:lnTo>
                    <a:pt x="740296" y="1056713"/>
                  </a:lnTo>
                  <a:lnTo>
                    <a:pt x="708590" y="1018418"/>
                  </a:lnTo>
                  <a:lnTo>
                    <a:pt x="677705" y="979450"/>
                  </a:lnTo>
                  <a:lnTo>
                    <a:pt x="647638" y="939841"/>
                  </a:lnTo>
                  <a:lnTo>
                    <a:pt x="618385" y="899622"/>
                  </a:lnTo>
                  <a:lnTo>
                    <a:pt x="589940" y="858823"/>
                  </a:lnTo>
                  <a:lnTo>
                    <a:pt x="562301" y="817475"/>
                  </a:lnTo>
                  <a:lnTo>
                    <a:pt x="535463" y="775611"/>
                  </a:lnTo>
                  <a:lnTo>
                    <a:pt x="509422" y="733259"/>
                  </a:lnTo>
                  <a:lnTo>
                    <a:pt x="482782" y="687470"/>
                  </a:lnTo>
                  <a:lnTo>
                    <a:pt x="457482" y="641105"/>
                  </a:lnTo>
                  <a:lnTo>
                    <a:pt x="433294" y="594260"/>
                  </a:lnTo>
                  <a:lnTo>
                    <a:pt x="409992" y="547030"/>
                  </a:lnTo>
                  <a:lnTo>
                    <a:pt x="387349" y="499511"/>
                  </a:lnTo>
                  <a:lnTo>
                    <a:pt x="365140" y="451799"/>
                  </a:lnTo>
                  <a:lnTo>
                    <a:pt x="343138" y="403988"/>
                  </a:lnTo>
                  <a:lnTo>
                    <a:pt x="321117" y="356176"/>
                  </a:lnTo>
                  <a:lnTo>
                    <a:pt x="298849" y="308456"/>
                  </a:lnTo>
                  <a:lnTo>
                    <a:pt x="276109" y="260926"/>
                  </a:lnTo>
                  <a:lnTo>
                    <a:pt x="252671" y="213680"/>
                  </a:lnTo>
                  <a:lnTo>
                    <a:pt x="228307" y="166814"/>
                  </a:lnTo>
                  <a:lnTo>
                    <a:pt x="194544" y="107389"/>
                  </a:lnTo>
                  <a:lnTo>
                    <a:pt x="170959" y="75859"/>
                  </a:lnTo>
                  <a:lnTo>
                    <a:pt x="141081" y="46681"/>
                  </a:lnTo>
                  <a:lnTo>
                    <a:pt x="103540" y="22529"/>
                  </a:lnTo>
                  <a:lnTo>
                    <a:pt x="56969" y="6078"/>
                  </a:lnTo>
                  <a:lnTo>
                    <a:pt x="0" y="0"/>
                  </a:lnTo>
                </a:path>
              </a:pathLst>
            </a:custGeom>
            <a:ln w="90335">
              <a:solidFill>
                <a:srgbClr val="F47720"/>
              </a:solidFill>
            </a:ln>
          </p:spPr>
          <p:txBody>
            <a:bodyPr wrap="square" lIns="0" tIns="0" rIns="0" bIns="0" rtlCol="0"/>
            <a:lstStyle/>
            <a:p>
              <a:endParaRPr dirty="0"/>
            </a:p>
          </p:txBody>
        </p:sp>
        <p:sp>
          <p:nvSpPr>
            <p:cNvPr id="13" name="object 21">
              <a:extLst>
                <a:ext uri="{FF2B5EF4-FFF2-40B4-BE49-F238E27FC236}">
                  <a16:creationId xmlns:a16="http://schemas.microsoft.com/office/drawing/2014/main" id="{9D45604F-ACCC-5145-27D7-516FCC392CCF}"/>
                </a:ext>
              </a:extLst>
            </p:cNvPr>
            <p:cNvSpPr/>
            <p:nvPr/>
          </p:nvSpPr>
          <p:spPr>
            <a:xfrm>
              <a:off x="5939566" y="3131804"/>
              <a:ext cx="2058670" cy="1713864"/>
            </a:xfrm>
            <a:custGeom>
              <a:avLst/>
              <a:gdLst/>
              <a:ahLst/>
              <a:cxnLst/>
              <a:rect l="l" t="t" r="r" b="b"/>
              <a:pathLst>
                <a:path w="2058670" h="1713864">
                  <a:moveTo>
                    <a:pt x="2058085" y="0"/>
                  </a:moveTo>
                  <a:lnTo>
                    <a:pt x="2042282" y="23847"/>
                  </a:lnTo>
                  <a:lnTo>
                    <a:pt x="2026415" y="47647"/>
                  </a:lnTo>
                  <a:lnTo>
                    <a:pt x="2010476" y="71394"/>
                  </a:lnTo>
                  <a:lnTo>
                    <a:pt x="1994458" y="95084"/>
                  </a:lnTo>
                  <a:lnTo>
                    <a:pt x="1966754" y="136297"/>
                  </a:lnTo>
                  <a:lnTo>
                    <a:pt x="1939201" y="178012"/>
                  </a:lnTo>
                  <a:lnTo>
                    <a:pt x="1911763" y="220172"/>
                  </a:lnTo>
                  <a:lnTo>
                    <a:pt x="1884407" y="262720"/>
                  </a:lnTo>
                  <a:lnTo>
                    <a:pt x="1857097" y="305597"/>
                  </a:lnTo>
                  <a:lnTo>
                    <a:pt x="1829799" y="348745"/>
                  </a:lnTo>
                  <a:lnTo>
                    <a:pt x="1802477" y="392106"/>
                  </a:lnTo>
                  <a:lnTo>
                    <a:pt x="1775097" y="435623"/>
                  </a:lnTo>
                  <a:lnTo>
                    <a:pt x="1747624" y="479236"/>
                  </a:lnTo>
                  <a:lnTo>
                    <a:pt x="1720024" y="522889"/>
                  </a:lnTo>
                  <a:lnTo>
                    <a:pt x="1692260" y="566523"/>
                  </a:lnTo>
                  <a:lnTo>
                    <a:pt x="1664300" y="610081"/>
                  </a:lnTo>
                  <a:lnTo>
                    <a:pt x="1636107" y="653503"/>
                  </a:lnTo>
                  <a:lnTo>
                    <a:pt x="1607646" y="696733"/>
                  </a:lnTo>
                  <a:lnTo>
                    <a:pt x="1578884" y="739711"/>
                  </a:lnTo>
                  <a:lnTo>
                    <a:pt x="1549786" y="782381"/>
                  </a:lnTo>
                  <a:lnTo>
                    <a:pt x="1520315" y="824685"/>
                  </a:lnTo>
                  <a:lnTo>
                    <a:pt x="1490438" y="866563"/>
                  </a:lnTo>
                  <a:lnTo>
                    <a:pt x="1460120" y="907959"/>
                  </a:lnTo>
                  <a:lnTo>
                    <a:pt x="1429326" y="948813"/>
                  </a:lnTo>
                  <a:lnTo>
                    <a:pt x="1398021" y="989069"/>
                  </a:lnTo>
                  <a:lnTo>
                    <a:pt x="1366171" y="1028668"/>
                  </a:lnTo>
                  <a:lnTo>
                    <a:pt x="1333739" y="1067553"/>
                  </a:lnTo>
                  <a:lnTo>
                    <a:pt x="1300693" y="1105664"/>
                  </a:lnTo>
                  <a:lnTo>
                    <a:pt x="1266996" y="1142945"/>
                  </a:lnTo>
                  <a:lnTo>
                    <a:pt x="1232614" y="1179337"/>
                  </a:lnTo>
                  <a:lnTo>
                    <a:pt x="1197512" y="1214782"/>
                  </a:lnTo>
                  <a:lnTo>
                    <a:pt x="1161656" y="1249222"/>
                  </a:lnTo>
                  <a:lnTo>
                    <a:pt x="1125127" y="1282428"/>
                  </a:lnTo>
                  <a:lnTo>
                    <a:pt x="1087673" y="1314548"/>
                  </a:lnTo>
                  <a:lnTo>
                    <a:pt x="1049329" y="1345567"/>
                  </a:lnTo>
                  <a:lnTo>
                    <a:pt x="1010129" y="1375465"/>
                  </a:lnTo>
                  <a:lnTo>
                    <a:pt x="970107" y="1404224"/>
                  </a:lnTo>
                  <a:lnTo>
                    <a:pt x="929296" y="1431829"/>
                  </a:lnTo>
                  <a:lnTo>
                    <a:pt x="887731" y="1458259"/>
                  </a:lnTo>
                  <a:lnTo>
                    <a:pt x="845447" y="1483498"/>
                  </a:lnTo>
                  <a:lnTo>
                    <a:pt x="802476" y="1507529"/>
                  </a:lnTo>
                  <a:lnTo>
                    <a:pt x="758854" y="1530332"/>
                  </a:lnTo>
                  <a:lnTo>
                    <a:pt x="714613" y="1551891"/>
                  </a:lnTo>
                  <a:lnTo>
                    <a:pt x="669788" y="1572188"/>
                  </a:lnTo>
                  <a:lnTo>
                    <a:pt x="624414" y="1591205"/>
                  </a:lnTo>
                  <a:lnTo>
                    <a:pt x="578524" y="1608924"/>
                  </a:lnTo>
                  <a:lnTo>
                    <a:pt x="532152" y="1625327"/>
                  </a:lnTo>
                  <a:lnTo>
                    <a:pt x="485332" y="1640397"/>
                  </a:lnTo>
                  <a:lnTo>
                    <a:pt x="438099" y="1654116"/>
                  </a:lnTo>
                  <a:lnTo>
                    <a:pt x="390486" y="1666467"/>
                  </a:lnTo>
                  <a:lnTo>
                    <a:pt x="342527" y="1677431"/>
                  </a:lnTo>
                  <a:lnTo>
                    <a:pt x="294257" y="1686990"/>
                  </a:lnTo>
                  <a:lnTo>
                    <a:pt x="245709" y="1695128"/>
                  </a:lnTo>
                  <a:lnTo>
                    <a:pt x="196918" y="1701826"/>
                  </a:lnTo>
                  <a:lnTo>
                    <a:pt x="147918" y="1707066"/>
                  </a:lnTo>
                  <a:lnTo>
                    <a:pt x="98742" y="1710831"/>
                  </a:lnTo>
                  <a:lnTo>
                    <a:pt x="49424" y="1713103"/>
                  </a:lnTo>
                  <a:lnTo>
                    <a:pt x="0" y="1713864"/>
                  </a:lnTo>
                </a:path>
              </a:pathLst>
            </a:custGeom>
            <a:ln w="90335">
              <a:solidFill>
                <a:srgbClr val="FBAC2B"/>
              </a:solidFill>
            </a:ln>
          </p:spPr>
          <p:txBody>
            <a:bodyPr wrap="square" lIns="0" tIns="0" rIns="0" bIns="0" rtlCol="0"/>
            <a:lstStyle/>
            <a:p>
              <a:endParaRPr/>
            </a:p>
          </p:txBody>
        </p:sp>
        <p:sp>
          <p:nvSpPr>
            <p:cNvPr id="14" name="object 22">
              <a:extLst>
                <a:ext uri="{FF2B5EF4-FFF2-40B4-BE49-F238E27FC236}">
                  <a16:creationId xmlns:a16="http://schemas.microsoft.com/office/drawing/2014/main" id="{DB7590B4-C278-4330-17BC-6ECB25FAF354}"/>
                </a:ext>
              </a:extLst>
            </p:cNvPr>
            <p:cNvSpPr/>
            <p:nvPr/>
          </p:nvSpPr>
          <p:spPr>
            <a:xfrm>
              <a:off x="10040068" y="983743"/>
              <a:ext cx="709930" cy="173355"/>
            </a:xfrm>
            <a:custGeom>
              <a:avLst/>
              <a:gdLst/>
              <a:ahLst/>
              <a:cxnLst/>
              <a:rect l="l" t="t" r="r" b="b"/>
              <a:pathLst>
                <a:path w="709929" h="173355">
                  <a:moveTo>
                    <a:pt x="0" y="173227"/>
                  </a:moveTo>
                  <a:lnTo>
                    <a:pt x="125047" y="126222"/>
                  </a:lnTo>
                  <a:lnTo>
                    <a:pt x="240668" y="92509"/>
                  </a:lnTo>
                  <a:lnTo>
                    <a:pt x="413405" y="55849"/>
                  </a:lnTo>
                  <a:lnTo>
                    <a:pt x="709803" y="0"/>
                  </a:lnTo>
                </a:path>
              </a:pathLst>
            </a:custGeom>
            <a:ln w="90335">
              <a:solidFill>
                <a:srgbClr val="ADD136"/>
              </a:solidFill>
              <a:prstDash val="dot"/>
            </a:ln>
          </p:spPr>
          <p:txBody>
            <a:bodyPr wrap="square" lIns="0" tIns="0" rIns="0" bIns="0" rtlCol="0"/>
            <a:lstStyle/>
            <a:p>
              <a:endParaRPr/>
            </a:p>
          </p:txBody>
        </p:sp>
      </p:grpSp>
    </p:spTree>
    <p:extLst>
      <p:ext uri="{BB962C8B-B14F-4D97-AF65-F5344CB8AC3E}">
        <p14:creationId xmlns:p14="http://schemas.microsoft.com/office/powerpoint/2010/main" val="25309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FB434236-61EB-498D-B91C-BE3619E4B336}" type="slidenum">
              <a:rPr kumimoji="0" lang="en-US" sz="105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sym typeface="Arial"/>
              </a:rPr>
              <a:pPr marL="0" marR="0" lvl="0" indent="0" algn="r" defTabSz="914354"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 Placeholder 3">
            <a:extLst>
              <a:ext uri="{FF2B5EF4-FFF2-40B4-BE49-F238E27FC236}">
                <a16:creationId xmlns:a16="http://schemas.microsoft.com/office/drawing/2014/main" id="{3559C123-FF04-8BD1-B712-E8E6FA4BAA3E}"/>
              </a:ext>
            </a:extLst>
          </p:cNvPr>
          <p:cNvSpPr>
            <a:spLocks noGrp="1"/>
          </p:cNvSpPr>
          <p:nvPr>
            <p:ph type="body" sz="quarter" idx="13"/>
          </p:nvPr>
        </p:nvSpPr>
        <p:spPr/>
        <p:txBody>
          <a:bodyPr/>
          <a:lstStyle/>
          <a:p>
            <a:endParaRPr lang="en-US" dirty="0"/>
          </a:p>
        </p:txBody>
      </p:sp>
      <p:sp>
        <p:nvSpPr>
          <p:cNvPr id="5" name="Text Placeholder 4">
            <a:extLst>
              <a:ext uri="{FF2B5EF4-FFF2-40B4-BE49-F238E27FC236}">
                <a16:creationId xmlns:a16="http://schemas.microsoft.com/office/drawing/2014/main" id="{1064B5F6-71C5-54D4-4CF3-9536D48DEB17}"/>
              </a:ext>
            </a:extLst>
          </p:cNvPr>
          <p:cNvSpPr>
            <a:spLocks noGrp="1"/>
          </p:cNvSpPr>
          <p:nvPr>
            <p:ph type="body" sz="quarter" idx="14"/>
          </p:nvPr>
        </p:nvSpPr>
        <p:spPr/>
        <p:txBody>
          <a:bodyPr/>
          <a:lstStyle/>
          <a:p>
            <a:r>
              <a:rPr lang="en-US" sz="6600" dirty="0">
                <a:solidFill>
                  <a:srgbClr val="FFFFFF"/>
                </a:solidFill>
              </a:rPr>
              <a:t>Lead Yourself Through Change</a:t>
            </a:r>
            <a:endParaRPr lang="en-US" dirty="0"/>
          </a:p>
        </p:txBody>
      </p:sp>
      <p:grpSp>
        <p:nvGrpSpPr>
          <p:cNvPr id="8" name="Group 7">
            <a:extLst>
              <a:ext uri="{FF2B5EF4-FFF2-40B4-BE49-F238E27FC236}">
                <a16:creationId xmlns:a16="http://schemas.microsoft.com/office/drawing/2014/main" id="{D6AB5ED7-FB54-6907-90B9-C7B2937A1BB0}"/>
              </a:ext>
            </a:extLst>
          </p:cNvPr>
          <p:cNvGrpSpPr/>
          <p:nvPr/>
        </p:nvGrpSpPr>
        <p:grpSpPr>
          <a:xfrm>
            <a:off x="4439479" y="2230816"/>
            <a:ext cx="7567315" cy="3264051"/>
            <a:chOff x="1796547" y="983743"/>
            <a:chExt cx="8953451" cy="3861940"/>
          </a:xfrm>
        </p:grpSpPr>
        <p:sp>
          <p:nvSpPr>
            <p:cNvPr id="9" name="object 15">
              <a:extLst>
                <a:ext uri="{FF2B5EF4-FFF2-40B4-BE49-F238E27FC236}">
                  <a16:creationId xmlns:a16="http://schemas.microsoft.com/office/drawing/2014/main" id="{99ED7CA4-29FC-AE63-95BD-104A34932806}"/>
                </a:ext>
              </a:extLst>
            </p:cNvPr>
            <p:cNvSpPr/>
            <p:nvPr/>
          </p:nvSpPr>
          <p:spPr>
            <a:xfrm>
              <a:off x="2939643" y="3118488"/>
              <a:ext cx="865505" cy="0"/>
            </a:xfrm>
            <a:custGeom>
              <a:avLst/>
              <a:gdLst/>
              <a:ahLst/>
              <a:cxnLst/>
              <a:rect l="l" t="t" r="r" b="b"/>
              <a:pathLst>
                <a:path w="865504">
                  <a:moveTo>
                    <a:pt x="865035" y="0"/>
                  </a:moveTo>
                  <a:lnTo>
                    <a:pt x="0" y="0"/>
                  </a:lnTo>
                </a:path>
              </a:pathLst>
            </a:custGeom>
            <a:ln w="90335">
              <a:solidFill>
                <a:srgbClr val="00AEEF"/>
              </a:solidFill>
            </a:ln>
          </p:spPr>
          <p:txBody>
            <a:bodyPr wrap="square" lIns="0" tIns="0" rIns="0" bIns="0" rtlCol="0"/>
            <a:lstStyle/>
            <a:p>
              <a:endParaRPr/>
            </a:p>
          </p:txBody>
        </p:sp>
        <p:sp>
          <p:nvSpPr>
            <p:cNvPr id="10" name="object 16">
              <a:extLst>
                <a:ext uri="{FF2B5EF4-FFF2-40B4-BE49-F238E27FC236}">
                  <a16:creationId xmlns:a16="http://schemas.microsoft.com/office/drawing/2014/main" id="{8891E4C1-FA33-56D5-DA36-7ABB0AEDDAB0}"/>
                </a:ext>
              </a:extLst>
            </p:cNvPr>
            <p:cNvSpPr/>
            <p:nvPr/>
          </p:nvSpPr>
          <p:spPr>
            <a:xfrm>
              <a:off x="7997652" y="1156967"/>
              <a:ext cx="2042795" cy="1974850"/>
            </a:xfrm>
            <a:custGeom>
              <a:avLst/>
              <a:gdLst/>
              <a:ahLst/>
              <a:cxnLst/>
              <a:rect l="l" t="t" r="r" b="b"/>
              <a:pathLst>
                <a:path w="2042795" h="1974850">
                  <a:moveTo>
                    <a:pt x="0" y="1974837"/>
                  </a:moveTo>
                  <a:lnTo>
                    <a:pt x="28367" y="1931660"/>
                  </a:lnTo>
                  <a:lnTo>
                    <a:pt x="56552" y="1888356"/>
                  </a:lnTo>
                  <a:lnTo>
                    <a:pt x="84584" y="1844944"/>
                  </a:lnTo>
                  <a:lnTo>
                    <a:pt x="112492" y="1801445"/>
                  </a:lnTo>
                  <a:lnTo>
                    <a:pt x="140304" y="1757878"/>
                  </a:lnTo>
                  <a:lnTo>
                    <a:pt x="168050" y="1714265"/>
                  </a:lnTo>
                  <a:lnTo>
                    <a:pt x="195758" y="1670625"/>
                  </a:lnTo>
                  <a:lnTo>
                    <a:pt x="223457" y="1626978"/>
                  </a:lnTo>
                  <a:lnTo>
                    <a:pt x="251175" y="1583346"/>
                  </a:lnTo>
                  <a:lnTo>
                    <a:pt x="278943" y="1539747"/>
                  </a:lnTo>
                  <a:lnTo>
                    <a:pt x="306788" y="1496203"/>
                  </a:lnTo>
                  <a:lnTo>
                    <a:pt x="334739" y="1452733"/>
                  </a:lnTo>
                  <a:lnTo>
                    <a:pt x="362826" y="1409358"/>
                  </a:lnTo>
                  <a:lnTo>
                    <a:pt x="391077" y="1366098"/>
                  </a:lnTo>
                  <a:lnTo>
                    <a:pt x="419520" y="1322974"/>
                  </a:lnTo>
                  <a:lnTo>
                    <a:pt x="448186" y="1280005"/>
                  </a:lnTo>
                  <a:lnTo>
                    <a:pt x="477102" y="1237211"/>
                  </a:lnTo>
                  <a:lnTo>
                    <a:pt x="506298" y="1194614"/>
                  </a:lnTo>
                  <a:lnTo>
                    <a:pt x="535802" y="1152233"/>
                  </a:lnTo>
                  <a:lnTo>
                    <a:pt x="565644" y="1110088"/>
                  </a:lnTo>
                  <a:lnTo>
                    <a:pt x="595851" y="1068200"/>
                  </a:lnTo>
                  <a:lnTo>
                    <a:pt x="626453" y="1026589"/>
                  </a:lnTo>
                  <a:lnTo>
                    <a:pt x="657480" y="985276"/>
                  </a:lnTo>
                  <a:lnTo>
                    <a:pt x="688958" y="944279"/>
                  </a:lnTo>
                  <a:lnTo>
                    <a:pt x="720918" y="903621"/>
                  </a:lnTo>
                  <a:lnTo>
                    <a:pt x="753389" y="863320"/>
                  </a:lnTo>
                  <a:lnTo>
                    <a:pt x="784598" y="826040"/>
                  </a:lnTo>
                  <a:lnTo>
                    <a:pt x="816925" y="789301"/>
                  </a:lnTo>
                  <a:lnTo>
                    <a:pt x="850326" y="753113"/>
                  </a:lnTo>
                  <a:lnTo>
                    <a:pt x="884756" y="717485"/>
                  </a:lnTo>
                  <a:lnTo>
                    <a:pt x="920171" y="682425"/>
                  </a:lnTo>
                  <a:lnTo>
                    <a:pt x="956527" y="647944"/>
                  </a:lnTo>
                  <a:lnTo>
                    <a:pt x="993780" y="614049"/>
                  </a:lnTo>
                  <a:lnTo>
                    <a:pt x="1031887" y="580749"/>
                  </a:lnTo>
                  <a:lnTo>
                    <a:pt x="1070802" y="548055"/>
                  </a:lnTo>
                  <a:lnTo>
                    <a:pt x="1110482" y="515974"/>
                  </a:lnTo>
                  <a:lnTo>
                    <a:pt x="1150883" y="484516"/>
                  </a:lnTo>
                  <a:lnTo>
                    <a:pt x="1191961" y="453689"/>
                  </a:lnTo>
                  <a:lnTo>
                    <a:pt x="1233672" y="423504"/>
                  </a:lnTo>
                  <a:lnTo>
                    <a:pt x="1275971" y="393968"/>
                  </a:lnTo>
                  <a:lnTo>
                    <a:pt x="1318815" y="365091"/>
                  </a:lnTo>
                  <a:lnTo>
                    <a:pt x="1362159" y="336881"/>
                  </a:lnTo>
                  <a:lnTo>
                    <a:pt x="1405960" y="309349"/>
                  </a:lnTo>
                  <a:lnTo>
                    <a:pt x="1450173" y="282502"/>
                  </a:lnTo>
                  <a:lnTo>
                    <a:pt x="1494754" y="256350"/>
                  </a:lnTo>
                  <a:lnTo>
                    <a:pt x="1539660" y="230902"/>
                  </a:lnTo>
                  <a:lnTo>
                    <a:pt x="1584846" y="206167"/>
                  </a:lnTo>
                  <a:lnTo>
                    <a:pt x="1630267" y="182153"/>
                  </a:lnTo>
                  <a:lnTo>
                    <a:pt x="1675881" y="158871"/>
                  </a:lnTo>
                  <a:lnTo>
                    <a:pt x="1721643" y="136328"/>
                  </a:lnTo>
                  <a:lnTo>
                    <a:pt x="1767508" y="114534"/>
                  </a:lnTo>
                  <a:lnTo>
                    <a:pt x="1813433" y="93498"/>
                  </a:lnTo>
                  <a:lnTo>
                    <a:pt x="1859374" y="73228"/>
                  </a:lnTo>
                  <a:lnTo>
                    <a:pt x="1905287" y="53735"/>
                  </a:lnTo>
                  <a:lnTo>
                    <a:pt x="1951127" y="35026"/>
                  </a:lnTo>
                  <a:lnTo>
                    <a:pt x="1996850" y="17111"/>
                  </a:lnTo>
                  <a:lnTo>
                    <a:pt x="2042414" y="0"/>
                  </a:lnTo>
                </a:path>
              </a:pathLst>
            </a:custGeom>
            <a:ln w="90335">
              <a:solidFill>
                <a:srgbClr val="ADD136"/>
              </a:solidFill>
            </a:ln>
          </p:spPr>
          <p:txBody>
            <a:bodyPr wrap="square" lIns="0" tIns="0" rIns="0" bIns="0" rtlCol="0"/>
            <a:lstStyle/>
            <a:p>
              <a:endParaRPr/>
            </a:p>
          </p:txBody>
        </p:sp>
        <p:sp>
          <p:nvSpPr>
            <p:cNvPr id="11" name="object 17">
              <a:extLst>
                <a:ext uri="{FF2B5EF4-FFF2-40B4-BE49-F238E27FC236}">
                  <a16:creationId xmlns:a16="http://schemas.microsoft.com/office/drawing/2014/main" id="{8E70CD5F-9C4A-BB8A-52EC-62881CBF46CC}"/>
                </a:ext>
              </a:extLst>
            </p:cNvPr>
            <p:cNvSpPr/>
            <p:nvPr/>
          </p:nvSpPr>
          <p:spPr>
            <a:xfrm>
              <a:off x="1796547" y="3118488"/>
              <a:ext cx="1143635" cy="0"/>
            </a:xfrm>
            <a:custGeom>
              <a:avLst/>
              <a:gdLst/>
              <a:ahLst/>
              <a:cxnLst/>
              <a:rect l="l" t="t" r="r" b="b"/>
              <a:pathLst>
                <a:path w="1143635">
                  <a:moveTo>
                    <a:pt x="1143114" y="0"/>
                  </a:moveTo>
                  <a:lnTo>
                    <a:pt x="0" y="0"/>
                  </a:lnTo>
                </a:path>
              </a:pathLst>
            </a:custGeom>
            <a:ln w="90335">
              <a:solidFill>
                <a:srgbClr val="00AEEF"/>
              </a:solidFill>
              <a:prstDash val="dot"/>
            </a:ln>
          </p:spPr>
          <p:txBody>
            <a:bodyPr wrap="square" lIns="0" tIns="0" rIns="0" bIns="0" rtlCol="0"/>
            <a:lstStyle/>
            <a:p>
              <a:endParaRPr/>
            </a:p>
          </p:txBody>
        </p:sp>
        <p:sp>
          <p:nvSpPr>
            <p:cNvPr id="12" name="object 20">
              <a:extLst>
                <a:ext uri="{FF2B5EF4-FFF2-40B4-BE49-F238E27FC236}">
                  <a16:creationId xmlns:a16="http://schemas.microsoft.com/office/drawing/2014/main" id="{8373E95B-551A-19EE-F791-1DAED5E690D5}"/>
                </a:ext>
              </a:extLst>
            </p:cNvPr>
            <p:cNvSpPr/>
            <p:nvPr/>
          </p:nvSpPr>
          <p:spPr>
            <a:xfrm>
              <a:off x="3804668" y="3118483"/>
              <a:ext cx="2135505" cy="1727200"/>
            </a:xfrm>
            <a:custGeom>
              <a:avLst/>
              <a:gdLst/>
              <a:ahLst/>
              <a:cxnLst/>
              <a:rect l="l" t="t" r="r" b="b"/>
              <a:pathLst>
                <a:path w="2135504" h="1727200">
                  <a:moveTo>
                    <a:pt x="2134895" y="1727187"/>
                  </a:moveTo>
                  <a:lnTo>
                    <a:pt x="2083825" y="1726468"/>
                  </a:lnTo>
                  <a:lnTo>
                    <a:pt x="2033054" y="1724318"/>
                  </a:lnTo>
                  <a:lnTo>
                    <a:pt x="1982600" y="1720749"/>
                  </a:lnTo>
                  <a:lnTo>
                    <a:pt x="1932478" y="1715771"/>
                  </a:lnTo>
                  <a:lnTo>
                    <a:pt x="1882708" y="1709394"/>
                  </a:lnTo>
                  <a:lnTo>
                    <a:pt x="1833305" y="1701629"/>
                  </a:lnTo>
                  <a:lnTo>
                    <a:pt x="1784287" y="1692488"/>
                  </a:lnTo>
                  <a:lnTo>
                    <a:pt x="1735671" y="1681980"/>
                  </a:lnTo>
                  <a:lnTo>
                    <a:pt x="1687475" y="1670117"/>
                  </a:lnTo>
                  <a:lnTo>
                    <a:pt x="1639715" y="1656909"/>
                  </a:lnTo>
                  <a:lnTo>
                    <a:pt x="1592410" y="1642367"/>
                  </a:lnTo>
                  <a:lnTo>
                    <a:pt x="1545575" y="1626501"/>
                  </a:lnTo>
                  <a:lnTo>
                    <a:pt x="1499229" y="1609323"/>
                  </a:lnTo>
                  <a:lnTo>
                    <a:pt x="1453388" y="1590844"/>
                  </a:lnTo>
                  <a:lnTo>
                    <a:pt x="1408070" y="1571073"/>
                  </a:lnTo>
                  <a:lnTo>
                    <a:pt x="1363293" y="1550021"/>
                  </a:lnTo>
                  <a:lnTo>
                    <a:pt x="1319072" y="1527700"/>
                  </a:lnTo>
                  <a:lnTo>
                    <a:pt x="1275426" y="1504120"/>
                  </a:lnTo>
                  <a:lnTo>
                    <a:pt x="1232371" y="1479292"/>
                  </a:lnTo>
                  <a:lnTo>
                    <a:pt x="1189925" y="1453226"/>
                  </a:lnTo>
                  <a:lnTo>
                    <a:pt x="1148106" y="1425934"/>
                  </a:lnTo>
                  <a:lnTo>
                    <a:pt x="1106930" y="1397425"/>
                  </a:lnTo>
                  <a:lnTo>
                    <a:pt x="1066414" y="1367712"/>
                  </a:lnTo>
                  <a:lnTo>
                    <a:pt x="1026576" y="1336803"/>
                  </a:lnTo>
                  <a:lnTo>
                    <a:pt x="987433" y="1304711"/>
                  </a:lnTo>
                  <a:lnTo>
                    <a:pt x="949002" y="1271445"/>
                  </a:lnTo>
                  <a:lnTo>
                    <a:pt x="911301" y="1237018"/>
                  </a:lnTo>
                  <a:lnTo>
                    <a:pt x="875423" y="1202550"/>
                  </a:lnTo>
                  <a:lnTo>
                    <a:pt x="840388" y="1167254"/>
                  </a:lnTo>
                  <a:lnTo>
                    <a:pt x="806191" y="1131162"/>
                  </a:lnTo>
                  <a:lnTo>
                    <a:pt x="772828" y="1094305"/>
                  </a:lnTo>
                  <a:lnTo>
                    <a:pt x="740296" y="1056713"/>
                  </a:lnTo>
                  <a:lnTo>
                    <a:pt x="708590" y="1018418"/>
                  </a:lnTo>
                  <a:lnTo>
                    <a:pt x="677705" y="979450"/>
                  </a:lnTo>
                  <a:lnTo>
                    <a:pt x="647638" y="939841"/>
                  </a:lnTo>
                  <a:lnTo>
                    <a:pt x="618385" y="899622"/>
                  </a:lnTo>
                  <a:lnTo>
                    <a:pt x="589940" y="858823"/>
                  </a:lnTo>
                  <a:lnTo>
                    <a:pt x="562301" y="817475"/>
                  </a:lnTo>
                  <a:lnTo>
                    <a:pt x="535463" y="775611"/>
                  </a:lnTo>
                  <a:lnTo>
                    <a:pt x="509422" y="733259"/>
                  </a:lnTo>
                  <a:lnTo>
                    <a:pt x="482782" y="687470"/>
                  </a:lnTo>
                  <a:lnTo>
                    <a:pt x="457482" y="641105"/>
                  </a:lnTo>
                  <a:lnTo>
                    <a:pt x="433294" y="594260"/>
                  </a:lnTo>
                  <a:lnTo>
                    <a:pt x="409992" y="547030"/>
                  </a:lnTo>
                  <a:lnTo>
                    <a:pt x="387349" y="499511"/>
                  </a:lnTo>
                  <a:lnTo>
                    <a:pt x="365140" y="451799"/>
                  </a:lnTo>
                  <a:lnTo>
                    <a:pt x="343138" y="403988"/>
                  </a:lnTo>
                  <a:lnTo>
                    <a:pt x="321117" y="356176"/>
                  </a:lnTo>
                  <a:lnTo>
                    <a:pt x="298849" y="308456"/>
                  </a:lnTo>
                  <a:lnTo>
                    <a:pt x="276109" y="260926"/>
                  </a:lnTo>
                  <a:lnTo>
                    <a:pt x="252671" y="213680"/>
                  </a:lnTo>
                  <a:lnTo>
                    <a:pt x="228307" y="166814"/>
                  </a:lnTo>
                  <a:lnTo>
                    <a:pt x="194544" y="107389"/>
                  </a:lnTo>
                  <a:lnTo>
                    <a:pt x="170959" y="75859"/>
                  </a:lnTo>
                  <a:lnTo>
                    <a:pt x="141081" y="46681"/>
                  </a:lnTo>
                  <a:lnTo>
                    <a:pt x="103540" y="22529"/>
                  </a:lnTo>
                  <a:lnTo>
                    <a:pt x="56969" y="6078"/>
                  </a:lnTo>
                  <a:lnTo>
                    <a:pt x="0" y="0"/>
                  </a:lnTo>
                </a:path>
              </a:pathLst>
            </a:custGeom>
            <a:ln w="90335">
              <a:solidFill>
                <a:srgbClr val="F47720"/>
              </a:solidFill>
            </a:ln>
          </p:spPr>
          <p:txBody>
            <a:bodyPr wrap="square" lIns="0" tIns="0" rIns="0" bIns="0" rtlCol="0"/>
            <a:lstStyle/>
            <a:p>
              <a:endParaRPr dirty="0"/>
            </a:p>
          </p:txBody>
        </p:sp>
        <p:sp>
          <p:nvSpPr>
            <p:cNvPr id="13" name="object 21">
              <a:extLst>
                <a:ext uri="{FF2B5EF4-FFF2-40B4-BE49-F238E27FC236}">
                  <a16:creationId xmlns:a16="http://schemas.microsoft.com/office/drawing/2014/main" id="{8102820E-436D-8F5E-38B8-68716819C937}"/>
                </a:ext>
              </a:extLst>
            </p:cNvPr>
            <p:cNvSpPr/>
            <p:nvPr/>
          </p:nvSpPr>
          <p:spPr>
            <a:xfrm>
              <a:off x="5939566" y="3131804"/>
              <a:ext cx="2058670" cy="1713864"/>
            </a:xfrm>
            <a:custGeom>
              <a:avLst/>
              <a:gdLst/>
              <a:ahLst/>
              <a:cxnLst/>
              <a:rect l="l" t="t" r="r" b="b"/>
              <a:pathLst>
                <a:path w="2058670" h="1713864">
                  <a:moveTo>
                    <a:pt x="2058085" y="0"/>
                  </a:moveTo>
                  <a:lnTo>
                    <a:pt x="2042282" y="23847"/>
                  </a:lnTo>
                  <a:lnTo>
                    <a:pt x="2026415" y="47647"/>
                  </a:lnTo>
                  <a:lnTo>
                    <a:pt x="2010476" y="71394"/>
                  </a:lnTo>
                  <a:lnTo>
                    <a:pt x="1994458" y="95084"/>
                  </a:lnTo>
                  <a:lnTo>
                    <a:pt x="1966754" y="136297"/>
                  </a:lnTo>
                  <a:lnTo>
                    <a:pt x="1939201" y="178012"/>
                  </a:lnTo>
                  <a:lnTo>
                    <a:pt x="1911763" y="220172"/>
                  </a:lnTo>
                  <a:lnTo>
                    <a:pt x="1884407" y="262720"/>
                  </a:lnTo>
                  <a:lnTo>
                    <a:pt x="1857097" y="305597"/>
                  </a:lnTo>
                  <a:lnTo>
                    <a:pt x="1829799" y="348745"/>
                  </a:lnTo>
                  <a:lnTo>
                    <a:pt x="1802477" y="392106"/>
                  </a:lnTo>
                  <a:lnTo>
                    <a:pt x="1775097" y="435623"/>
                  </a:lnTo>
                  <a:lnTo>
                    <a:pt x="1747624" y="479236"/>
                  </a:lnTo>
                  <a:lnTo>
                    <a:pt x="1720024" y="522889"/>
                  </a:lnTo>
                  <a:lnTo>
                    <a:pt x="1692260" y="566523"/>
                  </a:lnTo>
                  <a:lnTo>
                    <a:pt x="1664300" y="610081"/>
                  </a:lnTo>
                  <a:lnTo>
                    <a:pt x="1636107" y="653503"/>
                  </a:lnTo>
                  <a:lnTo>
                    <a:pt x="1607646" y="696733"/>
                  </a:lnTo>
                  <a:lnTo>
                    <a:pt x="1578884" y="739711"/>
                  </a:lnTo>
                  <a:lnTo>
                    <a:pt x="1549786" y="782381"/>
                  </a:lnTo>
                  <a:lnTo>
                    <a:pt x="1520315" y="824685"/>
                  </a:lnTo>
                  <a:lnTo>
                    <a:pt x="1490438" y="866563"/>
                  </a:lnTo>
                  <a:lnTo>
                    <a:pt x="1460120" y="907959"/>
                  </a:lnTo>
                  <a:lnTo>
                    <a:pt x="1429326" y="948813"/>
                  </a:lnTo>
                  <a:lnTo>
                    <a:pt x="1398021" y="989069"/>
                  </a:lnTo>
                  <a:lnTo>
                    <a:pt x="1366171" y="1028668"/>
                  </a:lnTo>
                  <a:lnTo>
                    <a:pt x="1333739" y="1067553"/>
                  </a:lnTo>
                  <a:lnTo>
                    <a:pt x="1300693" y="1105664"/>
                  </a:lnTo>
                  <a:lnTo>
                    <a:pt x="1266996" y="1142945"/>
                  </a:lnTo>
                  <a:lnTo>
                    <a:pt x="1232614" y="1179337"/>
                  </a:lnTo>
                  <a:lnTo>
                    <a:pt x="1197512" y="1214782"/>
                  </a:lnTo>
                  <a:lnTo>
                    <a:pt x="1161656" y="1249222"/>
                  </a:lnTo>
                  <a:lnTo>
                    <a:pt x="1125127" y="1282428"/>
                  </a:lnTo>
                  <a:lnTo>
                    <a:pt x="1087673" y="1314548"/>
                  </a:lnTo>
                  <a:lnTo>
                    <a:pt x="1049329" y="1345567"/>
                  </a:lnTo>
                  <a:lnTo>
                    <a:pt x="1010129" y="1375465"/>
                  </a:lnTo>
                  <a:lnTo>
                    <a:pt x="970107" y="1404224"/>
                  </a:lnTo>
                  <a:lnTo>
                    <a:pt x="929296" y="1431829"/>
                  </a:lnTo>
                  <a:lnTo>
                    <a:pt x="887731" y="1458259"/>
                  </a:lnTo>
                  <a:lnTo>
                    <a:pt x="845447" y="1483498"/>
                  </a:lnTo>
                  <a:lnTo>
                    <a:pt x="802476" y="1507529"/>
                  </a:lnTo>
                  <a:lnTo>
                    <a:pt x="758854" y="1530332"/>
                  </a:lnTo>
                  <a:lnTo>
                    <a:pt x="714613" y="1551891"/>
                  </a:lnTo>
                  <a:lnTo>
                    <a:pt x="669788" y="1572188"/>
                  </a:lnTo>
                  <a:lnTo>
                    <a:pt x="624414" y="1591205"/>
                  </a:lnTo>
                  <a:lnTo>
                    <a:pt x="578524" y="1608924"/>
                  </a:lnTo>
                  <a:lnTo>
                    <a:pt x="532152" y="1625327"/>
                  </a:lnTo>
                  <a:lnTo>
                    <a:pt x="485332" y="1640397"/>
                  </a:lnTo>
                  <a:lnTo>
                    <a:pt x="438099" y="1654116"/>
                  </a:lnTo>
                  <a:lnTo>
                    <a:pt x="390486" y="1666467"/>
                  </a:lnTo>
                  <a:lnTo>
                    <a:pt x="342527" y="1677431"/>
                  </a:lnTo>
                  <a:lnTo>
                    <a:pt x="294257" y="1686990"/>
                  </a:lnTo>
                  <a:lnTo>
                    <a:pt x="245709" y="1695128"/>
                  </a:lnTo>
                  <a:lnTo>
                    <a:pt x="196918" y="1701826"/>
                  </a:lnTo>
                  <a:lnTo>
                    <a:pt x="147918" y="1707066"/>
                  </a:lnTo>
                  <a:lnTo>
                    <a:pt x="98742" y="1710831"/>
                  </a:lnTo>
                  <a:lnTo>
                    <a:pt x="49424" y="1713103"/>
                  </a:lnTo>
                  <a:lnTo>
                    <a:pt x="0" y="1713864"/>
                  </a:lnTo>
                </a:path>
              </a:pathLst>
            </a:custGeom>
            <a:ln w="90335">
              <a:solidFill>
                <a:srgbClr val="FBAC2B"/>
              </a:solidFill>
            </a:ln>
          </p:spPr>
          <p:txBody>
            <a:bodyPr wrap="square" lIns="0" tIns="0" rIns="0" bIns="0" rtlCol="0"/>
            <a:lstStyle/>
            <a:p>
              <a:endParaRPr/>
            </a:p>
          </p:txBody>
        </p:sp>
        <p:sp>
          <p:nvSpPr>
            <p:cNvPr id="14" name="object 22">
              <a:extLst>
                <a:ext uri="{FF2B5EF4-FFF2-40B4-BE49-F238E27FC236}">
                  <a16:creationId xmlns:a16="http://schemas.microsoft.com/office/drawing/2014/main" id="{325C472F-D36E-4B86-0E52-1B93841C90A1}"/>
                </a:ext>
              </a:extLst>
            </p:cNvPr>
            <p:cNvSpPr/>
            <p:nvPr/>
          </p:nvSpPr>
          <p:spPr>
            <a:xfrm>
              <a:off x="10040068" y="983743"/>
              <a:ext cx="709930" cy="173355"/>
            </a:xfrm>
            <a:custGeom>
              <a:avLst/>
              <a:gdLst/>
              <a:ahLst/>
              <a:cxnLst/>
              <a:rect l="l" t="t" r="r" b="b"/>
              <a:pathLst>
                <a:path w="709929" h="173355">
                  <a:moveTo>
                    <a:pt x="0" y="173227"/>
                  </a:moveTo>
                  <a:lnTo>
                    <a:pt x="125047" y="126222"/>
                  </a:lnTo>
                  <a:lnTo>
                    <a:pt x="240668" y="92509"/>
                  </a:lnTo>
                  <a:lnTo>
                    <a:pt x="413405" y="55849"/>
                  </a:lnTo>
                  <a:lnTo>
                    <a:pt x="709803" y="0"/>
                  </a:lnTo>
                </a:path>
              </a:pathLst>
            </a:custGeom>
            <a:ln w="90335">
              <a:solidFill>
                <a:srgbClr val="ADD136"/>
              </a:solidFill>
              <a:prstDash val="dot"/>
            </a:ln>
          </p:spPr>
          <p:txBody>
            <a:bodyPr wrap="square" lIns="0" tIns="0" rIns="0" bIns="0" rtlCol="0"/>
            <a:lstStyle/>
            <a:p>
              <a:endParaRPr/>
            </a:p>
          </p:txBody>
        </p:sp>
      </p:grpSp>
    </p:spTree>
    <p:extLst>
      <p:ext uri="{BB962C8B-B14F-4D97-AF65-F5344CB8AC3E}">
        <p14:creationId xmlns:p14="http://schemas.microsoft.com/office/powerpoint/2010/main" val="64925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12</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Lead Yourself Through Change</a:t>
            </a:r>
          </a:p>
        </p:txBody>
      </p:sp>
      <p:sp>
        <p:nvSpPr>
          <p:cNvPr id="13" name="Text Placeholder 12">
            <a:extLst>
              <a:ext uri="{FF2B5EF4-FFF2-40B4-BE49-F238E27FC236}">
                <a16:creationId xmlns:a16="http://schemas.microsoft.com/office/drawing/2014/main" id="{A189C199-2E3F-94BB-1535-00CFDF98A169}"/>
              </a:ext>
            </a:extLst>
          </p:cNvPr>
          <p:cNvSpPr>
            <a:spLocks noGrp="1"/>
          </p:cNvSpPr>
          <p:nvPr>
            <p:ph type="body" sz="quarter" idx="13"/>
          </p:nvPr>
        </p:nvSpPr>
        <p:spPr/>
        <p:txBody>
          <a:bodyPr/>
          <a:lstStyle/>
          <a:p>
            <a:r>
              <a:rPr lang="en-US" sz="1600" dirty="0"/>
              <a:t>Weeks 1 &amp; 2 of On Demand Course</a:t>
            </a:r>
            <a:endParaRPr lang="en-US" dirty="0"/>
          </a:p>
        </p:txBody>
      </p:sp>
      <p:grpSp>
        <p:nvGrpSpPr>
          <p:cNvPr id="36" name="Group 35">
            <a:extLst>
              <a:ext uri="{FF2B5EF4-FFF2-40B4-BE49-F238E27FC236}">
                <a16:creationId xmlns:a16="http://schemas.microsoft.com/office/drawing/2014/main" id="{81FBF14D-986D-07A6-4058-C46CEEAE2F71}"/>
              </a:ext>
            </a:extLst>
          </p:cNvPr>
          <p:cNvGrpSpPr/>
          <p:nvPr/>
        </p:nvGrpSpPr>
        <p:grpSpPr>
          <a:xfrm>
            <a:off x="778785" y="2365906"/>
            <a:ext cx="10704682" cy="3650188"/>
            <a:chOff x="778785" y="1883962"/>
            <a:chExt cx="10704682" cy="3650188"/>
          </a:xfrm>
        </p:grpSpPr>
        <p:sp>
          <p:nvSpPr>
            <p:cNvPr id="2" name="object 3">
              <a:extLst>
                <a:ext uri="{FF2B5EF4-FFF2-40B4-BE49-F238E27FC236}">
                  <a16:creationId xmlns:a16="http://schemas.microsoft.com/office/drawing/2014/main" id="{957BD9EA-E0EC-BE9F-DC1F-553E4C5C9A74}"/>
                </a:ext>
              </a:extLst>
            </p:cNvPr>
            <p:cNvSpPr txBox="1">
              <a:spLocks/>
            </p:cNvSpPr>
            <p:nvPr/>
          </p:nvSpPr>
          <p:spPr>
            <a:xfrm>
              <a:off x="1489202" y="1883962"/>
              <a:ext cx="9994265" cy="3603551"/>
            </a:xfrm>
            <a:prstGeom prst="rect">
              <a:avLst/>
            </a:prstGeom>
          </p:spPr>
          <p:txBody>
            <a:bodyPr vert="horz" wrap="square" lIns="0" tIns="12700" rIns="0" bIns="0" rtlCol="0" anchor="t" anchorCtr="0">
              <a:spAutoFit/>
            </a:bodyPr>
            <a:lstStyle>
              <a:lvl1pPr marL="0" indent="0" algn="l" defTabSz="914400" rtl="0" eaLnBrk="1" latinLnBrk="0" hangingPunct="1">
                <a:lnSpc>
                  <a:spcPct val="100000"/>
                </a:lnSpc>
                <a:spcBef>
                  <a:spcPts val="0"/>
                </a:spcBef>
                <a:spcAft>
                  <a:spcPts val="300"/>
                </a:spcAft>
                <a:buClr>
                  <a:schemeClr val="accent1"/>
                </a:buClr>
                <a:buFont typeface="+mj-lt"/>
                <a:buNone/>
                <a:defRPr sz="1500" b="1" i="0" kern="1200">
                  <a:solidFill>
                    <a:schemeClr val="accent4"/>
                  </a:solidFill>
                  <a:latin typeface="Arial" panose="020B0604020202020204" pitchFamily="34" charset="0"/>
                  <a:ea typeface="+mn-ea"/>
                  <a:cs typeface="Arial" panose="020B0604020202020204" pitchFamily="34" charset="0"/>
                </a:defRPr>
              </a:lvl1pPr>
              <a:lvl2pPr marL="11112" indent="0" algn="l" defTabSz="914400" rtl="0" eaLnBrk="1" latinLnBrk="0" hangingPunct="1">
                <a:lnSpc>
                  <a:spcPct val="100000"/>
                </a:lnSpc>
                <a:spcBef>
                  <a:spcPts val="0"/>
                </a:spcBef>
                <a:spcAft>
                  <a:spcPts val="600"/>
                </a:spcAft>
                <a:buClr>
                  <a:schemeClr val="accent1"/>
                </a:buClr>
                <a:buSzPct val="100000"/>
                <a:buFont typeface="+mj-lt"/>
                <a:buNone/>
                <a:tabLst/>
                <a:defRPr sz="1500" b="1" i="0" kern="1200">
                  <a:solidFill>
                    <a:schemeClr val="accent4"/>
                  </a:solidFill>
                  <a:latin typeface="Arial" panose="020B0604020202020204" pitchFamily="34" charset="0"/>
                  <a:ea typeface="+mn-ea"/>
                  <a:cs typeface="Arial" panose="020B0604020202020204" pitchFamily="34" charset="0"/>
                </a:defRPr>
              </a:lvl2pPr>
              <a:lvl3pPr marL="233363" indent="-222250" algn="l" defTabSz="914400" rtl="0" eaLnBrk="1" latinLnBrk="0" hangingPunct="1">
                <a:lnSpc>
                  <a:spcPct val="100000"/>
                </a:lnSpc>
                <a:spcBef>
                  <a:spcPts val="0"/>
                </a:spcBef>
                <a:spcAft>
                  <a:spcPts val="300"/>
                </a:spcAft>
                <a:buClr>
                  <a:schemeClr val="accent1"/>
                </a:buClr>
                <a:buFont typeface="+mj-lt"/>
                <a:buAutoNum type="arabicPeriod"/>
                <a:tabLst/>
                <a:defRPr sz="1500" b="0" i="0" kern="1200">
                  <a:solidFill>
                    <a:schemeClr val="tx1"/>
                  </a:solidFill>
                  <a:latin typeface="Arial" panose="020B0604020202020204" pitchFamily="34" charset="0"/>
                  <a:ea typeface="+mn-ea"/>
                  <a:cs typeface="Arial" panose="020B0604020202020204" pitchFamily="34" charset="0"/>
                </a:defRPr>
              </a:lvl3pPr>
              <a:lvl4pPr marL="400050" indent="-165100"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500" b="0" i="0" kern="1200">
                  <a:solidFill>
                    <a:schemeClr val="tx1"/>
                  </a:solidFill>
                  <a:latin typeface="Arial" panose="020B0604020202020204" pitchFamily="34" charset="0"/>
                  <a:ea typeface="+mn-ea"/>
                  <a:cs typeface="Arial" panose="020B0604020202020204" pitchFamily="34" charset="0"/>
                </a:defRPr>
              </a:lvl4pPr>
              <a:lvl5pPr marL="573088" indent="-169863" algn="l" defTabSz="914400" rtl="0" eaLnBrk="1" latinLnBrk="0" hangingPunct="1">
                <a:lnSpc>
                  <a:spcPct val="100000"/>
                </a:lnSpc>
                <a:spcBef>
                  <a:spcPts val="500"/>
                </a:spcBef>
                <a:spcAft>
                  <a:spcPts val="300"/>
                </a:spcAft>
                <a:buClr>
                  <a:schemeClr val="accent1"/>
                </a:buClr>
                <a:buFont typeface="Arial" panose="020B0604020202020204" pitchFamily="34" charset="0"/>
                <a:buChar char="•"/>
                <a:tabLst/>
                <a:defRPr sz="15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spcBef>
                  <a:spcPts val="100"/>
                </a:spcBef>
              </a:pPr>
              <a:r>
                <a:rPr lang="en-US" sz="2800" spc="-90" dirty="0">
                  <a:solidFill>
                    <a:srgbClr val="008C94"/>
                  </a:solidFill>
                </a:rPr>
                <a:t>Move</a:t>
              </a:r>
              <a:r>
                <a:rPr lang="en-US" sz="2800" b="0" spc="-90" dirty="0">
                  <a:solidFill>
                    <a:schemeClr val="tx1"/>
                  </a:solidFill>
                </a:rPr>
                <a:t> — </a:t>
              </a:r>
              <a:r>
                <a:rPr lang="en-US" sz="2800" b="0" dirty="0">
                  <a:solidFill>
                    <a:schemeClr val="tx1"/>
                  </a:solidFill>
                </a:rPr>
                <a:t>We</a:t>
              </a:r>
              <a:r>
                <a:rPr lang="en-US" sz="2800" b="0" spc="-145" dirty="0">
                  <a:solidFill>
                    <a:schemeClr val="tx1"/>
                  </a:solidFill>
                </a:rPr>
                <a:t> </a:t>
              </a:r>
              <a:r>
                <a:rPr lang="en-US" sz="2800" b="0" dirty="0">
                  <a:solidFill>
                    <a:schemeClr val="tx1"/>
                  </a:solidFill>
                </a:rPr>
                <a:t>quickly</a:t>
              </a:r>
              <a:r>
                <a:rPr lang="en-US" sz="2800" b="0" spc="-130" dirty="0">
                  <a:solidFill>
                    <a:schemeClr val="tx1"/>
                  </a:solidFill>
                </a:rPr>
                <a:t> </a:t>
              </a:r>
              <a:r>
                <a:rPr lang="en-US" sz="2800" b="0" dirty="0">
                  <a:solidFill>
                    <a:schemeClr val="tx1"/>
                  </a:solidFill>
                </a:rPr>
                <a:t>charge</a:t>
              </a:r>
              <a:r>
                <a:rPr lang="en-US" sz="2800" b="0" spc="-130" dirty="0">
                  <a:solidFill>
                    <a:schemeClr val="tx1"/>
                  </a:solidFill>
                </a:rPr>
                <a:t> </a:t>
              </a:r>
              <a:r>
                <a:rPr lang="en-US" sz="2800" b="0" dirty="0">
                  <a:solidFill>
                    <a:schemeClr val="tx1"/>
                  </a:solidFill>
                </a:rPr>
                <a:t>into</a:t>
              </a:r>
              <a:r>
                <a:rPr lang="en-US" sz="2800" b="0" spc="-130" dirty="0">
                  <a:solidFill>
                    <a:schemeClr val="tx1"/>
                  </a:solidFill>
                </a:rPr>
                <a:t> </a:t>
              </a:r>
              <a:r>
                <a:rPr lang="en-US" sz="2800" b="0" spc="-10" dirty="0">
                  <a:solidFill>
                    <a:schemeClr val="tx1"/>
                  </a:solidFill>
                </a:rPr>
                <a:t>action.</a:t>
              </a:r>
            </a:p>
            <a:p>
              <a:pPr marL="12700">
                <a:spcBef>
                  <a:spcPts val="2495"/>
                </a:spcBef>
              </a:pPr>
              <a:r>
                <a:rPr lang="en-US" sz="2800" spc="-45" dirty="0">
                  <a:solidFill>
                    <a:srgbClr val="008C94"/>
                  </a:solidFill>
                </a:rPr>
                <a:t>Minimize</a:t>
              </a:r>
              <a:r>
                <a:rPr lang="en-US" sz="2800" b="0" spc="-45" dirty="0">
                  <a:solidFill>
                    <a:schemeClr val="tx1"/>
                  </a:solidFill>
                </a:rPr>
                <a:t> </a:t>
              </a:r>
              <a:r>
                <a:rPr lang="en-US" sz="2800" b="0" spc="-90" dirty="0">
                  <a:solidFill>
                    <a:schemeClr val="tx1"/>
                  </a:solidFill>
                </a:rPr>
                <a:t>— </a:t>
              </a:r>
              <a:r>
                <a:rPr lang="en-US" sz="2800" b="0" dirty="0">
                  <a:solidFill>
                    <a:schemeClr val="tx1"/>
                  </a:solidFill>
                </a:rPr>
                <a:t>We</a:t>
              </a:r>
              <a:r>
                <a:rPr lang="en-US" sz="2800" b="0" spc="-75" dirty="0">
                  <a:solidFill>
                    <a:schemeClr val="tx1"/>
                  </a:solidFill>
                </a:rPr>
                <a:t> </a:t>
              </a:r>
              <a:r>
                <a:rPr lang="en-US" sz="2800" b="0" dirty="0">
                  <a:solidFill>
                    <a:schemeClr val="tx1"/>
                  </a:solidFill>
                </a:rPr>
                <a:t>change</a:t>
              </a:r>
              <a:r>
                <a:rPr lang="en-US" sz="2800" b="0" spc="-60" dirty="0">
                  <a:solidFill>
                    <a:schemeClr val="tx1"/>
                  </a:solidFill>
                </a:rPr>
                <a:t> </a:t>
              </a:r>
              <a:r>
                <a:rPr lang="en-US" sz="2800" b="0" dirty="0">
                  <a:solidFill>
                    <a:schemeClr val="tx1"/>
                  </a:solidFill>
                </a:rPr>
                <a:t>as</a:t>
              </a:r>
              <a:r>
                <a:rPr lang="en-US" sz="2800" b="0" spc="-60" dirty="0">
                  <a:solidFill>
                    <a:schemeClr val="tx1"/>
                  </a:solidFill>
                </a:rPr>
                <a:t> </a:t>
              </a:r>
              <a:r>
                <a:rPr lang="en-US" sz="2800" b="0" dirty="0">
                  <a:solidFill>
                    <a:schemeClr val="tx1"/>
                  </a:solidFill>
                </a:rPr>
                <a:t>little</a:t>
              </a:r>
              <a:r>
                <a:rPr lang="en-US" sz="2800" b="0" spc="-60" dirty="0">
                  <a:solidFill>
                    <a:schemeClr val="tx1"/>
                  </a:solidFill>
                </a:rPr>
                <a:t> </a:t>
              </a:r>
              <a:r>
                <a:rPr lang="en-US" sz="2800" b="0" dirty="0">
                  <a:solidFill>
                    <a:schemeClr val="tx1"/>
                  </a:solidFill>
                </a:rPr>
                <a:t>as</a:t>
              </a:r>
              <a:r>
                <a:rPr lang="en-US" sz="2800" b="0" spc="-65" dirty="0">
                  <a:solidFill>
                    <a:schemeClr val="tx1"/>
                  </a:solidFill>
                </a:rPr>
                <a:t> </a:t>
              </a:r>
              <a:r>
                <a:rPr lang="en-US" sz="2800" b="0" spc="-10" dirty="0">
                  <a:solidFill>
                    <a:schemeClr val="tx1"/>
                  </a:solidFill>
                </a:rPr>
                <a:t>possible.</a:t>
              </a:r>
            </a:p>
            <a:p>
              <a:pPr marL="12700">
                <a:spcBef>
                  <a:spcPts val="2500"/>
                </a:spcBef>
              </a:pPr>
              <a:r>
                <a:rPr lang="en-US" sz="2800" spc="-110" dirty="0">
                  <a:solidFill>
                    <a:srgbClr val="008C94"/>
                  </a:solidFill>
                </a:rPr>
                <a:t>Wait</a:t>
              </a:r>
              <a:r>
                <a:rPr lang="en-US" sz="2800" b="0" spc="-110" dirty="0">
                  <a:solidFill>
                    <a:schemeClr val="tx1"/>
                  </a:solidFill>
                </a:rPr>
                <a:t> </a:t>
              </a:r>
              <a:r>
                <a:rPr lang="en-US" sz="2800" b="0" spc="-90" dirty="0">
                  <a:solidFill>
                    <a:schemeClr val="tx1"/>
                  </a:solidFill>
                </a:rPr>
                <a:t>— </a:t>
              </a:r>
              <a:r>
                <a:rPr lang="en-US" sz="2800" b="0" dirty="0">
                  <a:solidFill>
                    <a:schemeClr val="tx1"/>
                  </a:solidFill>
                </a:rPr>
                <a:t>We</a:t>
              </a:r>
              <a:r>
                <a:rPr lang="en-US" sz="2800" b="0" spc="-114" dirty="0">
                  <a:solidFill>
                    <a:schemeClr val="tx1"/>
                  </a:solidFill>
                </a:rPr>
                <a:t> </a:t>
              </a:r>
              <a:r>
                <a:rPr lang="en-US" sz="2800" b="0" dirty="0">
                  <a:solidFill>
                    <a:schemeClr val="tx1"/>
                  </a:solidFill>
                </a:rPr>
                <a:t>do</a:t>
              </a:r>
              <a:r>
                <a:rPr lang="en-US" sz="2800" b="0" spc="-114" dirty="0">
                  <a:solidFill>
                    <a:schemeClr val="tx1"/>
                  </a:solidFill>
                </a:rPr>
                <a:t> </a:t>
              </a:r>
              <a:r>
                <a:rPr lang="en-US" sz="2800" b="0" spc="-10" dirty="0">
                  <a:solidFill>
                    <a:schemeClr val="tx1"/>
                  </a:solidFill>
                </a:rPr>
                <a:t>nothing</a:t>
              </a:r>
              <a:r>
                <a:rPr lang="en-US" sz="2800" b="0" spc="-114" dirty="0">
                  <a:solidFill>
                    <a:schemeClr val="tx1"/>
                  </a:solidFill>
                </a:rPr>
                <a:t> </a:t>
              </a:r>
              <a:r>
                <a:rPr lang="en-US" sz="2800" b="0" dirty="0">
                  <a:solidFill>
                    <a:schemeClr val="tx1"/>
                  </a:solidFill>
                </a:rPr>
                <a:t>until</a:t>
              </a:r>
              <a:r>
                <a:rPr lang="en-US" sz="2800" b="0" spc="-114" dirty="0">
                  <a:solidFill>
                    <a:schemeClr val="tx1"/>
                  </a:solidFill>
                </a:rPr>
                <a:t> </a:t>
              </a:r>
              <a:r>
                <a:rPr lang="en-US" sz="2800" b="0" dirty="0">
                  <a:solidFill>
                    <a:schemeClr val="tx1"/>
                  </a:solidFill>
                </a:rPr>
                <a:t>others</a:t>
              </a:r>
              <a:r>
                <a:rPr lang="en-US" sz="2800" b="0" spc="-114" dirty="0">
                  <a:solidFill>
                    <a:schemeClr val="tx1"/>
                  </a:solidFill>
                </a:rPr>
                <a:t> </a:t>
              </a:r>
              <a:r>
                <a:rPr lang="en-US" sz="2800" b="0" spc="-10" dirty="0">
                  <a:solidFill>
                    <a:schemeClr val="tx1"/>
                  </a:solidFill>
                </a:rPr>
                <a:t>change.</a:t>
              </a:r>
            </a:p>
            <a:p>
              <a:pPr marL="12700">
                <a:spcBef>
                  <a:spcPts val="2500"/>
                </a:spcBef>
              </a:pPr>
              <a:r>
                <a:rPr lang="en-US" sz="2800" spc="-70" dirty="0">
                  <a:solidFill>
                    <a:srgbClr val="008C94"/>
                  </a:solidFill>
                </a:rPr>
                <a:t>Resist</a:t>
              </a:r>
              <a:r>
                <a:rPr lang="en-US" sz="2800" b="0" spc="-90" dirty="0">
                  <a:solidFill>
                    <a:schemeClr val="tx1"/>
                  </a:solidFill>
                </a:rPr>
                <a:t> — </a:t>
              </a:r>
              <a:r>
                <a:rPr lang="en-US" sz="2800" b="0" dirty="0">
                  <a:solidFill>
                    <a:schemeClr val="tx1"/>
                  </a:solidFill>
                </a:rPr>
                <a:t>We</a:t>
              </a:r>
              <a:r>
                <a:rPr lang="en-US" sz="2800" b="0" spc="-110" dirty="0">
                  <a:solidFill>
                    <a:schemeClr val="tx1"/>
                  </a:solidFill>
                </a:rPr>
                <a:t> </a:t>
              </a:r>
              <a:r>
                <a:rPr lang="en-US" sz="2800" b="0" spc="-10" dirty="0">
                  <a:solidFill>
                    <a:schemeClr val="tx1"/>
                  </a:solidFill>
                </a:rPr>
                <a:t>dislike</a:t>
              </a:r>
              <a:r>
                <a:rPr lang="en-US" sz="2800" b="0" spc="-110" dirty="0">
                  <a:solidFill>
                    <a:schemeClr val="tx1"/>
                  </a:solidFill>
                </a:rPr>
                <a:t> </a:t>
              </a:r>
              <a:r>
                <a:rPr lang="en-US" sz="2800" b="0" dirty="0">
                  <a:solidFill>
                    <a:schemeClr val="tx1"/>
                  </a:solidFill>
                </a:rPr>
                <a:t>the</a:t>
              </a:r>
              <a:r>
                <a:rPr lang="en-US" sz="2800" b="0" spc="-105" dirty="0">
                  <a:solidFill>
                    <a:schemeClr val="tx1"/>
                  </a:solidFill>
                </a:rPr>
                <a:t> </a:t>
              </a:r>
              <a:r>
                <a:rPr lang="en-US" sz="2800" b="0" dirty="0">
                  <a:solidFill>
                    <a:schemeClr val="tx1"/>
                  </a:solidFill>
                </a:rPr>
                <a:t>change</a:t>
              </a:r>
              <a:r>
                <a:rPr lang="en-US" sz="2800" b="0" spc="-110" dirty="0">
                  <a:solidFill>
                    <a:schemeClr val="tx1"/>
                  </a:solidFill>
                </a:rPr>
                <a:t> </a:t>
              </a:r>
              <a:r>
                <a:rPr lang="en-US" sz="2800" b="0" dirty="0">
                  <a:solidFill>
                    <a:schemeClr val="tx1"/>
                  </a:solidFill>
                </a:rPr>
                <a:t>and</a:t>
              </a:r>
              <a:r>
                <a:rPr lang="en-US" sz="2800" b="0" spc="-105" dirty="0">
                  <a:solidFill>
                    <a:schemeClr val="tx1"/>
                  </a:solidFill>
                </a:rPr>
                <a:t> </a:t>
              </a:r>
              <a:r>
                <a:rPr lang="en-US" sz="2800" b="0" dirty="0">
                  <a:solidFill>
                    <a:schemeClr val="tx1"/>
                  </a:solidFill>
                </a:rPr>
                <a:t>convince</a:t>
              </a:r>
              <a:r>
                <a:rPr lang="en-US" sz="2800" b="0" spc="-110" dirty="0">
                  <a:solidFill>
                    <a:schemeClr val="tx1"/>
                  </a:solidFill>
                </a:rPr>
                <a:t> </a:t>
              </a:r>
              <a:r>
                <a:rPr lang="en-US" sz="2800" b="0" dirty="0">
                  <a:solidFill>
                    <a:schemeClr val="tx1"/>
                  </a:solidFill>
                </a:rPr>
                <a:t>others</a:t>
              </a:r>
              <a:r>
                <a:rPr lang="en-US" sz="2800" b="0" spc="-105" dirty="0">
                  <a:solidFill>
                    <a:schemeClr val="tx1"/>
                  </a:solidFill>
                </a:rPr>
                <a:t> </a:t>
              </a:r>
              <a:r>
                <a:rPr lang="en-US" sz="2800" b="0" dirty="0">
                  <a:solidFill>
                    <a:schemeClr val="tx1"/>
                  </a:solidFill>
                </a:rPr>
                <a:t>to</a:t>
              </a:r>
              <a:r>
                <a:rPr lang="en-US" sz="2800" b="0" spc="-110" dirty="0">
                  <a:solidFill>
                    <a:schemeClr val="tx1"/>
                  </a:solidFill>
                </a:rPr>
                <a:t> </a:t>
              </a:r>
              <a:r>
                <a:rPr lang="en-US" sz="2800" b="0" dirty="0">
                  <a:solidFill>
                    <a:schemeClr val="tx1"/>
                  </a:solidFill>
                </a:rPr>
                <a:t>fight</a:t>
              </a:r>
              <a:r>
                <a:rPr lang="en-US" sz="2800" b="0" spc="-105" dirty="0">
                  <a:solidFill>
                    <a:schemeClr val="tx1"/>
                  </a:solidFill>
                </a:rPr>
                <a:t> </a:t>
              </a:r>
              <a:r>
                <a:rPr lang="en-US" sz="2800" b="0" spc="-25" dirty="0">
                  <a:solidFill>
                    <a:schemeClr val="tx1"/>
                  </a:solidFill>
                </a:rPr>
                <a:t>it.</a:t>
              </a:r>
            </a:p>
            <a:p>
              <a:pPr marL="12700">
                <a:spcBef>
                  <a:spcPts val="2500"/>
                </a:spcBef>
              </a:pPr>
              <a:r>
                <a:rPr lang="en-US" sz="2800" spc="-80" dirty="0">
                  <a:solidFill>
                    <a:srgbClr val="008C94"/>
                  </a:solidFill>
                </a:rPr>
                <a:t>Quit</a:t>
              </a:r>
              <a:r>
                <a:rPr lang="en-US" sz="2800" b="0" spc="-80" dirty="0">
                  <a:solidFill>
                    <a:schemeClr val="tx1"/>
                  </a:solidFill>
                </a:rPr>
                <a:t> </a:t>
              </a:r>
              <a:r>
                <a:rPr lang="en-US" sz="2800" b="0" spc="-90" dirty="0">
                  <a:solidFill>
                    <a:schemeClr val="tx1"/>
                  </a:solidFill>
                </a:rPr>
                <a:t>— </a:t>
              </a:r>
              <a:r>
                <a:rPr lang="en-US" sz="2800" b="0" dirty="0">
                  <a:solidFill>
                    <a:schemeClr val="tx1"/>
                  </a:solidFill>
                </a:rPr>
                <a:t>We</a:t>
              </a:r>
              <a:r>
                <a:rPr lang="en-US" sz="2800" b="0" spc="-100" dirty="0">
                  <a:solidFill>
                    <a:schemeClr val="tx1"/>
                  </a:solidFill>
                </a:rPr>
                <a:t> </a:t>
              </a:r>
              <a:r>
                <a:rPr lang="en-US" sz="2800" b="0" dirty="0">
                  <a:solidFill>
                    <a:schemeClr val="tx1"/>
                  </a:solidFill>
                </a:rPr>
                <a:t>go</a:t>
              </a:r>
              <a:r>
                <a:rPr lang="en-US" sz="2800" b="0" spc="-95" dirty="0">
                  <a:solidFill>
                    <a:schemeClr val="tx1"/>
                  </a:solidFill>
                </a:rPr>
                <a:t> </a:t>
              </a:r>
              <a:r>
                <a:rPr lang="en-US" sz="2800" b="0" spc="-10" dirty="0">
                  <a:solidFill>
                    <a:schemeClr val="tx1"/>
                  </a:solidFill>
                </a:rPr>
                <a:t>elsewhere,</a:t>
              </a:r>
              <a:r>
                <a:rPr lang="en-US" sz="2800" b="0" spc="-95" dirty="0">
                  <a:solidFill>
                    <a:schemeClr val="tx1"/>
                  </a:solidFill>
                </a:rPr>
                <a:t> </a:t>
              </a:r>
              <a:r>
                <a:rPr lang="en-US" sz="2800" b="0" dirty="0">
                  <a:solidFill>
                    <a:schemeClr val="tx1"/>
                  </a:solidFill>
                </a:rPr>
                <a:t>or</a:t>
              </a:r>
              <a:r>
                <a:rPr lang="en-US" sz="2800" b="0" spc="-95" dirty="0">
                  <a:solidFill>
                    <a:schemeClr val="tx1"/>
                  </a:solidFill>
                </a:rPr>
                <a:t> </a:t>
              </a:r>
              <a:r>
                <a:rPr lang="en-US" sz="2800" b="0" dirty="0">
                  <a:solidFill>
                    <a:schemeClr val="tx1"/>
                  </a:solidFill>
                </a:rPr>
                <a:t>we</a:t>
              </a:r>
              <a:r>
                <a:rPr lang="en-US" sz="2800" b="0" spc="-95" dirty="0">
                  <a:solidFill>
                    <a:schemeClr val="tx1"/>
                  </a:solidFill>
                </a:rPr>
                <a:t> </a:t>
              </a:r>
              <a:r>
                <a:rPr lang="en-US" sz="2800" b="0" dirty="0">
                  <a:solidFill>
                    <a:schemeClr val="tx1"/>
                  </a:solidFill>
                </a:rPr>
                <a:t>stay</a:t>
              </a:r>
              <a:r>
                <a:rPr lang="en-US" sz="2800" b="0" spc="-95" dirty="0">
                  <a:solidFill>
                    <a:schemeClr val="tx1"/>
                  </a:solidFill>
                </a:rPr>
                <a:t> </a:t>
              </a:r>
              <a:r>
                <a:rPr lang="en-US" sz="2800" b="0" dirty="0">
                  <a:solidFill>
                    <a:schemeClr val="tx1"/>
                  </a:solidFill>
                </a:rPr>
                <a:t>but</a:t>
              </a:r>
              <a:r>
                <a:rPr lang="en-US" sz="2800" b="0" spc="-95" dirty="0">
                  <a:solidFill>
                    <a:schemeClr val="tx1"/>
                  </a:solidFill>
                </a:rPr>
                <a:t> </a:t>
              </a:r>
              <a:r>
                <a:rPr lang="en-US" sz="2800" b="0" spc="-20" dirty="0">
                  <a:solidFill>
                    <a:schemeClr val="tx1"/>
                  </a:solidFill>
                </a:rPr>
                <a:t>don’t</a:t>
              </a:r>
              <a:r>
                <a:rPr lang="en-US" sz="2800" b="0" spc="-95" dirty="0">
                  <a:solidFill>
                    <a:schemeClr val="tx1"/>
                  </a:solidFill>
                </a:rPr>
                <a:t> </a:t>
              </a:r>
              <a:r>
                <a:rPr lang="en-US" sz="2800" b="0" spc="-10" dirty="0">
                  <a:solidFill>
                    <a:schemeClr val="tx1"/>
                  </a:solidFill>
                </a:rPr>
                <a:t>engage.</a:t>
              </a:r>
            </a:p>
          </p:txBody>
        </p:sp>
        <p:grpSp>
          <p:nvGrpSpPr>
            <p:cNvPr id="5" name="object 4">
              <a:extLst>
                <a:ext uri="{FF2B5EF4-FFF2-40B4-BE49-F238E27FC236}">
                  <a16:creationId xmlns:a16="http://schemas.microsoft.com/office/drawing/2014/main" id="{A4D995A4-687D-A858-C67E-9114D8EDE3CB}"/>
                </a:ext>
              </a:extLst>
            </p:cNvPr>
            <p:cNvGrpSpPr/>
            <p:nvPr/>
          </p:nvGrpSpPr>
          <p:grpSpPr>
            <a:xfrm>
              <a:off x="783101" y="1889343"/>
              <a:ext cx="486409" cy="506095"/>
              <a:chOff x="783101" y="1889343"/>
              <a:chExt cx="486409" cy="506095"/>
            </a:xfrm>
          </p:grpSpPr>
          <p:sp>
            <p:nvSpPr>
              <p:cNvPr id="6" name="object 5">
                <a:extLst>
                  <a:ext uri="{FF2B5EF4-FFF2-40B4-BE49-F238E27FC236}">
                    <a16:creationId xmlns:a16="http://schemas.microsoft.com/office/drawing/2014/main" id="{12FDA5A6-5284-766A-B054-512035C749E0}"/>
                  </a:ext>
                </a:extLst>
              </p:cNvPr>
              <p:cNvSpPr/>
              <p:nvPr/>
            </p:nvSpPr>
            <p:spPr>
              <a:xfrm>
                <a:off x="896028" y="1957558"/>
                <a:ext cx="368300" cy="432434"/>
              </a:xfrm>
              <a:custGeom>
                <a:avLst/>
                <a:gdLst/>
                <a:ahLst/>
                <a:cxnLst/>
                <a:rect l="l" t="t" r="r" b="b"/>
                <a:pathLst>
                  <a:path w="368300" h="432435">
                    <a:moveTo>
                      <a:pt x="194979" y="36748"/>
                    </a:moveTo>
                    <a:lnTo>
                      <a:pt x="248942" y="77743"/>
                    </a:lnTo>
                    <a:lnTo>
                      <a:pt x="279955" y="142666"/>
                    </a:lnTo>
                    <a:lnTo>
                      <a:pt x="342960" y="147593"/>
                    </a:lnTo>
                    <a:lnTo>
                      <a:pt x="352934" y="150340"/>
                    </a:lnTo>
                    <a:lnTo>
                      <a:pt x="360934" y="156369"/>
                    </a:lnTo>
                    <a:lnTo>
                      <a:pt x="366223" y="164874"/>
                    </a:lnTo>
                    <a:lnTo>
                      <a:pt x="368068" y="175051"/>
                    </a:lnTo>
                    <a:lnTo>
                      <a:pt x="365732" y="185795"/>
                    </a:lnTo>
                    <a:lnTo>
                      <a:pt x="359617" y="194458"/>
                    </a:lnTo>
                    <a:lnTo>
                      <a:pt x="350667" y="200141"/>
                    </a:lnTo>
                    <a:lnTo>
                      <a:pt x="339823" y="201949"/>
                    </a:lnTo>
                    <a:lnTo>
                      <a:pt x="254733" y="198774"/>
                    </a:lnTo>
                    <a:lnTo>
                      <a:pt x="224342" y="145396"/>
                    </a:lnTo>
                    <a:lnTo>
                      <a:pt x="222729" y="142564"/>
                    </a:lnTo>
                    <a:lnTo>
                      <a:pt x="218652" y="142564"/>
                    </a:lnTo>
                    <a:lnTo>
                      <a:pt x="217039" y="145383"/>
                    </a:lnTo>
                    <a:lnTo>
                      <a:pt x="189074" y="194088"/>
                    </a:lnTo>
                    <a:lnTo>
                      <a:pt x="185797" y="199803"/>
                    </a:lnTo>
                    <a:lnTo>
                      <a:pt x="185620" y="206801"/>
                    </a:lnTo>
                    <a:lnTo>
                      <a:pt x="188617" y="212668"/>
                    </a:lnTo>
                    <a:lnTo>
                      <a:pt x="226247" y="286544"/>
                    </a:lnTo>
                    <a:lnTo>
                      <a:pt x="229104" y="292157"/>
                    </a:lnTo>
                    <a:lnTo>
                      <a:pt x="229384" y="298736"/>
                    </a:lnTo>
                    <a:lnTo>
                      <a:pt x="227022" y="304578"/>
                    </a:lnTo>
                    <a:lnTo>
                      <a:pt x="182406" y="414230"/>
                    </a:lnTo>
                    <a:lnTo>
                      <a:pt x="175780" y="424111"/>
                    </a:lnTo>
                    <a:lnTo>
                      <a:pt x="166163" y="430352"/>
                    </a:lnTo>
                    <a:lnTo>
                      <a:pt x="154889" y="432421"/>
                    </a:lnTo>
                    <a:lnTo>
                      <a:pt x="143290" y="429787"/>
                    </a:lnTo>
                    <a:lnTo>
                      <a:pt x="142605" y="429470"/>
                    </a:lnTo>
                    <a:lnTo>
                      <a:pt x="133013" y="422596"/>
                    </a:lnTo>
                    <a:lnTo>
                      <a:pt x="126966" y="412988"/>
                    </a:lnTo>
                    <a:lnTo>
                      <a:pt x="124922" y="401852"/>
                    </a:lnTo>
                    <a:lnTo>
                      <a:pt x="127339" y="390392"/>
                    </a:lnTo>
                    <a:lnTo>
                      <a:pt x="135873" y="370341"/>
                    </a:lnTo>
                    <a:lnTo>
                      <a:pt x="144824" y="349085"/>
                    </a:lnTo>
                    <a:lnTo>
                      <a:pt x="152989" y="329363"/>
                    </a:lnTo>
                    <a:lnTo>
                      <a:pt x="159165" y="313912"/>
                    </a:lnTo>
                    <a:lnTo>
                      <a:pt x="162036" y="306521"/>
                    </a:lnTo>
                    <a:lnTo>
                      <a:pt x="160423" y="298139"/>
                    </a:lnTo>
                    <a:lnTo>
                      <a:pt x="155025" y="292322"/>
                    </a:lnTo>
                    <a:lnTo>
                      <a:pt x="93849" y="226384"/>
                    </a:lnTo>
                    <a:lnTo>
                      <a:pt x="84027" y="211707"/>
                    </a:lnTo>
                    <a:lnTo>
                      <a:pt x="79316" y="195104"/>
                    </a:lnTo>
                    <a:lnTo>
                      <a:pt x="79874" y="177853"/>
                    </a:lnTo>
                    <a:lnTo>
                      <a:pt x="85861" y="161233"/>
                    </a:lnTo>
                    <a:lnTo>
                      <a:pt x="130070" y="81083"/>
                    </a:lnTo>
                    <a:lnTo>
                      <a:pt x="132051" y="77476"/>
                    </a:lnTo>
                    <a:lnTo>
                      <a:pt x="130679" y="72930"/>
                    </a:lnTo>
                    <a:lnTo>
                      <a:pt x="127022" y="71038"/>
                    </a:lnTo>
                    <a:lnTo>
                      <a:pt x="99069" y="56547"/>
                    </a:lnTo>
                    <a:lnTo>
                      <a:pt x="93900" y="53867"/>
                    </a:lnTo>
                    <a:lnTo>
                      <a:pt x="87588" y="54972"/>
                    </a:lnTo>
                    <a:lnTo>
                      <a:pt x="83651" y="59252"/>
                    </a:lnTo>
                    <a:lnTo>
                      <a:pt x="44357" y="101835"/>
                    </a:lnTo>
                    <a:lnTo>
                      <a:pt x="36208" y="107753"/>
                    </a:lnTo>
                    <a:lnTo>
                      <a:pt x="26749" y="110041"/>
                    </a:lnTo>
                    <a:lnTo>
                      <a:pt x="17118" y="108645"/>
                    </a:lnTo>
                    <a:lnTo>
                      <a:pt x="8455" y="103511"/>
                    </a:lnTo>
                    <a:lnTo>
                      <a:pt x="2309" y="95171"/>
                    </a:lnTo>
                    <a:lnTo>
                      <a:pt x="0" y="85450"/>
                    </a:lnTo>
                    <a:lnTo>
                      <a:pt x="1572" y="75585"/>
                    </a:lnTo>
                    <a:lnTo>
                      <a:pt x="65935" y="8134"/>
                    </a:lnTo>
                    <a:lnTo>
                      <a:pt x="87271" y="0"/>
                    </a:lnTo>
                    <a:lnTo>
                      <a:pt x="95030" y="1543"/>
                    </a:lnTo>
                    <a:lnTo>
                      <a:pt x="194979" y="36748"/>
                    </a:lnTo>
                    <a:close/>
                  </a:path>
                </a:pathLst>
              </a:custGeom>
              <a:ln w="9944">
                <a:solidFill>
                  <a:srgbClr val="231F20"/>
                </a:solidFill>
              </a:ln>
            </p:spPr>
            <p:txBody>
              <a:bodyPr wrap="square" lIns="0" tIns="0" rIns="0" bIns="0" rtlCol="0"/>
              <a:lstStyle/>
              <a:p>
                <a:endParaRPr/>
              </a:p>
            </p:txBody>
          </p:sp>
          <p:pic>
            <p:nvPicPr>
              <p:cNvPr id="7" name="object 6">
                <a:extLst>
                  <a:ext uri="{FF2B5EF4-FFF2-40B4-BE49-F238E27FC236}">
                    <a16:creationId xmlns:a16="http://schemas.microsoft.com/office/drawing/2014/main" id="{1502B1B7-6564-5284-083A-62B1F82D70D7}"/>
                  </a:ext>
                </a:extLst>
              </p:cNvPr>
              <p:cNvPicPr/>
              <p:nvPr/>
            </p:nvPicPr>
            <p:blipFill>
              <a:blip r:embed="rId3" cstate="print"/>
              <a:stretch>
                <a:fillRect/>
              </a:stretch>
            </p:blipFill>
            <p:spPr>
              <a:xfrm>
                <a:off x="783101" y="2138227"/>
                <a:ext cx="231093" cy="145288"/>
              </a:xfrm>
              <a:prstGeom prst="rect">
                <a:avLst/>
              </a:prstGeom>
            </p:spPr>
          </p:pic>
          <p:pic>
            <p:nvPicPr>
              <p:cNvPr id="8" name="object 7">
                <a:extLst>
                  <a:ext uri="{FF2B5EF4-FFF2-40B4-BE49-F238E27FC236}">
                    <a16:creationId xmlns:a16="http://schemas.microsoft.com/office/drawing/2014/main" id="{6BD90E25-DF2A-0BA7-3328-4AA66481AC39}"/>
                  </a:ext>
                </a:extLst>
              </p:cNvPr>
              <p:cNvPicPr/>
              <p:nvPr/>
            </p:nvPicPr>
            <p:blipFill>
              <a:blip r:embed="rId4" cstate="print"/>
              <a:stretch>
                <a:fillRect/>
              </a:stretch>
            </p:blipFill>
            <p:spPr>
              <a:xfrm>
                <a:off x="1103524" y="1889343"/>
                <a:ext cx="122707" cy="122694"/>
              </a:xfrm>
              <a:prstGeom prst="rect">
                <a:avLst/>
              </a:prstGeom>
            </p:spPr>
          </p:pic>
        </p:grpSp>
        <p:grpSp>
          <p:nvGrpSpPr>
            <p:cNvPr id="9" name="object 8">
              <a:extLst>
                <a:ext uri="{FF2B5EF4-FFF2-40B4-BE49-F238E27FC236}">
                  <a16:creationId xmlns:a16="http://schemas.microsoft.com/office/drawing/2014/main" id="{DED2CD92-176C-D91E-87BD-9A269F43D403}"/>
                </a:ext>
              </a:extLst>
            </p:cNvPr>
            <p:cNvGrpSpPr/>
            <p:nvPr/>
          </p:nvGrpSpPr>
          <p:grpSpPr>
            <a:xfrm>
              <a:off x="779658" y="2668346"/>
              <a:ext cx="488950" cy="488950"/>
              <a:chOff x="779658" y="2668346"/>
              <a:chExt cx="488950" cy="488950"/>
            </a:xfrm>
          </p:grpSpPr>
          <p:sp>
            <p:nvSpPr>
              <p:cNvPr id="10" name="object 9">
                <a:extLst>
                  <a:ext uri="{FF2B5EF4-FFF2-40B4-BE49-F238E27FC236}">
                    <a16:creationId xmlns:a16="http://schemas.microsoft.com/office/drawing/2014/main" id="{1F736EBD-0F3D-A0C7-57B5-8BA82523E33A}"/>
                  </a:ext>
                </a:extLst>
              </p:cNvPr>
              <p:cNvSpPr/>
              <p:nvPr/>
            </p:nvSpPr>
            <p:spPr>
              <a:xfrm>
                <a:off x="784693" y="2673381"/>
                <a:ext cx="479425" cy="479425"/>
              </a:xfrm>
              <a:custGeom>
                <a:avLst/>
                <a:gdLst/>
                <a:ahLst/>
                <a:cxnLst/>
                <a:rect l="l" t="t" r="r" b="b"/>
                <a:pathLst>
                  <a:path w="479425" h="479425">
                    <a:moveTo>
                      <a:pt x="415988" y="478878"/>
                    </a:moveTo>
                    <a:lnTo>
                      <a:pt x="62890" y="478878"/>
                    </a:lnTo>
                    <a:lnTo>
                      <a:pt x="38410" y="473936"/>
                    </a:lnTo>
                    <a:lnTo>
                      <a:pt x="18419" y="460459"/>
                    </a:lnTo>
                    <a:lnTo>
                      <a:pt x="4942" y="440468"/>
                    </a:lnTo>
                    <a:lnTo>
                      <a:pt x="0" y="415988"/>
                    </a:lnTo>
                    <a:lnTo>
                      <a:pt x="0" y="62890"/>
                    </a:lnTo>
                    <a:lnTo>
                      <a:pt x="4942" y="38410"/>
                    </a:lnTo>
                    <a:lnTo>
                      <a:pt x="18419" y="18419"/>
                    </a:lnTo>
                    <a:lnTo>
                      <a:pt x="38410" y="4942"/>
                    </a:lnTo>
                    <a:lnTo>
                      <a:pt x="62890" y="0"/>
                    </a:lnTo>
                    <a:lnTo>
                      <a:pt x="415988" y="0"/>
                    </a:lnTo>
                    <a:lnTo>
                      <a:pt x="440468" y="4942"/>
                    </a:lnTo>
                    <a:lnTo>
                      <a:pt x="460459" y="18419"/>
                    </a:lnTo>
                    <a:lnTo>
                      <a:pt x="473936" y="38410"/>
                    </a:lnTo>
                    <a:lnTo>
                      <a:pt x="478878" y="62890"/>
                    </a:lnTo>
                    <a:lnTo>
                      <a:pt x="478878" y="415988"/>
                    </a:lnTo>
                    <a:lnTo>
                      <a:pt x="473936" y="440468"/>
                    </a:lnTo>
                    <a:lnTo>
                      <a:pt x="460459" y="460459"/>
                    </a:lnTo>
                    <a:lnTo>
                      <a:pt x="440468" y="473936"/>
                    </a:lnTo>
                    <a:lnTo>
                      <a:pt x="415988" y="478878"/>
                    </a:lnTo>
                    <a:close/>
                  </a:path>
                </a:pathLst>
              </a:custGeom>
              <a:ln w="10071">
                <a:solidFill>
                  <a:srgbClr val="231F20"/>
                </a:solidFill>
              </a:ln>
            </p:spPr>
            <p:txBody>
              <a:bodyPr wrap="square" lIns="0" tIns="0" rIns="0" bIns="0" rtlCol="0"/>
              <a:lstStyle/>
              <a:p>
                <a:endParaRPr/>
              </a:p>
            </p:txBody>
          </p:sp>
          <p:pic>
            <p:nvPicPr>
              <p:cNvPr id="11" name="object 10">
                <a:extLst>
                  <a:ext uri="{FF2B5EF4-FFF2-40B4-BE49-F238E27FC236}">
                    <a16:creationId xmlns:a16="http://schemas.microsoft.com/office/drawing/2014/main" id="{E41BB093-92EC-CDE0-1641-551360B2632B}"/>
                  </a:ext>
                </a:extLst>
              </p:cNvPr>
              <p:cNvPicPr/>
              <p:nvPr/>
            </p:nvPicPr>
            <p:blipFill>
              <a:blip r:embed="rId5" cstate="print"/>
              <a:stretch>
                <a:fillRect/>
              </a:stretch>
            </p:blipFill>
            <p:spPr>
              <a:xfrm>
                <a:off x="850912" y="2742454"/>
                <a:ext cx="130462" cy="130454"/>
              </a:xfrm>
              <a:prstGeom prst="rect">
                <a:avLst/>
              </a:prstGeom>
            </p:spPr>
          </p:pic>
          <p:pic>
            <p:nvPicPr>
              <p:cNvPr id="12" name="object 11">
                <a:extLst>
                  <a:ext uri="{FF2B5EF4-FFF2-40B4-BE49-F238E27FC236}">
                    <a16:creationId xmlns:a16="http://schemas.microsoft.com/office/drawing/2014/main" id="{01BB730D-A591-7411-A604-D08AC755477B}"/>
                  </a:ext>
                </a:extLst>
              </p:cNvPr>
              <p:cNvPicPr/>
              <p:nvPr/>
            </p:nvPicPr>
            <p:blipFill>
              <a:blip r:embed="rId6" cstate="print"/>
              <a:stretch>
                <a:fillRect/>
              </a:stretch>
            </p:blipFill>
            <p:spPr>
              <a:xfrm>
                <a:off x="1064041" y="2742454"/>
                <a:ext cx="130455" cy="130463"/>
              </a:xfrm>
              <a:prstGeom prst="rect">
                <a:avLst/>
              </a:prstGeom>
            </p:spPr>
          </p:pic>
          <p:pic>
            <p:nvPicPr>
              <p:cNvPr id="21" name="object 12">
                <a:extLst>
                  <a:ext uri="{FF2B5EF4-FFF2-40B4-BE49-F238E27FC236}">
                    <a16:creationId xmlns:a16="http://schemas.microsoft.com/office/drawing/2014/main" id="{B6687EE3-6A2C-815E-7789-B0F7D9A1F192}"/>
                  </a:ext>
                </a:extLst>
              </p:cNvPr>
              <p:cNvPicPr/>
              <p:nvPr/>
            </p:nvPicPr>
            <p:blipFill>
              <a:blip r:embed="rId7" cstate="print"/>
              <a:stretch>
                <a:fillRect/>
              </a:stretch>
            </p:blipFill>
            <p:spPr>
              <a:xfrm>
                <a:off x="1064033" y="2955584"/>
                <a:ext cx="130463" cy="130454"/>
              </a:xfrm>
              <a:prstGeom prst="rect">
                <a:avLst/>
              </a:prstGeom>
            </p:spPr>
          </p:pic>
          <p:pic>
            <p:nvPicPr>
              <p:cNvPr id="22" name="object 13">
                <a:extLst>
                  <a:ext uri="{FF2B5EF4-FFF2-40B4-BE49-F238E27FC236}">
                    <a16:creationId xmlns:a16="http://schemas.microsoft.com/office/drawing/2014/main" id="{9E34439F-771F-7262-8E54-181D16451EF1}"/>
                  </a:ext>
                </a:extLst>
              </p:cNvPr>
              <p:cNvPicPr/>
              <p:nvPr/>
            </p:nvPicPr>
            <p:blipFill>
              <a:blip r:embed="rId8" cstate="print"/>
              <a:stretch>
                <a:fillRect/>
              </a:stretch>
            </p:blipFill>
            <p:spPr>
              <a:xfrm>
                <a:off x="850912" y="2955574"/>
                <a:ext cx="130454" cy="130464"/>
              </a:xfrm>
              <a:prstGeom prst="rect">
                <a:avLst/>
              </a:prstGeom>
            </p:spPr>
          </p:pic>
        </p:grpSp>
        <p:grpSp>
          <p:nvGrpSpPr>
            <p:cNvPr id="23" name="object 14">
              <a:extLst>
                <a:ext uri="{FF2B5EF4-FFF2-40B4-BE49-F238E27FC236}">
                  <a16:creationId xmlns:a16="http://schemas.microsoft.com/office/drawing/2014/main" id="{D781F153-D907-F4C4-8861-8FF7FCBA684A}"/>
                </a:ext>
              </a:extLst>
            </p:cNvPr>
            <p:cNvGrpSpPr/>
            <p:nvPr/>
          </p:nvGrpSpPr>
          <p:grpSpPr>
            <a:xfrm>
              <a:off x="778785" y="3480153"/>
              <a:ext cx="490855" cy="490855"/>
              <a:chOff x="778785" y="3480153"/>
              <a:chExt cx="490855" cy="490855"/>
            </a:xfrm>
          </p:grpSpPr>
          <p:sp>
            <p:nvSpPr>
              <p:cNvPr id="24" name="object 15">
                <a:extLst>
                  <a:ext uri="{FF2B5EF4-FFF2-40B4-BE49-F238E27FC236}">
                    <a16:creationId xmlns:a16="http://schemas.microsoft.com/office/drawing/2014/main" id="{8FAA1C97-E31E-D1B2-DDCB-8B0C4E6CF373}"/>
                  </a:ext>
                </a:extLst>
              </p:cNvPr>
              <p:cNvSpPr/>
              <p:nvPr/>
            </p:nvSpPr>
            <p:spPr>
              <a:xfrm>
                <a:off x="1024126" y="3485106"/>
                <a:ext cx="16510" cy="635"/>
              </a:xfrm>
              <a:custGeom>
                <a:avLst/>
                <a:gdLst/>
                <a:ahLst/>
                <a:cxnLst/>
                <a:rect l="l" t="t" r="r" b="b"/>
                <a:pathLst>
                  <a:path w="16509" h="635">
                    <a:moveTo>
                      <a:pt x="0" y="0"/>
                    </a:moveTo>
                    <a:lnTo>
                      <a:pt x="5549" y="0"/>
                    </a:lnTo>
                    <a:lnTo>
                      <a:pt x="11049" y="190"/>
                    </a:lnTo>
                    <a:lnTo>
                      <a:pt x="16497" y="558"/>
                    </a:lnTo>
                  </a:path>
                </a:pathLst>
              </a:custGeom>
              <a:ln w="9906">
                <a:solidFill>
                  <a:srgbClr val="231F20"/>
                </a:solidFill>
              </a:ln>
            </p:spPr>
            <p:txBody>
              <a:bodyPr wrap="square" lIns="0" tIns="0" rIns="0" bIns="0" rtlCol="0"/>
              <a:lstStyle/>
              <a:p>
                <a:endParaRPr/>
              </a:p>
            </p:txBody>
          </p:sp>
          <p:sp>
            <p:nvSpPr>
              <p:cNvPr id="25" name="object 16">
                <a:extLst>
                  <a:ext uri="{FF2B5EF4-FFF2-40B4-BE49-F238E27FC236}">
                    <a16:creationId xmlns:a16="http://schemas.microsoft.com/office/drawing/2014/main" id="{F7D2E93B-F10F-BF7A-BF29-1F07A44EB940}"/>
                  </a:ext>
                </a:extLst>
              </p:cNvPr>
              <p:cNvSpPr/>
              <p:nvPr/>
            </p:nvSpPr>
            <p:spPr>
              <a:xfrm>
                <a:off x="1101893" y="3497963"/>
                <a:ext cx="158115" cy="180340"/>
              </a:xfrm>
              <a:custGeom>
                <a:avLst/>
                <a:gdLst/>
                <a:ahLst/>
                <a:cxnLst/>
                <a:rect l="l" t="t" r="r" b="b"/>
                <a:pathLst>
                  <a:path w="158115" h="180339">
                    <a:moveTo>
                      <a:pt x="0" y="0"/>
                    </a:moveTo>
                    <a:lnTo>
                      <a:pt x="45519" y="21124"/>
                    </a:lnTo>
                    <a:lnTo>
                      <a:pt x="85276" y="50886"/>
                    </a:lnTo>
                    <a:lnTo>
                      <a:pt x="118066" y="88083"/>
                    </a:lnTo>
                    <a:lnTo>
                      <a:pt x="142684" y="131512"/>
                    </a:lnTo>
                    <a:lnTo>
                      <a:pt x="157924" y="179971"/>
                    </a:lnTo>
                  </a:path>
                </a:pathLst>
              </a:custGeom>
              <a:ln w="9906">
                <a:solidFill>
                  <a:srgbClr val="231F20"/>
                </a:solidFill>
                <a:prstDash val="dash"/>
              </a:ln>
            </p:spPr>
            <p:txBody>
              <a:bodyPr wrap="square" lIns="0" tIns="0" rIns="0" bIns="0" rtlCol="0"/>
              <a:lstStyle/>
              <a:p>
                <a:endParaRPr/>
              </a:p>
            </p:txBody>
          </p:sp>
          <p:sp>
            <p:nvSpPr>
              <p:cNvPr id="26" name="object 17">
                <a:extLst>
                  <a:ext uri="{FF2B5EF4-FFF2-40B4-BE49-F238E27FC236}">
                    <a16:creationId xmlns:a16="http://schemas.microsoft.com/office/drawing/2014/main" id="{7DAA9C30-4D75-F718-F650-FB6B87BDD001}"/>
                  </a:ext>
                </a:extLst>
              </p:cNvPr>
              <p:cNvSpPr/>
              <p:nvPr/>
            </p:nvSpPr>
            <p:spPr>
              <a:xfrm>
                <a:off x="1263964" y="3709003"/>
                <a:ext cx="635" cy="16510"/>
              </a:xfrm>
              <a:custGeom>
                <a:avLst/>
                <a:gdLst/>
                <a:ahLst/>
                <a:cxnLst/>
                <a:rect l="l" t="t" r="r" b="b"/>
                <a:pathLst>
                  <a:path w="634" h="16510">
                    <a:moveTo>
                      <a:pt x="0" y="0"/>
                    </a:moveTo>
                    <a:lnTo>
                      <a:pt x="368" y="5448"/>
                    </a:lnTo>
                    <a:lnTo>
                      <a:pt x="558" y="10947"/>
                    </a:lnTo>
                    <a:lnTo>
                      <a:pt x="558" y="16497"/>
                    </a:lnTo>
                  </a:path>
                </a:pathLst>
              </a:custGeom>
              <a:ln w="9906">
                <a:solidFill>
                  <a:srgbClr val="231F20"/>
                </a:solidFill>
              </a:ln>
            </p:spPr>
            <p:txBody>
              <a:bodyPr wrap="square" lIns="0" tIns="0" rIns="0" bIns="0" rtlCol="0"/>
              <a:lstStyle/>
              <a:p>
                <a:endParaRPr/>
              </a:p>
            </p:txBody>
          </p:sp>
          <p:sp>
            <p:nvSpPr>
              <p:cNvPr id="27" name="object 18">
                <a:extLst>
                  <a:ext uri="{FF2B5EF4-FFF2-40B4-BE49-F238E27FC236}">
                    <a16:creationId xmlns:a16="http://schemas.microsoft.com/office/drawing/2014/main" id="{82550FD7-5A5C-2768-7B35-9BB84ACDEEED}"/>
                  </a:ext>
                </a:extLst>
              </p:cNvPr>
              <p:cNvSpPr/>
              <p:nvPr/>
            </p:nvSpPr>
            <p:spPr>
              <a:xfrm>
                <a:off x="783738" y="3485106"/>
                <a:ext cx="481330" cy="481330"/>
              </a:xfrm>
              <a:custGeom>
                <a:avLst/>
                <a:gdLst/>
                <a:ahLst/>
                <a:cxnLst/>
                <a:rect l="l" t="t" r="r" b="b"/>
                <a:pathLst>
                  <a:path w="481330" h="481329">
                    <a:moveTo>
                      <a:pt x="480491" y="228447"/>
                    </a:moveTo>
                    <a:lnTo>
                      <a:pt x="480682" y="232410"/>
                    </a:lnTo>
                    <a:lnTo>
                      <a:pt x="480783" y="236385"/>
                    </a:lnTo>
                    <a:lnTo>
                      <a:pt x="480783" y="240398"/>
                    </a:lnTo>
                    <a:lnTo>
                      <a:pt x="475899" y="288845"/>
                    </a:lnTo>
                    <a:lnTo>
                      <a:pt x="461891" y="333969"/>
                    </a:lnTo>
                    <a:lnTo>
                      <a:pt x="439726" y="374802"/>
                    </a:lnTo>
                    <a:lnTo>
                      <a:pt x="410371" y="410378"/>
                    </a:lnTo>
                    <a:lnTo>
                      <a:pt x="374793" y="439731"/>
                    </a:lnTo>
                    <a:lnTo>
                      <a:pt x="333958" y="461893"/>
                    </a:lnTo>
                    <a:lnTo>
                      <a:pt x="288833" y="475900"/>
                    </a:lnTo>
                    <a:lnTo>
                      <a:pt x="240385" y="480783"/>
                    </a:lnTo>
                    <a:lnTo>
                      <a:pt x="191938" y="475900"/>
                    </a:lnTo>
                    <a:lnTo>
                      <a:pt x="146814" y="461893"/>
                    </a:lnTo>
                    <a:lnTo>
                      <a:pt x="105981" y="439731"/>
                    </a:lnTo>
                    <a:lnTo>
                      <a:pt x="70405" y="410378"/>
                    </a:lnTo>
                    <a:lnTo>
                      <a:pt x="41052" y="374802"/>
                    </a:lnTo>
                    <a:lnTo>
                      <a:pt x="18890" y="333969"/>
                    </a:lnTo>
                    <a:lnTo>
                      <a:pt x="4883" y="288845"/>
                    </a:lnTo>
                    <a:lnTo>
                      <a:pt x="0" y="240398"/>
                    </a:lnTo>
                    <a:lnTo>
                      <a:pt x="4883" y="191950"/>
                    </a:lnTo>
                    <a:lnTo>
                      <a:pt x="18890" y="146825"/>
                    </a:lnTo>
                    <a:lnTo>
                      <a:pt x="41052" y="105990"/>
                    </a:lnTo>
                    <a:lnTo>
                      <a:pt x="70405" y="70411"/>
                    </a:lnTo>
                    <a:lnTo>
                      <a:pt x="105981" y="41056"/>
                    </a:lnTo>
                    <a:lnTo>
                      <a:pt x="146814" y="18892"/>
                    </a:lnTo>
                    <a:lnTo>
                      <a:pt x="191938" y="4884"/>
                    </a:lnTo>
                    <a:lnTo>
                      <a:pt x="240385" y="0"/>
                    </a:lnTo>
                    <a:lnTo>
                      <a:pt x="243547" y="0"/>
                    </a:lnTo>
                    <a:lnTo>
                      <a:pt x="246697" y="63"/>
                    </a:lnTo>
                    <a:lnTo>
                      <a:pt x="249821" y="177"/>
                    </a:lnTo>
                  </a:path>
                </a:pathLst>
              </a:custGeom>
              <a:ln w="9906">
                <a:solidFill>
                  <a:srgbClr val="231F20"/>
                </a:solidFill>
              </a:ln>
            </p:spPr>
            <p:txBody>
              <a:bodyPr wrap="square" lIns="0" tIns="0" rIns="0" bIns="0" rtlCol="0"/>
              <a:lstStyle/>
              <a:p>
                <a:endParaRPr/>
              </a:p>
            </p:txBody>
          </p:sp>
          <p:sp>
            <p:nvSpPr>
              <p:cNvPr id="28" name="object 19">
                <a:extLst>
                  <a:ext uri="{FF2B5EF4-FFF2-40B4-BE49-F238E27FC236}">
                    <a16:creationId xmlns:a16="http://schemas.microsoft.com/office/drawing/2014/main" id="{8E501CE4-C6BA-8DDC-190F-EAC048517F4F}"/>
                  </a:ext>
                </a:extLst>
              </p:cNvPr>
              <p:cNvSpPr/>
              <p:nvPr/>
            </p:nvSpPr>
            <p:spPr>
              <a:xfrm>
                <a:off x="1024128" y="3578011"/>
                <a:ext cx="156210" cy="161925"/>
              </a:xfrm>
              <a:custGeom>
                <a:avLst/>
                <a:gdLst/>
                <a:ahLst/>
                <a:cxnLst/>
                <a:rect l="l" t="t" r="r" b="b"/>
                <a:pathLst>
                  <a:path w="156209" h="161925">
                    <a:moveTo>
                      <a:pt x="0" y="0"/>
                    </a:moveTo>
                    <a:lnTo>
                      <a:pt x="0" y="161328"/>
                    </a:lnTo>
                    <a:lnTo>
                      <a:pt x="155879" y="161328"/>
                    </a:lnTo>
                  </a:path>
                </a:pathLst>
              </a:custGeom>
              <a:ln w="9906">
                <a:solidFill>
                  <a:srgbClr val="231F20"/>
                </a:solidFill>
              </a:ln>
            </p:spPr>
            <p:txBody>
              <a:bodyPr wrap="square" lIns="0" tIns="0" rIns="0" bIns="0" rtlCol="0"/>
              <a:lstStyle/>
              <a:p>
                <a:endParaRPr/>
              </a:p>
            </p:txBody>
          </p:sp>
        </p:grpSp>
        <p:grpSp>
          <p:nvGrpSpPr>
            <p:cNvPr id="29" name="object 20">
              <a:extLst>
                <a:ext uri="{FF2B5EF4-FFF2-40B4-BE49-F238E27FC236}">
                  <a16:creationId xmlns:a16="http://schemas.microsoft.com/office/drawing/2014/main" id="{DDB78975-D403-E68F-26F6-74F76A26FC6C}"/>
                </a:ext>
              </a:extLst>
            </p:cNvPr>
            <p:cNvGrpSpPr/>
            <p:nvPr/>
          </p:nvGrpSpPr>
          <p:grpSpPr>
            <a:xfrm>
              <a:off x="799986" y="4192135"/>
              <a:ext cx="448309" cy="598170"/>
              <a:chOff x="799986" y="4192135"/>
              <a:chExt cx="448309" cy="598170"/>
            </a:xfrm>
          </p:grpSpPr>
          <p:sp>
            <p:nvSpPr>
              <p:cNvPr id="30" name="object 21">
                <a:extLst>
                  <a:ext uri="{FF2B5EF4-FFF2-40B4-BE49-F238E27FC236}">
                    <a16:creationId xmlns:a16="http://schemas.microsoft.com/office/drawing/2014/main" id="{05D4A53F-5400-4097-00F6-E5E3BD8FCCBF}"/>
                  </a:ext>
                </a:extLst>
              </p:cNvPr>
              <p:cNvSpPr/>
              <p:nvPr/>
            </p:nvSpPr>
            <p:spPr>
              <a:xfrm>
                <a:off x="805625" y="4197774"/>
                <a:ext cx="437515" cy="587375"/>
              </a:xfrm>
              <a:custGeom>
                <a:avLst/>
                <a:gdLst/>
                <a:ahLst/>
                <a:cxnLst/>
                <a:rect l="l" t="t" r="r" b="b"/>
                <a:pathLst>
                  <a:path w="437515" h="587375">
                    <a:moveTo>
                      <a:pt x="399351" y="87058"/>
                    </a:moveTo>
                    <a:lnTo>
                      <a:pt x="384699" y="90016"/>
                    </a:lnTo>
                    <a:lnTo>
                      <a:pt x="372733" y="98085"/>
                    </a:lnTo>
                    <a:lnTo>
                      <a:pt x="364666" y="110054"/>
                    </a:lnTo>
                    <a:lnTo>
                      <a:pt x="361708" y="124713"/>
                    </a:lnTo>
                    <a:lnTo>
                      <a:pt x="361708" y="55067"/>
                    </a:lnTo>
                    <a:lnTo>
                      <a:pt x="358748" y="40412"/>
                    </a:lnTo>
                    <a:lnTo>
                      <a:pt x="350677" y="28443"/>
                    </a:lnTo>
                    <a:lnTo>
                      <a:pt x="338707" y="20371"/>
                    </a:lnTo>
                    <a:lnTo>
                      <a:pt x="324053" y="17411"/>
                    </a:lnTo>
                    <a:lnTo>
                      <a:pt x="309400" y="20371"/>
                    </a:lnTo>
                    <a:lnTo>
                      <a:pt x="297435" y="28443"/>
                    </a:lnTo>
                    <a:lnTo>
                      <a:pt x="289368" y="40412"/>
                    </a:lnTo>
                    <a:lnTo>
                      <a:pt x="286410" y="55067"/>
                    </a:lnTo>
                    <a:lnTo>
                      <a:pt x="286410" y="37655"/>
                    </a:lnTo>
                    <a:lnTo>
                      <a:pt x="283450" y="23001"/>
                    </a:lnTo>
                    <a:lnTo>
                      <a:pt x="275378" y="11031"/>
                    </a:lnTo>
                    <a:lnTo>
                      <a:pt x="263409" y="2960"/>
                    </a:lnTo>
                    <a:lnTo>
                      <a:pt x="248754" y="0"/>
                    </a:lnTo>
                    <a:lnTo>
                      <a:pt x="234102" y="2960"/>
                    </a:lnTo>
                    <a:lnTo>
                      <a:pt x="222137" y="11031"/>
                    </a:lnTo>
                    <a:lnTo>
                      <a:pt x="214070" y="23001"/>
                    </a:lnTo>
                    <a:lnTo>
                      <a:pt x="211112" y="37655"/>
                    </a:lnTo>
                    <a:lnTo>
                      <a:pt x="211112" y="55067"/>
                    </a:lnTo>
                    <a:lnTo>
                      <a:pt x="208152" y="40412"/>
                    </a:lnTo>
                    <a:lnTo>
                      <a:pt x="200080" y="28443"/>
                    </a:lnTo>
                    <a:lnTo>
                      <a:pt x="188111" y="20371"/>
                    </a:lnTo>
                    <a:lnTo>
                      <a:pt x="173456" y="17411"/>
                    </a:lnTo>
                    <a:lnTo>
                      <a:pt x="158802" y="20371"/>
                    </a:lnTo>
                    <a:lnTo>
                      <a:pt x="146832" y="28443"/>
                    </a:lnTo>
                    <a:lnTo>
                      <a:pt x="138761" y="40412"/>
                    </a:lnTo>
                    <a:lnTo>
                      <a:pt x="135801" y="55067"/>
                    </a:lnTo>
                    <a:lnTo>
                      <a:pt x="135801" y="247230"/>
                    </a:lnTo>
                    <a:lnTo>
                      <a:pt x="135801" y="356920"/>
                    </a:lnTo>
                    <a:lnTo>
                      <a:pt x="135801" y="354177"/>
                    </a:lnTo>
                    <a:lnTo>
                      <a:pt x="99237" y="304685"/>
                    </a:lnTo>
                    <a:lnTo>
                      <a:pt x="59498" y="278815"/>
                    </a:lnTo>
                    <a:lnTo>
                      <a:pt x="28078" y="277920"/>
                    </a:lnTo>
                    <a:lnTo>
                      <a:pt x="7428" y="287797"/>
                    </a:lnTo>
                    <a:lnTo>
                      <a:pt x="0" y="294246"/>
                    </a:lnTo>
                    <a:lnTo>
                      <a:pt x="68451" y="398923"/>
                    </a:lnTo>
                    <a:lnTo>
                      <a:pt x="103601" y="452677"/>
                    </a:lnTo>
                    <a:lnTo>
                      <a:pt x="116552" y="472481"/>
                    </a:lnTo>
                    <a:lnTo>
                      <a:pt x="118402" y="475310"/>
                    </a:lnTo>
                    <a:lnTo>
                      <a:pt x="139703" y="512612"/>
                    </a:lnTo>
                    <a:lnTo>
                      <a:pt x="166797" y="545230"/>
                    </a:lnTo>
                    <a:lnTo>
                      <a:pt x="200246" y="570361"/>
                    </a:lnTo>
                    <a:lnTo>
                      <a:pt x="240614" y="585203"/>
                    </a:lnTo>
                    <a:lnTo>
                      <a:pt x="286073" y="586888"/>
                    </a:lnTo>
                    <a:lnTo>
                      <a:pt x="331095" y="575479"/>
                    </a:lnTo>
                    <a:lnTo>
                      <a:pt x="372189" y="552838"/>
                    </a:lnTo>
                    <a:lnTo>
                      <a:pt x="405864" y="520826"/>
                    </a:lnTo>
                    <a:lnTo>
                      <a:pt x="428630" y="481303"/>
                    </a:lnTo>
                    <a:lnTo>
                      <a:pt x="436994" y="436130"/>
                    </a:lnTo>
                    <a:lnTo>
                      <a:pt x="436994" y="426554"/>
                    </a:lnTo>
                    <a:lnTo>
                      <a:pt x="436994" y="247230"/>
                    </a:lnTo>
                    <a:lnTo>
                      <a:pt x="436994" y="124713"/>
                    </a:lnTo>
                    <a:lnTo>
                      <a:pt x="434036" y="110054"/>
                    </a:lnTo>
                    <a:lnTo>
                      <a:pt x="425969" y="98085"/>
                    </a:lnTo>
                    <a:lnTo>
                      <a:pt x="414003" y="90016"/>
                    </a:lnTo>
                    <a:lnTo>
                      <a:pt x="399351" y="87058"/>
                    </a:lnTo>
                    <a:close/>
                  </a:path>
                </a:pathLst>
              </a:custGeom>
              <a:ln w="11277">
                <a:solidFill>
                  <a:srgbClr val="231F20"/>
                </a:solidFill>
              </a:ln>
            </p:spPr>
            <p:txBody>
              <a:bodyPr wrap="square" lIns="0" tIns="0" rIns="0" bIns="0" rtlCol="0"/>
              <a:lstStyle/>
              <a:p>
                <a:endParaRPr/>
              </a:p>
            </p:txBody>
          </p:sp>
          <p:pic>
            <p:nvPicPr>
              <p:cNvPr id="31" name="object 22">
                <a:extLst>
                  <a:ext uri="{FF2B5EF4-FFF2-40B4-BE49-F238E27FC236}">
                    <a16:creationId xmlns:a16="http://schemas.microsoft.com/office/drawing/2014/main" id="{323D4858-5356-37B5-F1CB-C5011CB3FFD6}"/>
                  </a:ext>
                </a:extLst>
              </p:cNvPr>
              <p:cNvPicPr/>
              <p:nvPr/>
            </p:nvPicPr>
            <p:blipFill>
              <a:blip r:embed="rId9" cstate="print"/>
              <a:stretch>
                <a:fillRect/>
              </a:stretch>
            </p:blipFill>
            <p:spPr>
              <a:xfrm>
                <a:off x="981057" y="4252841"/>
                <a:ext cx="221945" cy="243939"/>
              </a:xfrm>
              <a:prstGeom prst="rect">
                <a:avLst/>
              </a:prstGeom>
            </p:spPr>
          </p:pic>
          <p:sp>
            <p:nvSpPr>
              <p:cNvPr id="32" name="object 23">
                <a:extLst>
                  <a:ext uri="{FF2B5EF4-FFF2-40B4-BE49-F238E27FC236}">
                    <a16:creationId xmlns:a16="http://schemas.microsoft.com/office/drawing/2014/main" id="{CCC50786-7BE6-8568-9C31-A043A5284924}"/>
                  </a:ext>
                </a:extLst>
              </p:cNvPr>
              <p:cNvSpPr/>
              <p:nvPr/>
            </p:nvSpPr>
            <p:spPr>
              <a:xfrm>
                <a:off x="941429" y="4541638"/>
                <a:ext cx="126364" cy="81280"/>
              </a:xfrm>
              <a:custGeom>
                <a:avLst/>
                <a:gdLst/>
                <a:ahLst/>
                <a:cxnLst/>
                <a:rect l="l" t="t" r="r" b="b"/>
                <a:pathLst>
                  <a:path w="126365" h="81279">
                    <a:moveTo>
                      <a:pt x="0" y="13052"/>
                    </a:moveTo>
                    <a:lnTo>
                      <a:pt x="57490" y="0"/>
                    </a:lnTo>
                    <a:lnTo>
                      <a:pt x="89782" y="2738"/>
                    </a:lnTo>
                    <a:lnTo>
                      <a:pt x="108692" y="27649"/>
                    </a:lnTo>
                    <a:lnTo>
                      <a:pt x="126034" y="81111"/>
                    </a:lnTo>
                  </a:path>
                </a:pathLst>
              </a:custGeom>
              <a:ln w="11277">
                <a:solidFill>
                  <a:srgbClr val="231F20"/>
                </a:solidFill>
              </a:ln>
            </p:spPr>
            <p:txBody>
              <a:bodyPr wrap="square" lIns="0" tIns="0" rIns="0" bIns="0" rtlCol="0"/>
              <a:lstStyle/>
              <a:p>
                <a:endParaRPr/>
              </a:p>
            </p:txBody>
          </p:sp>
        </p:grpSp>
        <p:grpSp>
          <p:nvGrpSpPr>
            <p:cNvPr id="33" name="object 24">
              <a:extLst>
                <a:ext uri="{FF2B5EF4-FFF2-40B4-BE49-F238E27FC236}">
                  <a16:creationId xmlns:a16="http://schemas.microsoft.com/office/drawing/2014/main" id="{FB87CE74-2273-CE98-C576-B2D9D68EDB81}"/>
                </a:ext>
              </a:extLst>
            </p:cNvPr>
            <p:cNvGrpSpPr/>
            <p:nvPr/>
          </p:nvGrpSpPr>
          <p:grpSpPr>
            <a:xfrm>
              <a:off x="814059" y="5045835"/>
              <a:ext cx="488315" cy="488315"/>
              <a:chOff x="814059" y="5045835"/>
              <a:chExt cx="488315" cy="488315"/>
            </a:xfrm>
          </p:grpSpPr>
          <p:sp>
            <p:nvSpPr>
              <p:cNvPr id="34" name="object 25">
                <a:extLst>
                  <a:ext uri="{FF2B5EF4-FFF2-40B4-BE49-F238E27FC236}">
                    <a16:creationId xmlns:a16="http://schemas.microsoft.com/office/drawing/2014/main" id="{41392936-7288-807B-1D60-1D74A2460DAE}"/>
                  </a:ext>
                </a:extLst>
              </p:cNvPr>
              <p:cNvSpPr/>
              <p:nvPr/>
            </p:nvSpPr>
            <p:spPr>
              <a:xfrm>
                <a:off x="819152" y="5050928"/>
                <a:ext cx="478155" cy="478155"/>
              </a:xfrm>
              <a:custGeom>
                <a:avLst/>
                <a:gdLst/>
                <a:ahLst/>
                <a:cxnLst/>
                <a:rect l="l" t="t" r="r" b="b"/>
                <a:pathLst>
                  <a:path w="478155" h="478154">
                    <a:moveTo>
                      <a:pt x="415531" y="0"/>
                    </a:moveTo>
                    <a:lnTo>
                      <a:pt x="62052" y="0"/>
                    </a:lnTo>
                    <a:lnTo>
                      <a:pt x="37895" y="4875"/>
                    </a:lnTo>
                    <a:lnTo>
                      <a:pt x="18172" y="18172"/>
                    </a:lnTo>
                    <a:lnTo>
                      <a:pt x="4875" y="37895"/>
                    </a:lnTo>
                    <a:lnTo>
                      <a:pt x="0" y="62052"/>
                    </a:lnTo>
                    <a:lnTo>
                      <a:pt x="0" y="284594"/>
                    </a:lnTo>
                    <a:lnTo>
                      <a:pt x="0" y="358813"/>
                    </a:lnTo>
                    <a:lnTo>
                      <a:pt x="0" y="477583"/>
                    </a:lnTo>
                    <a:lnTo>
                      <a:pt x="107619" y="358813"/>
                    </a:lnTo>
                    <a:lnTo>
                      <a:pt x="415531" y="358813"/>
                    </a:lnTo>
                    <a:lnTo>
                      <a:pt x="439682" y="353935"/>
                    </a:lnTo>
                    <a:lnTo>
                      <a:pt x="459406" y="340636"/>
                    </a:lnTo>
                    <a:lnTo>
                      <a:pt x="472706" y="320911"/>
                    </a:lnTo>
                    <a:lnTo>
                      <a:pt x="477583" y="296760"/>
                    </a:lnTo>
                    <a:lnTo>
                      <a:pt x="477583" y="62052"/>
                    </a:lnTo>
                    <a:lnTo>
                      <a:pt x="472706" y="37895"/>
                    </a:lnTo>
                    <a:lnTo>
                      <a:pt x="459406" y="18172"/>
                    </a:lnTo>
                    <a:lnTo>
                      <a:pt x="439682" y="4875"/>
                    </a:lnTo>
                    <a:lnTo>
                      <a:pt x="415531" y="0"/>
                    </a:lnTo>
                    <a:close/>
                  </a:path>
                </a:pathLst>
              </a:custGeom>
              <a:ln w="10185">
                <a:solidFill>
                  <a:srgbClr val="231F20"/>
                </a:solidFill>
              </a:ln>
            </p:spPr>
            <p:txBody>
              <a:bodyPr wrap="square" lIns="0" tIns="0" rIns="0" bIns="0" rtlCol="0"/>
              <a:lstStyle/>
              <a:p>
                <a:endParaRPr/>
              </a:p>
            </p:txBody>
          </p:sp>
          <p:pic>
            <p:nvPicPr>
              <p:cNvPr id="35" name="object 26">
                <a:extLst>
                  <a:ext uri="{FF2B5EF4-FFF2-40B4-BE49-F238E27FC236}">
                    <a16:creationId xmlns:a16="http://schemas.microsoft.com/office/drawing/2014/main" id="{0D277BB1-5DAA-4C7B-E53E-0B23BBC5E65A}"/>
                  </a:ext>
                </a:extLst>
              </p:cNvPr>
              <p:cNvPicPr/>
              <p:nvPr/>
            </p:nvPicPr>
            <p:blipFill>
              <a:blip r:embed="rId10" cstate="print"/>
              <a:stretch>
                <a:fillRect/>
              </a:stretch>
            </p:blipFill>
            <p:spPr>
              <a:xfrm>
                <a:off x="965097" y="5128375"/>
                <a:ext cx="210359" cy="210356"/>
              </a:xfrm>
              <a:prstGeom prst="rect">
                <a:avLst/>
              </a:prstGeom>
            </p:spPr>
          </p:pic>
        </p:grpSp>
      </p:grpSp>
      <p:sp>
        <p:nvSpPr>
          <p:cNvPr id="37" name="TextBox 36">
            <a:extLst>
              <a:ext uri="{FF2B5EF4-FFF2-40B4-BE49-F238E27FC236}">
                <a16:creationId xmlns:a16="http://schemas.microsoft.com/office/drawing/2014/main" id="{04AF29D9-437B-16E1-BFBB-14F7D2171DFD}"/>
              </a:ext>
            </a:extLst>
          </p:cNvPr>
          <p:cNvSpPr txBox="1"/>
          <p:nvPr/>
        </p:nvSpPr>
        <p:spPr>
          <a:xfrm>
            <a:off x="609600" y="1695563"/>
            <a:ext cx="11582400" cy="430887"/>
          </a:xfrm>
          <a:prstGeom prst="rect">
            <a:avLst/>
          </a:prstGeom>
          <a:noFill/>
        </p:spPr>
        <p:txBody>
          <a:bodyPr wrap="square" lIns="0" tIns="0" rIns="0" bIns="0" rtlCol="0">
            <a:spAutoFit/>
          </a:bodyPr>
          <a:lstStyle/>
          <a:p>
            <a:r>
              <a:rPr lang="en-US" sz="2800" b="1" dirty="0">
                <a:solidFill>
                  <a:srgbClr val="158385"/>
                </a:solidFill>
                <a:latin typeface="Arial" panose="020B0604020202020204" pitchFamily="34" charset="0"/>
                <a:cs typeface="Arial" panose="020B0604020202020204" pitchFamily="34" charset="0"/>
              </a:rPr>
              <a:t>What are the 5 most common reactions to change?</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30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508BCB88-C93F-AA97-E31A-9700039C932F}"/>
              </a:ext>
            </a:extLst>
          </p:cNvPr>
          <p:cNvSpPr/>
          <p:nvPr/>
        </p:nvSpPr>
        <p:spPr>
          <a:xfrm rot="16200000">
            <a:off x="7249875" y="1251409"/>
            <a:ext cx="4238823" cy="564542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5063855" cy="3046383"/>
          </a:xfrm>
        </p:spPr>
        <p:txBody>
          <a:bodyPr/>
          <a:lstStyle/>
          <a:p>
            <a:pPr lvl="1"/>
            <a:r>
              <a:rPr lang="en-US" sz="1600" dirty="0">
                <a:solidFill>
                  <a:srgbClr val="FF0000"/>
                </a:solidFill>
              </a:rPr>
              <a:t>Breakouts – Groups of 3 </a:t>
            </a:r>
            <a:endParaRPr lang="en-US" dirty="0">
              <a:solidFill>
                <a:schemeClr val="accent1"/>
              </a:solidFill>
            </a:endParaRPr>
          </a:p>
          <a:p>
            <a:pPr lvl="1"/>
            <a:r>
              <a:rPr lang="en-US" dirty="0">
                <a:solidFill>
                  <a:schemeClr val="accent1"/>
                </a:solidFill>
              </a:rPr>
              <a:t>Discussion Questions (10-15 minutes)</a:t>
            </a:r>
          </a:p>
          <a:p>
            <a:pPr marL="463550" lvl="3" indent="-285750"/>
            <a:r>
              <a:rPr lang="en-US" dirty="0"/>
              <a:t>Share insights about how you experience change. Please pick a leader in your group to share one insight with everyone after the discussion. </a:t>
            </a:r>
          </a:p>
          <a:p>
            <a:pPr marL="463550" lvl="3" indent="-285750"/>
            <a:r>
              <a:rPr lang="en-US" dirty="0"/>
              <a:t>What are a few of  the advantages and disadvantages of each of the 5 Common Reactions to Change</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13</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Lead Yourself Through Change</a:t>
            </a:r>
          </a:p>
        </p:txBody>
      </p:sp>
      <p:sp>
        <p:nvSpPr>
          <p:cNvPr id="13" name="Text Placeholder 12">
            <a:extLst>
              <a:ext uri="{FF2B5EF4-FFF2-40B4-BE49-F238E27FC236}">
                <a16:creationId xmlns:a16="http://schemas.microsoft.com/office/drawing/2014/main" id="{A189C199-2E3F-94BB-1535-00CFDF98A169}"/>
              </a:ext>
            </a:extLst>
          </p:cNvPr>
          <p:cNvSpPr>
            <a:spLocks noGrp="1"/>
          </p:cNvSpPr>
          <p:nvPr>
            <p:ph type="body" sz="quarter" idx="13"/>
          </p:nvPr>
        </p:nvSpPr>
        <p:spPr/>
        <p:txBody>
          <a:bodyPr/>
          <a:lstStyle/>
          <a:p>
            <a:r>
              <a:rPr lang="en-US" dirty="0"/>
              <a:t>Weeks 1 &amp; 2 of On Demand Course</a:t>
            </a:r>
          </a:p>
        </p:txBody>
      </p:sp>
      <p:pic>
        <p:nvPicPr>
          <p:cNvPr id="11" name="Picture 10" descr="A picture containing clipart&#10;&#10;Description automatically generated">
            <a:extLst>
              <a:ext uri="{FF2B5EF4-FFF2-40B4-BE49-F238E27FC236}">
                <a16:creationId xmlns:a16="http://schemas.microsoft.com/office/drawing/2014/main" id="{07E81EAA-E7A1-EACB-6134-86AF7A1F3101}"/>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14066"/>
            <a:ext cx="508026" cy="508026"/>
          </a:xfrm>
          <a:prstGeom prst="rect">
            <a:avLst/>
          </a:prstGeom>
        </p:spPr>
      </p:pic>
      <p:grpSp>
        <p:nvGrpSpPr>
          <p:cNvPr id="6" name="Group 5">
            <a:extLst>
              <a:ext uri="{FF2B5EF4-FFF2-40B4-BE49-F238E27FC236}">
                <a16:creationId xmlns:a16="http://schemas.microsoft.com/office/drawing/2014/main" id="{A87E9B28-9C79-2B6A-5A7C-5166FFC4DBCE}"/>
              </a:ext>
            </a:extLst>
          </p:cNvPr>
          <p:cNvGrpSpPr/>
          <p:nvPr/>
        </p:nvGrpSpPr>
        <p:grpSpPr>
          <a:xfrm>
            <a:off x="1812108" y="2365906"/>
            <a:ext cx="3020634" cy="3650188"/>
            <a:chOff x="778785" y="1883962"/>
            <a:chExt cx="3020634" cy="3650188"/>
          </a:xfrm>
        </p:grpSpPr>
        <p:sp>
          <p:nvSpPr>
            <p:cNvPr id="7" name="object 3">
              <a:extLst>
                <a:ext uri="{FF2B5EF4-FFF2-40B4-BE49-F238E27FC236}">
                  <a16:creationId xmlns:a16="http://schemas.microsoft.com/office/drawing/2014/main" id="{8773BC7C-99C0-56AA-2B22-244A353D787B}"/>
                </a:ext>
              </a:extLst>
            </p:cNvPr>
            <p:cNvSpPr txBox="1">
              <a:spLocks/>
            </p:cNvSpPr>
            <p:nvPr/>
          </p:nvSpPr>
          <p:spPr>
            <a:xfrm>
              <a:off x="1489202" y="1883962"/>
              <a:ext cx="2310217" cy="3603551"/>
            </a:xfrm>
            <a:prstGeom prst="rect">
              <a:avLst/>
            </a:prstGeom>
          </p:spPr>
          <p:txBody>
            <a:bodyPr vert="horz" wrap="square" lIns="0" tIns="12700" rIns="0" bIns="0" rtlCol="0" anchor="t" anchorCtr="0">
              <a:spAutoFit/>
            </a:bodyPr>
            <a:lstStyle>
              <a:lvl1pPr marL="0" indent="0" algn="l" defTabSz="914400" rtl="0" eaLnBrk="1" latinLnBrk="0" hangingPunct="1">
                <a:lnSpc>
                  <a:spcPct val="100000"/>
                </a:lnSpc>
                <a:spcBef>
                  <a:spcPts val="0"/>
                </a:spcBef>
                <a:spcAft>
                  <a:spcPts val="300"/>
                </a:spcAft>
                <a:buClr>
                  <a:schemeClr val="accent1"/>
                </a:buClr>
                <a:buFont typeface="+mj-lt"/>
                <a:buNone/>
                <a:defRPr sz="1500" b="1" i="0" kern="1200">
                  <a:solidFill>
                    <a:schemeClr val="accent4"/>
                  </a:solidFill>
                  <a:latin typeface="Arial" panose="020B0604020202020204" pitchFamily="34" charset="0"/>
                  <a:ea typeface="+mn-ea"/>
                  <a:cs typeface="Arial" panose="020B0604020202020204" pitchFamily="34" charset="0"/>
                </a:defRPr>
              </a:lvl1pPr>
              <a:lvl2pPr marL="11112" indent="0" algn="l" defTabSz="914400" rtl="0" eaLnBrk="1" latinLnBrk="0" hangingPunct="1">
                <a:lnSpc>
                  <a:spcPct val="100000"/>
                </a:lnSpc>
                <a:spcBef>
                  <a:spcPts val="0"/>
                </a:spcBef>
                <a:spcAft>
                  <a:spcPts val="600"/>
                </a:spcAft>
                <a:buClr>
                  <a:schemeClr val="accent1"/>
                </a:buClr>
                <a:buSzPct val="100000"/>
                <a:buFont typeface="+mj-lt"/>
                <a:buNone/>
                <a:tabLst/>
                <a:defRPr sz="1500" b="1" i="0" kern="1200">
                  <a:solidFill>
                    <a:schemeClr val="accent4"/>
                  </a:solidFill>
                  <a:latin typeface="Arial" panose="020B0604020202020204" pitchFamily="34" charset="0"/>
                  <a:ea typeface="+mn-ea"/>
                  <a:cs typeface="Arial" panose="020B0604020202020204" pitchFamily="34" charset="0"/>
                </a:defRPr>
              </a:lvl2pPr>
              <a:lvl3pPr marL="233363" indent="-222250" algn="l" defTabSz="914400" rtl="0" eaLnBrk="1" latinLnBrk="0" hangingPunct="1">
                <a:lnSpc>
                  <a:spcPct val="100000"/>
                </a:lnSpc>
                <a:spcBef>
                  <a:spcPts val="0"/>
                </a:spcBef>
                <a:spcAft>
                  <a:spcPts val="300"/>
                </a:spcAft>
                <a:buClr>
                  <a:schemeClr val="accent1"/>
                </a:buClr>
                <a:buFont typeface="+mj-lt"/>
                <a:buAutoNum type="arabicPeriod"/>
                <a:tabLst/>
                <a:defRPr sz="1500" b="0" i="0" kern="1200">
                  <a:solidFill>
                    <a:schemeClr val="tx1"/>
                  </a:solidFill>
                  <a:latin typeface="Arial" panose="020B0604020202020204" pitchFamily="34" charset="0"/>
                  <a:ea typeface="+mn-ea"/>
                  <a:cs typeface="Arial" panose="020B0604020202020204" pitchFamily="34" charset="0"/>
                </a:defRPr>
              </a:lvl3pPr>
              <a:lvl4pPr marL="400050" indent="-165100" algn="l" defTabSz="914400" rtl="0" eaLnBrk="1" latinLnBrk="0" hangingPunct="1">
                <a:lnSpc>
                  <a:spcPct val="100000"/>
                </a:lnSpc>
                <a:spcBef>
                  <a:spcPts val="0"/>
                </a:spcBef>
                <a:spcAft>
                  <a:spcPts val="300"/>
                </a:spcAft>
                <a:buClr>
                  <a:schemeClr val="accent1"/>
                </a:buClr>
                <a:buFont typeface="Arial" panose="020B0604020202020204" pitchFamily="34" charset="0"/>
                <a:buChar char="•"/>
                <a:tabLst/>
                <a:defRPr sz="1500" b="0" i="0" kern="1200">
                  <a:solidFill>
                    <a:schemeClr val="tx1"/>
                  </a:solidFill>
                  <a:latin typeface="Arial" panose="020B0604020202020204" pitchFamily="34" charset="0"/>
                  <a:ea typeface="+mn-ea"/>
                  <a:cs typeface="Arial" panose="020B0604020202020204" pitchFamily="34" charset="0"/>
                </a:defRPr>
              </a:lvl4pPr>
              <a:lvl5pPr marL="573088" indent="-169863" algn="l" defTabSz="914400" rtl="0" eaLnBrk="1" latinLnBrk="0" hangingPunct="1">
                <a:lnSpc>
                  <a:spcPct val="100000"/>
                </a:lnSpc>
                <a:spcBef>
                  <a:spcPts val="500"/>
                </a:spcBef>
                <a:spcAft>
                  <a:spcPts val="300"/>
                </a:spcAft>
                <a:buClr>
                  <a:schemeClr val="accent1"/>
                </a:buClr>
                <a:buFont typeface="Arial" panose="020B0604020202020204" pitchFamily="34" charset="0"/>
                <a:buChar char="•"/>
                <a:tabLst/>
                <a:defRPr sz="15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a:spcBef>
                  <a:spcPts val="100"/>
                </a:spcBef>
              </a:pPr>
              <a:r>
                <a:rPr lang="en-US" sz="2800" spc="-90" dirty="0">
                  <a:solidFill>
                    <a:srgbClr val="008C94"/>
                  </a:solidFill>
                </a:rPr>
                <a:t>Move</a:t>
              </a:r>
              <a:endParaRPr lang="en-US" sz="2800" b="0" spc="-10" dirty="0">
                <a:solidFill>
                  <a:schemeClr val="tx1"/>
                </a:solidFill>
              </a:endParaRPr>
            </a:p>
            <a:p>
              <a:pPr marL="12700">
                <a:spcBef>
                  <a:spcPts val="2495"/>
                </a:spcBef>
              </a:pPr>
              <a:r>
                <a:rPr lang="en-US" sz="2800" spc="-45" dirty="0">
                  <a:solidFill>
                    <a:srgbClr val="008C94"/>
                  </a:solidFill>
                </a:rPr>
                <a:t>Minimize</a:t>
              </a:r>
              <a:r>
                <a:rPr lang="en-US" sz="2800" b="0" spc="-45" dirty="0">
                  <a:solidFill>
                    <a:schemeClr val="tx1"/>
                  </a:solidFill>
                </a:rPr>
                <a:t> </a:t>
              </a:r>
              <a:endParaRPr lang="en-US" sz="2800" b="0" spc="-10" dirty="0">
                <a:solidFill>
                  <a:schemeClr val="tx1"/>
                </a:solidFill>
              </a:endParaRPr>
            </a:p>
            <a:p>
              <a:pPr marL="12700">
                <a:spcBef>
                  <a:spcPts val="2500"/>
                </a:spcBef>
              </a:pPr>
              <a:r>
                <a:rPr lang="en-US" sz="2800" spc="-110" dirty="0">
                  <a:solidFill>
                    <a:srgbClr val="008C94"/>
                  </a:solidFill>
                </a:rPr>
                <a:t>Wait</a:t>
              </a:r>
              <a:endParaRPr lang="en-US" sz="2800" b="0" spc="-10" dirty="0">
                <a:solidFill>
                  <a:schemeClr val="tx1"/>
                </a:solidFill>
              </a:endParaRPr>
            </a:p>
            <a:p>
              <a:pPr marL="12700">
                <a:spcBef>
                  <a:spcPts val="2500"/>
                </a:spcBef>
              </a:pPr>
              <a:r>
                <a:rPr lang="en-US" sz="2800" spc="-70" dirty="0">
                  <a:solidFill>
                    <a:srgbClr val="008C94"/>
                  </a:solidFill>
                </a:rPr>
                <a:t>Resist</a:t>
              </a:r>
              <a:endParaRPr lang="en-US" sz="2800" b="0" spc="-25" dirty="0">
                <a:solidFill>
                  <a:schemeClr val="tx1"/>
                </a:solidFill>
              </a:endParaRPr>
            </a:p>
            <a:p>
              <a:pPr marL="12700">
                <a:spcBef>
                  <a:spcPts val="2500"/>
                </a:spcBef>
              </a:pPr>
              <a:r>
                <a:rPr lang="en-US" sz="2800" spc="-80" dirty="0">
                  <a:solidFill>
                    <a:srgbClr val="008C94"/>
                  </a:solidFill>
                </a:rPr>
                <a:t>Quit</a:t>
              </a:r>
              <a:endParaRPr lang="en-US" sz="2800" b="0" spc="-10" dirty="0">
                <a:solidFill>
                  <a:schemeClr val="tx1"/>
                </a:solidFill>
              </a:endParaRPr>
            </a:p>
          </p:txBody>
        </p:sp>
        <p:grpSp>
          <p:nvGrpSpPr>
            <p:cNvPr id="8" name="object 4">
              <a:extLst>
                <a:ext uri="{FF2B5EF4-FFF2-40B4-BE49-F238E27FC236}">
                  <a16:creationId xmlns:a16="http://schemas.microsoft.com/office/drawing/2014/main" id="{44576B76-5602-733A-F1FF-0C690CFD45DC}"/>
                </a:ext>
              </a:extLst>
            </p:cNvPr>
            <p:cNvGrpSpPr/>
            <p:nvPr/>
          </p:nvGrpSpPr>
          <p:grpSpPr>
            <a:xfrm>
              <a:off x="783101" y="1889343"/>
              <a:ext cx="486409" cy="506095"/>
              <a:chOff x="783101" y="1889343"/>
              <a:chExt cx="486409" cy="506095"/>
            </a:xfrm>
          </p:grpSpPr>
          <p:sp>
            <p:nvSpPr>
              <p:cNvPr id="31" name="object 5">
                <a:extLst>
                  <a:ext uri="{FF2B5EF4-FFF2-40B4-BE49-F238E27FC236}">
                    <a16:creationId xmlns:a16="http://schemas.microsoft.com/office/drawing/2014/main" id="{55829346-212F-D7AA-5446-18ED6462C646}"/>
                  </a:ext>
                </a:extLst>
              </p:cNvPr>
              <p:cNvSpPr/>
              <p:nvPr/>
            </p:nvSpPr>
            <p:spPr>
              <a:xfrm>
                <a:off x="896028" y="1957558"/>
                <a:ext cx="368300" cy="432434"/>
              </a:xfrm>
              <a:custGeom>
                <a:avLst/>
                <a:gdLst/>
                <a:ahLst/>
                <a:cxnLst/>
                <a:rect l="l" t="t" r="r" b="b"/>
                <a:pathLst>
                  <a:path w="368300" h="432435">
                    <a:moveTo>
                      <a:pt x="194979" y="36748"/>
                    </a:moveTo>
                    <a:lnTo>
                      <a:pt x="248942" y="77743"/>
                    </a:lnTo>
                    <a:lnTo>
                      <a:pt x="279955" y="142666"/>
                    </a:lnTo>
                    <a:lnTo>
                      <a:pt x="342960" y="147593"/>
                    </a:lnTo>
                    <a:lnTo>
                      <a:pt x="352934" y="150340"/>
                    </a:lnTo>
                    <a:lnTo>
                      <a:pt x="360934" y="156369"/>
                    </a:lnTo>
                    <a:lnTo>
                      <a:pt x="366223" y="164874"/>
                    </a:lnTo>
                    <a:lnTo>
                      <a:pt x="368068" y="175051"/>
                    </a:lnTo>
                    <a:lnTo>
                      <a:pt x="365732" y="185795"/>
                    </a:lnTo>
                    <a:lnTo>
                      <a:pt x="359617" y="194458"/>
                    </a:lnTo>
                    <a:lnTo>
                      <a:pt x="350667" y="200141"/>
                    </a:lnTo>
                    <a:lnTo>
                      <a:pt x="339823" y="201949"/>
                    </a:lnTo>
                    <a:lnTo>
                      <a:pt x="254733" y="198774"/>
                    </a:lnTo>
                    <a:lnTo>
                      <a:pt x="224342" y="145396"/>
                    </a:lnTo>
                    <a:lnTo>
                      <a:pt x="222729" y="142564"/>
                    </a:lnTo>
                    <a:lnTo>
                      <a:pt x="218652" y="142564"/>
                    </a:lnTo>
                    <a:lnTo>
                      <a:pt x="217039" y="145383"/>
                    </a:lnTo>
                    <a:lnTo>
                      <a:pt x="189074" y="194088"/>
                    </a:lnTo>
                    <a:lnTo>
                      <a:pt x="185797" y="199803"/>
                    </a:lnTo>
                    <a:lnTo>
                      <a:pt x="185620" y="206801"/>
                    </a:lnTo>
                    <a:lnTo>
                      <a:pt x="188617" y="212668"/>
                    </a:lnTo>
                    <a:lnTo>
                      <a:pt x="226247" y="286544"/>
                    </a:lnTo>
                    <a:lnTo>
                      <a:pt x="229104" y="292157"/>
                    </a:lnTo>
                    <a:lnTo>
                      <a:pt x="229384" y="298736"/>
                    </a:lnTo>
                    <a:lnTo>
                      <a:pt x="227022" y="304578"/>
                    </a:lnTo>
                    <a:lnTo>
                      <a:pt x="182406" y="414230"/>
                    </a:lnTo>
                    <a:lnTo>
                      <a:pt x="175780" y="424111"/>
                    </a:lnTo>
                    <a:lnTo>
                      <a:pt x="166163" y="430352"/>
                    </a:lnTo>
                    <a:lnTo>
                      <a:pt x="154889" y="432421"/>
                    </a:lnTo>
                    <a:lnTo>
                      <a:pt x="143290" y="429787"/>
                    </a:lnTo>
                    <a:lnTo>
                      <a:pt x="142605" y="429470"/>
                    </a:lnTo>
                    <a:lnTo>
                      <a:pt x="133013" y="422596"/>
                    </a:lnTo>
                    <a:lnTo>
                      <a:pt x="126966" y="412988"/>
                    </a:lnTo>
                    <a:lnTo>
                      <a:pt x="124922" y="401852"/>
                    </a:lnTo>
                    <a:lnTo>
                      <a:pt x="127339" y="390392"/>
                    </a:lnTo>
                    <a:lnTo>
                      <a:pt x="135873" y="370341"/>
                    </a:lnTo>
                    <a:lnTo>
                      <a:pt x="144824" y="349085"/>
                    </a:lnTo>
                    <a:lnTo>
                      <a:pt x="152989" y="329363"/>
                    </a:lnTo>
                    <a:lnTo>
                      <a:pt x="159165" y="313912"/>
                    </a:lnTo>
                    <a:lnTo>
                      <a:pt x="162036" y="306521"/>
                    </a:lnTo>
                    <a:lnTo>
                      <a:pt x="160423" y="298139"/>
                    </a:lnTo>
                    <a:lnTo>
                      <a:pt x="155025" y="292322"/>
                    </a:lnTo>
                    <a:lnTo>
                      <a:pt x="93849" y="226384"/>
                    </a:lnTo>
                    <a:lnTo>
                      <a:pt x="84027" y="211707"/>
                    </a:lnTo>
                    <a:lnTo>
                      <a:pt x="79316" y="195104"/>
                    </a:lnTo>
                    <a:lnTo>
                      <a:pt x="79874" y="177853"/>
                    </a:lnTo>
                    <a:lnTo>
                      <a:pt x="85861" y="161233"/>
                    </a:lnTo>
                    <a:lnTo>
                      <a:pt x="130070" y="81083"/>
                    </a:lnTo>
                    <a:lnTo>
                      <a:pt x="132051" y="77476"/>
                    </a:lnTo>
                    <a:lnTo>
                      <a:pt x="130679" y="72930"/>
                    </a:lnTo>
                    <a:lnTo>
                      <a:pt x="127022" y="71038"/>
                    </a:lnTo>
                    <a:lnTo>
                      <a:pt x="99069" y="56547"/>
                    </a:lnTo>
                    <a:lnTo>
                      <a:pt x="93900" y="53867"/>
                    </a:lnTo>
                    <a:lnTo>
                      <a:pt x="87588" y="54972"/>
                    </a:lnTo>
                    <a:lnTo>
                      <a:pt x="83651" y="59252"/>
                    </a:lnTo>
                    <a:lnTo>
                      <a:pt x="44357" y="101835"/>
                    </a:lnTo>
                    <a:lnTo>
                      <a:pt x="36208" y="107753"/>
                    </a:lnTo>
                    <a:lnTo>
                      <a:pt x="26749" y="110041"/>
                    </a:lnTo>
                    <a:lnTo>
                      <a:pt x="17118" y="108645"/>
                    </a:lnTo>
                    <a:lnTo>
                      <a:pt x="8455" y="103511"/>
                    </a:lnTo>
                    <a:lnTo>
                      <a:pt x="2309" y="95171"/>
                    </a:lnTo>
                    <a:lnTo>
                      <a:pt x="0" y="85450"/>
                    </a:lnTo>
                    <a:lnTo>
                      <a:pt x="1572" y="75585"/>
                    </a:lnTo>
                    <a:lnTo>
                      <a:pt x="65935" y="8134"/>
                    </a:lnTo>
                    <a:lnTo>
                      <a:pt x="87271" y="0"/>
                    </a:lnTo>
                    <a:lnTo>
                      <a:pt x="95030" y="1543"/>
                    </a:lnTo>
                    <a:lnTo>
                      <a:pt x="194979" y="36748"/>
                    </a:lnTo>
                    <a:close/>
                  </a:path>
                </a:pathLst>
              </a:custGeom>
              <a:ln w="9944">
                <a:solidFill>
                  <a:srgbClr val="231F20"/>
                </a:solidFill>
              </a:ln>
            </p:spPr>
            <p:txBody>
              <a:bodyPr wrap="square" lIns="0" tIns="0" rIns="0" bIns="0" rtlCol="0"/>
              <a:lstStyle/>
              <a:p>
                <a:endParaRPr/>
              </a:p>
            </p:txBody>
          </p:sp>
          <p:pic>
            <p:nvPicPr>
              <p:cNvPr id="32" name="object 6">
                <a:extLst>
                  <a:ext uri="{FF2B5EF4-FFF2-40B4-BE49-F238E27FC236}">
                    <a16:creationId xmlns:a16="http://schemas.microsoft.com/office/drawing/2014/main" id="{B964CECF-3016-D80B-1E1D-CC553B59FAAF}"/>
                  </a:ext>
                </a:extLst>
              </p:cNvPr>
              <p:cNvPicPr/>
              <p:nvPr/>
            </p:nvPicPr>
            <p:blipFill>
              <a:blip r:embed="rId4" cstate="print"/>
              <a:stretch>
                <a:fillRect/>
              </a:stretch>
            </p:blipFill>
            <p:spPr>
              <a:xfrm>
                <a:off x="783101" y="2138227"/>
                <a:ext cx="231093" cy="145288"/>
              </a:xfrm>
              <a:prstGeom prst="rect">
                <a:avLst/>
              </a:prstGeom>
            </p:spPr>
          </p:pic>
          <p:pic>
            <p:nvPicPr>
              <p:cNvPr id="33" name="object 7">
                <a:extLst>
                  <a:ext uri="{FF2B5EF4-FFF2-40B4-BE49-F238E27FC236}">
                    <a16:creationId xmlns:a16="http://schemas.microsoft.com/office/drawing/2014/main" id="{22822552-582F-DD91-36EE-D55761F9B0CC}"/>
                  </a:ext>
                </a:extLst>
              </p:cNvPr>
              <p:cNvPicPr/>
              <p:nvPr/>
            </p:nvPicPr>
            <p:blipFill>
              <a:blip r:embed="rId5" cstate="print"/>
              <a:stretch>
                <a:fillRect/>
              </a:stretch>
            </p:blipFill>
            <p:spPr>
              <a:xfrm>
                <a:off x="1103524" y="1889343"/>
                <a:ext cx="122707" cy="122694"/>
              </a:xfrm>
              <a:prstGeom prst="rect">
                <a:avLst/>
              </a:prstGeom>
            </p:spPr>
          </p:pic>
        </p:grpSp>
        <p:grpSp>
          <p:nvGrpSpPr>
            <p:cNvPr id="9" name="object 8">
              <a:extLst>
                <a:ext uri="{FF2B5EF4-FFF2-40B4-BE49-F238E27FC236}">
                  <a16:creationId xmlns:a16="http://schemas.microsoft.com/office/drawing/2014/main" id="{27CCB53B-234F-85BC-2F4F-FB16E9809901}"/>
                </a:ext>
              </a:extLst>
            </p:cNvPr>
            <p:cNvGrpSpPr/>
            <p:nvPr/>
          </p:nvGrpSpPr>
          <p:grpSpPr>
            <a:xfrm>
              <a:off x="779658" y="2668346"/>
              <a:ext cx="488950" cy="488950"/>
              <a:chOff x="779658" y="2668346"/>
              <a:chExt cx="488950" cy="488950"/>
            </a:xfrm>
          </p:grpSpPr>
          <p:sp>
            <p:nvSpPr>
              <p:cNvPr id="26" name="object 9">
                <a:extLst>
                  <a:ext uri="{FF2B5EF4-FFF2-40B4-BE49-F238E27FC236}">
                    <a16:creationId xmlns:a16="http://schemas.microsoft.com/office/drawing/2014/main" id="{16DD0603-E8F0-C6D2-439E-0D5994A2D5B4}"/>
                  </a:ext>
                </a:extLst>
              </p:cNvPr>
              <p:cNvSpPr/>
              <p:nvPr/>
            </p:nvSpPr>
            <p:spPr>
              <a:xfrm>
                <a:off x="784693" y="2673381"/>
                <a:ext cx="479425" cy="479425"/>
              </a:xfrm>
              <a:custGeom>
                <a:avLst/>
                <a:gdLst/>
                <a:ahLst/>
                <a:cxnLst/>
                <a:rect l="l" t="t" r="r" b="b"/>
                <a:pathLst>
                  <a:path w="479425" h="479425">
                    <a:moveTo>
                      <a:pt x="415988" y="478878"/>
                    </a:moveTo>
                    <a:lnTo>
                      <a:pt x="62890" y="478878"/>
                    </a:lnTo>
                    <a:lnTo>
                      <a:pt x="38410" y="473936"/>
                    </a:lnTo>
                    <a:lnTo>
                      <a:pt x="18419" y="460459"/>
                    </a:lnTo>
                    <a:lnTo>
                      <a:pt x="4942" y="440468"/>
                    </a:lnTo>
                    <a:lnTo>
                      <a:pt x="0" y="415988"/>
                    </a:lnTo>
                    <a:lnTo>
                      <a:pt x="0" y="62890"/>
                    </a:lnTo>
                    <a:lnTo>
                      <a:pt x="4942" y="38410"/>
                    </a:lnTo>
                    <a:lnTo>
                      <a:pt x="18419" y="18419"/>
                    </a:lnTo>
                    <a:lnTo>
                      <a:pt x="38410" y="4942"/>
                    </a:lnTo>
                    <a:lnTo>
                      <a:pt x="62890" y="0"/>
                    </a:lnTo>
                    <a:lnTo>
                      <a:pt x="415988" y="0"/>
                    </a:lnTo>
                    <a:lnTo>
                      <a:pt x="440468" y="4942"/>
                    </a:lnTo>
                    <a:lnTo>
                      <a:pt x="460459" y="18419"/>
                    </a:lnTo>
                    <a:lnTo>
                      <a:pt x="473936" y="38410"/>
                    </a:lnTo>
                    <a:lnTo>
                      <a:pt x="478878" y="62890"/>
                    </a:lnTo>
                    <a:lnTo>
                      <a:pt x="478878" y="415988"/>
                    </a:lnTo>
                    <a:lnTo>
                      <a:pt x="473936" y="440468"/>
                    </a:lnTo>
                    <a:lnTo>
                      <a:pt x="460459" y="460459"/>
                    </a:lnTo>
                    <a:lnTo>
                      <a:pt x="440468" y="473936"/>
                    </a:lnTo>
                    <a:lnTo>
                      <a:pt x="415988" y="478878"/>
                    </a:lnTo>
                    <a:close/>
                  </a:path>
                </a:pathLst>
              </a:custGeom>
              <a:ln w="10071">
                <a:solidFill>
                  <a:srgbClr val="231F20"/>
                </a:solidFill>
              </a:ln>
            </p:spPr>
            <p:txBody>
              <a:bodyPr wrap="square" lIns="0" tIns="0" rIns="0" bIns="0" rtlCol="0"/>
              <a:lstStyle/>
              <a:p>
                <a:endParaRPr/>
              </a:p>
            </p:txBody>
          </p:sp>
          <p:pic>
            <p:nvPicPr>
              <p:cNvPr id="27" name="object 10">
                <a:extLst>
                  <a:ext uri="{FF2B5EF4-FFF2-40B4-BE49-F238E27FC236}">
                    <a16:creationId xmlns:a16="http://schemas.microsoft.com/office/drawing/2014/main" id="{8B26DE6F-9098-C690-7753-FE82870E128E}"/>
                  </a:ext>
                </a:extLst>
              </p:cNvPr>
              <p:cNvPicPr/>
              <p:nvPr/>
            </p:nvPicPr>
            <p:blipFill>
              <a:blip r:embed="rId6" cstate="print"/>
              <a:stretch>
                <a:fillRect/>
              </a:stretch>
            </p:blipFill>
            <p:spPr>
              <a:xfrm>
                <a:off x="850912" y="2742454"/>
                <a:ext cx="130462" cy="130454"/>
              </a:xfrm>
              <a:prstGeom prst="rect">
                <a:avLst/>
              </a:prstGeom>
            </p:spPr>
          </p:pic>
          <p:pic>
            <p:nvPicPr>
              <p:cNvPr id="28" name="object 11">
                <a:extLst>
                  <a:ext uri="{FF2B5EF4-FFF2-40B4-BE49-F238E27FC236}">
                    <a16:creationId xmlns:a16="http://schemas.microsoft.com/office/drawing/2014/main" id="{F222A33D-EA7E-0BED-A356-E6BE65D5B60A}"/>
                  </a:ext>
                </a:extLst>
              </p:cNvPr>
              <p:cNvPicPr/>
              <p:nvPr/>
            </p:nvPicPr>
            <p:blipFill>
              <a:blip r:embed="rId7" cstate="print"/>
              <a:stretch>
                <a:fillRect/>
              </a:stretch>
            </p:blipFill>
            <p:spPr>
              <a:xfrm>
                <a:off x="1064041" y="2742454"/>
                <a:ext cx="130455" cy="130463"/>
              </a:xfrm>
              <a:prstGeom prst="rect">
                <a:avLst/>
              </a:prstGeom>
            </p:spPr>
          </p:pic>
          <p:pic>
            <p:nvPicPr>
              <p:cNvPr id="29" name="object 12">
                <a:extLst>
                  <a:ext uri="{FF2B5EF4-FFF2-40B4-BE49-F238E27FC236}">
                    <a16:creationId xmlns:a16="http://schemas.microsoft.com/office/drawing/2014/main" id="{E509E2BC-0EAD-471D-6F30-AD15CA01630A}"/>
                  </a:ext>
                </a:extLst>
              </p:cNvPr>
              <p:cNvPicPr/>
              <p:nvPr/>
            </p:nvPicPr>
            <p:blipFill>
              <a:blip r:embed="rId8" cstate="print"/>
              <a:stretch>
                <a:fillRect/>
              </a:stretch>
            </p:blipFill>
            <p:spPr>
              <a:xfrm>
                <a:off x="1064033" y="2955584"/>
                <a:ext cx="130463" cy="130454"/>
              </a:xfrm>
              <a:prstGeom prst="rect">
                <a:avLst/>
              </a:prstGeom>
            </p:spPr>
          </p:pic>
          <p:pic>
            <p:nvPicPr>
              <p:cNvPr id="30" name="object 13">
                <a:extLst>
                  <a:ext uri="{FF2B5EF4-FFF2-40B4-BE49-F238E27FC236}">
                    <a16:creationId xmlns:a16="http://schemas.microsoft.com/office/drawing/2014/main" id="{32285692-B6EE-4B58-92D8-E668C5DFD9DF}"/>
                  </a:ext>
                </a:extLst>
              </p:cNvPr>
              <p:cNvPicPr/>
              <p:nvPr/>
            </p:nvPicPr>
            <p:blipFill>
              <a:blip r:embed="rId9" cstate="print"/>
              <a:stretch>
                <a:fillRect/>
              </a:stretch>
            </p:blipFill>
            <p:spPr>
              <a:xfrm>
                <a:off x="850912" y="2955574"/>
                <a:ext cx="130454" cy="130464"/>
              </a:xfrm>
              <a:prstGeom prst="rect">
                <a:avLst/>
              </a:prstGeom>
            </p:spPr>
          </p:pic>
        </p:grpSp>
        <p:grpSp>
          <p:nvGrpSpPr>
            <p:cNvPr id="10" name="object 14">
              <a:extLst>
                <a:ext uri="{FF2B5EF4-FFF2-40B4-BE49-F238E27FC236}">
                  <a16:creationId xmlns:a16="http://schemas.microsoft.com/office/drawing/2014/main" id="{126111F9-2FCB-90BD-C00E-42093624FC61}"/>
                </a:ext>
              </a:extLst>
            </p:cNvPr>
            <p:cNvGrpSpPr/>
            <p:nvPr/>
          </p:nvGrpSpPr>
          <p:grpSpPr>
            <a:xfrm>
              <a:off x="778785" y="3480153"/>
              <a:ext cx="490855" cy="490855"/>
              <a:chOff x="778785" y="3480153"/>
              <a:chExt cx="490855" cy="490855"/>
            </a:xfrm>
          </p:grpSpPr>
          <p:sp>
            <p:nvSpPr>
              <p:cNvPr id="21" name="object 15">
                <a:extLst>
                  <a:ext uri="{FF2B5EF4-FFF2-40B4-BE49-F238E27FC236}">
                    <a16:creationId xmlns:a16="http://schemas.microsoft.com/office/drawing/2014/main" id="{52672F5B-6ED0-A7DC-E6EE-F7ABC877BFCA}"/>
                  </a:ext>
                </a:extLst>
              </p:cNvPr>
              <p:cNvSpPr/>
              <p:nvPr/>
            </p:nvSpPr>
            <p:spPr>
              <a:xfrm>
                <a:off x="1024126" y="3485106"/>
                <a:ext cx="16510" cy="635"/>
              </a:xfrm>
              <a:custGeom>
                <a:avLst/>
                <a:gdLst/>
                <a:ahLst/>
                <a:cxnLst/>
                <a:rect l="l" t="t" r="r" b="b"/>
                <a:pathLst>
                  <a:path w="16509" h="635">
                    <a:moveTo>
                      <a:pt x="0" y="0"/>
                    </a:moveTo>
                    <a:lnTo>
                      <a:pt x="5549" y="0"/>
                    </a:lnTo>
                    <a:lnTo>
                      <a:pt x="11049" y="190"/>
                    </a:lnTo>
                    <a:lnTo>
                      <a:pt x="16497" y="558"/>
                    </a:lnTo>
                  </a:path>
                </a:pathLst>
              </a:custGeom>
              <a:ln w="9906">
                <a:solidFill>
                  <a:srgbClr val="231F20"/>
                </a:solidFill>
              </a:ln>
            </p:spPr>
            <p:txBody>
              <a:bodyPr wrap="square" lIns="0" tIns="0" rIns="0" bIns="0" rtlCol="0"/>
              <a:lstStyle/>
              <a:p>
                <a:endParaRPr/>
              </a:p>
            </p:txBody>
          </p:sp>
          <p:sp>
            <p:nvSpPr>
              <p:cNvPr id="22" name="object 16">
                <a:extLst>
                  <a:ext uri="{FF2B5EF4-FFF2-40B4-BE49-F238E27FC236}">
                    <a16:creationId xmlns:a16="http://schemas.microsoft.com/office/drawing/2014/main" id="{B3C779B9-559D-274F-72A6-AABD32FAC843}"/>
                  </a:ext>
                </a:extLst>
              </p:cNvPr>
              <p:cNvSpPr/>
              <p:nvPr/>
            </p:nvSpPr>
            <p:spPr>
              <a:xfrm>
                <a:off x="1101893" y="3497963"/>
                <a:ext cx="158115" cy="180340"/>
              </a:xfrm>
              <a:custGeom>
                <a:avLst/>
                <a:gdLst/>
                <a:ahLst/>
                <a:cxnLst/>
                <a:rect l="l" t="t" r="r" b="b"/>
                <a:pathLst>
                  <a:path w="158115" h="180339">
                    <a:moveTo>
                      <a:pt x="0" y="0"/>
                    </a:moveTo>
                    <a:lnTo>
                      <a:pt x="45519" y="21124"/>
                    </a:lnTo>
                    <a:lnTo>
                      <a:pt x="85276" y="50886"/>
                    </a:lnTo>
                    <a:lnTo>
                      <a:pt x="118066" y="88083"/>
                    </a:lnTo>
                    <a:lnTo>
                      <a:pt x="142684" y="131512"/>
                    </a:lnTo>
                    <a:lnTo>
                      <a:pt x="157924" y="179971"/>
                    </a:lnTo>
                  </a:path>
                </a:pathLst>
              </a:custGeom>
              <a:ln w="9906">
                <a:solidFill>
                  <a:srgbClr val="231F20"/>
                </a:solidFill>
                <a:prstDash val="dash"/>
              </a:ln>
            </p:spPr>
            <p:txBody>
              <a:bodyPr wrap="square" lIns="0" tIns="0" rIns="0" bIns="0" rtlCol="0"/>
              <a:lstStyle/>
              <a:p>
                <a:endParaRPr/>
              </a:p>
            </p:txBody>
          </p:sp>
          <p:sp>
            <p:nvSpPr>
              <p:cNvPr id="23" name="object 17">
                <a:extLst>
                  <a:ext uri="{FF2B5EF4-FFF2-40B4-BE49-F238E27FC236}">
                    <a16:creationId xmlns:a16="http://schemas.microsoft.com/office/drawing/2014/main" id="{48E4CFB3-65AB-F4CE-0E35-2E2E76DEC863}"/>
                  </a:ext>
                </a:extLst>
              </p:cNvPr>
              <p:cNvSpPr/>
              <p:nvPr/>
            </p:nvSpPr>
            <p:spPr>
              <a:xfrm>
                <a:off x="1263964" y="3709003"/>
                <a:ext cx="635" cy="16510"/>
              </a:xfrm>
              <a:custGeom>
                <a:avLst/>
                <a:gdLst/>
                <a:ahLst/>
                <a:cxnLst/>
                <a:rect l="l" t="t" r="r" b="b"/>
                <a:pathLst>
                  <a:path w="634" h="16510">
                    <a:moveTo>
                      <a:pt x="0" y="0"/>
                    </a:moveTo>
                    <a:lnTo>
                      <a:pt x="368" y="5448"/>
                    </a:lnTo>
                    <a:lnTo>
                      <a:pt x="558" y="10947"/>
                    </a:lnTo>
                    <a:lnTo>
                      <a:pt x="558" y="16497"/>
                    </a:lnTo>
                  </a:path>
                </a:pathLst>
              </a:custGeom>
              <a:ln w="9906">
                <a:solidFill>
                  <a:srgbClr val="231F20"/>
                </a:solidFill>
              </a:ln>
            </p:spPr>
            <p:txBody>
              <a:bodyPr wrap="square" lIns="0" tIns="0" rIns="0" bIns="0" rtlCol="0"/>
              <a:lstStyle/>
              <a:p>
                <a:endParaRPr/>
              </a:p>
            </p:txBody>
          </p:sp>
          <p:sp>
            <p:nvSpPr>
              <p:cNvPr id="24" name="object 18">
                <a:extLst>
                  <a:ext uri="{FF2B5EF4-FFF2-40B4-BE49-F238E27FC236}">
                    <a16:creationId xmlns:a16="http://schemas.microsoft.com/office/drawing/2014/main" id="{2C22F78A-7250-C6F8-2DCE-6BC083EA2FF1}"/>
                  </a:ext>
                </a:extLst>
              </p:cNvPr>
              <p:cNvSpPr/>
              <p:nvPr/>
            </p:nvSpPr>
            <p:spPr>
              <a:xfrm>
                <a:off x="783738" y="3485106"/>
                <a:ext cx="481330" cy="481330"/>
              </a:xfrm>
              <a:custGeom>
                <a:avLst/>
                <a:gdLst/>
                <a:ahLst/>
                <a:cxnLst/>
                <a:rect l="l" t="t" r="r" b="b"/>
                <a:pathLst>
                  <a:path w="481330" h="481329">
                    <a:moveTo>
                      <a:pt x="480491" y="228447"/>
                    </a:moveTo>
                    <a:lnTo>
                      <a:pt x="480682" y="232410"/>
                    </a:lnTo>
                    <a:lnTo>
                      <a:pt x="480783" y="236385"/>
                    </a:lnTo>
                    <a:lnTo>
                      <a:pt x="480783" y="240398"/>
                    </a:lnTo>
                    <a:lnTo>
                      <a:pt x="475899" y="288845"/>
                    </a:lnTo>
                    <a:lnTo>
                      <a:pt x="461891" y="333969"/>
                    </a:lnTo>
                    <a:lnTo>
                      <a:pt x="439726" y="374802"/>
                    </a:lnTo>
                    <a:lnTo>
                      <a:pt x="410371" y="410378"/>
                    </a:lnTo>
                    <a:lnTo>
                      <a:pt x="374793" y="439731"/>
                    </a:lnTo>
                    <a:lnTo>
                      <a:pt x="333958" y="461893"/>
                    </a:lnTo>
                    <a:lnTo>
                      <a:pt x="288833" y="475900"/>
                    </a:lnTo>
                    <a:lnTo>
                      <a:pt x="240385" y="480783"/>
                    </a:lnTo>
                    <a:lnTo>
                      <a:pt x="191938" y="475900"/>
                    </a:lnTo>
                    <a:lnTo>
                      <a:pt x="146814" y="461893"/>
                    </a:lnTo>
                    <a:lnTo>
                      <a:pt x="105981" y="439731"/>
                    </a:lnTo>
                    <a:lnTo>
                      <a:pt x="70405" y="410378"/>
                    </a:lnTo>
                    <a:lnTo>
                      <a:pt x="41052" y="374802"/>
                    </a:lnTo>
                    <a:lnTo>
                      <a:pt x="18890" y="333969"/>
                    </a:lnTo>
                    <a:lnTo>
                      <a:pt x="4883" y="288845"/>
                    </a:lnTo>
                    <a:lnTo>
                      <a:pt x="0" y="240398"/>
                    </a:lnTo>
                    <a:lnTo>
                      <a:pt x="4883" y="191950"/>
                    </a:lnTo>
                    <a:lnTo>
                      <a:pt x="18890" y="146825"/>
                    </a:lnTo>
                    <a:lnTo>
                      <a:pt x="41052" y="105990"/>
                    </a:lnTo>
                    <a:lnTo>
                      <a:pt x="70405" y="70411"/>
                    </a:lnTo>
                    <a:lnTo>
                      <a:pt x="105981" y="41056"/>
                    </a:lnTo>
                    <a:lnTo>
                      <a:pt x="146814" y="18892"/>
                    </a:lnTo>
                    <a:lnTo>
                      <a:pt x="191938" y="4884"/>
                    </a:lnTo>
                    <a:lnTo>
                      <a:pt x="240385" y="0"/>
                    </a:lnTo>
                    <a:lnTo>
                      <a:pt x="243547" y="0"/>
                    </a:lnTo>
                    <a:lnTo>
                      <a:pt x="246697" y="63"/>
                    </a:lnTo>
                    <a:lnTo>
                      <a:pt x="249821" y="177"/>
                    </a:lnTo>
                  </a:path>
                </a:pathLst>
              </a:custGeom>
              <a:ln w="9906">
                <a:solidFill>
                  <a:srgbClr val="231F20"/>
                </a:solidFill>
              </a:ln>
            </p:spPr>
            <p:txBody>
              <a:bodyPr wrap="square" lIns="0" tIns="0" rIns="0" bIns="0" rtlCol="0"/>
              <a:lstStyle/>
              <a:p>
                <a:endParaRPr/>
              </a:p>
            </p:txBody>
          </p:sp>
          <p:sp>
            <p:nvSpPr>
              <p:cNvPr id="25" name="object 19">
                <a:extLst>
                  <a:ext uri="{FF2B5EF4-FFF2-40B4-BE49-F238E27FC236}">
                    <a16:creationId xmlns:a16="http://schemas.microsoft.com/office/drawing/2014/main" id="{957B7836-019F-3BA6-BD1E-A1F21767B8DE}"/>
                  </a:ext>
                </a:extLst>
              </p:cNvPr>
              <p:cNvSpPr/>
              <p:nvPr/>
            </p:nvSpPr>
            <p:spPr>
              <a:xfrm>
                <a:off x="1024128" y="3578011"/>
                <a:ext cx="156210" cy="161925"/>
              </a:xfrm>
              <a:custGeom>
                <a:avLst/>
                <a:gdLst/>
                <a:ahLst/>
                <a:cxnLst/>
                <a:rect l="l" t="t" r="r" b="b"/>
                <a:pathLst>
                  <a:path w="156209" h="161925">
                    <a:moveTo>
                      <a:pt x="0" y="0"/>
                    </a:moveTo>
                    <a:lnTo>
                      <a:pt x="0" y="161328"/>
                    </a:lnTo>
                    <a:lnTo>
                      <a:pt x="155879" y="161328"/>
                    </a:lnTo>
                  </a:path>
                </a:pathLst>
              </a:custGeom>
              <a:ln w="9906">
                <a:solidFill>
                  <a:srgbClr val="231F20"/>
                </a:solidFill>
              </a:ln>
            </p:spPr>
            <p:txBody>
              <a:bodyPr wrap="square" lIns="0" tIns="0" rIns="0" bIns="0" rtlCol="0"/>
              <a:lstStyle/>
              <a:p>
                <a:endParaRPr/>
              </a:p>
            </p:txBody>
          </p:sp>
        </p:grpSp>
        <p:grpSp>
          <p:nvGrpSpPr>
            <p:cNvPr id="14" name="object 20">
              <a:extLst>
                <a:ext uri="{FF2B5EF4-FFF2-40B4-BE49-F238E27FC236}">
                  <a16:creationId xmlns:a16="http://schemas.microsoft.com/office/drawing/2014/main" id="{B95E8FD1-CE75-622B-3627-1C7542CEA9AD}"/>
                </a:ext>
              </a:extLst>
            </p:cNvPr>
            <p:cNvGrpSpPr/>
            <p:nvPr/>
          </p:nvGrpSpPr>
          <p:grpSpPr>
            <a:xfrm>
              <a:off x="799986" y="4192135"/>
              <a:ext cx="448309" cy="598170"/>
              <a:chOff x="799986" y="4192135"/>
              <a:chExt cx="448309" cy="598170"/>
            </a:xfrm>
          </p:grpSpPr>
          <p:sp>
            <p:nvSpPr>
              <p:cNvPr id="18" name="object 21">
                <a:extLst>
                  <a:ext uri="{FF2B5EF4-FFF2-40B4-BE49-F238E27FC236}">
                    <a16:creationId xmlns:a16="http://schemas.microsoft.com/office/drawing/2014/main" id="{524B1A2C-0EE6-5AA5-86EE-04DC0FEA4F4D}"/>
                  </a:ext>
                </a:extLst>
              </p:cNvPr>
              <p:cNvSpPr/>
              <p:nvPr/>
            </p:nvSpPr>
            <p:spPr>
              <a:xfrm>
                <a:off x="805625" y="4197774"/>
                <a:ext cx="437515" cy="587375"/>
              </a:xfrm>
              <a:custGeom>
                <a:avLst/>
                <a:gdLst/>
                <a:ahLst/>
                <a:cxnLst/>
                <a:rect l="l" t="t" r="r" b="b"/>
                <a:pathLst>
                  <a:path w="437515" h="587375">
                    <a:moveTo>
                      <a:pt x="399351" y="87058"/>
                    </a:moveTo>
                    <a:lnTo>
                      <a:pt x="384699" y="90016"/>
                    </a:lnTo>
                    <a:lnTo>
                      <a:pt x="372733" y="98085"/>
                    </a:lnTo>
                    <a:lnTo>
                      <a:pt x="364666" y="110054"/>
                    </a:lnTo>
                    <a:lnTo>
                      <a:pt x="361708" y="124713"/>
                    </a:lnTo>
                    <a:lnTo>
                      <a:pt x="361708" y="55067"/>
                    </a:lnTo>
                    <a:lnTo>
                      <a:pt x="358748" y="40412"/>
                    </a:lnTo>
                    <a:lnTo>
                      <a:pt x="350677" y="28443"/>
                    </a:lnTo>
                    <a:lnTo>
                      <a:pt x="338707" y="20371"/>
                    </a:lnTo>
                    <a:lnTo>
                      <a:pt x="324053" y="17411"/>
                    </a:lnTo>
                    <a:lnTo>
                      <a:pt x="309400" y="20371"/>
                    </a:lnTo>
                    <a:lnTo>
                      <a:pt x="297435" y="28443"/>
                    </a:lnTo>
                    <a:lnTo>
                      <a:pt x="289368" y="40412"/>
                    </a:lnTo>
                    <a:lnTo>
                      <a:pt x="286410" y="55067"/>
                    </a:lnTo>
                    <a:lnTo>
                      <a:pt x="286410" y="37655"/>
                    </a:lnTo>
                    <a:lnTo>
                      <a:pt x="283450" y="23001"/>
                    </a:lnTo>
                    <a:lnTo>
                      <a:pt x="275378" y="11031"/>
                    </a:lnTo>
                    <a:lnTo>
                      <a:pt x="263409" y="2960"/>
                    </a:lnTo>
                    <a:lnTo>
                      <a:pt x="248754" y="0"/>
                    </a:lnTo>
                    <a:lnTo>
                      <a:pt x="234102" y="2960"/>
                    </a:lnTo>
                    <a:lnTo>
                      <a:pt x="222137" y="11031"/>
                    </a:lnTo>
                    <a:lnTo>
                      <a:pt x="214070" y="23001"/>
                    </a:lnTo>
                    <a:lnTo>
                      <a:pt x="211112" y="37655"/>
                    </a:lnTo>
                    <a:lnTo>
                      <a:pt x="211112" y="55067"/>
                    </a:lnTo>
                    <a:lnTo>
                      <a:pt x="208152" y="40412"/>
                    </a:lnTo>
                    <a:lnTo>
                      <a:pt x="200080" y="28443"/>
                    </a:lnTo>
                    <a:lnTo>
                      <a:pt x="188111" y="20371"/>
                    </a:lnTo>
                    <a:lnTo>
                      <a:pt x="173456" y="17411"/>
                    </a:lnTo>
                    <a:lnTo>
                      <a:pt x="158802" y="20371"/>
                    </a:lnTo>
                    <a:lnTo>
                      <a:pt x="146832" y="28443"/>
                    </a:lnTo>
                    <a:lnTo>
                      <a:pt x="138761" y="40412"/>
                    </a:lnTo>
                    <a:lnTo>
                      <a:pt x="135801" y="55067"/>
                    </a:lnTo>
                    <a:lnTo>
                      <a:pt x="135801" y="247230"/>
                    </a:lnTo>
                    <a:lnTo>
                      <a:pt x="135801" y="356920"/>
                    </a:lnTo>
                    <a:lnTo>
                      <a:pt x="135801" y="354177"/>
                    </a:lnTo>
                    <a:lnTo>
                      <a:pt x="99237" y="304685"/>
                    </a:lnTo>
                    <a:lnTo>
                      <a:pt x="59498" y="278815"/>
                    </a:lnTo>
                    <a:lnTo>
                      <a:pt x="28078" y="277920"/>
                    </a:lnTo>
                    <a:lnTo>
                      <a:pt x="7428" y="287797"/>
                    </a:lnTo>
                    <a:lnTo>
                      <a:pt x="0" y="294246"/>
                    </a:lnTo>
                    <a:lnTo>
                      <a:pt x="68451" y="398923"/>
                    </a:lnTo>
                    <a:lnTo>
                      <a:pt x="103601" y="452677"/>
                    </a:lnTo>
                    <a:lnTo>
                      <a:pt x="116552" y="472481"/>
                    </a:lnTo>
                    <a:lnTo>
                      <a:pt x="118402" y="475310"/>
                    </a:lnTo>
                    <a:lnTo>
                      <a:pt x="139703" y="512612"/>
                    </a:lnTo>
                    <a:lnTo>
                      <a:pt x="166797" y="545230"/>
                    </a:lnTo>
                    <a:lnTo>
                      <a:pt x="200246" y="570361"/>
                    </a:lnTo>
                    <a:lnTo>
                      <a:pt x="240614" y="585203"/>
                    </a:lnTo>
                    <a:lnTo>
                      <a:pt x="286073" y="586888"/>
                    </a:lnTo>
                    <a:lnTo>
                      <a:pt x="331095" y="575479"/>
                    </a:lnTo>
                    <a:lnTo>
                      <a:pt x="372189" y="552838"/>
                    </a:lnTo>
                    <a:lnTo>
                      <a:pt x="405864" y="520826"/>
                    </a:lnTo>
                    <a:lnTo>
                      <a:pt x="428630" y="481303"/>
                    </a:lnTo>
                    <a:lnTo>
                      <a:pt x="436994" y="436130"/>
                    </a:lnTo>
                    <a:lnTo>
                      <a:pt x="436994" y="426554"/>
                    </a:lnTo>
                    <a:lnTo>
                      <a:pt x="436994" y="247230"/>
                    </a:lnTo>
                    <a:lnTo>
                      <a:pt x="436994" y="124713"/>
                    </a:lnTo>
                    <a:lnTo>
                      <a:pt x="434036" y="110054"/>
                    </a:lnTo>
                    <a:lnTo>
                      <a:pt x="425969" y="98085"/>
                    </a:lnTo>
                    <a:lnTo>
                      <a:pt x="414003" y="90016"/>
                    </a:lnTo>
                    <a:lnTo>
                      <a:pt x="399351" y="87058"/>
                    </a:lnTo>
                    <a:close/>
                  </a:path>
                </a:pathLst>
              </a:custGeom>
              <a:ln w="11277">
                <a:solidFill>
                  <a:srgbClr val="231F20"/>
                </a:solidFill>
              </a:ln>
            </p:spPr>
            <p:txBody>
              <a:bodyPr wrap="square" lIns="0" tIns="0" rIns="0" bIns="0" rtlCol="0"/>
              <a:lstStyle/>
              <a:p>
                <a:endParaRPr/>
              </a:p>
            </p:txBody>
          </p:sp>
          <p:pic>
            <p:nvPicPr>
              <p:cNvPr id="19" name="object 22">
                <a:extLst>
                  <a:ext uri="{FF2B5EF4-FFF2-40B4-BE49-F238E27FC236}">
                    <a16:creationId xmlns:a16="http://schemas.microsoft.com/office/drawing/2014/main" id="{9196F17A-DE64-3998-5CEC-68D8890AE341}"/>
                  </a:ext>
                </a:extLst>
              </p:cNvPr>
              <p:cNvPicPr/>
              <p:nvPr/>
            </p:nvPicPr>
            <p:blipFill>
              <a:blip r:embed="rId10" cstate="print"/>
              <a:stretch>
                <a:fillRect/>
              </a:stretch>
            </p:blipFill>
            <p:spPr>
              <a:xfrm>
                <a:off x="981057" y="4252841"/>
                <a:ext cx="221945" cy="243939"/>
              </a:xfrm>
              <a:prstGeom prst="rect">
                <a:avLst/>
              </a:prstGeom>
            </p:spPr>
          </p:pic>
          <p:sp>
            <p:nvSpPr>
              <p:cNvPr id="20" name="object 23">
                <a:extLst>
                  <a:ext uri="{FF2B5EF4-FFF2-40B4-BE49-F238E27FC236}">
                    <a16:creationId xmlns:a16="http://schemas.microsoft.com/office/drawing/2014/main" id="{98C7D424-C51B-3A51-14A2-7AF43C8AB5F2}"/>
                  </a:ext>
                </a:extLst>
              </p:cNvPr>
              <p:cNvSpPr/>
              <p:nvPr/>
            </p:nvSpPr>
            <p:spPr>
              <a:xfrm>
                <a:off x="941429" y="4541638"/>
                <a:ext cx="126364" cy="81280"/>
              </a:xfrm>
              <a:custGeom>
                <a:avLst/>
                <a:gdLst/>
                <a:ahLst/>
                <a:cxnLst/>
                <a:rect l="l" t="t" r="r" b="b"/>
                <a:pathLst>
                  <a:path w="126365" h="81279">
                    <a:moveTo>
                      <a:pt x="0" y="13052"/>
                    </a:moveTo>
                    <a:lnTo>
                      <a:pt x="57490" y="0"/>
                    </a:lnTo>
                    <a:lnTo>
                      <a:pt x="89782" y="2738"/>
                    </a:lnTo>
                    <a:lnTo>
                      <a:pt x="108692" y="27649"/>
                    </a:lnTo>
                    <a:lnTo>
                      <a:pt x="126034" y="81111"/>
                    </a:lnTo>
                  </a:path>
                </a:pathLst>
              </a:custGeom>
              <a:ln w="11277">
                <a:solidFill>
                  <a:srgbClr val="231F20"/>
                </a:solidFill>
              </a:ln>
            </p:spPr>
            <p:txBody>
              <a:bodyPr wrap="square" lIns="0" tIns="0" rIns="0" bIns="0" rtlCol="0"/>
              <a:lstStyle/>
              <a:p>
                <a:endParaRPr/>
              </a:p>
            </p:txBody>
          </p:sp>
        </p:grpSp>
        <p:grpSp>
          <p:nvGrpSpPr>
            <p:cNvPr id="15" name="object 24">
              <a:extLst>
                <a:ext uri="{FF2B5EF4-FFF2-40B4-BE49-F238E27FC236}">
                  <a16:creationId xmlns:a16="http://schemas.microsoft.com/office/drawing/2014/main" id="{FF134CEA-7043-AD83-A9E0-C8CFF067F62E}"/>
                </a:ext>
              </a:extLst>
            </p:cNvPr>
            <p:cNvGrpSpPr/>
            <p:nvPr/>
          </p:nvGrpSpPr>
          <p:grpSpPr>
            <a:xfrm>
              <a:off x="814059" y="5045835"/>
              <a:ext cx="488315" cy="488315"/>
              <a:chOff x="814059" y="5045835"/>
              <a:chExt cx="488315" cy="488315"/>
            </a:xfrm>
          </p:grpSpPr>
          <p:sp>
            <p:nvSpPr>
              <p:cNvPr id="16" name="object 25">
                <a:extLst>
                  <a:ext uri="{FF2B5EF4-FFF2-40B4-BE49-F238E27FC236}">
                    <a16:creationId xmlns:a16="http://schemas.microsoft.com/office/drawing/2014/main" id="{8557E7D1-D528-8249-4FBE-CF3AC64172D9}"/>
                  </a:ext>
                </a:extLst>
              </p:cNvPr>
              <p:cNvSpPr/>
              <p:nvPr/>
            </p:nvSpPr>
            <p:spPr>
              <a:xfrm>
                <a:off x="819152" y="5050928"/>
                <a:ext cx="478155" cy="478155"/>
              </a:xfrm>
              <a:custGeom>
                <a:avLst/>
                <a:gdLst/>
                <a:ahLst/>
                <a:cxnLst/>
                <a:rect l="l" t="t" r="r" b="b"/>
                <a:pathLst>
                  <a:path w="478155" h="478154">
                    <a:moveTo>
                      <a:pt x="415531" y="0"/>
                    </a:moveTo>
                    <a:lnTo>
                      <a:pt x="62052" y="0"/>
                    </a:lnTo>
                    <a:lnTo>
                      <a:pt x="37895" y="4875"/>
                    </a:lnTo>
                    <a:lnTo>
                      <a:pt x="18172" y="18172"/>
                    </a:lnTo>
                    <a:lnTo>
                      <a:pt x="4875" y="37895"/>
                    </a:lnTo>
                    <a:lnTo>
                      <a:pt x="0" y="62052"/>
                    </a:lnTo>
                    <a:lnTo>
                      <a:pt x="0" y="284594"/>
                    </a:lnTo>
                    <a:lnTo>
                      <a:pt x="0" y="358813"/>
                    </a:lnTo>
                    <a:lnTo>
                      <a:pt x="0" y="477583"/>
                    </a:lnTo>
                    <a:lnTo>
                      <a:pt x="107619" y="358813"/>
                    </a:lnTo>
                    <a:lnTo>
                      <a:pt x="415531" y="358813"/>
                    </a:lnTo>
                    <a:lnTo>
                      <a:pt x="439682" y="353935"/>
                    </a:lnTo>
                    <a:lnTo>
                      <a:pt x="459406" y="340636"/>
                    </a:lnTo>
                    <a:lnTo>
                      <a:pt x="472706" y="320911"/>
                    </a:lnTo>
                    <a:lnTo>
                      <a:pt x="477583" y="296760"/>
                    </a:lnTo>
                    <a:lnTo>
                      <a:pt x="477583" y="62052"/>
                    </a:lnTo>
                    <a:lnTo>
                      <a:pt x="472706" y="37895"/>
                    </a:lnTo>
                    <a:lnTo>
                      <a:pt x="459406" y="18172"/>
                    </a:lnTo>
                    <a:lnTo>
                      <a:pt x="439682" y="4875"/>
                    </a:lnTo>
                    <a:lnTo>
                      <a:pt x="415531" y="0"/>
                    </a:lnTo>
                    <a:close/>
                  </a:path>
                </a:pathLst>
              </a:custGeom>
              <a:ln w="10185">
                <a:solidFill>
                  <a:srgbClr val="231F20"/>
                </a:solidFill>
              </a:ln>
            </p:spPr>
            <p:txBody>
              <a:bodyPr wrap="square" lIns="0" tIns="0" rIns="0" bIns="0" rtlCol="0"/>
              <a:lstStyle/>
              <a:p>
                <a:endParaRPr/>
              </a:p>
            </p:txBody>
          </p:sp>
          <p:pic>
            <p:nvPicPr>
              <p:cNvPr id="17" name="object 26">
                <a:extLst>
                  <a:ext uri="{FF2B5EF4-FFF2-40B4-BE49-F238E27FC236}">
                    <a16:creationId xmlns:a16="http://schemas.microsoft.com/office/drawing/2014/main" id="{D908F963-14A8-A5C8-A4CE-D63E24FD634A}"/>
                  </a:ext>
                </a:extLst>
              </p:cNvPr>
              <p:cNvPicPr/>
              <p:nvPr/>
            </p:nvPicPr>
            <p:blipFill>
              <a:blip r:embed="rId11" cstate="print"/>
              <a:stretch>
                <a:fillRect/>
              </a:stretch>
            </p:blipFill>
            <p:spPr>
              <a:xfrm>
                <a:off x="965097" y="5128375"/>
                <a:ext cx="210359" cy="210356"/>
              </a:xfrm>
              <a:prstGeom prst="rect">
                <a:avLst/>
              </a:prstGeom>
            </p:spPr>
          </p:pic>
        </p:grpSp>
      </p:grpSp>
    </p:spTree>
    <p:extLst>
      <p:ext uri="{BB962C8B-B14F-4D97-AF65-F5344CB8AC3E}">
        <p14:creationId xmlns:p14="http://schemas.microsoft.com/office/powerpoint/2010/main" val="414223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14</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Lead Yourself Through Change</a:t>
            </a:r>
          </a:p>
        </p:txBody>
      </p:sp>
      <p:sp>
        <p:nvSpPr>
          <p:cNvPr id="13" name="Text Placeholder 12">
            <a:extLst>
              <a:ext uri="{FF2B5EF4-FFF2-40B4-BE49-F238E27FC236}">
                <a16:creationId xmlns:a16="http://schemas.microsoft.com/office/drawing/2014/main" id="{A189C199-2E3F-94BB-1535-00CFDF98A169}"/>
              </a:ext>
            </a:extLst>
          </p:cNvPr>
          <p:cNvSpPr>
            <a:spLocks noGrp="1"/>
          </p:cNvSpPr>
          <p:nvPr>
            <p:ph type="body" sz="quarter" idx="13"/>
          </p:nvPr>
        </p:nvSpPr>
        <p:spPr/>
        <p:txBody>
          <a:bodyPr/>
          <a:lstStyle/>
          <a:p>
            <a:r>
              <a:rPr lang="en-US" sz="1600" dirty="0"/>
              <a:t>Weeks 1 &amp; 2 of On Demand Course</a:t>
            </a:r>
            <a:endParaRPr lang="en-US" dirty="0"/>
          </a:p>
        </p:txBody>
      </p:sp>
      <p:pic>
        <p:nvPicPr>
          <p:cNvPr id="64" name="Google Shape;1706;p67">
            <a:extLst>
              <a:ext uri="{FF2B5EF4-FFF2-40B4-BE49-F238E27FC236}">
                <a16:creationId xmlns:a16="http://schemas.microsoft.com/office/drawing/2014/main" id="{D95DAE3F-E55C-AC23-77F5-0B73DC95E08B}"/>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019300" y="1779402"/>
            <a:ext cx="7495951" cy="4434641"/>
          </a:xfrm>
          <a:prstGeom prst="rect">
            <a:avLst/>
          </a:prstGeom>
          <a:noFill/>
          <a:ln>
            <a:noFill/>
          </a:ln>
        </p:spPr>
      </p:pic>
    </p:spTree>
    <p:extLst>
      <p:ext uri="{BB962C8B-B14F-4D97-AF65-F5344CB8AC3E}">
        <p14:creationId xmlns:p14="http://schemas.microsoft.com/office/powerpoint/2010/main" val="228477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508BCB88-C93F-AA97-E31A-9700039C932F}"/>
              </a:ext>
            </a:extLst>
          </p:cNvPr>
          <p:cNvSpPr/>
          <p:nvPr/>
        </p:nvSpPr>
        <p:spPr>
          <a:xfrm rot="16200000">
            <a:off x="7114240" y="823583"/>
            <a:ext cx="4510096" cy="564542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2" y="2110732"/>
            <a:ext cx="5063855" cy="3046383"/>
          </a:xfrm>
        </p:spPr>
        <p:txBody>
          <a:bodyPr/>
          <a:lstStyle/>
          <a:p>
            <a:pPr lvl="1"/>
            <a:r>
              <a:rPr lang="en-US" sz="1600" dirty="0">
                <a:solidFill>
                  <a:srgbClr val="FF0000"/>
                </a:solidFill>
              </a:rPr>
              <a:t>Breakouts – Groups of 3 </a:t>
            </a:r>
            <a:endParaRPr lang="en-US" dirty="0">
              <a:solidFill>
                <a:schemeClr val="accent1"/>
              </a:solidFill>
            </a:endParaRPr>
          </a:p>
          <a:p>
            <a:pPr lvl="1"/>
            <a:r>
              <a:rPr lang="en-US" dirty="0">
                <a:solidFill>
                  <a:schemeClr val="accent1"/>
                </a:solidFill>
              </a:rPr>
              <a:t>Discussion Questions (10-15 minutes)</a:t>
            </a:r>
          </a:p>
          <a:p>
            <a:pPr marL="463550" lvl="3" indent="-285750"/>
            <a:r>
              <a:rPr lang="en-US" dirty="0"/>
              <a:t>Choose a change. Please make sure the change you choose is:</a:t>
            </a:r>
          </a:p>
          <a:p>
            <a:pPr marL="636588" lvl="4" indent="-285750"/>
            <a:r>
              <a:rPr lang="en-US" dirty="0"/>
              <a:t>Work-focused.</a:t>
            </a:r>
          </a:p>
          <a:p>
            <a:pPr marL="636588" lvl="4" indent="-285750"/>
            <a:r>
              <a:rPr lang="en-US" dirty="0"/>
              <a:t>Is current (or near future).</a:t>
            </a:r>
          </a:p>
          <a:p>
            <a:pPr marL="636588" lvl="4" indent="-285750"/>
            <a:r>
              <a:rPr lang="en-US" dirty="0"/>
              <a:t>Takes several weeks or months to complete.</a:t>
            </a:r>
          </a:p>
          <a:p>
            <a:pPr marL="463550" lvl="3" indent="-285750"/>
            <a:r>
              <a:rPr lang="en-US" dirty="0"/>
              <a:t>Which zone are you in for your change?</a:t>
            </a:r>
          </a:p>
          <a:p>
            <a:pPr marL="463550" lvl="3" indent="-285750"/>
            <a:r>
              <a:rPr lang="en-US" dirty="0"/>
              <a:t>Identify one obstacle you are confronting in your change. What actions are you going to take to overcome the obstacle? </a:t>
            </a:r>
          </a:p>
          <a:p>
            <a:pPr marL="463550" lvl="3" indent="-285750"/>
            <a:r>
              <a:rPr lang="en-US" dirty="0"/>
              <a:t>What opportunity, learning, or benefit is possible for you as a result of making your change successful? </a:t>
            </a:r>
          </a:p>
          <a:p>
            <a:pPr marL="463550" lvl="3" indent="-285750"/>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1" y="5998466"/>
            <a:ext cx="457200" cy="365125"/>
          </a:xfrm>
        </p:spPr>
        <p:txBody>
          <a:bodyPr/>
          <a:lstStyle/>
          <a:p>
            <a:pPr lvl="0"/>
            <a:fld id="{51C557F5-C807-6C4C-A9D5-F8000D407BA5}" type="slidenum">
              <a:rPr lang="en-US" noProof="0" smtClean="0"/>
              <a:pPr lvl="0"/>
              <a:t>15</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Lead Yourself Through Change</a:t>
            </a:r>
          </a:p>
        </p:txBody>
      </p:sp>
      <p:sp>
        <p:nvSpPr>
          <p:cNvPr id="13" name="Text Placeholder 12">
            <a:extLst>
              <a:ext uri="{FF2B5EF4-FFF2-40B4-BE49-F238E27FC236}">
                <a16:creationId xmlns:a16="http://schemas.microsoft.com/office/drawing/2014/main" id="{A189C199-2E3F-94BB-1535-00CFDF98A169}"/>
              </a:ext>
            </a:extLst>
          </p:cNvPr>
          <p:cNvSpPr>
            <a:spLocks noGrp="1"/>
          </p:cNvSpPr>
          <p:nvPr>
            <p:ph type="body" sz="quarter" idx="13"/>
          </p:nvPr>
        </p:nvSpPr>
        <p:spPr>
          <a:xfrm>
            <a:off x="609600" y="1330389"/>
            <a:ext cx="4933950" cy="412750"/>
          </a:xfrm>
        </p:spPr>
        <p:txBody>
          <a:bodyPr/>
          <a:lstStyle/>
          <a:p>
            <a:r>
              <a:rPr lang="en-US" sz="1600" dirty="0"/>
              <a:t>Weeks 1 &amp; 2 of On Demand Course</a:t>
            </a:r>
            <a:endParaRPr lang="en-US" dirty="0"/>
          </a:p>
        </p:txBody>
      </p:sp>
      <p:pic>
        <p:nvPicPr>
          <p:cNvPr id="11" name="Picture 10" descr="A picture containing clipart&#10;&#10;Description automatically generated">
            <a:extLst>
              <a:ext uri="{FF2B5EF4-FFF2-40B4-BE49-F238E27FC236}">
                <a16:creationId xmlns:a16="http://schemas.microsoft.com/office/drawing/2014/main" id="{07E81EAA-E7A1-EACB-6134-86AF7A1F3101}"/>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2" y="1550605"/>
            <a:ext cx="508026" cy="508026"/>
          </a:xfrm>
          <a:prstGeom prst="rect">
            <a:avLst/>
          </a:prstGeom>
        </p:spPr>
      </p:pic>
      <p:pic>
        <p:nvPicPr>
          <p:cNvPr id="5" name="Google Shape;1706;p67">
            <a:extLst>
              <a:ext uri="{FF2B5EF4-FFF2-40B4-BE49-F238E27FC236}">
                <a16:creationId xmlns:a16="http://schemas.microsoft.com/office/drawing/2014/main" id="{88557653-3978-94D5-0CF3-33174DBC3FB6}"/>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67279" y="2114065"/>
            <a:ext cx="5979294" cy="3537379"/>
          </a:xfrm>
          <a:prstGeom prst="rect">
            <a:avLst/>
          </a:prstGeom>
          <a:noFill/>
          <a:ln>
            <a:noFill/>
          </a:ln>
        </p:spPr>
      </p:pic>
    </p:spTree>
    <p:extLst>
      <p:ext uri="{BB962C8B-B14F-4D97-AF65-F5344CB8AC3E}">
        <p14:creationId xmlns:p14="http://schemas.microsoft.com/office/powerpoint/2010/main" val="330872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FB434236-61EB-498D-B91C-BE3619E4B336}" type="slidenum">
              <a:rPr kumimoji="0" lang="en-US" sz="105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sym typeface="Arial"/>
              </a:rPr>
              <a:pPr marL="0" marR="0" lvl="0" indent="0" algn="r" defTabSz="914354"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 Placeholder 3">
            <a:extLst>
              <a:ext uri="{FF2B5EF4-FFF2-40B4-BE49-F238E27FC236}">
                <a16:creationId xmlns:a16="http://schemas.microsoft.com/office/drawing/2014/main" id="{3559C123-FF04-8BD1-B712-E8E6FA4BAA3E}"/>
              </a:ext>
            </a:extLst>
          </p:cNvPr>
          <p:cNvSpPr>
            <a:spLocks noGrp="1"/>
          </p:cNvSpPr>
          <p:nvPr>
            <p:ph type="body" sz="quarter" idx="13"/>
          </p:nvPr>
        </p:nvSpPr>
        <p:spPr/>
        <p:txBody>
          <a:bodyPr/>
          <a:lstStyle/>
          <a:p>
            <a:endParaRPr lang="en-US" dirty="0"/>
          </a:p>
        </p:txBody>
      </p:sp>
      <p:sp>
        <p:nvSpPr>
          <p:cNvPr id="5" name="Text Placeholder 4">
            <a:extLst>
              <a:ext uri="{FF2B5EF4-FFF2-40B4-BE49-F238E27FC236}">
                <a16:creationId xmlns:a16="http://schemas.microsoft.com/office/drawing/2014/main" id="{1064B5F6-71C5-54D4-4CF3-9536D48DEB17}"/>
              </a:ext>
            </a:extLst>
          </p:cNvPr>
          <p:cNvSpPr>
            <a:spLocks noGrp="1"/>
          </p:cNvSpPr>
          <p:nvPr>
            <p:ph type="body" sz="quarter" idx="14"/>
          </p:nvPr>
        </p:nvSpPr>
        <p:spPr>
          <a:xfrm>
            <a:off x="620805" y="2582333"/>
            <a:ext cx="6551520" cy="1266513"/>
          </a:xfrm>
        </p:spPr>
        <p:txBody>
          <a:bodyPr/>
          <a:lstStyle/>
          <a:p>
            <a:r>
              <a:rPr lang="en-US" sz="6600" dirty="0">
                <a:solidFill>
                  <a:srgbClr val="FFFFFF"/>
                </a:solidFill>
              </a:rPr>
              <a:t>Lead Your Team Through </a:t>
            </a:r>
            <a:br>
              <a:rPr lang="en-US" sz="6600" dirty="0">
                <a:solidFill>
                  <a:srgbClr val="FFFFFF"/>
                </a:solidFill>
              </a:rPr>
            </a:br>
            <a:r>
              <a:rPr lang="en-US" sz="6600" dirty="0">
                <a:solidFill>
                  <a:srgbClr val="FFFFFF"/>
                </a:solidFill>
              </a:rPr>
              <a:t>Change – Pt.1</a:t>
            </a:r>
            <a:endParaRPr lang="en-US" sz="6600" dirty="0"/>
          </a:p>
        </p:txBody>
      </p:sp>
      <p:grpSp>
        <p:nvGrpSpPr>
          <p:cNvPr id="8" name="Group 7">
            <a:extLst>
              <a:ext uri="{FF2B5EF4-FFF2-40B4-BE49-F238E27FC236}">
                <a16:creationId xmlns:a16="http://schemas.microsoft.com/office/drawing/2014/main" id="{79335CC2-2D7B-2ADB-23D4-9D537BB71309}"/>
              </a:ext>
            </a:extLst>
          </p:cNvPr>
          <p:cNvGrpSpPr/>
          <p:nvPr/>
        </p:nvGrpSpPr>
        <p:grpSpPr>
          <a:xfrm>
            <a:off x="4439479" y="2230816"/>
            <a:ext cx="7567315" cy="3264051"/>
            <a:chOff x="1796547" y="983743"/>
            <a:chExt cx="8953451" cy="3861940"/>
          </a:xfrm>
        </p:grpSpPr>
        <p:sp>
          <p:nvSpPr>
            <p:cNvPr id="9" name="object 15">
              <a:extLst>
                <a:ext uri="{FF2B5EF4-FFF2-40B4-BE49-F238E27FC236}">
                  <a16:creationId xmlns:a16="http://schemas.microsoft.com/office/drawing/2014/main" id="{5E42F68C-D497-5ACD-3822-E6A89C8CEC94}"/>
                </a:ext>
              </a:extLst>
            </p:cNvPr>
            <p:cNvSpPr/>
            <p:nvPr/>
          </p:nvSpPr>
          <p:spPr>
            <a:xfrm>
              <a:off x="2939643" y="3118488"/>
              <a:ext cx="865505" cy="0"/>
            </a:xfrm>
            <a:custGeom>
              <a:avLst/>
              <a:gdLst/>
              <a:ahLst/>
              <a:cxnLst/>
              <a:rect l="l" t="t" r="r" b="b"/>
              <a:pathLst>
                <a:path w="865504">
                  <a:moveTo>
                    <a:pt x="865035" y="0"/>
                  </a:moveTo>
                  <a:lnTo>
                    <a:pt x="0" y="0"/>
                  </a:lnTo>
                </a:path>
              </a:pathLst>
            </a:custGeom>
            <a:ln w="90335">
              <a:solidFill>
                <a:srgbClr val="00AEEF"/>
              </a:solidFill>
            </a:ln>
          </p:spPr>
          <p:txBody>
            <a:bodyPr wrap="square" lIns="0" tIns="0" rIns="0" bIns="0" rtlCol="0"/>
            <a:lstStyle/>
            <a:p>
              <a:endParaRPr/>
            </a:p>
          </p:txBody>
        </p:sp>
        <p:sp>
          <p:nvSpPr>
            <p:cNvPr id="10" name="object 16">
              <a:extLst>
                <a:ext uri="{FF2B5EF4-FFF2-40B4-BE49-F238E27FC236}">
                  <a16:creationId xmlns:a16="http://schemas.microsoft.com/office/drawing/2014/main" id="{439CF6B3-66BF-4197-ED1F-A2CC72643832}"/>
                </a:ext>
              </a:extLst>
            </p:cNvPr>
            <p:cNvSpPr/>
            <p:nvPr/>
          </p:nvSpPr>
          <p:spPr>
            <a:xfrm>
              <a:off x="7997652" y="1156967"/>
              <a:ext cx="2042795" cy="1974850"/>
            </a:xfrm>
            <a:custGeom>
              <a:avLst/>
              <a:gdLst/>
              <a:ahLst/>
              <a:cxnLst/>
              <a:rect l="l" t="t" r="r" b="b"/>
              <a:pathLst>
                <a:path w="2042795" h="1974850">
                  <a:moveTo>
                    <a:pt x="0" y="1974837"/>
                  </a:moveTo>
                  <a:lnTo>
                    <a:pt x="28367" y="1931660"/>
                  </a:lnTo>
                  <a:lnTo>
                    <a:pt x="56552" y="1888356"/>
                  </a:lnTo>
                  <a:lnTo>
                    <a:pt x="84584" y="1844944"/>
                  </a:lnTo>
                  <a:lnTo>
                    <a:pt x="112492" y="1801445"/>
                  </a:lnTo>
                  <a:lnTo>
                    <a:pt x="140304" y="1757878"/>
                  </a:lnTo>
                  <a:lnTo>
                    <a:pt x="168050" y="1714265"/>
                  </a:lnTo>
                  <a:lnTo>
                    <a:pt x="195758" y="1670625"/>
                  </a:lnTo>
                  <a:lnTo>
                    <a:pt x="223457" y="1626978"/>
                  </a:lnTo>
                  <a:lnTo>
                    <a:pt x="251175" y="1583346"/>
                  </a:lnTo>
                  <a:lnTo>
                    <a:pt x="278943" y="1539747"/>
                  </a:lnTo>
                  <a:lnTo>
                    <a:pt x="306788" y="1496203"/>
                  </a:lnTo>
                  <a:lnTo>
                    <a:pt x="334739" y="1452733"/>
                  </a:lnTo>
                  <a:lnTo>
                    <a:pt x="362826" y="1409358"/>
                  </a:lnTo>
                  <a:lnTo>
                    <a:pt x="391077" y="1366098"/>
                  </a:lnTo>
                  <a:lnTo>
                    <a:pt x="419520" y="1322974"/>
                  </a:lnTo>
                  <a:lnTo>
                    <a:pt x="448186" y="1280005"/>
                  </a:lnTo>
                  <a:lnTo>
                    <a:pt x="477102" y="1237211"/>
                  </a:lnTo>
                  <a:lnTo>
                    <a:pt x="506298" y="1194614"/>
                  </a:lnTo>
                  <a:lnTo>
                    <a:pt x="535802" y="1152233"/>
                  </a:lnTo>
                  <a:lnTo>
                    <a:pt x="565644" y="1110088"/>
                  </a:lnTo>
                  <a:lnTo>
                    <a:pt x="595851" y="1068200"/>
                  </a:lnTo>
                  <a:lnTo>
                    <a:pt x="626453" y="1026589"/>
                  </a:lnTo>
                  <a:lnTo>
                    <a:pt x="657480" y="985276"/>
                  </a:lnTo>
                  <a:lnTo>
                    <a:pt x="688958" y="944279"/>
                  </a:lnTo>
                  <a:lnTo>
                    <a:pt x="720918" y="903621"/>
                  </a:lnTo>
                  <a:lnTo>
                    <a:pt x="753389" y="863320"/>
                  </a:lnTo>
                  <a:lnTo>
                    <a:pt x="784598" y="826040"/>
                  </a:lnTo>
                  <a:lnTo>
                    <a:pt x="816925" y="789301"/>
                  </a:lnTo>
                  <a:lnTo>
                    <a:pt x="850326" y="753113"/>
                  </a:lnTo>
                  <a:lnTo>
                    <a:pt x="884756" y="717485"/>
                  </a:lnTo>
                  <a:lnTo>
                    <a:pt x="920171" y="682425"/>
                  </a:lnTo>
                  <a:lnTo>
                    <a:pt x="956527" y="647944"/>
                  </a:lnTo>
                  <a:lnTo>
                    <a:pt x="993780" y="614049"/>
                  </a:lnTo>
                  <a:lnTo>
                    <a:pt x="1031887" y="580749"/>
                  </a:lnTo>
                  <a:lnTo>
                    <a:pt x="1070802" y="548055"/>
                  </a:lnTo>
                  <a:lnTo>
                    <a:pt x="1110482" y="515974"/>
                  </a:lnTo>
                  <a:lnTo>
                    <a:pt x="1150883" y="484516"/>
                  </a:lnTo>
                  <a:lnTo>
                    <a:pt x="1191961" y="453689"/>
                  </a:lnTo>
                  <a:lnTo>
                    <a:pt x="1233672" y="423504"/>
                  </a:lnTo>
                  <a:lnTo>
                    <a:pt x="1275971" y="393968"/>
                  </a:lnTo>
                  <a:lnTo>
                    <a:pt x="1318815" y="365091"/>
                  </a:lnTo>
                  <a:lnTo>
                    <a:pt x="1362159" y="336881"/>
                  </a:lnTo>
                  <a:lnTo>
                    <a:pt x="1405960" y="309349"/>
                  </a:lnTo>
                  <a:lnTo>
                    <a:pt x="1450173" y="282502"/>
                  </a:lnTo>
                  <a:lnTo>
                    <a:pt x="1494754" y="256350"/>
                  </a:lnTo>
                  <a:lnTo>
                    <a:pt x="1539660" y="230902"/>
                  </a:lnTo>
                  <a:lnTo>
                    <a:pt x="1584846" y="206167"/>
                  </a:lnTo>
                  <a:lnTo>
                    <a:pt x="1630267" y="182153"/>
                  </a:lnTo>
                  <a:lnTo>
                    <a:pt x="1675881" y="158871"/>
                  </a:lnTo>
                  <a:lnTo>
                    <a:pt x="1721643" y="136328"/>
                  </a:lnTo>
                  <a:lnTo>
                    <a:pt x="1767508" y="114534"/>
                  </a:lnTo>
                  <a:lnTo>
                    <a:pt x="1813433" y="93498"/>
                  </a:lnTo>
                  <a:lnTo>
                    <a:pt x="1859374" y="73228"/>
                  </a:lnTo>
                  <a:lnTo>
                    <a:pt x="1905287" y="53735"/>
                  </a:lnTo>
                  <a:lnTo>
                    <a:pt x="1951127" y="35026"/>
                  </a:lnTo>
                  <a:lnTo>
                    <a:pt x="1996850" y="17111"/>
                  </a:lnTo>
                  <a:lnTo>
                    <a:pt x="2042414" y="0"/>
                  </a:lnTo>
                </a:path>
              </a:pathLst>
            </a:custGeom>
            <a:ln w="90335">
              <a:solidFill>
                <a:srgbClr val="ADD136"/>
              </a:solidFill>
            </a:ln>
          </p:spPr>
          <p:txBody>
            <a:bodyPr wrap="square" lIns="0" tIns="0" rIns="0" bIns="0" rtlCol="0"/>
            <a:lstStyle/>
            <a:p>
              <a:endParaRPr/>
            </a:p>
          </p:txBody>
        </p:sp>
        <p:sp>
          <p:nvSpPr>
            <p:cNvPr id="11" name="object 17">
              <a:extLst>
                <a:ext uri="{FF2B5EF4-FFF2-40B4-BE49-F238E27FC236}">
                  <a16:creationId xmlns:a16="http://schemas.microsoft.com/office/drawing/2014/main" id="{5D52C9A4-19C3-6D4B-FBFA-4E89A34A67E8}"/>
                </a:ext>
              </a:extLst>
            </p:cNvPr>
            <p:cNvSpPr/>
            <p:nvPr/>
          </p:nvSpPr>
          <p:spPr>
            <a:xfrm>
              <a:off x="1796547" y="3118488"/>
              <a:ext cx="1143635" cy="0"/>
            </a:xfrm>
            <a:custGeom>
              <a:avLst/>
              <a:gdLst/>
              <a:ahLst/>
              <a:cxnLst/>
              <a:rect l="l" t="t" r="r" b="b"/>
              <a:pathLst>
                <a:path w="1143635">
                  <a:moveTo>
                    <a:pt x="1143114" y="0"/>
                  </a:moveTo>
                  <a:lnTo>
                    <a:pt x="0" y="0"/>
                  </a:lnTo>
                </a:path>
              </a:pathLst>
            </a:custGeom>
            <a:ln w="90335">
              <a:solidFill>
                <a:srgbClr val="00AEEF"/>
              </a:solidFill>
              <a:prstDash val="dot"/>
            </a:ln>
          </p:spPr>
          <p:txBody>
            <a:bodyPr wrap="square" lIns="0" tIns="0" rIns="0" bIns="0" rtlCol="0"/>
            <a:lstStyle/>
            <a:p>
              <a:endParaRPr/>
            </a:p>
          </p:txBody>
        </p:sp>
        <p:sp>
          <p:nvSpPr>
            <p:cNvPr id="12" name="object 20">
              <a:extLst>
                <a:ext uri="{FF2B5EF4-FFF2-40B4-BE49-F238E27FC236}">
                  <a16:creationId xmlns:a16="http://schemas.microsoft.com/office/drawing/2014/main" id="{9FE4E6C7-9F3C-0E3F-4195-6E5F1655B5F9}"/>
                </a:ext>
              </a:extLst>
            </p:cNvPr>
            <p:cNvSpPr/>
            <p:nvPr/>
          </p:nvSpPr>
          <p:spPr>
            <a:xfrm>
              <a:off x="3804668" y="3118483"/>
              <a:ext cx="2135505" cy="1727200"/>
            </a:xfrm>
            <a:custGeom>
              <a:avLst/>
              <a:gdLst/>
              <a:ahLst/>
              <a:cxnLst/>
              <a:rect l="l" t="t" r="r" b="b"/>
              <a:pathLst>
                <a:path w="2135504" h="1727200">
                  <a:moveTo>
                    <a:pt x="2134895" y="1727187"/>
                  </a:moveTo>
                  <a:lnTo>
                    <a:pt x="2083825" y="1726468"/>
                  </a:lnTo>
                  <a:lnTo>
                    <a:pt x="2033054" y="1724318"/>
                  </a:lnTo>
                  <a:lnTo>
                    <a:pt x="1982600" y="1720749"/>
                  </a:lnTo>
                  <a:lnTo>
                    <a:pt x="1932478" y="1715771"/>
                  </a:lnTo>
                  <a:lnTo>
                    <a:pt x="1882708" y="1709394"/>
                  </a:lnTo>
                  <a:lnTo>
                    <a:pt x="1833305" y="1701629"/>
                  </a:lnTo>
                  <a:lnTo>
                    <a:pt x="1784287" y="1692488"/>
                  </a:lnTo>
                  <a:lnTo>
                    <a:pt x="1735671" y="1681980"/>
                  </a:lnTo>
                  <a:lnTo>
                    <a:pt x="1687475" y="1670117"/>
                  </a:lnTo>
                  <a:lnTo>
                    <a:pt x="1639715" y="1656909"/>
                  </a:lnTo>
                  <a:lnTo>
                    <a:pt x="1592410" y="1642367"/>
                  </a:lnTo>
                  <a:lnTo>
                    <a:pt x="1545575" y="1626501"/>
                  </a:lnTo>
                  <a:lnTo>
                    <a:pt x="1499229" y="1609323"/>
                  </a:lnTo>
                  <a:lnTo>
                    <a:pt x="1453388" y="1590844"/>
                  </a:lnTo>
                  <a:lnTo>
                    <a:pt x="1408070" y="1571073"/>
                  </a:lnTo>
                  <a:lnTo>
                    <a:pt x="1363293" y="1550021"/>
                  </a:lnTo>
                  <a:lnTo>
                    <a:pt x="1319072" y="1527700"/>
                  </a:lnTo>
                  <a:lnTo>
                    <a:pt x="1275426" y="1504120"/>
                  </a:lnTo>
                  <a:lnTo>
                    <a:pt x="1232371" y="1479292"/>
                  </a:lnTo>
                  <a:lnTo>
                    <a:pt x="1189925" y="1453226"/>
                  </a:lnTo>
                  <a:lnTo>
                    <a:pt x="1148106" y="1425934"/>
                  </a:lnTo>
                  <a:lnTo>
                    <a:pt x="1106930" y="1397425"/>
                  </a:lnTo>
                  <a:lnTo>
                    <a:pt x="1066414" y="1367712"/>
                  </a:lnTo>
                  <a:lnTo>
                    <a:pt x="1026576" y="1336803"/>
                  </a:lnTo>
                  <a:lnTo>
                    <a:pt x="987433" y="1304711"/>
                  </a:lnTo>
                  <a:lnTo>
                    <a:pt x="949002" y="1271445"/>
                  </a:lnTo>
                  <a:lnTo>
                    <a:pt x="911301" y="1237018"/>
                  </a:lnTo>
                  <a:lnTo>
                    <a:pt x="875423" y="1202550"/>
                  </a:lnTo>
                  <a:lnTo>
                    <a:pt x="840388" y="1167254"/>
                  </a:lnTo>
                  <a:lnTo>
                    <a:pt x="806191" y="1131162"/>
                  </a:lnTo>
                  <a:lnTo>
                    <a:pt x="772828" y="1094305"/>
                  </a:lnTo>
                  <a:lnTo>
                    <a:pt x="740296" y="1056713"/>
                  </a:lnTo>
                  <a:lnTo>
                    <a:pt x="708590" y="1018418"/>
                  </a:lnTo>
                  <a:lnTo>
                    <a:pt x="677705" y="979450"/>
                  </a:lnTo>
                  <a:lnTo>
                    <a:pt x="647638" y="939841"/>
                  </a:lnTo>
                  <a:lnTo>
                    <a:pt x="618385" y="899622"/>
                  </a:lnTo>
                  <a:lnTo>
                    <a:pt x="589940" y="858823"/>
                  </a:lnTo>
                  <a:lnTo>
                    <a:pt x="562301" y="817475"/>
                  </a:lnTo>
                  <a:lnTo>
                    <a:pt x="535463" y="775611"/>
                  </a:lnTo>
                  <a:lnTo>
                    <a:pt x="509422" y="733259"/>
                  </a:lnTo>
                  <a:lnTo>
                    <a:pt x="482782" y="687470"/>
                  </a:lnTo>
                  <a:lnTo>
                    <a:pt x="457482" y="641105"/>
                  </a:lnTo>
                  <a:lnTo>
                    <a:pt x="433294" y="594260"/>
                  </a:lnTo>
                  <a:lnTo>
                    <a:pt x="409992" y="547030"/>
                  </a:lnTo>
                  <a:lnTo>
                    <a:pt x="387349" y="499511"/>
                  </a:lnTo>
                  <a:lnTo>
                    <a:pt x="365140" y="451799"/>
                  </a:lnTo>
                  <a:lnTo>
                    <a:pt x="343138" y="403988"/>
                  </a:lnTo>
                  <a:lnTo>
                    <a:pt x="321117" y="356176"/>
                  </a:lnTo>
                  <a:lnTo>
                    <a:pt x="298849" y="308456"/>
                  </a:lnTo>
                  <a:lnTo>
                    <a:pt x="276109" y="260926"/>
                  </a:lnTo>
                  <a:lnTo>
                    <a:pt x="252671" y="213680"/>
                  </a:lnTo>
                  <a:lnTo>
                    <a:pt x="228307" y="166814"/>
                  </a:lnTo>
                  <a:lnTo>
                    <a:pt x="194544" y="107389"/>
                  </a:lnTo>
                  <a:lnTo>
                    <a:pt x="170959" y="75859"/>
                  </a:lnTo>
                  <a:lnTo>
                    <a:pt x="141081" y="46681"/>
                  </a:lnTo>
                  <a:lnTo>
                    <a:pt x="103540" y="22529"/>
                  </a:lnTo>
                  <a:lnTo>
                    <a:pt x="56969" y="6078"/>
                  </a:lnTo>
                  <a:lnTo>
                    <a:pt x="0" y="0"/>
                  </a:lnTo>
                </a:path>
              </a:pathLst>
            </a:custGeom>
            <a:ln w="90335">
              <a:solidFill>
                <a:srgbClr val="F47720"/>
              </a:solidFill>
            </a:ln>
          </p:spPr>
          <p:txBody>
            <a:bodyPr wrap="square" lIns="0" tIns="0" rIns="0" bIns="0" rtlCol="0"/>
            <a:lstStyle/>
            <a:p>
              <a:endParaRPr dirty="0"/>
            </a:p>
          </p:txBody>
        </p:sp>
        <p:sp>
          <p:nvSpPr>
            <p:cNvPr id="13" name="object 21">
              <a:extLst>
                <a:ext uri="{FF2B5EF4-FFF2-40B4-BE49-F238E27FC236}">
                  <a16:creationId xmlns:a16="http://schemas.microsoft.com/office/drawing/2014/main" id="{A77296DE-1A4F-92F8-A611-F8BAC88EB89F}"/>
                </a:ext>
              </a:extLst>
            </p:cNvPr>
            <p:cNvSpPr/>
            <p:nvPr/>
          </p:nvSpPr>
          <p:spPr>
            <a:xfrm>
              <a:off x="5939566" y="3131804"/>
              <a:ext cx="2058670" cy="1713864"/>
            </a:xfrm>
            <a:custGeom>
              <a:avLst/>
              <a:gdLst/>
              <a:ahLst/>
              <a:cxnLst/>
              <a:rect l="l" t="t" r="r" b="b"/>
              <a:pathLst>
                <a:path w="2058670" h="1713864">
                  <a:moveTo>
                    <a:pt x="2058085" y="0"/>
                  </a:moveTo>
                  <a:lnTo>
                    <a:pt x="2042282" y="23847"/>
                  </a:lnTo>
                  <a:lnTo>
                    <a:pt x="2026415" y="47647"/>
                  </a:lnTo>
                  <a:lnTo>
                    <a:pt x="2010476" y="71394"/>
                  </a:lnTo>
                  <a:lnTo>
                    <a:pt x="1994458" y="95084"/>
                  </a:lnTo>
                  <a:lnTo>
                    <a:pt x="1966754" y="136297"/>
                  </a:lnTo>
                  <a:lnTo>
                    <a:pt x="1939201" y="178012"/>
                  </a:lnTo>
                  <a:lnTo>
                    <a:pt x="1911763" y="220172"/>
                  </a:lnTo>
                  <a:lnTo>
                    <a:pt x="1884407" y="262720"/>
                  </a:lnTo>
                  <a:lnTo>
                    <a:pt x="1857097" y="305597"/>
                  </a:lnTo>
                  <a:lnTo>
                    <a:pt x="1829799" y="348745"/>
                  </a:lnTo>
                  <a:lnTo>
                    <a:pt x="1802477" y="392106"/>
                  </a:lnTo>
                  <a:lnTo>
                    <a:pt x="1775097" y="435623"/>
                  </a:lnTo>
                  <a:lnTo>
                    <a:pt x="1747624" y="479236"/>
                  </a:lnTo>
                  <a:lnTo>
                    <a:pt x="1720024" y="522889"/>
                  </a:lnTo>
                  <a:lnTo>
                    <a:pt x="1692260" y="566523"/>
                  </a:lnTo>
                  <a:lnTo>
                    <a:pt x="1664300" y="610081"/>
                  </a:lnTo>
                  <a:lnTo>
                    <a:pt x="1636107" y="653503"/>
                  </a:lnTo>
                  <a:lnTo>
                    <a:pt x="1607646" y="696733"/>
                  </a:lnTo>
                  <a:lnTo>
                    <a:pt x="1578884" y="739711"/>
                  </a:lnTo>
                  <a:lnTo>
                    <a:pt x="1549786" y="782381"/>
                  </a:lnTo>
                  <a:lnTo>
                    <a:pt x="1520315" y="824685"/>
                  </a:lnTo>
                  <a:lnTo>
                    <a:pt x="1490438" y="866563"/>
                  </a:lnTo>
                  <a:lnTo>
                    <a:pt x="1460120" y="907959"/>
                  </a:lnTo>
                  <a:lnTo>
                    <a:pt x="1429326" y="948813"/>
                  </a:lnTo>
                  <a:lnTo>
                    <a:pt x="1398021" y="989069"/>
                  </a:lnTo>
                  <a:lnTo>
                    <a:pt x="1366171" y="1028668"/>
                  </a:lnTo>
                  <a:lnTo>
                    <a:pt x="1333739" y="1067553"/>
                  </a:lnTo>
                  <a:lnTo>
                    <a:pt x="1300693" y="1105664"/>
                  </a:lnTo>
                  <a:lnTo>
                    <a:pt x="1266996" y="1142945"/>
                  </a:lnTo>
                  <a:lnTo>
                    <a:pt x="1232614" y="1179337"/>
                  </a:lnTo>
                  <a:lnTo>
                    <a:pt x="1197512" y="1214782"/>
                  </a:lnTo>
                  <a:lnTo>
                    <a:pt x="1161656" y="1249222"/>
                  </a:lnTo>
                  <a:lnTo>
                    <a:pt x="1125127" y="1282428"/>
                  </a:lnTo>
                  <a:lnTo>
                    <a:pt x="1087673" y="1314548"/>
                  </a:lnTo>
                  <a:lnTo>
                    <a:pt x="1049329" y="1345567"/>
                  </a:lnTo>
                  <a:lnTo>
                    <a:pt x="1010129" y="1375465"/>
                  </a:lnTo>
                  <a:lnTo>
                    <a:pt x="970107" y="1404224"/>
                  </a:lnTo>
                  <a:lnTo>
                    <a:pt x="929296" y="1431829"/>
                  </a:lnTo>
                  <a:lnTo>
                    <a:pt x="887731" y="1458259"/>
                  </a:lnTo>
                  <a:lnTo>
                    <a:pt x="845447" y="1483498"/>
                  </a:lnTo>
                  <a:lnTo>
                    <a:pt x="802476" y="1507529"/>
                  </a:lnTo>
                  <a:lnTo>
                    <a:pt x="758854" y="1530332"/>
                  </a:lnTo>
                  <a:lnTo>
                    <a:pt x="714613" y="1551891"/>
                  </a:lnTo>
                  <a:lnTo>
                    <a:pt x="669788" y="1572188"/>
                  </a:lnTo>
                  <a:lnTo>
                    <a:pt x="624414" y="1591205"/>
                  </a:lnTo>
                  <a:lnTo>
                    <a:pt x="578524" y="1608924"/>
                  </a:lnTo>
                  <a:lnTo>
                    <a:pt x="532152" y="1625327"/>
                  </a:lnTo>
                  <a:lnTo>
                    <a:pt x="485332" y="1640397"/>
                  </a:lnTo>
                  <a:lnTo>
                    <a:pt x="438099" y="1654116"/>
                  </a:lnTo>
                  <a:lnTo>
                    <a:pt x="390486" y="1666467"/>
                  </a:lnTo>
                  <a:lnTo>
                    <a:pt x="342527" y="1677431"/>
                  </a:lnTo>
                  <a:lnTo>
                    <a:pt x="294257" y="1686990"/>
                  </a:lnTo>
                  <a:lnTo>
                    <a:pt x="245709" y="1695128"/>
                  </a:lnTo>
                  <a:lnTo>
                    <a:pt x="196918" y="1701826"/>
                  </a:lnTo>
                  <a:lnTo>
                    <a:pt x="147918" y="1707066"/>
                  </a:lnTo>
                  <a:lnTo>
                    <a:pt x="98742" y="1710831"/>
                  </a:lnTo>
                  <a:lnTo>
                    <a:pt x="49424" y="1713103"/>
                  </a:lnTo>
                  <a:lnTo>
                    <a:pt x="0" y="1713864"/>
                  </a:lnTo>
                </a:path>
              </a:pathLst>
            </a:custGeom>
            <a:ln w="90335">
              <a:solidFill>
                <a:srgbClr val="FBAC2B"/>
              </a:solidFill>
            </a:ln>
          </p:spPr>
          <p:txBody>
            <a:bodyPr wrap="square" lIns="0" tIns="0" rIns="0" bIns="0" rtlCol="0"/>
            <a:lstStyle/>
            <a:p>
              <a:endParaRPr/>
            </a:p>
          </p:txBody>
        </p:sp>
        <p:sp>
          <p:nvSpPr>
            <p:cNvPr id="14" name="object 22">
              <a:extLst>
                <a:ext uri="{FF2B5EF4-FFF2-40B4-BE49-F238E27FC236}">
                  <a16:creationId xmlns:a16="http://schemas.microsoft.com/office/drawing/2014/main" id="{29FAF996-0643-CDB5-EF5B-0ACE50B16DFB}"/>
                </a:ext>
              </a:extLst>
            </p:cNvPr>
            <p:cNvSpPr/>
            <p:nvPr/>
          </p:nvSpPr>
          <p:spPr>
            <a:xfrm>
              <a:off x="10040068" y="983743"/>
              <a:ext cx="709930" cy="173355"/>
            </a:xfrm>
            <a:custGeom>
              <a:avLst/>
              <a:gdLst/>
              <a:ahLst/>
              <a:cxnLst/>
              <a:rect l="l" t="t" r="r" b="b"/>
              <a:pathLst>
                <a:path w="709929" h="173355">
                  <a:moveTo>
                    <a:pt x="0" y="173227"/>
                  </a:moveTo>
                  <a:lnTo>
                    <a:pt x="125047" y="126222"/>
                  </a:lnTo>
                  <a:lnTo>
                    <a:pt x="240668" y="92509"/>
                  </a:lnTo>
                  <a:lnTo>
                    <a:pt x="413405" y="55849"/>
                  </a:lnTo>
                  <a:lnTo>
                    <a:pt x="709803" y="0"/>
                  </a:lnTo>
                </a:path>
              </a:pathLst>
            </a:custGeom>
            <a:ln w="90335">
              <a:solidFill>
                <a:srgbClr val="ADD136"/>
              </a:solidFill>
              <a:prstDash val="dot"/>
            </a:ln>
          </p:spPr>
          <p:txBody>
            <a:bodyPr wrap="square" lIns="0" tIns="0" rIns="0" bIns="0" rtlCol="0"/>
            <a:lstStyle/>
            <a:p>
              <a:endParaRPr/>
            </a:p>
          </p:txBody>
        </p:sp>
      </p:grpSp>
    </p:spTree>
    <p:extLst>
      <p:ext uri="{BB962C8B-B14F-4D97-AF65-F5344CB8AC3E}">
        <p14:creationId xmlns:p14="http://schemas.microsoft.com/office/powerpoint/2010/main" val="242066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17</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pPr>
              <a:buClrTx/>
              <a:buFontTx/>
            </a:pPr>
            <a:r>
              <a:rPr lang="en-US" sz="3600" dirty="0"/>
              <a:t>Lead Your Team Through Change Part 1</a:t>
            </a:r>
            <a:endParaRPr lang="en-US" sz="3200" dirty="0"/>
          </a:p>
        </p:txBody>
      </p:sp>
      <p:sp>
        <p:nvSpPr>
          <p:cNvPr id="5" name="TextBox 4">
            <a:extLst>
              <a:ext uri="{FF2B5EF4-FFF2-40B4-BE49-F238E27FC236}">
                <a16:creationId xmlns:a16="http://schemas.microsoft.com/office/drawing/2014/main" id="{62A69F5E-7395-0307-E114-F5CE072EE92D}"/>
              </a:ext>
            </a:extLst>
          </p:cNvPr>
          <p:cNvSpPr txBox="1"/>
          <p:nvPr/>
        </p:nvSpPr>
        <p:spPr>
          <a:xfrm>
            <a:off x="609600" y="1779402"/>
            <a:ext cx="9992139" cy="492443"/>
          </a:xfrm>
          <a:prstGeom prst="rect">
            <a:avLst/>
          </a:prstGeom>
          <a:noFill/>
        </p:spPr>
        <p:txBody>
          <a:bodyPr wrap="square" lIns="0" tIns="0" rIns="0" bIns="0" rtlCol="0">
            <a:spAutoFit/>
          </a:bodyPr>
          <a:lstStyle/>
          <a:p>
            <a:pPr marL="0" indent="0">
              <a:buClr>
                <a:schemeClr val="accent1"/>
              </a:buClr>
              <a:buNone/>
            </a:pPr>
            <a:r>
              <a:rPr lang="en-US" sz="1600" b="1" dirty="0">
                <a:latin typeface="Arial" panose="020B0604020202020204" pitchFamily="34" charset="0"/>
                <a:cs typeface="Arial" panose="020B0604020202020204" pitchFamily="34" charset="0"/>
              </a:rPr>
              <a:t>True or False?</a:t>
            </a:r>
            <a:endParaRPr lang="en-US" sz="1600" dirty="0">
              <a:solidFill>
                <a:srgbClr val="EEB02B"/>
              </a:solidFill>
              <a:latin typeface="Arial" panose="020B0604020202020204" pitchFamily="34" charset="0"/>
              <a:cs typeface="Arial" panose="020B0604020202020204" pitchFamily="34" charset="0"/>
            </a:endParaRPr>
          </a:p>
          <a:p>
            <a:pPr>
              <a:buClr>
                <a:schemeClr val="accent1"/>
              </a:buClr>
            </a:pPr>
            <a:r>
              <a:rPr lang="en-US" sz="1600" dirty="0">
                <a:latin typeface="Arial" panose="020B0604020202020204" pitchFamily="34" charset="0"/>
                <a:cs typeface="Arial" panose="020B0604020202020204" pitchFamily="34" charset="0"/>
              </a:rPr>
              <a:t>Organizations change only when their people change</a:t>
            </a:r>
          </a:p>
        </p:txBody>
      </p:sp>
      <p:grpSp>
        <p:nvGrpSpPr>
          <p:cNvPr id="11" name="Group 10">
            <a:extLst>
              <a:ext uri="{FF2B5EF4-FFF2-40B4-BE49-F238E27FC236}">
                <a16:creationId xmlns:a16="http://schemas.microsoft.com/office/drawing/2014/main" id="{411D4EFE-4926-8007-BE3E-21AED8376375}"/>
              </a:ext>
            </a:extLst>
          </p:cNvPr>
          <p:cNvGrpSpPr/>
          <p:nvPr/>
        </p:nvGrpSpPr>
        <p:grpSpPr>
          <a:xfrm>
            <a:off x="609600" y="2652713"/>
            <a:ext cx="10391775" cy="2552700"/>
            <a:chOff x="609600" y="2652713"/>
            <a:chExt cx="10391775" cy="2552700"/>
          </a:xfrm>
        </p:grpSpPr>
        <p:sp>
          <p:nvSpPr>
            <p:cNvPr id="10" name="Rounded Rectangle 9">
              <a:extLst>
                <a:ext uri="{FF2B5EF4-FFF2-40B4-BE49-F238E27FC236}">
                  <a16:creationId xmlns:a16="http://schemas.microsoft.com/office/drawing/2014/main" id="{D397B61A-E25A-1451-81A9-738748B07718}"/>
                </a:ext>
              </a:extLst>
            </p:cNvPr>
            <p:cNvSpPr/>
            <p:nvPr/>
          </p:nvSpPr>
          <p:spPr>
            <a:xfrm>
              <a:off x="609600" y="2652713"/>
              <a:ext cx="10391775" cy="2552700"/>
            </a:xfrm>
            <a:prstGeom prst="roundRect">
              <a:avLst>
                <a:gd name="adj" fmla="val 5196"/>
              </a:avLst>
            </a:prstGeom>
            <a:solidFill>
              <a:srgbClr val="2597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205C801-5CC4-EA86-17BB-E8301D1098AE}"/>
                </a:ext>
              </a:extLst>
            </p:cNvPr>
            <p:cNvSpPr txBox="1"/>
            <p:nvPr/>
          </p:nvSpPr>
          <p:spPr>
            <a:xfrm>
              <a:off x="885825" y="3264009"/>
              <a:ext cx="9829800" cy="1384995"/>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Organizations change only when their people do.</a:t>
              </a:r>
            </a:p>
            <a:p>
              <a:r>
                <a:rPr lang="en-US" sz="2800" dirty="0">
                  <a:solidFill>
                    <a:schemeClr val="bg1"/>
                  </a:solidFill>
                  <a:latin typeface="Arial" panose="020B0604020202020204" pitchFamily="34" charset="0"/>
                  <a:cs typeface="Arial" panose="020B0604020202020204" pitchFamily="34" charset="0"/>
                </a:rPr>
                <a:t>How you lead determines if your team is prepared, committed, and persistent in making change a success.</a:t>
              </a:r>
            </a:p>
          </p:txBody>
        </p:sp>
      </p:grpSp>
    </p:spTree>
    <p:extLst>
      <p:ext uri="{BB962C8B-B14F-4D97-AF65-F5344CB8AC3E}">
        <p14:creationId xmlns:p14="http://schemas.microsoft.com/office/powerpoint/2010/main" val="381506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508BCB88-C93F-AA97-E31A-9700039C932F}"/>
              </a:ext>
            </a:extLst>
          </p:cNvPr>
          <p:cNvSpPr/>
          <p:nvPr/>
        </p:nvSpPr>
        <p:spPr>
          <a:xfrm rot="16200000">
            <a:off x="7249875" y="1251409"/>
            <a:ext cx="4238823" cy="564542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5063855" cy="3046383"/>
          </a:xfrm>
        </p:spPr>
        <p:txBody>
          <a:bodyPr/>
          <a:lstStyle/>
          <a:p>
            <a:pPr lvl="1"/>
            <a:r>
              <a:rPr lang="en-US" sz="1600" dirty="0">
                <a:solidFill>
                  <a:srgbClr val="FF0000"/>
                </a:solidFill>
              </a:rPr>
              <a:t>Breakouts – Groups of 3 </a:t>
            </a:r>
            <a:endParaRPr lang="en-US" dirty="0">
              <a:solidFill>
                <a:schemeClr val="accent1"/>
              </a:solidFill>
            </a:endParaRPr>
          </a:p>
          <a:p>
            <a:pPr lvl="1"/>
            <a:r>
              <a:rPr lang="en-US" dirty="0">
                <a:solidFill>
                  <a:schemeClr val="accent1"/>
                </a:solidFill>
              </a:rPr>
              <a:t>Discussion Questions (10-15 minutes)</a:t>
            </a:r>
          </a:p>
          <a:p>
            <a:pPr marL="463550" lvl="3" indent="-285750"/>
            <a:r>
              <a:rPr lang="en-US" dirty="0"/>
              <a:t>Pull up the “prepare for Change Card”</a:t>
            </a:r>
          </a:p>
          <a:p>
            <a:pPr marL="463550" lvl="3" indent="-285750"/>
            <a:r>
              <a:rPr lang="en-US" dirty="0"/>
              <a:t>In your small group discuss the questions on this card as they relate to you and your team today.</a:t>
            </a:r>
          </a:p>
          <a:p>
            <a:pPr marL="463550" lvl="3" indent="-285750"/>
            <a:endParaRPr lang="en-US" dirty="0"/>
          </a:p>
          <a:p>
            <a:pPr marL="463550" lvl="3" indent="-285750"/>
            <a:endParaRPr lang="en-US" dirty="0"/>
          </a:p>
          <a:p>
            <a:pPr marL="463550" lvl="3" indent="-285750"/>
            <a:endParaRPr lang="en-US" dirty="0"/>
          </a:p>
          <a:p>
            <a:pPr lvl="2"/>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18</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sz="3600" dirty="0"/>
              <a:t>Lead Your Team Through Change Part 1</a:t>
            </a:r>
            <a:endParaRPr lang="en-US" dirty="0"/>
          </a:p>
        </p:txBody>
      </p:sp>
      <p:pic>
        <p:nvPicPr>
          <p:cNvPr id="11" name="Picture 10" descr="A picture containing clipart&#10;&#10;Description automatically generated">
            <a:extLst>
              <a:ext uri="{FF2B5EF4-FFF2-40B4-BE49-F238E27FC236}">
                <a16:creationId xmlns:a16="http://schemas.microsoft.com/office/drawing/2014/main" id="{07E81EAA-E7A1-EACB-6134-86AF7A1F3101}"/>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14066"/>
            <a:ext cx="508026" cy="508026"/>
          </a:xfrm>
          <a:prstGeom prst="rect">
            <a:avLst/>
          </a:prstGeom>
        </p:spPr>
      </p:pic>
      <p:sp>
        <p:nvSpPr>
          <p:cNvPr id="8" name="TextBox 7">
            <a:extLst>
              <a:ext uri="{FF2B5EF4-FFF2-40B4-BE49-F238E27FC236}">
                <a16:creationId xmlns:a16="http://schemas.microsoft.com/office/drawing/2014/main" id="{7F584AC4-BA87-A75A-B581-5775F549162D}"/>
              </a:ext>
            </a:extLst>
          </p:cNvPr>
          <p:cNvSpPr txBox="1"/>
          <p:nvPr/>
        </p:nvSpPr>
        <p:spPr>
          <a:xfrm>
            <a:off x="609600" y="1779402"/>
            <a:ext cx="9992139" cy="246221"/>
          </a:xfrm>
          <a:prstGeom prst="rect">
            <a:avLst/>
          </a:prstGeom>
          <a:noFill/>
        </p:spPr>
        <p:txBody>
          <a:bodyPr wrap="square" lIns="0" tIns="0" rIns="0" bIns="0" rtlCol="0">
            <a:spAutoFit/>
          </a:bodyPr>
          <a:lstStyle/>
          <a:p>
            <a:pPr marL="0" indent="0">
              <a:buClr>
                <a:schemeClr val="accent1"/>
              </a:buClr>
              <a:buNone/>
            </a:pPr>
            <a:r>
              <a:rPr lang="en-US" sz="1600" b="1" dirty="0">
                <a:latin typeface="Arial" panose="020B0604020202020204" pitchFamily="34" charset="0"/>
                <a:cs typeface="Arial" panose="020B0604020202020204" pitchFamily="34" charset="0"/>
              </a:rPr>
              <a:t>Staying Prepared for Change</a:t>
            </a:r>
            <a:endParaRPr lang="en-US" sz="16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B27EA72-3762-1AB5-0E05-E691F859219D}"/>
              </a:ext>
            </a:extLst>
          </p:cNvPr>
          <p:cNvPicPr>
            <a:picLocks noChangeAspect="1"/>
          </p:cNvPicPr>
          <p:nvPr/>
        </p:nvPicPr>
        <p:blipFill>
          <a:blip r:embed="rId4"/>
          <a:stretch>
            <a:fillRect/>
          </a:stretch>
        </p:blipFill>
        <p:spPr>
          <a:xfrm>
            <a:off x="484077" y="2255388"/>
            <a:ext cx="2973498" cy="3958390"/>
          </a:xfrm>
          <a:prstGeom prst="rect">
            <a:avLst/>
          </a:prstGeom>
        </p:spPr>
      </p:pic>
    </p:spTree>
    <p:extLst>
      <p:ext uri="{BB962C8B-B14F-4D97-AF65-F5344CB8AC3E}">
        <p14:creationId xmlns:p14="http://schemas.microsoft.com/office/powerpoint/2010/main" val="89173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19</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pPr>
              <a:buClrTx/>
              <a:buFontTx/>
            </a:pPr>
            <a:r>
              <a:rPr lang="en-US" sz="3600" dirty="0"/>
              <a:t>Lead Your Team Through Change Part 1</a:t>
            </a:r>
            <a:endParaRPr lang="en-US" sz="3200" dirty="0"/>
          </a:p>
        </p:txBody>
      </p:sp>
      <p:sp>
        <p:nvSpPr>
          <p:cNvPr id="5" name="TextBox 4">
            <a:extLst>
              <a:ext uri="{FF2B5EF4-FFF2-40B4-BE49-F238E27FC236}">
                <a16:creationId xmlns:a16="http://schemas.microsoft.com/office/drawing/2014/main" id="{62A69F5E-7395-0307-E114-F5CE072EE92D}"/>
              </a:ext>
            </a:extLst>
          </p:cNvPr>
          <p:cNvSpPr txBox="1"/>
          <p:nvPr/>
        </p:nvSpPr>
        <p:spPr>
          <a:xfrm>
            <a:off x="609600" y="1779402"/>
            <a:ext cx="9992139" cy="246221"/>
          </a:xfrm>
          <a:prstGeom prst="rect">
            <a:avLst/>
          </a:prstGeom>
          <a:noFill/>
        </p:spPr>
        <p:txBody>
          <a:bodyPr wrap="square" lIns="0" tIns="0" rIns="0" bIns="0" rtlCol="0">
            <a:spAutoFit/>
          </a:bodyPr>
          <a:lstStyle/>
          <a:p>
            <a:pPr marL="0" indent="0">
              <a:buClr>
                <a:schemeClr val="accent1"/>
              </a:buClr>
              <a:buNone/>
            </a:pPr>
            <a:r>
              <a:rPr lang="en-US" sz="1600" b="1" dirty="0">
                <a:latin typeface="Arial" panose="020B0604020202020204" pitchFamily="34" charset="0"/>
                <a:cs typeface="Arial" panose="020B0604020202020204" pitchFamily="34" charset="0"/>
              </a:rPr>
              <a:t>Building a Case for Change</a:t>
            </a:r>
            <a:endParaRPr lang="en-US" sz="16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411D4EFE-4926-8007-BE3E-21AED8376375}"/>
              </a:ext>
            </a:extLst>
          </p:cNvPr>
          <p:cNvGrpSpPr/>
          <p:nvPr/>
        </p:nvGrpSpPr>
        <p:grpSpPr>
          <a:xfrm>
            <a:off x="609600" y="2652713"/>
            <a:ext cx="10391775" cy="2552700"/>
            <a:chOff x="609600" y="2652713"/>
            <a:chExt cx="10391775" cy="2552700"/>
          </a:xfrm>
        </p:grpSpPr>
        <p:sp>
          <p:nvSpPr>
            <p:cNvPr id="10" name="Rounded Rectangle 9">
              <a:extLst>
                <a:ext uri="{FF2B5EF4-FFF2-40B4-BE49-F238E27FC236}">
                  <a16:creationId xmlns:a16="http://schemas.microsoft.com/office/drawing/2014/main" id="{D397B61A-E25A-1451-81A9-738748B07718}"/>
                </a:ext>
              </a:extLst>
            </p:cNvPr>
            <p:cNvSpPr/>
            <p:nvPr/>
          </p:nvSpPr>
          <p:spPr>
            <a:xfrm>
              <a:off x="609600" y="2652713"/>
              <a:ext cx="10391775" cy="2552700"/>
            </a:xfrm>
            <a:prstGeom prst="roundRect">
              <a:avLst>
                <a:gd name="adj" fmla="val 5196"/>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B205C801-5CC4-EA86-17BB-E8301D1098AE}"/>
                </a:ext>
              </a:extLst>
            </p:cNvPr>
            <p:cNvSpPr txBox="1"/>
            <p:nvPr/>
          </p:nvSpPr>
          <p:spPr>
            <a:xfrm>
              <a:off x="885825" y="3264009"/>
              <a:ext cx="9829800" cy="954107"/>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In Status Quo:</a:t>
              </a:r>
            </a:p>
            <a:p>
              <a:r>
                <a:rPr lang="en-US" sz="2800" dirty="0">
                  <a:solidFill>
                    <a:schemeClr val="bg1"/>
                  </a:solidFill>
                  <a:latin typeface="Arial" panose="020B0604020202020204" pitchFamily="34" charset="0"/>
                  <a:cs typeface="Arial" panose="020B0604020202020204" pitchFamily="34" charset="0"/>
                </a:rPr>
                <a:t>Envision, Don’t Just Convey</a:t>
              </a:r>
            </a:p>
          </p:txBody>
        </p:sp>
      </p:grpSp>
    </p:spTree>
    <p:extLst>
      <p:ext uri="{BB962C8B-B14F-4D97-AF65-F5344CB8AC3E}">
        <p14:creationId xmlns:p14="http://schemas.microsoft.com/office/powerpoint/2010/main" val="22345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EC30-0F4D-4CC4-0CDD-77757BBCE604}"/>
              </a:ext>
            </a:extLst>
          </p:cNvPr>
          <p:cNvSpPr>
            <a:spLocks noGrp="1"/>
          </p:cNvSpPr>
          <p:nvPr>
            <p:ph type="title"/>
          </p:nvPr>
        </p:nvSpPr>
        <p:spPr>
          <a:xfrm>
            <a:off x="609601" y="795528"/>
            <a:ext cx="10174514" cy="647700"/>
          </a:xfrm>
        </p:spPr>
        <p:txBody>
          <a:bodyPr/>
          <a:lstStyle/>
          <a:p>
            <a:r>
              <a:rPr lang="en-US"/>
              <a:t>Discussion Session Components </a:t>
            </a:r>
            <a:endParaRPr lang="en-US" dirty="0"/>
          </a:p>
        </p:txBody>
      </p:sp>
      <p:sp>
        <p:nvSpPr>
          <p:cNvPr id="3" name="Slide Number Placeholder 2">
            <a:extLst>
              <a:ext uri="{FF2B5EF4-FFF2-40B4-BE49-F238E27FC236}">
                <a16:creationId xmlns:a16="http://schemas.microsoft.com/office/drawing/2014/main" id="{DE41F2CA-6619-3FCB-3746-AADE40C88337}"/>
              </a:ext>
            </a:extLst>
          </p:cNvPr>
          <p:cNvSpPr>
            <a:spLocks noGrp="1"/>
          </p:cNvSpPr>
          <p:nvPr>
            <p:ph type="sldNum" sz="quarter" idx="11"/>
          </p:nvPr>
        </p:nvSpPr>
        <p:spPr>
          <a:xfrm>
            <a:off x="11125200" y="640080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Content Placeholder 3">
            <a:extLst>
              <a:ext uri="{FF2B5EF4-FFF2-40B4-BE49-F238E27FC236}">
                <a16:creationId xmlns:a16="http://schemas.microsoft.com/office/drawing/2014/main" id="{4BF6F423-E054-4278-CFB7-AE4CB07C0DDB}"/>
              </a:ext>
            </a:extLst>
          </p:cNvPr>
          <p:cNvSpPr>
            <a:spLocks noGrp="1"/>
          </p:cNvSpPr>
          <p:nvPr>
            <p:ph sz="quarter" idx="12"/>
          </p:nvPr>
        </p:nvSpPr>
        <p:spPr>
          <a:xfrm>
            <a:off x="615950" y="1924064"/>
            <a:ext cx="10966450" cy="4572000"/>
          </a:xfrm>
        </p:spPr>
        <p:txBody>
          <a:bodyPr>
            <a:normAutofit/>
          </a:bodyPr>
          <a:lstStyle/>
          <a:p>
            <a:pPr>
              <a:lnSpc>
                <a:spcPct val="100000"/>
              </a:lnSpc>
              <a:spcBef>
                <a:spcPts val="0"/>
              </a:spcBef>
              <a:spcAft>
                <a:spcPts val="300"/>
              </a:spcAft>
            </a:pPr>
            <a:r>
              <a:rPr lang="en-US" sz="1600" dirty="0"/>
              <a:t>Kick-Off</a:t>
            </a:r>
          </a:p>
          <a:p>
            <a:pPr>
              <a:lnSpc>
                <a:spcPct val="100000"/>
              </a:lnSpc>
              <a:spcBef>
                <a:spcPts val="0"/>
              </a:spcBef>
              <a:spcAft>
                <a:spcPts val="300"/>
              </a:spcAft>
            </a:pPr>
            <a:r>
              <a:rPr lang="en-US" sz="1600" dirty="0"/>
              <a:t>Session 1 – </a:t>
            </a:r>
            <a:r>
              <a:rPr lang="en-US" sz="1600" dirty="0">
                <a:highlight>
                  <a:srgbClr val="FFFF00"/>
                </a:highlight>
              </a:rPr>
              <a:t>(date)</a:t>
            </a:r>
          </a:p>
          <a:p>
            <a:pPr lvl="1"/>
            <a:r>
              <a:rPr lang="en-US" sz="1600" dirty="0"/>
              <a:t>Lead Yourself Through Change</a:t>
            </a:r>
          </a:p>
          <a:p>
            <a:r>
              <a:rPr lang="en-US" sz="1600" dirty="0"/>
              <a:t>Session 2 – </a:t>
            </a:r>
            <a:r>
              <a:rPr lang="en-US" sz="1600" dirty="0">
                <a:highlight>
                  <a:srgbClr val="FFFF00"/>
                </a:highlight>
              </a:rPr>
              <a:t>(date)</a:t>
            </a:r>
          </a:p>
          <a:p>
            <a:pPr lvl="1"/>
            <a:r>
              <a:rPr lang="en-US" sz="1600" dirty="0"/>
              <a:t>Lead Your Team Through Change – Part 1</a:t>
            </a:r>
          </a:p>
          <a:p>
            <a:r>
              <a:rPr lang="en-US" sz="1600" dirty="0"/>
              <a:t>Session 3 – </a:t>
            </a:r>
            <a:r>
              <a:rPr lang="en-US" sz="1600" dirty="0">
                <a:highlight>
                  <a:srgbClr val="FFFF00"/>
                </a:highlight>
              </a:rPr>
              <a:t>(date)</a:t>
            </a:r>
          </a:p>
          <a:p>
            <a:pPr lvl="1"/>
            <a:r>
              <a:rPr lang="en-US" sz="1600" dirty="0"/>
              <a:t>Lead Your Team Through Change – Part 2</a:t>
            </a:r>
          </a:p>
        </p:txBody>
      </p:sp>
    </p:spTree>
    <p:extLst>
      <p:ext uri="{BB962C8B-B14F-4D97-AF65-F5344CB8AC3E}">
        <p14:creationId xmlns:p14="http://schemas.microsoft.com/office/powerpoint/2010/main" val="268076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 Same Side Corner Rectangle 15">
            <a:extLst>
              <a:ext uri="{FF2B5EF4-FFF2-40B4-BE49-F238E27FC236}">
                <a16:creationId xmlns:a16="http://schemas.microsoft.com/office/drawing/2014/main" id="{ABA13670-8CE1-C20B-F02E-4A5A20989A1D}"/>
              </a:ext>
            </a:extLst>
          </p:cNvPr>
          <p:cNvSpPr/>
          <p:nvPr/>
        </p:nvSpPr>
        <p:spPr>
          <a:xfrm rot="16200000">
            <a:off x="7529401" y="988843"/>
            <a:ext cx="3679774" cy="564542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7" name="Picture 16" descr="A picture containing clipart&#10;&#10;Description automatically generated">
            <a:extLst>
              <a:ext uri="{FF2B5EF4-FFF2-40B4-BE49-F238E27FC236}">
                <a16:creationId xmlns:a16="http://schemas.microsoft.com/office/drawing/2014/main" id="{930FF989-C060-462E-C2DE-0E7F0584D785}"/>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2" y="2520864"/>
            <a:ext cx="508026" cy="508026"/>
          </a:xfrm>
          <a:prstGeom prst="rect">
            <a:avLst/>
          </a:prstGeom>
        </p:spPr>
      </p:pic>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2" y="3014117"/>
            <a:ext cx="5063855" cy="3046383"/>
          </a:xfrm>
        </p:spPr>
        <p:txBody>
          <a:bodyPr/>
          <a:lstStyle/>
          <a:p>
            <a:pPr lvl="1"/>
            <a:r>
              <a:rPr lang="en-US" sz="1600" dirty="0">
                <a:solidFill>
                  <a:srgbClr val="FF0000"/>
                </a:solidFill>
              </a:rPr>
              <a:t>Breakouts – Groups of 3 </a:t>
            </a:r>
            <a:endParaRPr lang="en-US" dirty="0">
              <a:solidFill>
                <a:schemeClr val="accent1"/>
              </a:solidFill>
            </a:endParaRPr>
          </a:p>
          <a:p>
            <a:pPr lvl="1"/>
            <a:r>
              <a:rPr lang="en-US" dirty="0">
                <a:solidFill>
                  <a:schemeClr val="accent1"/>
                </a:solidFill>
              </a:rPr>
              <a:t>Discussion Questions (10-15 minutes)</a:t>
            </a:r>
          </a:p>
          <a:p>
            <a:pPr marL="463550" lvl="3" indent="-285750"/>
            <a:r>
              <a:rPr lang="en-US" b="1" dirty="0"/>
              <a:t>Step 1</a:t>
            </a:r>
            <a:r>
              <a:rPr lang="en-US" dirty="0"/>
              <a:t>: Start your Case for Change by giving a brief one- or two-sentence description of the problem or opportunity targeted by the change.</a:t>
            </a:r>
          </a:p>
          <a:p>
            <a:pPr marL="463550" lvl="3" indent="-285750"/>
            <a:r>
              <a:rPr lang="en-US" b="1" dirty="0"/>
              <a:t>Step 2</a:t>
            </a:r>
            <a:r>
              <a:rPr lang="en-US" dirty="0"/>
              <a:t>: offer a one- or two-sentence description of the change that solves that problem or creates that opportunity.</a:t>
            </a:r>
          </a:p>
          <a:p>
            <a:pPr marL="463550" lvl="3" indent="-285750"/>
            <a:r>
              <a:rPr lang="en-US" b="1" dirty="0"/>
              <a:t>Give each other feedback </a:t>
            </a:r>
            <a:r>
              <a:rPr lang="en-US" dirty="0"/>
              <a:t>or ask clarifying questions </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1" y="5998466"/>
            <a:ext cx="457200" cy="365125"/>
          </a:xfrm>
        </p:spPr>
        <p:txBody>
          <a:bodyPr/>
          <a:lstStyle/>
          <a:p>
            <a:pPr lvl="0"/>
            <a:fld id="{51C557F5-C807-6C4C-A9D5-F8000D407BA5}" type="slidenum">
              <a:rPr lang="en-US" noProof="0" smtClean="0"/>
              <a:pPr lvl="0"/>
              <a:t>20</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sz="3600" dirty="0"/>
              <a:t>Lead Your Team Through Change Part 1</a:t>
            </a:r>
            <a:endParaRPr lang="en-US" dirty="0"/>
          </a:p>
        </p:txBody>
      </p:sp>
      <p:pic>
        <p:nvPicPr>
          <p:cNvPr id="5" name="Google Shape;1706;p67">
            <a:extLst>
              <a:ext uri="{FF2B5EF4-FFF2-40B4-BE49-F238E27FC236}">
                <a16:creationId xmlns:a16="http://schemas.microsoft.com/office/drawing/2014/main" id="{88557653-3978-94D5-0CF3-33174DBC3FB6}"/>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67279" y="2114065"/>
            <a:ext cx="5979294" cy="3537379"/>
          </a:xfrm>
          <a:prstGeom prst="rect">
            <a:avLst/>
          </a:prstGeom>
          <a:noFill/>
          <a:ln>
            <a:noFill/>
          </a:ln>
        </p:spPr>
      </p:pic>
      <p:sp>
        <p:nvSpPr>
          <p:cNvPr id="15" name="TextBox 14">
            <a:extLst>
              <a:ext uri="{FF2B5EF4-FFF2-40B4-BE49-F238E27FC236}">
                <a16:creationId xmlns:a16="http://schemas.microsoft.com/office/drawing/2014/main" id="{1685A339-A9C7-83B2-8D2E-7A859204D6F2}"/>
              </a:ext>
            </a:extLst>
          </p:cNvPr>
          <p:cNvSpPr txBox="1"/>
          <p:nvPr/>
        </p:nvSpPr>
        <p:spPr>
          <a:xfrm>
            <a:off x="609600" y="1779402"/>
            <a:ext cx="9992139" cy="246221"/>
          </a:xfrm>
          <a:prstGeom prst="rect">
            <a:avLst/>
          </a:prstGeom>
          <a:noFill/>
        </p:spPr>
        <p:txBody>
          <a:bodyPr wrap="square" lIns="0" tIns="0" rIns="0" bIns="0" rtlCol="0">
            <a:spAutoFit/>
          </a:bodyPr>
          <a:lstStyle/>
          <a:p>
            <a:pPr marL="0" indent="0">
              <a:buClr>
                <a:schemeClr val="accent1"/>
              </a:buClr>
              <a:buNone/>
            </a:pPr>
            <a:r>
              <a:rPr lang="en-US" sz="1600" b="1" dirty="0">
                <a:latin typeface="Arial" panose="020B0604020202020204" pitchFamily="34" charset="0"/>
                <a:cs typeface="Arial" panose="020B0604020202020204" pitchFamily="34" charset="0"/>
              </a:rPr>
              <a:t>Building a Case for Change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80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508BCB88-C93F-AA97-E31A-9700039C932F}"/>
              </a:ext>
            </a:extLst>
          </p:cNvPr>
          <p:cNvSpPr/>
          <p:nvPr/>
        </p:nvSpPr>
        <p:spPr>
          <a:xfrm rot="16200000">
            <a:off x="7661628" y="856617"/>
            <a:ext cx="3415319" cy="564542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463" y="3174464"/>
            <a:ext cx="4833937" cy="1838793"/>
          </a:xfrm>
        </p:spPr>
        <p:txBody>
          <a:bodyPr/>
          <a:lstStyle/>
          <a:p>
            <a:pPr lvl="1"/>
            <a:r>
              <a:rPr lang="en-US" dirty="0">
                <a:solidFill>
                  <a:srgbClr val="FF0000"/>
                </a:solidFill>
              </a:rPr>
              <a:t>Breakouts – Groups of 3 </a:t>
            </a:r>
          </a:p>
          <a:p>
            <a:pPr lvl="1"/>
            <a:r>
              <a:rPr lang="en-US" dirty="0">
                <a:solidFill>
                  <a:schemeClr val="accent1"/>
                </a:solidFill>
              </a:rPr>
              <a:t>Discussion Questions (10-15 minutes)</a:t>
            </a:r>
          </a:p>
          <a:p>
            <a:pPr lvl="3"/>
            <a:r>
              <a:rPr lang="en-US" dirty="0"/>
              <a:t>Step 3: Now, give a one- or two-sentence description of the benefits of the change for the organization and your team.</a:t>
            </a:r>
          </a:p>
          <a:p>
            <a:pPr lvl="3"/>
            <a:r>
              <a:rPr lang="en-US" dirty="0"/>
              <a:t>Give each other feedback or ask clarifying questions</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21</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Lead Your Team Through Change Part 1</a:t>
            </a:r>
          </a:p>
        </p:txBody>
      </p:sp>
      <p:sp>
        <p:nvSpPr>
          <p:cNvPr id="10" name="Text Placeholder 9">
            <a:extLst>
              <a:ext uri="{FF2B5EF4-FFF2-40B4-BE49-F238E27FC236}">
                <a16:creationId xmlns:a16="http://schemas.microsoft.com/office/drawing/2014/main" id="{90EE26DF-146F-C4B1-1A50-EF35E01F40D7}"/>
              </a:ext>
            </a:extLst>
          </p:cNvPr>
          <p:cNvSpPr>
            <a:spLocks noGrp="1"/>
          </p:cNvSpPr>
          <p:nvPr>
            <p:ph type="body" sz="quarter" idx="13"/>
          </p:nvPr>
        </p:nvSpPr>
        <p:spPr/>
        <p:txBody>
          <a:bodyPr/>
          <a:lstStyle/>
          <a:p>
            <a:endParaRPr lang="en-US"/>
          </a:p>
        </p:txBody>
      </p:sp>
      <p:pic>
        <p:nvPicPr>
          <p:cNvPr id="11" name="Picture 10" descr="A picture containing clipart&#10;&#10;Description automatically generated">
            <a:extLst>
              <a:ext uri="{FF2B5EF4-FFF2-40B4-BE49-F238E27FC236}">
                <a16:creationId xmlns:a16="http://schemas.microsoft.com/office/drawing/2014/main" id="{07E81EAA-E7A1-EACB-6134-86AF7A1F3101}"/>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2" y="2520864"/>
            <a:ext cx="508026" cy="508026"/>
          </a:xfrm>
          <a:prstGeom prst="rect">
            <a:avLst/>
          </a:prstGeom>
        </p:spPr>
      </p:pic>
      <p:pic>
        <p:nvPicPr>
          <p:cNvPr id="5" name="Google Shape;1706;p67">
            <a:extLst>
              <a:ext uri="{FF2B5EF4-FFF2-40B4-BE49-F238E27FC236}">
                <a16:creationId xmlns:a16="http://schemas.microsoft.com/office/drawing/2014/main" id="{88557653-3978-94D5-0CF3-33174DBC3FB6}"/>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67279" y="2114065"/>
            <a:ext cx="5979294" cy="3537379"/>
          </a:xfrm>
          <a:prstGeom prst="rect">
            <a:avLst/>
          </a:prstGeom>
          <a:noFill/>
          <a:ln>
            <a:noFill/>
          </a:ln>
        </p:spPr>
      </p:pic>
      <p:sp>
        <p:nvSpPr>
          <p:cNvPr id="15" name="TextBox 14">
            <a:extLst>
              <a:ext uri="{FF2B5EF4-FFF2-40B4-BE49-F238E27FC236}">
                <a16:creationId xmlns:a16="http://schemas.microsoft.com/office/drawing/2014/main" id="{1685A339-A9C7-83B2-8D2E-7A859204D6F2}"/>
              </a:ext>
            </a:extLst>
          </p:cNvPr>
          <p:cNvSpPr txBox="1"/>
          <p:nvPr/>
        </p:nvSpPr>
        <p:spPr>
          <a:xfrm>
            <a:off x="609600" y="1779402"/>
            <a:ext cx="9992139" cy="246221"/>
          </a:xfrm>
          <a:prstGeom prst="rect">
            <a:avLst/>
          </a:prstGeom>
          <a:noFill/>
        </p:spPr>
        <p:txBody>
          <a:bodyPr wrap="square" lIns="0" tIns="0" rIns="0" bIns="0" rtlCol="0">
            <a:spAutoFit/>
          </a:bodyPr>
          <a:lstStyle/>
          <a:p>
            <a:pPr marL="0" indent="0">
              <a:buClr>
                <a:schemeClr val="accent1"/>
              </a:buClr>
              <a:buNone/>
            </a:pPr>
            <a:r>
              <a:rPr lang="en-US" sz="1600" b="1" dirty="0">
                <a:latin typeface="Arial" panose="020B0604020202020204" pitchFamily="34" charset="0"/>
                <a:cs typeface="Arial" panose="020B0604020202020204" pitchFamily="34" charset="0"/>
              </a:rPr>
              <a:t>Building a Case for Change</a:t>
            </a:r>
            <a:endParaRPr lang="en-US" sz="1600" dirty="0">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6F02B490-78B9-97F0-299F-72330C074719}"/>
              </a:ext>
            </a:extLst>
          </p:cNvPr>
          <p:cNvSpPr/>
          <p:nvPr/>
        </p:nvSpPr>
        <p:spPr>
          <a:xfrm>
            <a:off x="942975" y="3361266"/>
            <a:ext cx="1114425" cy="239183"/>
          </a:xfrm>
          <a:prstGeom prst="roundRect">
            <a:avLst/>
          </a:prstGeom>
          <a:noFill/>
          <a:ln w="34925">
            <a:solidFill>
              <a:srgbClr val="009D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71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FB434236-61EB-498D-B91C-BE3619E4B336}" type="slidenum">
              <a:rPr kumimoji="0" lang="en-US" sz="105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sym typeface="Arial"/>
              </a:rPr>
              <a:pPr marL="0" marR="0" lvl="0" indent="0" algn="r" defTabSz="914354"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Text Placeholder 3">
            <a:extLst>
              <a:ext uri="{FF2B5EF4-FFF2-40B4-BE49-F238E27FC236}">
                <a16:creationId xmlns:a16="http://schemas.microsoft.com/office/drawing/2014/main" id="{3559C123-FF04-8BD1-B712-E8E6FA4BAA3E}"/>
              </a:ext>
            </a:extLst>
          </p:cNvPr>
          <p:cNvSpPr>
            <a:spLocks noGrp="1"/>
          </p:cNvSpPr>
          <p:nvPr>
            <p:ph type="body" sz="quarter" idx="13"/>
          </p:nvPr>
        </p:nvSpPr>
        <p:spPr/>
        <p:txBody>
          <a:bodyPr/>
          <a:lstStyle/>
          <a:p>
            <a:endParaRPr lang="en-US" dirty="0"/>
          </a:p>
        </p:txBody>
      </p:sp>
      <p:sp>
        <p:nvSpPr>
          <p:cNvPr id="5" name="Text Placeholder 4">
            <a:extLst>
              <a:ext uri="{FF2B5EF4-FFF2-40B4-BE49-F238E27FC236}">
                <a16:creationId xmlns:a16="http://schemas.microsoft.com/office/drawing/2014/main" id="{1064B5F6-71C5-54D4-4CF3-9536D48DEB17}"/>
              </a:ext>
            </a:extLst>
          </p:cNvPr>
          <p:cNvSpPr>
            <a:spLocks noGrp="1"/>
          </p:cNvSpPr>
          <p:nvPr>
            <p:ph type="body" sz="quarter" idx="14"/>
          </p:nvPr>
        </p:nvSpPr>
        <p:spPr>
          <a:xfrm>
            <a:off x="620804" y="2582333"/>
            <a:ext cx="6313395" cy="1266513"/>
          </a:xfrm>
        </p:spPr>
        <p:txBody>
          <a:bodyPr/>
          <a:lstStyle/>
          <a:p>
            <a:r>
              <a:rPr lang="en-US" sz="6600" dirty="0">
                <a:solidFill>
                  <a:srgbClr val="FFFFFF"/>
                </a:solidFill>
              </a:rPr>
              <a:t>Lead Your Team Through </a:t>
            </a:r>
            <a:br>
              <a:rPr lang="en-US" sz="6600" dirty="0">
                <a:solidFill>
                  <a:srgbClr val="FFFFFF"/>
                </a:solidFill>
              </a:rPr>
            </a:br>
            <a:r>
              <a:rPr lang="en-US" sz="6600" dirty="0">
                <a:solidFill>
                  <a:srgbClr val="FFFFFF"/>
                </a:solidFill>
              </a:rPr>
              <a:t>Change – Pt.2</a:t>
            </a:r>
            <a:endParaRPr lang="en-US" sz="6600" dirty="0"/>
          </a:p>
        </p:txBody>
      </p:sp>
      <p:grpSp>
        <p:nvGrpSpPr>
          <p:cNvPr id="8" name="Group 7">
            <a:extLst>
              <a:ext uri="{FF2B5EF4-FFF2-40B4-BE49-F238E27FC236}">
                <a16:creationId xmlns:a16="http://schemas.microsoft.com/office/drawing/2014/main" id="{3760D540-947A-2CAD-439C-336D431B7C27}"/>
              </a:ext>
            </a:extLst>
          </p:cNvPr>
          <p:cNvGrpSpPr/>
          <p:nvPr/>
        </p:nvGrpSpPr>
        <p:grpSpPr>
          <a:xfrm>
            <a:off x="4439479" y="2230816"/>
            <a:ext cx="7567315" cy="3264051"/>
            <a:chOff x="1796547" y="983743"/>
            <a:chExt cx="8953451" cy="3861940"/>
          </a:xfrm>
        </p:grpSpPr>
        <p:sp>
          <p:nvSpPr>
            <p:cNvPr id="9" name="object 15">
              <a:extLst>
                <a:ext uri="{FF2B5EF4-FFF2-40B4-BE49-F238E27FC236}">
                  <a16:creationId xmlns:a16="http://schemas.microsoft.com/office/drawing/2014/main" id="{5DAA53EB-1A03-42A7-CAA0-7BF429FAD4A7}"/>
                </a:ext>
              </a:extLst>
            </p:cNvPr>
            <p:cNvSpPr/>
            <p:nvPr/>
          </p:nvSpPr>
          <p:spPr>
            <a:xfrm>
              <a:off x="2939643" y="3118488"/>
              <a:ext cx="865505" cy="0"/>
            </a:xfrm>
            <a:custGeom>
              <a:avLst/>
              <a:gdLst/>
              <a:ahLst/>
              <a:cxnLst/>
              <a:rect l="l" t="t" r="r" b="b"/>
              <a:pathLst>
                <a:path w="865504">
                  <a:moveTo>
                    <a:pt x="865035" y="0"/>
                  </a:moveTo>
                  <a:lnTo>
                    <a:pt x="0" y="0"/>
                  </a:lnTo>
                </a:path>
              </a:pathLst>
            </a:custGeom>
            <a:ln w="90335">
              <a:solidFill>
                <a:srgbClr val="00AEEF"/>
              </a:solidFill>
            </a:ln>
          </p:spPr>
          <p:txBody>
            <a:bodyPr wrap="square" lIns="0" tIns="0" rIns="0" bIns="0" rtlCol="0"/>
            <a:lstStyle/>
            <a:p>
              <a:endParaRPr/>
            </a:p>
          </p:txBody>
        </p:sp>
        <p:sp>
          <p:nvSpPr>
            <p:cNvPr id="10" name="object 16">
              <a:extLst>
                <a:ext uri="{FF2B5EF4-FFF2-40B4-BE49-F238E27FC236}">
                  <a16:creationId xmlns:a16="http://schemas.microsoft.com/office/drawing/2014/main" id="{59692F19-FDFB-7E91-2AB7-A27F2918EA99}"/>
                </a:ext>
              </a:extLst>
            </p:cNvPr>
            <p:cNvSpPr/>
            <p:nvPr/>
          </p:nvSpPr>
          <p:spPr>
            <a:xfrm>
              <a:off x="7997652" y="1156967"/>
              <a:ext cx="2042795" cy="1974850"/>
            </a:xfrm>
            <a:custGeom>
              <a:avLst/>
              <a:gdLst/>
              <a:ahLst/>
              <a:cxnLst/>
              <a:rect l="l" t="t" r="r" b="b"/>
              <a:pathLst>
                <a:path w="2042795" h="1974850">
                  <a:moveTo>
                    <a:pt x="0" y="1974837"/>
                  </a:moveTo>
                  <a:lnTo>
                    <a:pt x="28367" y="1931660"/>
                  </a:lnTo>
                  <a:lnTo>
                    <a:pt x="56552" y="1888356"/>
                  </a:lnTo>
                  <a:lnTo>
                    <a:pt x="84584" y="1844944"/>
                  </a:lnTo>
                  <a:lnTo>
                    <a:pt x="112492" y="1801445"/>
                  </a:lnTo>
                  <a:lnTo>
                    <a:pt x="140304" y="1757878"/>
                  </a:lnTo>
                  <a:lnTo>
                    <a:pt x="168050" y="1714265"/>
                  </a:lnTo>
                  <a:lnTo>
                    <a:pt x="195758" y="1670625"/>
                  </a:lnTo>
                  <a:lnTo>
                    <a:pt x="223457" y="1626978"/>
                  </a:lnTo>
                  <a:lnTo>
                    <a:pt x="251175" y="1583346"/>
                  </a:lnTo>
                  <a:lnTo>
                    <a:pt x="278943" y="1539747"/>
                  </a:lnTo>
                  <a:lnTo>
                    <a:pt x="306788" y="1496203"/>
                  </a:lnTo>
                  <a:lnTo>
                    <a:pt x="334739" y="1452733"/>
                  </a:lnTo>
                  <a:lnTo>
                    <a:pt x="362826" y="1409358"/>
                  </a:lnTo>
                  <a:lnTo>
                    <a:pt x="391077" y="1366098"/>
                  </a:lnTo>
                  <a:lnTo>
                    <a:pt x="419520" y="1322974"/>
                  </a:lnTo>
                  <a:lnTo>
                    <a:pt x="448186" y="1280005"/>
                  </a:lnTo>
                  <a:lnTo>
                    <a:pt x="477102" y="1237211"/>
                  </a:lnTo>
                  <a:lnTo>
                    <a:pt x="506298" y="1194614"/>
                  </a:lnTo>
                  <a:lnTo>
                    <a:pt x="535802" y="1152233"/>
                  </a:lnTo>
                  <a:lnTo>
                    <a:pt x="565644" y="1110088"/>
                  </a:lnTo>
                  <a:lnTo>
                    <a:pt x="595851" y="1068200"/>
                  </a:lnTo>
                  <a:lnTo>
                    <a:pt x="626453" y="1026589"/>
                  </a:lnTo>
                  <a:lnTo>
                    <a:pt x="657480" y="985276"/>
                  </a:lnTo>
                  <a:lnTo>
                    <a:pt x="688958" y="944279"/>
                  </a:lnTo>
                  <a:lnTo>
                    <a:pt x="720918" y="903621"/>
                  </a:lnTo>
                  <a:lnTo>
                    <a:pt x="753389" y="863320"/>
                  </a:lnTo>
                  <a:lnTo>
                    <a:pt x="784598" y="826040"/>
                  </a:lnTo>
                  <a:lnTo>
                    <a:pt x="816925" y="789301"/>
                  </a:lnTo>
                  <a:lnTo>
                    <a:pt x="850326" y="753113"/>
                  </a:lnTo>
                  <a:lnTo>
                    <a:pt x="884756" y="717485"/>
                  </a:lnTo>
                  <a:lnTo>
                    <a:pt x="920171" y="682425"/>
                  </a:lnTo>
                  <a:lnTo>
                    <a:pt x="956527" y="647944"/>
                  </a:lnTo>
                  <a:lnTo>
                    <a:pt x="993780" y="614049"/>
                  </a:lnTo>
                  <a:lnTo>
                    <a:pt x="1031887" y="580749"/>
                  </a:lnTo>
                  <a:lnTo>
                    <a:pt x="1070802" y="548055"/>
                  </a:lnTo>
                  <a:lnTo>
                    <a:pt x="1110482" y="515974"/>
                  </a:lnTo>
                  <a:lnTo>
                    <a:pt x="1150883" y="484516"/>
                  </a:lnTo>
                  <a:lnTo>
                    <a:pt x="1191961" y="453689"/>
                  </a:lnTo>
                  <a:lnTo>
                    <a:pt x="1233672" y="423504"/>
                  </a:lnTo>
                  <a:lnTo>
                    <a:pt x="1275971" y="393968"/>
                  </a:lnTo>
                  <a:lnTo>
                    <a:pt x="1318815" y="365091"/>
                  </a:lnTo>
                  <a:lnTo>
                    <a:pt x="1362159" y="336881"/>
                  </a:lnTo>
                  <a:lnTo>
                    <a:pt x="1405960" y="309349"/>
                  </a:lnTo>
                  <a:lnTo>
                    <a:pt x="1450173" y="282502"/>
                  </a:lnTo>
                  <a:lnTo>
                    <a:pt x="1494754" y="256350"/>
                  </a:lnTo>
                  <a:lnTo>
                    <a:pt x="1539660" y="230902"/>
                  </a:lnTo>
                  <a:lnTo>
                    <a:pt x="1584846" y="206167"/>
                  </a:lnTo>
                  <a:lnTo>
                    <a:pt x="1630267" y="182153"/>
                  </a:lnTo>
                  <a:lnTo>
                    <a:pt x="1675881" y="158871"/>
                  </a:lnTo>
                  <a:lnTo>
                    <a:pt x="1721643" y="136328"/>
                  </a:lnTo>
                  <a:lnTo>
                    <a:pt x="1767508" y="114534"/>
                  </a:lnTo>
                  <a:lnTo>
                    <a:pt x="1813433" y="93498"/>
                  </a:lnTo>
                  <a:lnTo>
                    <a:pt x="1859374" y="73228"/>
                  </a:lnTo>
                  <a:lnTo>
                    <a:pt x="1905287" y="53735"/>
                  </a:lnTo>
                  <a:lnTo>
                    <a:pt x="1951127" y="35026"/>
                  </a:lnTo>
                  <a:lnTo>
                    <a:pt x="1996850" y="17111"/>
                  </a:lnTo>
                  <a:lnTo>
                    <a:pt x="2042414" y="0"/>
                  </a:lnTo>
                </a:path>
              </a:pathLst>
            </a:custGeom>
            <a:ln w="90335">
              <a:solidFill>
                <a:srgbClr val="ADD136"/>
              </a:solidFill>
            </a:ln>
          </p:spPr>
          <p:txBody>
            <a:bodyPr wrap="square" lIns="0" tIns="0" rIns="0" bIns="0" rtlCol="0"/>
            <a:lstStyle/>
            <a:p>
              <a:endParaRPr/>
            </a:p>
          </p:txBody>
        </p:sp>
        <p:sp>
          <p:nvSpPr>
            <p:cNvPr id="11" name="object 17">
              <a:extLst>
                <a:ext uri="{FF2B5EF4-FFF2-40B4-BE49-F238E27FC236}">
                  <a16:creationId xmlns:a16="http://schemas.microsoft.com/office/drawing/2014/main" id="{DC67FF09-2C71-5840-0D59-93FE2EC07122}"/>
                </a:ext>
              </a:extLst>
            </p:cNvPr>
            <p:cNvSpPr/>
            <p:nvPr/>
          </p:nvSpPr>
          <p:spPr>
            <a:xfrm>
              <a:off x="1796547" y="3118488"/>
              <a:ext cx="1143635" cy="0"/>
            </a:xfrm>
            <a:custGeom>
              <a:avLst/>
              <a:gdLst/>
              <a:ahLst/>
              <a:cxnLst/>
              <a:rect l="l" t="t" r="r" b="b"/>
              <a:pathLst>
                <a:path w="1143635">
                  <a:moveTo>
                    <a:pt x="1143114" y="0"/>
                  </a:moveTo>
                  <a:lnTo>
                    <a:pt x="0" y="0"/>
                  </a:lnTo>
                </a:path>
              </a:pathLst>
            </a:custGeom>
            <a:ln w="90335">
              <a:solidFill>
                <a:srgbClr val="00AEEF"/>
              </a:solidFill>
              <a:prstDash val="dot"/>
            </a:ln>
          </p:spPr>
          <p:txBody>
            <a:bodyPr wrap="square" lIns="0" tIns="0" rIns="0" bIns="0" rtlCol="0"/>
            <a:lstStyle/>
            <a:p>
              <a:endParaRPr/>
            </a:p>
          </p:txBody>
        </p:sp>
        <p:sp>
          <p:nvSpPr>
            <p:cNvPr id="12" name="object 20">
              <a:extLst>
                <a:ext uri="{FF2B5EF4-FFF2-40B4-BE49-F238E27FC236}">
                  <a16:creationId xmlns:a16="http://schemas.microsoft.com/office/drawing/2014/main" id="{9B117A5D-F10F-7CA7-79E0-F2F2D7F3554B}"/>
                </a:ext>
              </a:extLst>
            </p:cNvPr>
            <p:cNvSpPr/>
            <p:nvPr/>
          </p:nvSpPr>
          <p:spPr>
            <a:xfrm>
              <a:off x="3804668" y="3118483"/>
              <a:ext cx="2135505" cy="1727200"/>
            </a:xfrm>
            <a:custGeom>
              <a:avLst/>
              <a:gdLst/>
              <a:ahLst/>
              <a:cxnLst/>
              <a:rect l="l" t="t" r="r" b="b"/>
              <a:pathLst>
                <a:path w="2135504" h="1727200">
                  <a:moveTo>
                    <a:pt x="2134895" y="1727187"/>
                  </a:moveTo>
                  <a:lnTo>
                    <a:pt x="2083825" y="1726468"/>
                  </a:lnTo>
                  <a:lnTo>
                    <a:pt x="2033054" y="1724318"/>
                  </a:lnTo>
                  <a:lnTo>
                    <a:pt x="1982600" y="1720749"/>
                  </a:lnTo>
                  <a:lnTo>
                    <a:pt x="1932478" y="1715771"/>
                  </a:lnTo>
                  <a:lnTo>
                    <a:pt x="1882708" y="1709394"/>
                  </a:lnTo>
                  <a:lnTo>
                    <a:pt x="1833305" y="1701629"/>
                  </a:lnTo>
                  <a:lnTo>
                    <a:pt x="1784287" y="1692488"/>
                  </a:lnTo>
                  <a:lnTo>
                    <a:pt x="1735671" y="1681980"/>
                  </a:lnTo>
                  <a:lnTo>
                    <a:pt x="1687475" y="1670117"/>
                  </a:lnTo>
                  <a:lnTo>
                    <a:pt x="1639715" y="1656909"/>
                  </a:lnTo>
                  <a:lnTo>
                    <a:pt x="1592410" y="1642367"/>
                  </a:lnTo>
                  <a:lnTo>
                    <a:pt x="1545575" y="1626501"/>
                  </a:lnTo>
                  <a:lnTo>
                    <a:pt x="1499229" y="1609323"/>
                  </a:lnTo>
                  <a:lnTo>
                    <a:pt x="1453388" y="1590844"/>
                  </a:lnTo>
                  <a:lnTo>
                    <a:pt x="1408070" y="1571073"/>
                  </a:lnTo>
                  <a:lnTo>
                    <a:pt x="1363293" y="1550021"/>
                  </a:lnTo>
                  <a:lnTo>
                    <a:pt x="1319072" y="1527700"/>
                  </a:lnTo>
                  <a:lnTo>
                    <a:pt x="1275426" y="1504120"/>
                  </a:lnTo>
                  <a:lnTo>
                    <a:pt x="1232371" y="1479292"/>
                  </a:lnTo>
                  <a:lnTo>
                    <a:pt x="1189925" y="1453226"/>
                  </a:lnTo>
                  <a:lnTo>
                    <a:pt x="1148106" y="1425934"/>
                  </a:lnTo>
                  <a:lnTo>
                    <a:pt x="1106930" y="1397425"/>
                  </a:lnTo>
                  <a:lnTo>
                    <a:pt x="1066414" y="1367712"/>
                  </a:lnTo>
                  <a:lnTo>
                    <a:pt x="1026576" y="1336803"/>
                  </a:lnTo>
                  <a:lnTo>
                    <a:pt x="987433" y="1304711"/>
                  </a:lnTo>
                  <a:lnTo>
                    <a:pt x="949002" y="1271445"/>
                  </a:lnTo>
                  <a:lnTo>
                    <a:pt x="911301" y="1237018"/>
                  </a:lnTo>
                  <a:lnTo>
                    <a:pt x="875423" y="1202550"/>
                  </a:lnTo>
                  <a:lnTo>
                    <a:pt x="840388" y="1167254"/>
                  </a:lnTo>
                  <a:lnTo>
                    <a:pt x="806191" y="1131162"/>
                  </a:lnTo>
                  <a:lnTo>
                    <a:pt x="772828" y="1094305"/>
                  </a:lnTo>
                  <a:lnTo>
                    <a:pt x="740296" y="1056713"/>
                  </a:lnTo>
                  <a:lnTo>
                    <a:pt x="708590" y="1018418"/>
                  </a:lnTo>
                  <a:lnTo>
                    <a:pt x="677705" y="979450"/>
                  </a:lnTo>
                  <a:lnTo>
                    <a:pt x="647638" y="939841"/>
                  </a:lnTo>
                  <a:lnTo>
                    <a:pt x="618385" y="899622"/>
                  </a:lnTo>
                  <a:lnTo>
                    <a:pt x="589940" y="858823"/>
                  </a:lnTo>
                  <a:lnTo>
                    <a:pt x="562301" y="817475"/>
                  </a:lnTo>
                  <a:lnTo>
                    <a:pt x="535463" y="775611"/>
                  </a:lnTo>
                  <a:lnTo>
                    <a:pt x="509422" y="733259"/>
                  </a:lnTo>
                  <a:lnTo>
                    <a:pt x="482782" y="687470"/>
                  </a:lnTo>
                  <a:lnTo>
                    <a:pt x="457482" y="641105"/>
                  </a:lnTo>
                  <a:lnTo>
                    <a:pt x="433294" y="594260"/>
                  </a:lnTo>
                  <a:lnTo>
                    <a:pt x="409992" y="547030"/>
                  </a:lnTo>
                  <a:lnTo>
                    <a:pt x="387349" y="499511"/>
                  </a:lnTo>
                  <a:lnTo>
                    <a:pt x="365140" y="451799"/>
                  </a:lnTo>
                  <a:lnTo>
                    <a:pt x="343138" y="403988"/>
                  </a:lnTo>
                  <a:lnTo>
                    <a:pt x="321117" y="356176"/>
                  </a:lnTo>
                  <a:lnTo>
                    <a:pt x="298849" y="308456"/>
                  </a:lnTo>
                  <a:lnTo>
                    <a:pt x="276109" y="260926"/>
                  </a:lnTo>
                  <a:lnTo>
                    <a:pt x="252671" y="213680"/>
                  </a:lnTo>
                  <a:lnTo>
                    <a:pt x="228307" y="166814"/>
                  </a:lnTo>
                  <a:lnTo>
                    <a:pt x="194544" y="107389"/>
                  </a:lnTo>
                  <a:lnTo>
                    <a:pt x="170959" y="75859"/>
                  </a:lnTo>
                  <a:lnTo>
                    <a:pt x="141081" y="46681"/>
                  </a:lnTo>
                  <a:lnTo>
                    <a:pt x="103540" y="22529"/>
                  </a:lnTo>
                  <a:lnTo>
                    <a:pt x="56969" y="6078"/>
                  </a:lnTo>
                  <a:lnTo>
                    <a:pt x="0" y="0"/>
                  </a:lnTo>
                </a:path>
              </a:pathLst>
            </a:custGeom>
            <a:ln w="90335">
              <a:solidFill>
                <a:srgbClr val="F47720"/>
              </a:solidFill>
            </a:ln>
          </p:spPr>
          <p:txBody>
            <a:bodyPr wrap="square" lIns="0" tIns="0" rIns="0" bIns="0" rtlCol="0"/>
            <a:lstStyle/>
            <a:p>
              <a:endParaRPr dirty="0"/>
            </a:p>
          </p:txBody>
        </p:sp>
        <p:sp>
          <p:nvSpPr>
            <p:cNvPr id="13" name="object 21">
              <a:extLst>
                <a:ext uri="{FF2B5EF4-FFF2-40B4-BE49-F238E27FC236}">
                  <a16:creationId xmlns:a16="http://schemas.microsoft.com/office/drawing/2014/main" id="{0C5389A8-6D89-C423-47A1-849A060B59BB}"/>
                </a:ext>
              </a:extLst>
            </p:cNvPr>
            <p:cNvSpPr/>
            <p:nvPr/>
          </p:nvSpPr>
          <p:spPr>
            <a:xfrm>
              <a:off x="5939566" y="3131804"/>
              <a:ext cx="2058670" cy="1713864"/>
            </a:xfrm>
            <a:custGeom>
              <a:avLst/>
              <a:gdLst/>
              <a:ahLst/>
              <a:cxnLst/>
              <a:rect l="l" t="t" r="r" b="b"/>
              <a:pathLst>
                <a:path w="2058670" h="1713864">
                  <a:moveTo>
                    <a:pt x="2058085" y="0"/>
                  </a:moveTo>
                  <a:lnTo>
                    <a:pt x="2042282" y="23847"/>
                  </a:lnTo>
                  <a:lnTo>
                    <a:pt x="2026415" y="47647"/>
                  </a:lnTo>
                  <a:lnTo>
                    <a:pt x="2010476" y="71394"/>
                  </a:lnTo>
                  <a:lnTo>
                    <a:pt x="1994458" y="95084"/>
                  </a:lnTo>
                  <a:lnTo>
                    <a:pt x="1966754" y="136297"/>
                  </a:lnTo>
                  <a:lnTo>
                    <a:pt x="1939201" y="178012"/>
                  </a:lnTo>
                  <a:lnTo>
                    <a:pt x="1911763" y="220172"/>
                  </a:lnTo>
                  <a:lnTo>
                    <a:pt x="1884407" y="262720"/>
                  </a:lnTo>
                  <a:lnTo>
                    <a:pt x="1857097" y="305597"/>
                  </a:lnTo>
                  <a:lnTo>
                    <a:pt x="1829799" y="348745"/>
                  </a:lnTo>
                  <a:lnTo>
                    <a:pt x="1802477" y="392106"/>
                  </a:lnTo>
                  <a:lnTo>
                    <a:pt x="1775097" y="435623"/>
                  </a:lnTo>
                  <a:lnTo>
                    <a:pt x="1747624" y="479236"/>
                  </a:lnTo>
                  <a:lnTo>
                    <a:pt x="1720024" y="522889"/>
                  </a:lnTo>
                  <a:lnTo>
                    <a:pt x="1692260" y="566523"/>
                  </a:lnTo>
                  <a:lnTo>
                    <a:pt x="1664300" y="610081"/>
                  </a:lnTo>
                  <a:lnTo>
                    <a:pt x="1636107" y="653503"/>
                  </a:lnTo>
                  <a:lnTo>
                    <a:pt x="1607646" y="696733"/>
                  </a:lnTo>
                  <a:lnTo>
                    <a:pt x="1578884" y="739711"/>
                  </a:lnTo>
                  <a:lnTo>
                    <a:pt x="1549786" y="782381"/>
                  </a:lnTo>
                  <a:lnTo>
                    <a:pt x="1520315" y="824685"/>
                  </a:lnTo>
                  <a:lnTo>
                    <a:pt x="1490438" y="866563"/>
                  </a:lnTo>
                  <a:lnTo>
                    <a:pt x="1460120" y="907959"/>
                  </a:lnTo>
                  <a:lnTo>
                    <a:pt x="1429326" y="948813"/>
                  </a:lnTo>
                  <a:lnTo>
                    <a:pt x="1398021" y="989069"/>
                  </a:lnTo>
                  <a:lnTo>
                    <a:pt x="1366171" y="1028668"/>
                  </a:lnTo>
                  <a:lnTo>
                    <a:pt x="1333739" y="1067553"/>
                  </a:lnTo>
                  <a:lnTo>
                    <a:pt x="1300693" y="1105664"/>
                  </a:lnTo>
                  <a:lnTo>
                    <a:pt x="1266996" y="1142945"/>
                  </a:lnTo>
                  <a:lnTo>
                    <a:pt x="1232614" y="1179337"/>
                  </a:lnTo>
                  <a:lnTo>
                    <a:pt x="1197512" y="1214782"/>
                  </a:lnTo>
                  <a:lnTo>
                    <a:pt x="1161656" y="1249222"/>
                  </a:lnTo>
                  <a:lnTo>
                    <a:pt x="1125127" y="1282428"/>
                  </a:lnTo>
                  <a:lnTo>
                    <a:pt x="1087673" y="1314548"/>
                  </a:lnTo>
                  <a:lnTo>
                    <a:pt x="1049329" y="1345567"/>
                  </a:lnTo>
                  <a:lnTo>
                    <a:pt x="1010129" y="1375465"/>
                  </a:lnTo>
                  <a:lnTo>
                    <a:pt x="970107" y="1404224"/>
                  </a:lnTo>
                  <a:lnTo>
                    <a:pt x="929296" y="1431829"/>
                  </a:lnTo>
                  <a:lnTo>
                    <a:pt x="887731" y="1458259"/>
                  </a:lnTo>
                  <a:lnTo>
                    <a:pt x="845447" y="1483498"/>
                  </a:lnTo>
                  <a:lnTo>
                    <a:pt x="802476" y="1507529"/>
                  </a:lnTo>
                  <a:lnTo>
                    <a:pt x="758854" y="1530332"/>
                  </a:lnTo>
                  <a:lnTo>
                    <a:pt x="714613" y="1551891"/>
                  </a:lnTo>
                  <a:lnTo>
                    <a:pt x="669788" y="1572188"/>
                  </a:lnTo>
                  <a:lnTo>
                    <a:pt x="624414" y="1591205"/>
                  </a:lnTo>
                  <a:lnTo>
                    <a:pt x="578524" y="1608924"/>
                  </a:lnTo>
                  <a:lnTo>
                    <a:pt x="532152" y="1625327"/>
                  </a:lnTo>
                  <a:lnTo>
                    <a:pt x="485332" y="1640397"/>
                  </a:lnTo>
                  <a:lnTo>
                    <a:pt x="438099" y="1654116"/>
                  </a:lnTo>
                  <a:lnTo>
                    <a:pt x="390486" y="1666467"/>
                  </a:lnTo>
                  <a:lnTo>
                    <a:pt x="342527" y="1677431"/>
                  </a:lnTo>
                  <a:lnTo>
                    <a:pt x="294257" y="1686990"/>
                  </a:lnTo>
                  <a:lnTo>
                    <a:pt x="245709" y="1695128"/>
                  </a:lnTo>
                  <a:lnTo>
                    <a:pt x="196918" y="1701826"/>
                  </a:lnTo>
                  <a:lnTo>
                    <a:pt x="147918" y="1707066"/>
                  </a:lnTo>
                  <a:lnTo>
                    <a:pt x="98742" y="1710831"/>
                  </a:lnTo>
                  <a:lnTo>
                    <a:pt x="49424" y="1713103"/>
                  </a:lnTo>
                  <a:lnTo>
                    <a:pt x="0" y="1713864"/>
                  </a:lnTo>
                </a:path>
              </a:pathLst>
            </a:custGeom>
            <a:ln w="90335">
              <a:solidFill>
                <a:srgbClr val="FBAC2B"/>
              </a:solidFill>
            </a:ln>
          </p:spPr>
          <p:txBody>
            <a:bodyPr wrap="square" lIns="0" tIns="0" rIns="0" bIns="0" rtlCol="0"/>
            <a:lstStyle/>
            <a:p>
              <a:endParaRPr/>
            </a:p>
          </p:txBody>
        </p:sp>
        <p:sp>
          <p:nvSpPr>
            <p:cNvPr id="14" name="object 22">
              <a:extLst>
                <a:ext uri="{FF2B5EF4-FFF2-40B4-BE49-F238E27FC236}">
                  <a16:creationId xmlns:a16="http://schemas.microsoft.com/office/drawing/2014/main" id="{FFDA73E9-C86D-900A-35D5-3409792B82B5}"/>
                </a:ext>
              </a:extLst>
            </p:cNvPr>
            <p:cNvSpPr/>
            <p:nvPr/>
          </p:nvSpPr>
          <p:spPr>
            <a:xfrm>
              <a:off x="10040068" y="983743"/>
              <a:ext cx="709930" cy="173355"/>
            </a:xfrm>
            <a:custGeom>
              <a:avLst/>
              <a:gdLst/>
              <a:ahLst/>
              <a:cxnLst/>
              <a:rect l="l" t="t" r="r" b="b"/>
              <a:pathLst>
                <a:path w="709929" h="173355">
                  <a:moveTo>
                    <a:pt x="0" y="173227"/>
                  </a:moveTo>
                  <a:lnTo>
                    <a:pt x="125047" y="126222"/>
                  </a:lnTo>
                  <a:lnTo>
                    <a:pt x="240668" y="92509"/>
                  </a:lnTo>
                  <a:lnTo>
                    <a:pt x="413405" y="55849"/>
                  </a:lnTo>
                  <a:lnTo>
                    <a:pt x="709803" y="0"/>
                  </a:lnTo>
                </a:path>
              </a:pathLst>
            </a:custGeom>
            <a:ln w="90335">
              <a:solidFill>
                <a:srgbClr val="ADD136"/>
              </a:solidFill>
              <a:prstDash val="dot"/>
            </a:ln>
          </p:spPr>
          <p:txBody>
            <a:bodyPr wrap="square" lIns="0" tIns="0" rIns="0" bIns="0" rtlCol="0"/>
            <a:lstStyle/>
            <a:p>
              <a:endParaRPr/>
            </a:p>
          </p:txBody>
        </p:sp>
      </p:grpSp>
    </p:spTree>
    <p:extLst>
      <p:ext uri="{BB962C8B-B14F-4D97-AF65-F5344CB8AC3E}">
        <p14:creationId xmlns:p14="http://schemas.microsoft.com/office/powerpoint/2010/main" val="282193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23</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noProof="0" dirty="0"/>
              <a:t>Lead Your Team Through Change Part 2</a:t>
            </a:r>
          </a:p>
        </p:txBody>
      </p:sp>
      <p:sp>
        <p:nvSpPr>
          <p:cNvPr id="19" name="Text Placeholder 18">
            <a:extLst>
              <a:ext uri="{FF2B5EF4-FFF2-40B4-BE49-F238E27FC236}">
                <a16:creationId xmlns:a16="http://schemas.microsoft.com/office/drawing/2014/main" id="{E159BA0F-E615-51BD-FE60-F7EDDF6C8307}"/>
              </a:ext>
            </a:extLst>
          </p:cNvPr>
          <p:cNvSpPr>
            <a:spLocks noGrp="1"/>
          </p:cNvSpPr>
          <p:nvPr>
            <p:ph type="body" sz="quarter" idx="13"/>
          </p:nvPr>
        </p:nvSpPr>
        <p:spPr/>
        <p:txBody>
          <a:bodyPr/>
          <a:lstStyle/>
          <a:p>
            <a:r>
              <a:rPr lang="en-US" sz="1600" dirty="0"/>
              <a:t>Weeks 5 &amp; 6 of On Demand Course</a:t>
            </a:r>
            <a:endParaRPr lang="en-US" dirty="0"/>
          </a:p>
        </p:txBody>
      </p:sp>
      <p:pic>
        <p:nvPicPr>
          <p:cNvPr id="5" name="Google Shape;1706;p67">
            <a:extLst>
              <a:ext uri="{FF2B5EF4-FFF2-40B4-BE49-F238E27FC236}">
                <a16:creationId xmlns:a16="http://schemas.microsoft.com/office/drawing/2014/main" id="{88557653-3978-94D5-0CF3-33174DBC3FB6}"/>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67279" y="2114065"/>
            <a:ext cx="5979294" cy="3537379"/>
          </a:xfrm>
          <a:prstGeom prst="rect">
            <a:avLst/>
          </a:prstGeom>
          <a:noFill/>
          <a:ln>
            <a:noFill/>
          </a:ln>
        </p:spPr>
      </p:pic>
      <p:sp>
        <p:nvSpPr>
          <p:cNvPr id="15" name="TextBox 14">
            <a:extLst>
              <a:ext uri="{FF2B5EF4-FFF2-40B4-BE49-F238E27FC236}">
                <a16:creationId xmlns:a16="http://schemas.microsoft.com/office/drawing/2014/main" id="{1685A339-A9C7-83B2-8D2E-7A859204D6F2}"/>
              </a:ext>
            </a:extLst>
          </p:cNvPr>
          <p:cNvSpPr txBox="1"/>
          <p:nvPr/>
        </p:nvSpPr>
        <p:spPr>
          <a:xfrm>
            <a:off x="609600" y="1779402"/>
            <a:ext cx="9992139" cy="246221"/>
          </a:xfrm>
          <a:prstGeom prst="rect">
            <a:avLst/>
          </a:prstGeom>
          <a:noFill/>
        </p:spPr>
        <p:txBody>
          <a:bodyPr wrap="square" lIns="0" tIns="0" rIns="0" bIns="0" rtlCol="0">
            <a:spAutoFit/>
          </a:bodyPr>
          <a:lstStyle/>
          <a:p>
            <a:pPr marL="0" indent="0">
              <a:buClr>
                <a:schemeClr val="accent1"/>
              </a:buClr>
              <a:buNone/>
            </a:pPr>
            <a:r>
              <a:rPr lang="en-US" sz="1600" b="1" dirty="0">
                <a:latin typeface="Arial" panose="020B0604020202020204" pitchFamily="34" charset="0"/>
                <a:cs typeface="Arial" panose="020B0604020202020204" pitchFamily="34" charset="0"/>
              </a:rPr>
              <a:t>The Zone of Disruption</a:t>
            </a:r>
            <a:endParaRPr lang="en-US" sz="1600" dirty="0">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6F02B490-78B9-97F0-299F-72330C074719}"/>
              </a:ext>
            </a:extLst>
          </p:cNvPr>
          <p:cNvSpPr/>
          <p:nvPr/>
        </p:nvSpPr>
        <p:spPr>
          <a:xfrm>
            <a:off x="2157412" y="3361266"/>
            <a:ext cx="1114425" cy="239183"/>
          </a:xfrm>
          <a:prstGeom prst="roundRect">
            <a:avLst/>
          </a:prstGeom>
          <a:noFill/>
          <a:ln w="34925">
            <a:solidFill>
              <a:srgbClr val="F076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31E4E231-12A1-7226-C584-2AFE249FBE10}"/>
              </a:ext>
            </a:extLst>
          </p:cNvPr>
          <p:cNvGrpSpPr/>
          <p:nvPr/>
        </p:nvGrpSpPr>
        <p:grpSpPr>
          <a:xfrm>
            <a:off x="6900863" y="2228850"/>
            <a:ext cx="4357687" cy="1013546"/>
            <a:chOff x="6900863" y="2228850"/>
            <a:chExt cx="4357687" cy="1013546"/>
          </a:xfrm>
        </p:grpSpPr>
        <p:sp>
          <p:nvSpPr>
            <p:cNvPr id="9" name="TextBox 8">
              <a:extLst>
                <a:ext uri="{FF2B5EF4-FFF2-40B4-BE49-F238E27FC236}">
                  <a16:creationId xmlns:a16="http://schemas.microsoft.com/office/drawing/2014/main" id="{F502FAE5-4D7A-1D27-AC73-F7B5B0413881}"/>
                </a:ext>
              </a:extLst>
            </p:cNvPr>
            <p:cNvSpPr txBox="1"/>
            <p:nvPr/>
          </p:nvSpPr>
          <p:spPr>
            <a:xfrm>
              <a:off x="7318649" y="2412457"/>
              <a:ext cx="3522113" cy="600164"/>
            </a:xfrm>
            <a:prstGeom prst="rect">
              <a:avLst/>
            </a:prstGeom>
            <a:noFill/>
            <a:ln w="28575">
              <a:noFill/>
            </a:ln>
          </p:spPr>
          <p:txBody>
            <a:bodyPr wrap="square" lIns="0" tIns="0" rIns="0" rtlCol="0">
              <a:spAutoFit/>
            </a:bodyPr>
            <a:lstStyle/>
            <a:p>
              <a:r>
                <a:rPr lang="en-US" b="1" dirty="0">
                  <a:latin typeface="Arial" panose="020B0604020202020204" pitchFamily="34" charset="0"/>
                  <a:cs typeface="Arial" panose="020B0604020202020204" pitchFamily="34" charset="0"/>
                </a:rPr>
                <a:t>Dialoguing about Reactions: </a:t>
              </a:r>
              <a:r>
                <a:rPr lang="en-US" dirty="0">
                  <a:latin typeface="Arial" panose="020B0604020202020204" pitchFamily="34" charset="0"/>
                  <a:cs typeface="Arial" panose="020B0604020202020204" pitchFamily="34" charset="0"/>
                </a:rPr>
                <a:t>use the </a:t>
              </a:r>
              <a:r>
                <a:rPr lang="en-US" dirty="0">
                  <a:solidFill>
                    <a:srgbClr val="F07623"/>
                  </a:solidFill>
                  <a:latin typeface="Arial" panose="020B0604020202020204" pitchFamily="34" charset="0"/>
                  <a:cs typeface="Arial" panose="020B0604020202020204" pitchFamily="34" charset="0"/>
                </a:rPr>
                <a:t>Toward or Away tool</a:t>
              </a:r>
            </a:p>
          </p:txBody>
        </p:sp>
        <p:sp>
          <p:nvSpPr>
            <p:cNvPr id="13" name="Rounded Rectangle 12">
              <a:extLst>
                <a:ext uri="{FF2B5EF4-FFF2-40B4-BE49-F238E27FC236}">
                  <a16:creationId xmlns:a16="http://schemas.microsoft.com/office/drawing/2014/main" id="{ABD70161-731C-5FAC-C372-5E0E71FB4DC1}"/>
                </a:ext>
              </a:extLst>
            </p:cNvPr>
            <p:cNvSpPr/>
            <p:nvPr/>
          </p:nvSpPr>
          <p:spPr>
            <a:xfrm>
              <a:off x="6900863" y="2228850"/>
              <a:ext cx="4357687" cy="1013546"/>
            </a:xfrm>
            <a:prstGeom prst="roundRect">
              <a:avLst>
                <a:gd name="adj" fmla="val 9524"/>
              </a:avLst>
            </a:prstGeom>
            <a:noFill/>
            <a:ln w="38100">
              <a:solidFill>
                <a:srgbClr val="F076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BFC4648-BFF8-998D-E57B-D4C1F1B045D9}"/>
              </a:ext>
            </a:extLst>
          </p:cNvPr>
          <p:cNvGrpSpPr/>
          <p:nvPr/>
        </p:nvGrpSpPr>
        <p:grpSpPr>
          <a:xfrm>
            <a:off x="6900863" y="3428999"/>
            <a:ext cx="4357687" cy="1352693"/>
            <a:chOff x="6900863" y="3428999"/>
            <a:chExt cx="4357687" cy="1352693"/>
          </a:xfrm>
        </p:grpSpPr>
        <p:sp>
          <p:nvSpPr>
            <p:cNvPr id="10" name="TextBox 9">
              <a:extLst>
                <a:ext uri="{FF2B5EF4-FFF2-40B4-BE49-F238E27FC236}">
                  <a16:creationId xmlns:a16="http://schemas.microsoft.com/office/drawing/2014/main" id="{2F9FF0C9-9770-D8E9-5DA8-3DCA11381665}"/>
                </a:ext>
              </a:extLst>
            </p:cNvPr>
            <p:cNvSpPr txBox="1"/>
            <p:nvPr/>
          </p:nvSpPr>
          <p:spPr>
            <a:xfrm>
              <a:off x="7318648" y="3686544"/>
              <a:ext cx="3522113" cy="877163"/>
            </a:xfrm>
            <a:prstGeom prst="rect">
              <a:avLst/>
            </a:prstGeom>
            <a:noFill/>
            <a:ln w="28575">
              <a:noFill/>
            </a:ln>
          </p:spPr>
          <p:txBody>
            <a:bodyPr wrap="square" lIns="0" tIns="0" rIns="0" rtlCol="0">
              <a:spAutoFit/>
            </a:bodyPr>
            <a:lstStyle/>
            <a:p>
              <a:r>
                <a:rPr lang="en-US" b="1" dirty="0">
                  <a:latin typeface="Arial" panose="020B0604020202020204" pitchFamily="34" charset="0"/>
                  <a:cs typeface="Arial" panose="020B0604020202020204" pitchFamily="34" charset="0"/>
                </a:rPr>
                <a:t>Dialoguing about Results and Actions: </a:t>
              </a:r>
              <a:r>
                <a:rPr lang="en-US" dirty="0">
                  <a:latin typeface="Arial" panose="020B0604020202020204" pitchFamily="34" charset="0"/>
                  <a:cs typeface="Arial" panose="020B0604020202020204" pitchFamily="34" charset="0"/>
                </a:rPr>
                <a:t>use the </a:t>
              </a:r>
              <a:r>
                <a:rPr lang="en-US" dirty="0">
                  <a:solidFill>
                    <a:srgbClr val="F07623"/>
                  </a:solidFill>
                  <a:latin typeface="Arial" panose="020B0604020202020204" pitchFamily="34" charset="0"/>
                  <a:cs typeface="Arial" panose="020B0604020202020204" pitchFamily="34" charset="0"/>
                </a:rPr>
                <a:t>Moving from and Moving To tool</a:t>
              </a:r>
            </a:p>
          </p:txBody>
        </p:sp>
        <p:sp>
          <p:nvSpPr>
            <p:cNvPr id="14" name="Rounded Rectangle 13">
              <a:extLst>
                <a:ext uri="{FF2B5EF4-FFF2-40B4-BE49-F238E27FC236}">
                  <a16:creationId xmlns:a16="http://schemas.microsoft.com/office/drawing/2014/main" id="{81036702-01A8-FD27-EC8E-1C17249E6794}"/>
                </a:ext>
              </a:extLst>
            </p:cNvPr>
            <p:cNvSpPr/>
            <p:nvPr/>
          </p:nvSpPr>
          <p:spPr>
            <a:xfrm>
              <a:off x="6900863" y="3428999"/>
              <a:ext cx="4357687" cy="1352693"/>
            </a:xfrm>
            <a:prstGeom prst="roundRect">
              <a:avLst>
                <a:gd name="adj" fmla="val 9524"/>
              </a:avLst>
            </a:prstGeom>
            <a:noFill/>
            <a:ln w="38100">
              <a:solidFill>
                <a:srgbClr val="F076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021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508BCB88-C93F-AA97-E31A-9700039C932F}"/>
              </a:ext>
            </a:extLst>
          </p:cNvPr>
          <p:cNvSpPr/>
          <p:nvPr/>
        </p:nvSpPr>
        <p:spPr>
          <a:xfrm rot="16200000">
            <a:off x="7582836" y="918448"/>
            <a:ext cx="3572902" cy="564542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3"/>
            <a:ext cx="4834359" cy="2697907"/>
          </a:xfrm>
        </p:spPr>
        <p:txBody>
          <a:bodyPr/>
          <a:lstStyle/>
          <a:p>
            <a:pPr lvl="1"/>
            <a:r>
              <a:rPr lang="en-US" sz="1600" dirty="0">
                <a:solidFill>
                  <a:srgbClr val="FF0000"/>
                </a:solidFill>
              </a:rPr>
              <a:t>Breakouts – Groups of 3 </a:t>
            </a:r>
            <a:endParaRPr lang="en-US" dirty="0">
              <a:solidFill>
                <a:schemeClr val="accent1"/>
              </a:solidFill>
            </a:endParaRPr>
          </a:p>
          <a:p>
            <a:pPr lvl="1"/>
            <a:r>
              <a:rPr lang="en-US" dirty="0">
                <a:solidFill>
                  <a:schemeClr val="accent1"/>
                </a:solidFill>
              </a:rPr>
              <a:t>Discussion Questions (10-15 minutes)</a:t>
            </a:r>
          </a:p>
          <a:p>
            <a:pPr marL="463550" lvl="3" indent="-285750"/>
            <a:r>
              <a:rPr lang="en-US" dirty="0"/>
              <a:t>Pull up your completed </a:t>
            </a:r>
            <a:r>
              <a:rPr lang="en-US" b="1" dirty="0">
                <a:solidFill>
                  <a:srgbClr val="F07623"/>
                </a:solidFill>
              </a:rPr>
              <a:t>Toward or Away Tool </a:t>
            </a:r>
            <a:r>
              <a:rPr lang="en-US" dirty="0"/>
              <a:t>and the </a:t>
            </a:r>
            <a:r>
              <a:rPr lang="en-US" b="1" dirty="0">
                <a:solidFill>
                  <a:srgbClr val="F07623"/>
                </a:solidFill>
              </a:rPr>
              <a:t>Managing Reactions Card</a:t>
            </a:r>
          </a:p>
          <a:p>
            <a:pPr marL="463550" lvl="3" indent="-285750"/>
            <a:r>
              <a:rPr lang="en-US" dirty="0"/>
              <a:t>Choose 1 person and share how they seem to be reacting to the change (move, minimize, wait, resist, quit).  Why might they be reacting that way?</a:t>
            </a:r>
          </a:p>
          <a:p>
            <a:pPr marL="463550" lvl="3" indent="-285750"/>
            <a:r>
              <a:rPr lang="en-US" dirty="0"/>
              <a:t>Using the </a:t>
            </a:r>
            <a:r>
              <a:rPr lang="en-US" b="1" dirty="0">
                <a:solidFill>
                  <a:srgbClr val="F07623"/>
                </a:solidFill>
              </a:rPr>
              <a:t>Managing Reactions Card </a:t>
            </a:r>
            <a:r>
              <a:rPr lang="en-US" dirty="0"/>
              <a:t>for guidance, what’s one or two questions you can ask to help move towards the change?</a:t>
            </a:r>
          </a:p>
          <a:p>
            <a:pPr lvl="2"/>
            <a:endParaRPr lang="en-US"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24</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noProof="0" dirty="0"/>
              <a:t>Lead Your Team Through Change Part 2</a:t>
            </a:r>
            <a:endParaRPr lang="en-US" dirty="0"/>
          </a:p>
        </p:txBody>
      </p:sp>
      <p:sp>
        <p:nvSpPr>
          <p:cNvPr id="13" name="Text Placeholder 12">
            <a:extLst>
              <a:ext uri="{FF2B5EF4-FFF2-40B4-BE49-F238E27FC236}">
                <a16:creationId xmlns:a16="http://schemas.microsoft.com/office/drawing/2014/main" id="{A189C199-2E3F-94BB-1535-00CFDF98A169}"/>
              </a:ext>
            </a:extLst>
          </p:cNvPr>
          <p:cNvSpPr>
            <a:spLocks noGrp="1"/>
          </p:cNvSpPr>
          <p:nvPr>
            <p:ph type="body" sz="quarter" idx="13"/>
          </p:nvPr>
        </p:nvSpPr>
        <p:spPr/>
        <p:txBody>
          <a:bodyPr/>
          <a:lstStyle/>
          <a:p>
            <a:r>
              <a:rPr lang="en-US" sz="1600" dirty="0"/>
              <a:t>Weeks 5 &amp; 6 of On Demand Course</a:t>
            </a:r>
            <a:endParaRPr lang="en-US" dirty="0"/>
          </a:p>
        </p:txBody>
      </p:sp>
      <p:pic>
        <p:nvPicPr>
          <p:cNvPr id="11" name="Picture 10" descr="A picture containing clipart&#10;&#10;Description automatically generated">
            <a:extLst>
              <a:ext uri="{FF2B5EF4-FFF2-40B4-BE49-F238E27FC236}">
                <a16:creationId xmlns:a16="http://schemas.microsoft.com/office/drawing/2014/main" id="{07E81EAA-E7A1-EACB-6134-86AF7A1F3101}"/>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14066"/>
            <a:ext cx="508026" cy="508026"/>
          </a:xfrm>
          <a:prstGeom prst="rect">
            <a:avLst/>
          </a:prstGeom>
        </p:spPr>
      </p:pic>
      <p:pic>
        <p:nvPicPr>
          <p:cNvPr id="5" name="Picture 4">
            <a:extLst>
              <a:ext uri="{FF2B5EF4-FFF2-40B4-BE49-F238E27FC236}">
                <a16:creationId xmlns:a16="http://schemas.microsoft.com/office/drawing/2014/main" id="{787959D0-552F-8AF5-F8B7-BED37EF33E19}"/>
              </a:ext>
            </a:extLst>
          </p:cNvPr>
          <p:cNvPicPr>
            <a:picLocks noChangeAspect="1"/>
          </p:cNvPicPr>
          <p:nvPr/>
        </p:nvPicPr>
        <p:blipFill>
          <a:blip r:embed="rId4"/>
          <a:stretch>
            <a:fillRect/>
          </a:stretch>
        </p:blipFill>
        <p:spPr>
          <a:xfrm>
            <a:off x="609599" y="1954710"/>
            <a:ext cx="3019425" cy="4066816"/>
          </a:xfrm>
          <a:prstGeom prst="rect">
            <a:avLst/>
          </a:prstGeom>
        </p:spPr>
      </p:pic>
      <p:grpSp>
        <p:nvGrpSpPr>
          <p:cNvPr id="9" name="Group 8">
            <a:extLst>
              <a:ext uri="{FF2B5EF4-FFF2-40B4-BE49-F238E27FC236}">
                <a16:creationId xmlns:a16="http://schemas.microsoft.com/office/drawing/2014/main" id="{B7EF806D-35DD-A2CB-0DCD-37BEA4F559A6}"/>
              </a:ext>
            </a:extLst>
          </p:cNvPr>
          <p:cNvGrpSpPr/>
          <p:nvPr/>
        </p:nvGrpSpPr>
        <p:grpSpPr>
          <a:xfrm>
            <a:off x="4050709" y="2984770"/>
            <a:ext cx="2106483" cy="1801543"/>
            <a:chOff x="3830491" y="2984770"/>
            <a:chExt cx="2106483" cy="1801543"/>
          </a:xfrm>
        </p:grpSpPr>
        <p:sp>
          <p:nvSpPr>
            <p:cNvPr id="7" name="TextBox 6">
              <a:extLst>
                <a:ext uri="{FF2B5EF4-FFF2-40B4-BE49-F238E27FC236}">
                  <a16:creationId xmlns:a16="http://schemas.microsoft.com/office/drawing/2014/main" id="{FFAF4BF2-9C7F-CA38-18EE-A66642A29D2B}"/>
                </a:ext>
              </a:extLst>
            </p:cNvPr>
            <p:cNvSpPr txBox="1"/>
            <p:nvPr/>
          </p:nvSpPr>
          <p:spPr>
            <a:xfrm>
              <a:off x="4032446" y="3168378"/>
              <a:ext cx="1702571" cy="1431161"/>
            </a:xfrm>
            <a:prstGeom prst="rect">
              <a:avLst/>
            </a:prstGeom>
            <a:noFill/>
            <a:ln w="28575">
              <a:noFill/>
            </a:ln>
          </p:spPr>
          <p:txBody>
            <a:bodyPr wrap="square" lIns="0" tIns="0" rIns="0" rtlCol="0">
              <a:spAutoFit/>
            </a:bodyPr>
            <a:lstStyle/>
            <a:p>
              <a:r>
                <a:rPr lang="en-US" b="1" dirty="0">
                  <a:latin typeface="Arial" panose="020B0604020202020204" pitchFamily="34" charset="0"/>
                  <a:cs typeface="Arial" panose="020B0604020202020204" pitchFamily="34" charset="0"/>
                </a:rPr>
                <a:t>Dialoguing about Reactions: </a:t>
              </a:r>
              <a:r>
                <a:rPr lang="en-US" dirty="0">
                  <a:latin typeface="Arial" panose="020B0604020202020204" pitchFamily="34" charset="0"/>
                  <a:cs typeface="Arial" panose="020B0604020202020204" pitchFamily="34" charset="0"/>
                </a:rPr>
                <a:t>use the </a:t>
              </a:r>
              <a:r>
                <a:rPr lang="en-US" dirty="0">
                  <a:solidFill>
                    <a:srgbClr val="F07623"/>
                  </a:solidFill>
                  <a:latin typeface="Arial" panose="020B0604020202020204" pitchFamily="34" charset="0"/>
                  <a:cs typeface="Arial" panose="020B0604020202020204" pitchFamily="34" charset="0"/>
                </a:rPr>
                <a:t>Toward or Away tool</a:t>
              </a:r>
            </a:p>
          </p:txBody>
        </p:sp>
        <p:sp>
          <p:nvSpPr>
            <p:cNvPr id="8" name="Rounded Rectangle 7">
              <a:extLst>
                <a:ext uri="{FF2B5EF4-FFF2-40B4-BE49-F238E27FC236}">
                  <a16:creationId xmlns:a16="http://schemas.microsoft.com/office/drawing/2014/main" id="{637AEB15-7A03-57F6-FD55-05C988850E6E}"/>
                </a:ext>
              </a:extLst>
            </p:cNvPr>
            <p:cNvSpPr/>
            <p:nvPr/>
          </p:nvSpPr>
          <p:spPr>
            <a:xfrm>
              <a:off x="3830491" y="2984770"/>
              <a:ext cx="2106483" cy="1801543"/>
            </a:xfrm>
            <a:prstGeom prst="roundRect">
              <a:avLst>
                <a:gd name="adj" fmla="val 9524"/>
              </a:avLst>
            </a:prstGeom>
            <a:noFill/>
            <a:ln w="38100">
              <a:solidFill>
                <a:srgbClr val="F076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862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706;p67">
            <a:extLst>
              <a:ext uri="{FF2B5EF4-FFF2-40B4-BE49-F238E27FC236}">
                <a16:creationId xmlns:a16="http://schemas.microsoft.com/office/drawing/2014/main" id="{646B138E-D7A4-8B5A-1D1D-D0494BD57803}"/>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67279" y="2593517"/>
            <a:ext cx="5979294" cy="3537379"/>
          </a:xfrm>
          <a:prstGeom prst="rect">
            <a:avLst/>
          </a:prstGeom>
          <a:noFill/>
          <a:ln>
            <a:noFill/>
          </a:ln>
        </p:spPr>
      </p:pic>
      <p:sp>
        <p:nvSpPr>
          <p:cNvPr id="12" name="Round Same Side Corner Rectangle 11">
            <a:extLst>
              <a:ext uri="{FF2B5EF4-FFF2-40B4-BE49-F238E27FC236}">
                <a16:creationId xmlns:a16="http://schemas.microsoft.com/office/drawing/2014/main" id="{508BCB88-C93F-AA97-E31A-9700039C932F}"/>
              </a:ext>
            </a:extLst>
          </p:cNvPr>
          <p:cNvSpPr/>
          <p:nvPr/>
        </p:nvSpPr>
        <p:spPr>
          <a:xfrm rot="16200000">
            <a:off x="8096360" y="404924"/>
            <a:ext cx="2545853" cy="564542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4"/>
            <a:ext cx="4834359" cy="1561716"/>
          </a:xfrm>
        </p:spPr>
        <p:txBody>
          <a:bodyPr/>
          <a:lstStyle/>
          <a:p>
            <a:pPr lvl="1"/>
            <a:r>
              <a:rPr lang="en-US" sz="1600" dirty="0">
                <a:solidFill>
                  <a:srgbClr val="FF0000"/>
                </a:solidFill>
              </a:rPr>
              <a:t>Breakouts – Groups of 3 </a:t>
            </a:r>
            <a:endParaRPr lang="en-US" dirty="0">
              <a:solidFill>
                <a:schemeClr val="accent1"/>
              </a:solidFill>
            </a:endParaRPr>
          </a:p>
          <a:p>
            <a:pPr lvl="1"/>
            <a:r>
              <a:rPr lang="en-US" dirty="0">
                <a:solidFill>
                  <a:schemeClr val="accent1"/>
                </a:solidFill>
              </a:rPr>
              <a:t>Discussion Questions (10-15 minutes)</a:t>
            </a:r>
          </a:p>
          <a:p>
            <a:pPr marL="463550" lvl="3" indent="-285750"/>
            <a:r>
              <a:rPr lang="en-US" dirty="0"/>
              <a:t>What process, task or activity might your team stop doing to reserve their energy or allow space for adopting the change? </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25</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noProof="0" dirty="0"/>
              <a:t>Lead Your Team Through Change Part 2</a:t>
            </a:r>
            <a:endParaRPr lang="en-US" dirty="0"/>
          </a:p>
        </p:txBody>
      </p:sp>
      <p:sp>
        <p:nvSpPr>
          <p:cNvPr id="13" name="Text Placeholder 12">
            <a:extLst>
              <a:ext uri="{FF2B5EF4-FFF2-40B4-BE49-F238E27FC236}">
                <a16:creationId xmlns:a16="http://schemas.microsoft.com/office/drawing/2014/main" id="{A189C199-2E3F-94BB-1535-00CFDF98A169}"/>
              </a:ext>
            </a:extLst>
          </p:cNvPr>
          <p:cNvSpPr>
            <a:spLocks noGrp="1"/>
          </p:cNvSpPr>
          <p:nvPr>
            <p:ph type="body" sz="quarter" idx="13"/>
          </p:nvPr>
        </p:nvSpPr>
        <p:spPr/>
        <p:txBody>
          <a:bodyPr/>
          <a:lstStyle/>
          <a:p>
            <a:r>
              <a:rPr lang="en-US" sz="1600" dirty="0"/>
              <a:t>Weeks 5 &amp; 6 of On Demand Course</a:t>
            </a:r>
            <a:endParaRPr lang="en-US" dirty="0"/>
          </a:p>
        </p:txBody>
      </p:sp>
      <p:pic>
        <p:nvPicPr>
          <p:cNvPr id="11" name="Picture 10" descr="A picture containing clipart&#10;&#10;Description automatically generated">
            <a:extLst>
              <a:ext uri="{FF2B5EF4-FFF2-40B4-BE49-F238E27FC236}">
                <a16:creationId xmlns:a16="http://schemas.microsoft.com/office/drawing/2014/main" id="{07E81EAA-E7A1-EACB-6134-86AF7A1F3101}"/>
              </a:ext>
            </a:extLst>
          </p:cNvPr>
          <p:cNvPicPr>
            <a:picLocks noChangeAspect="1"/>
          </p:cNvPicPr>
          <p:nvPr/>
        </p:nvPicPr>
        <p:blipFill>
          <a:blip r:embed="rId4">
            <a:duotone>
              <a:schemeClr val="accent6">
                <a:shade val="45000"/>
                <a:satMod val="135000"/>
              </a:schemeClr>
              <a:prstClr val="white"/>
            </a:duotone>
          </a:blip>
          <a:stretch>
            <a:fillRect/>
          </a:stretch>
        </p:blipFill>
        <p:spPr>
          <a:xfrm>
            <a:off x="6748041" y="2114066"/>
            <a:ext cx="508026" cy="508026"/>
          </a:xfrm>
          <a:prstGeom prst="rect">
            <a:avLst/>
          </a:prstGeom>
        </p:spPr>
      </p:pic>
      <p:grpSp>
        <p:nvGrpSpPr>
          <p:cNvPr id="10" name="Group 9">
            <a:extLst>
              <a:ext uri="{FF2B5EF4-FFF2-40B4-BE49-F238E27FC236}">
                <a16:creationId xmlns:a16="http://schemas.microsoft.com/office/drawing/2014/main" id="{400F3536-6DEE-0C8E-C7D5-8F497ECDB96D}"/>
              </a:ext>
            </a:extLst>
          </p:cNvPr>
          <p:cNvGrpSpPr/>
          <p:nvPr/>
        </p:nvGrpSpPr>
        <p:grpSpPr>
          <a:xfrm>
            <a:off x="746262" y="1815686"/>
            <a:ext cx="5490505" cy="858508"/>
            <a:chOff x="6900863" y="3428999"/>
            <a:chExt cx="4357687" cy="1352693"/>
          </a:xfrm>
        </p:grpSpPr>
        <p:sp>
          <p:nvSpPr>
            <p:cNvPr id="14" name="TextBox 13">
              <a:extLst>
                <a:ext uri="{FF2B5EF4-FFF2-40B4-BE49-F238E27FC236}">
                  <a16:creationId xmlns:a16="http://schemas.microsoft.com/office/drawing/2014/main" id="{D27AA73B-2BFF-0642-052C-B3BF7DFDB9E4}"/>
                </a:ext>
              </a:extLst>
            </p:cNvPr>
            <p:cNvSpPr txBox="1"/>
            <p:nvPr/>
          </p:nvSpPr>
          <p:spPr>
            <a:xfrm>
              <a:off x="7318648" y="3686544"/>
              <a:ext cx="3522113" cy="877162"/>
            </a:xfrm>
            <a:prstGeom prst="rect">
              <a:avLst/>
            </a:prstGeom>
            <a:noFill/>
            <a:ln w="28575">
              <a:noFill/>
            </a:ln>
          </p:spPr>
          <p:txBody>
            <a:bodyPr wrap="square" lIns="0" tIns="0" rIns="0" rtlCol="0">
              <a:spAutoFit/>
            </a:bodyPr>
            <a:lstStyle/>
            <a:p>
              <a:r>
                <a:rPr lang="en-US" b="1" dirty="0">
                  <a:latin typeface="Arial" panose="020B0604020202020204" pitchFamily="34" charset="0"/>
                  <a:cs typeface="Arial" panose="020B0604020202020204" pitchFamily="34" charset="0"/>
                </a:rPr>
                <a:t>Dialoguing about Results and Actions: </a:t>
              </a:r>
              <a:r>
                <a:rPr lang="en-US" dirty="0">
                  <a:latin typeface="Arial" panose="020B0604020202020204" pitchFamily="34" charset="0"/>
                  <a:cs typeface="Arial" panose="020B0604020202020204" pitchFamily="34" charset="0"/>
                </a:rPr>
                <a:t>use the </a:t>
              </a:r>
              <a:r>
                <a:rPr lang="en-US" dirty="0">
                  <a:solidFill>
                    <a:srgbClr val="F07623"/>
                  </a:solidFill>
                  <a:latin typeface="Arial" panose="020B0604020202020204" pitchFamily="34" charset="0"/>
                  <a:cs typeface="Arial" panose="020B0604020202020204" pitchFamily="34" charset="0"/>
                </a:rPr>
                <a:t>Moving from and Moving To tool</a:t>
              </a:r>
            </a:p>
          </p:txBody>
        </p:sp>
        <p:sp>
          <p:nvSpPr>
            <p:cNvPr id="15" name="Rounded Rectangle 14">
              <a:extLst>
                <a:ext uri="{FF2B5EF4-FFF2-40B4-BE49-F238E27FC236}">
                  <a16:creationId xmlns:a16="http://schemas.microsoft.com/office/drawing/2014/main" id="{38A4F959-EAFA-482D-8E13-47F6772F79B5}"/>
                </a:ext>
              </a:extLst>
            </p:cNvPr>
            <p:cNvSpPr/>
            <p:nvPr/>
          </p:nvSpPr>
          <p:spPr>
            <a:xfrm>
              <a:off x="6900863" y="3428999"/>
              <a:ext cx="4357687" cy="1352693"/>
            </a:xfrm>
            <a:prstGeom prst="roundRect">
              <a:avLst>
                <a:gd name="adj" fmla="val 9524"/>
              </a:avLst>
            </a:prstGeom>
            <a:noFill/>
            <a:ln w="38100">
              <a:solidFill>
                <a:srgbClr val="F0762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526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26</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noProof="0" dirty="0"/>
              <a:t>Lead Your Team Through Change Part 2</a:t>
            </a:r>
          </a:p>
        </p:txBody>
      </p:sp>
      <p:sp>
        <p:nvSpPr>
          <p:cNvPr id="19" name="Text Placeholder 18">
            <a:extLst>
              <a:ext uri="{FF2B5EF4-FFF2-40B4-BE49-F238E27FC236}">
                <a16:creationId xmlns:a16="http://schemas.microsoft.com/office/drawing/2014/main" id="{E159BA0F-E615-51BD-FE60-F7EDDF6C8307}"/>
              </a:ext>
            </a:extLst>
          </p:cNvPr>
          <p:cNvSpPr>
            <a:spLocks noGrp="1"/>
          </p:cNvSpPr>
          <p:nvPr>
            <p:ph type="body" sz="quarter" idx="13"/>
          </p:nvPr>
        </p:nvSpPr>
        <p:spPr/>
        <p:txBody>
          <a:bodyPr/>
          <a:lstStyle/>
          <a:p>
            <a:r>
              <a:rPr lang="en-US" sz="1600" dirty="0"/>
              <a:t>Weeks 5 &amp; 6 of On Demand Course</a:t>
            </a:r>
            <a:endParaRPr lang="en-US" dirty="0"/>
          </a:p>
        </p:txBody>
      </p:sp>
      <p:pic>
        <p:nvPicPr>
          <p:cNvPr id="5" name="Google Shape;1706;p67">
            <a:extLst>
              <a:ext uri="{FF2B5EF4-FFF2-40B4-BE49-F238E27FC236}">
                <a16:creationId xmlns:a16="http://schemas.microsoft.com/office/drawing/2014/main" id="{88557653-3978-94D5-0CF3-33174DBC3FB6}"/>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67279" y="2114065"/>
            <a:ext cx="5979294" cy="3537379"/>
          </a:xfrm>
          <a:prstGeom prst="rect">
            <a:avLst/>
          </a:prstGeom>
          <a:noFill/>
          <a:ln>
            <a:noFill/>
          </a:ln>
        </p:spPr>
      </p:pic>
      <p:sp>
        <p:nvSpPr>
          <p:cNvPr id="15" name="TextBox 14">
            <a:extLst>
              <a:ext uri="{FF2B5EF4-FFF2-40B4-BE49-F238E27FC236}">
                <a16:creationId xmlns:a16="http://schemas.microsoft.com/office/drawing/2014/main" id="{1685A339-A9C7-83B2-8D2E-7A859204D6F2}"/>
              </a:ext>
            </a:extLst>
          </p:cNvPr>
          <p:cNvSpPr txBox="1"/>
          <p:nvPr/>
        </p:nvSpPr>
        <p:spPr>
          <a:xfrm>
            <a:off x="609600" y="1779402"/>
            <a:ext cx="9992139" cy="246221"/>
          </a:xfrm>
          <a:prstGeom prst="rect">
            <a:avLst/>
          </a:prstGeom>
          <a:noFill/>
        </p:spPr>
        <p:txBody>
          <a:bodyPr wrap="square" lIns="0" tIns="0" rIns="0" bIns="0" rtlCol="0">
            <a:spAutoFit/>
          </a:bodyPr>
          <a:lstStyle/>
          <a:p>
            <a:pPr marL="0" indent="0">
              <a:buClr>
                <a:schemeClr val="accent1"/>
              </a:buClr>
              <a:buNone/>
            </a:pPr>
            <a:r>
              <a:rPr lang="en-US" sz="1600" b="1" dirty="0">
                <a:latin typeface="Arial" panose="020B0604020202020204" pitchFamily="34" charset="0"/>
                <a:cs typeface="Arial" panose="020B0604020202020204" pitchFamily="34" charset="0"/>
              </a:rPr>
              <a:t>The Zone of Adoption</a:t>
            </a:r>
            <a:endParaRPr lang="en-US" sz="1600" dirty="0">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6F02B490-78B9-97F0-299F-72330C074719}"/>
              </a:ext>
            </a:extLst>
          </p:cNvPr>
          <p:cNvSpPr/>
          <p:nvPr/>
        </p:nvSpPr>
        <p:spPr>
          <a:xfrm>
            <a:off x="3414712" y="3361266"/>
            <a:ext cx="1114425" cy="239183"/>
          </a:xfrm>
          <a:prstGeom prst="roundRect">
            <a:avLst/>
          </a:prstGeom>
          <a:noFill/>
          <a:ln w="34925">
            <a:solidFill>
              <a:srgbClr val="F7A9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AC8A06-7BBD-1386-2CDE-C5542D3CE916}"/>
              </a:ext>
            </a:extLst>
          </p:cNvPr>
          <p:cNvSpPr txBox="1"/>
          <p:nvPr/>
        </p:nvSpPr>
        <p:spPr>
          <a:xfrm>
            <a:off x="7015163" y="3257550"/>
            <a:ext cx="4110037" cy="160043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What are 3 strategies for increasing engagement?</a:t>
            </a:r>
          </a:p>
          <a:p>
            <a:pPr marL="342900" indent="-342900">
              <a:buFont typeface="+mj-lt"/>
              <a:buAutoNum type="arabicPeriod"/>
            </a:pPr>
            <a:r>
              <a:rPr lang="en-US" sz="1400" dirty="0">
                <a:latin typeface="Arial" panose="020B0604020202020204" pitchFamily="34" charset="0"/>
                <a:cs typeface="Arial" panose="020B0604020202020204" pitchFamily="34" charset="0"/>
              </a:rPr>
              <a:t>Acknowledge their obstacles</a:t>
            </a:r>
          </a:p>
          <a:p>
            <a:pPr marL="342900" indent="-342900">
              <a:buFont typeface="+mj-lt"/>
              <a:buAutoNum type="arabicPeriod"/>
            </a:pPr>
            <a:r>
              <a:rPr lang="en-US" sz="1400" dirty="0">
                <a:latin typeface="Arial" panose="020B0604020202020204" pitchFamily="34" charset="0"/>
                <a:cs typeface="Arial" panose="020B0604020202020204" pitchFamily="34" charset="0"/>
              </a:rPr>
              <a:t>Help prioritize or reduce the obstacles</a:t>
            </a:r>
          </a:p>
          <a:p>
            <a:pPr marL="342900" indent="-342900">
              <a:buFont typeface="+mj-lt"/>
              <a:buAutoNum type="arabicPeriod"/>
            </a:pPr>
            <a:r>
              <a:rPr lang="en-US" sz="1400" dirty="0">
                <a:latin typeface="Arial" panose="020B0604020202020204" pitchFamily="34" charset="0"/>
                <a:cs typeface="Arial" panose="020B0604020202020204" pitchFamily="34" charset="0"/>
              </a:rPr>
              <a:t>Celebrate their persistence and wins</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D8169CD9-3846-05D1-4919-7CE6127C7CC8}"/>
              </a:ext>
            </a:extLst>
          </p:cNvPr>
          <p:cNvGrpSpPr/>
          <p:nvPr/>
        </p:nvGrpSpPr>
        <p:grpSpPr>
          <a:xfrm>
            <a:off x="6858000" y="2059690"/>
            <a:ext cx="4495800" cy="1009904"/>
            <a:chOff x="6858000" y="2059690"/>
            <a:chExt cx="4495800" cy="1009904"/>
          </a:xfrm>
        </p:grpSpPr>
        <p:pic>
          <p:nvPicPr>
            <p:cNvPr id="2" name="Picture 1">
              <a:extLst>
                <a:ext uri="{FF2B5EF4-FFF2-40B4-BE49-F238E27FC236}">
                  <a16:creationId xmlns:a16="http://schemas.microsoft.com/office/drawing/2014/main" id="{D60C55DA-9F48-C13A-A2FF-721412B625E9}"/>
                </a:ext>
              </a:extLst>
            </p:cNvPr>
            <p:cNvPicPr>
              <a:picLocks noChangeAspect="1"/>
            </p:cNvPicPr>
            <p:nvPr/>
          </p:nvPicPr>
          <p:blipFill rotWithShape="1">
            <a:blip r:embed="rId4"/>
            <a:srcRect l="3294" t="10043" r="3726" b="10616"/>
            <a:stretch/>
          </p:blipFill>
          <p:spPr>
            <a:xfrm>
              <a:off x="6858000" y="2390722"/>
              <a:ext cx="4495800" cy="678872"/>
            </a:xfrm>
            <a:prstGeom prst="rect">
              <a:avLst/>
            </a:prstGeom>
          </p:spPr>
        </p:pic>
        <p:sp>
          <p:nvSpPr>
            <p:cNvPr id="8" name="TextBox 7">
              <a:extLst>
                <a:ext uri="{FF2B5EF4-FFF2-40B4-BE49-F238E27FC236}">
                  <a16:creationId xmlns:a16="http://schemas.microsoft.com/office/drawing/2014/main" id="{B48C4A26-E3F0-4CF1-2158-29E19520A564}"/>
                </a:ext>
              </a:extLst>
            </p:cNvPr>
            <p:cNvSpPr txBox="1"/>
            <p:nvPr/>
          </p:nvSpPr>
          <p:spPr>
            <a:xfrm>
              <a:off x="6858000" y="2059690"/>
              <a:ext cx="4110037"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Levels of Engagement</a:t>
              </a:r>
              <a:endParaRPr lang="en-US"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6282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ame Side Corner Rectangle 11">
            <a:extLst>
              <a:ext uri="{FF2B5EF4-FFF2-40B4-BE49-F238E27FC236}">
                <a16:creationId xmlns:a16="http://schemas.microsoft.com/office/drawing/2014/main" id="{508BCB88-C93F-AA97-E31A-9700039C932F}"/>
              </a:ext>
            </a:extLst>
          </p:cNvPr>
          <p:cNvSpPr/>
          <p:nvPr/>
        </p:nvSpPr>
        <p:spPr>
          <a:xfrm rot="16200000">
            <a:off x="8003492" y="497792"/>
            <a:ext cx="2731590" cy="5645426"/>
          </a:xfrm>
          <a:prstGeom prst="round2SameRect">
            <a:avLst>
              <a:gd name="adj1" fmla="val 2661"/>
              <a:gd name="adj2" fmla="val 0"/>
            </a:avLst>
          </a:prstGeom>
          <a:solidFill>
            <a:schemeClr val="bg2">
              <a:alpha val="3442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6748041" y="2674194"/>
            <a:ext cx="4834359" cy="1561716"/>
          </a:xfrm>
        </p:spPr>
        <p:txBody>
          <a:bodyPr/>
          <a:lstStyle/>
          <a:p>
            <a:pPr lvl="1"/>
            <a:r>
              <a:rPr lang="en-US" sz="1600" dirty="0">
                <a:solidFill>
                  <a:srgbClr val="FF0000"/>
                </a:solidFill>
              </a:rPr>
              <a:t>Breakouts – Groups of 3 </a:t>
            </a:r>
            <a:endParaRPr lang="en-US" dirty="0">
              <a:solidFill>
                <a:schemeClr val="accent1"/>
              </a:solidFill>
            </a:endParaRPr>
          </a:p>
          <a:p>
            <a:pPr lvl="1"/>
            <a:r>
              <a:rPr lang="en-US" dirty="0">
                <a:solidFill>
                  <a:schemeClr val="accent1"/>
                </a:solidFill>
              </a:rPr>
              <a:t>Discussion Questions (10-15 minutes)</a:t>
            </a:r>
          </a:p>
          <a:p>
            <a:pPr marL="463550" lvl="3" indent="-285750"/>
            <a:r>
              <a:rPr lang="en-US" dirty="0"/>
              <a:t>What process, task or activity might your team stop doing to reserve their energy or allow space for adopting the change?</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27</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noProof="0" dirty="0"/>
              <a:t>Lead Your Team Through Change Part 2</a:t>
            </a:r>
            <a:endParaRPr lang="en-US" dirty="0"/>
          </a:p>
        </p:txBody>
      </p:sp>
      <p:sp>
        <p:nvSpPr>
          <p:cNvPr id="13" name="Text Placeholder 12">
            <a:extLst>
              <a:ext uri="{FF2B5EF4-FFF2-40B4-BE49-F238E27FC236}">
                <a16:creationId xmlns:a16="http://schemas.microsoft.com/office/drawing/2014/main" id="{A189C199-2E3F-94BB-1535-00CFDF98A169}"/>
              </a:ext>
            </a:extLst>
          </p:cNvPr>
          <p:cNvSpPr>
            <a:spLocks noGrp="1"/>
          </p:cNvSpPr>
          <p:nvPr>
            <p:ph type="body" sz="quarter" idx="13"/>
          </p:nvPr>
        </p:nvSpPr>
        <p:spPr/>
        <p:txBody>
          <a:bodyPr/>
          <a:lstStyle/>
          <a:p>
            <a:r>
              <a:rPr lang="en-US" sz="1600" dirty="0"/>
              <a:t>Weeks 5 &amp; 6 of On Demand Course</a:t>
            </a:r>
            <a:endParaRPr lang="en-US" dirty="0"/>
          </a:p>
        </p:txBody>
      </p:sp>
      <p:pic>
        <p:nvPicPr>
          <p:cNvPr id="11" name="Picture 10" descr="A picture containing clipart&#10;&#10;Description automatically generated">
            <a:extLst>
              <a:ext uri="{FF2B5EF4-FFF2-40B4-BE49-F238E27FC236}">
                <a16:creationId xmlns:a16="http://schemas.microsoft.com/office/drawing/2014/main" id="{07E81EAA-E7A1-EACB-6134-86AF7A1F3101}"/>
              </a:ext>
            </a:extLst>
          </p:cNvPr>
          <p:cNvPicPr>
            <a:picLocks noChangeAspect="1"/>
          </p:cNvPicPr>
          <p:nvPr/>
        </p:nvPicPr>
        <p:blipFill>
          <a:blip r:embed="rId3">
            <a:duotone>
              <a:schemeClr val="accent6">
                <a:shade val="45000"/>
                <a:satMod val="135000"/>
              </a:schemeClr>
              <a:prstClr val="white"/>
            </a:duotone>
          </a:blip>
          <a:stretch>
            <a:fillRect/>
          </a:stretch>
        </p:blipFill>
        <p:spPr>
          <a:xfrm>
            <a:off x="6748041" y="2114066"/>
            <a:ext cx="508026" cy="508026"/>
          </a:xfrm>
          <a:prstGeom prst="rect">
            <a:avLst/>
          </a:prstGeom>
        </p:spPr>
      </p:pic>
      <p:sp>
        <p:nvSpPr>
          <p:cNvPr id="5" name="TextBox 4">
            <a:extLst>
              <a:ext uri="{FF2B5EF4-FFF2-40B4-BE49-F238E27FC236}">
                <a16:creationId xmlns:a16="http://schemas.microsoft.com/office/drawing/2014/main" id="{2A280B95-543A-AEF4-87B4-A9991890CE20}"/>
              </a:ext>
            </a:extLst>
          </p:cNvPr>
          <p:cNvSpPr txBox="1"/>
          <p:nvPr/>
        </p:nvSpPr>
        <p:spPr>
          <a:xfrm>
            <a:off x="609600" y="1779402"/>
            <a:ext cx="9992139" cy="246221"/>
          </a:xfrm>
          <a:prstGeom prst="rect">
            <a:avLst/>
          </a:prstGeom>
          <a:noFill/>
        </p:spPr>
        <p:txBody>
          <a:bodyPr wrap="square" lIns="0" tIns="0" rIns="0" bIns="0" rtlCol="0">
            <a:spAutoFit/>
          </a:bodyPr>
          <a:lstStyle/>
          <a:p>
            <a:pPr marL="0" indent="0">
              <a:buClr>
                <a:schemeClr val="accent1"/>
              </a:buClr>
              <a:buNone/>
            </a:pPr>
            <a:r>
              <a:rPr lang="en-US" sz="1600" b="1" dirty="0">
                <a:latin typeface="Arial" panose="020B0604020202020204" pitchFamily="34" charset="0"/>
                <a:cs typeface="Arial" panose="020B0604020202020204" pitchFamily="34" charset="0"/>
              </a:rPr>
              <a:t>Stop Something Now</a:t>
            </a:r>
          </a:p>
        </p:txBody>
      </p:sp>
      <p:sp>
        <p:nvSpPr>
          <p:cNvPr id="19" name="TextBox 18">
            <a:extLst>
              <a:ext uri="{FF2B5EF4-FFF2-40B4-BE49-F238E27FC236}">
                <a16:creationId xmlns:a16="http://schemas.microsoft.com/office/drawing/2014/main" id="{56567D23-D497-D2EA-9A9D-ED4011C38482}"/>
              </a:ext>
            </a:extLst>
          </p:cNvPr>
          <p:cNvSpPr txBox="1"/>
          <p:nvPr/>
        </p:nvSpPr>
        <p:spPr>
          <a:xfrm>
            <a:off x="609600" y="2319834"/>
            <a:ext cx="4876800" cy="2046714"/>
          </a:xfrm>
          <a:prstGeom prst="rect">
            <a:avLst/>
          </a:prstGeom>
          <a:noFill/>
        </p:spPr>
        <p:txBody>
          <a:bodyPr wrap="square" lIns="0" tIns="0" rIns="0" bIns="0" rtlCol="0">
            <a:spAutoFit/>
          </a:bodyPr>
          <a:lstStyle/>
          <a:p>
            <a:pPr marL="342900" indent="-342900">
              <a:buFont typeface="+mj-lt"/>
              <a:buAutoNum type="arabicPeriod"/>
            </a:pPr>
            <a:r>
              <a:rPr lang="en-US" sz="1600" dirty="0">
                <a:latin typeface="Arial" panose="020B0604020202020204" pitchFamily="34" charset="0"/>
                <a:cs typeface="Arial" panose="020B0604020202020204" pitchFamily="34" charset="0"/>
              </a:rPr>
              <a:t>Cut out or shorten a meeting</a:t>
            </a:r>
          </a:p>
          <a:p>
            <a:pPr marL="342900" indent="-342900">
              <a:buFont typeface="+mj-lt"/>
              <a:buAutoNum type="arabicPeriod"/>
            </a:pPr>
            <a:r>
              <a:rPr lang="en-US" sz="1600" dirty="0">
                <a:latin typeface="Arial" panose="020B0604020202020204" pitchFamily="34" charset="0"/>
                <a:cs typeface="Arial" panose="020B0604020202020204" pitchFamily="34" charset="0"/>
              </a:rPr>
              <a:t>Streamline a process</a:t>
            </a:r>
          </a:p>
          <a:p>
            <a:pPr marL="342900" indent="-342900">
              <a:buFont typeface="+mj-lt"/>
              <a:buAutoNum type="arabicPeriod"/>
            </a:pPr>
            <a:r>
              <a:rPr lang="en-US" sz="1600" dirty="0">
                <a:latin typeface="Arial" panose="020B0604020202020204" pitchFamily="34" charset="0"/>
                <a:cs typeface="Arial" panose="020B0604020202020204" pitchFamily="34" charset="0"/>
              </a:rPr>
              <a:t>Repair/replace equipment that isn’t fully functioning</a:t>
            </a:r>
          </a:p>
          <a:p>
            <a:pPr marL="342900" indent="-342900">
              <a:buFont typeface="+mj-lt"/>
              <a:buAutoNum type="arabicPeriod"/>
            </a:pPr>
            <a:r>
              <a:rPr lang="en-US" sz="1600" dirty="0">
                <a:latin typeface="Arial" panose="020B0604020202020204" pitchFamily="34" charset="0"/>
                <a:cs typeface="Arial" panose="020B0604020202020204" pitchFamily="34" charset="0"/>
              </a:rPr>
              <a:t>Brainstorm with your team</a:t>
            </a:r>
          </a:p>
          <a:p>
            <a:pPr marL="342900" indent="-342900">
              <a:buFont typeface="+mj-lt"/>
              <a:buAutoNum type="arabicPeriod"/>
            </a:pPr>
            <a:r>
              <a:rPr lang="en-US" sz="1600" dirty="0">
                <a:latin typeface="Arial" panose="020B0604020202020204" pitchFamily="34" charset="0"/>
                <a:cs typeface="Arial" panose="020B0604020202020204" pitchFamily="34" charset="0"/>
              </a:rPr>
              <a:t>Map out activities and identify one or two that aren’t adding value</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1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23AFBE-4064-8D88-B324-FDEBE9C8A824}"/>
              </a:ext>
            </a:extLst>
          </p:cNvPr>
          <p:cNvPicPr>
            <a:picLocks noChangeAspect="1"/>
          </p:cNvPicPr>
          <p:nvPr/>
        </p:nvPicPr>
        <p:blipFill>
          <a:blip r:embed="rId3"/>
          <a:stretch>
            <a:fillRect/>
          </a:stretch>
        </p:blipFill>
        <p:spPr>
          <a:xfrm>
            <a:off x="2606245" y="1515870"/>
            <a:ext cx="6979509" cy="4546602"/>
          </a:xfrm>
          <a:prstGeom prst="rect">
            <a:avLst/>
          </a:prstGeom>
          <a:effectLst>
            <a:outerShdw blurRad="139700" dist="38100" dir="2700000" sx="101152" sy="101152" algn="tl" rotWithShape="0">
              <a:prstClr val="black">
                <a:alpha val="17000"/>
              </a:prstClr>
            </a:outerShdw>
          </a:effectLst>
        </p:spPr>
      </p:pic>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28</a:t>
            </a:fld>
            <a:endParaRPr lang="en-US" noProof="0"/>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609600" y="795528"/>
            <a:ext cx="10972800" cy="498598"/>
          </a:xfrm>
        </p:spPr>
        <p:txBody>
          <a:bodyPr/>
          <a:lstStyle/>
          <a:p>
            <a:r>
              <a:rPr lang="en-US" dirty="0"/>
              <a:t>Change: Turning Uncertainty Into Opportunity</a:t>
            </a:r>
            <a:r>
              <a:rPr lang="en-US" baseline="30000" dirty="0"/>
              <a:t>™</a:t>
            </a:r>
          </a:p>
        </p:txBody>
      </p:sp>
    </p:spTree>
    <p:extLst>
      <p:ext uri="{BB962C8B-B14F-4D97-AF65-F5344CB8AC3E}">
        <p14:creationId xmlns:p14="http://schemas.microsoft.com/office/powerpoint/2010/main" val="288200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34236-61EB-498D-B91C-BE3619E4B336}" type="slidenum">
              <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9" name="Text Placeholder 8">
            <a:extLst>
              <a:ext uri="{FF2B5EF4-FFF2-40B4-BE49-F238E27FC236}">
                <a16:creationId xmlns:a16="http://schemas.microsoft.com/office/drawing/2014/main" id="{EEDB8FB5-FF8D-A8D0-671A-13F8D8428F2E}"/>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96989471-6A46-A6E0-77FA-737118A9F38E}"/>
              </a:ext>
            </a:extLst>
          </p:cNvPr>
          <p:cNvSpPr>
            <a:spLocks noGrp="1"/>
          </p:cNvSpPr>
          <p:nvPr>
            <p:ph type="body" sz="quarter" idx="14"/>
          </p:nvPr>
        </p:nvSpPr>
        <p:spPr>
          <a:xfrm>
            <a:off x="620805" y="2582333"/>
            <a:ext cx="5236136" cy="1266513"/>
          </a:xfrm>
        </p:spPr>
        <p:txBody>
          <a:bodyPr/>
          <a:lstStyle/>
          <a:p>
            <a:r>
              <a:rPr lang="en-US" dirty="0"/>
              <a:t>Celebrate! </a:t>
            </a:r>
          </a:p>
        </p:txBody>
      </p:sp>
      <p:grpSp>
        <p:nvGrpSpPr>
          <p:cNvPr id="7" name="Group 6">
            <a:extLst>
              <a:ext uri="{FF2B5EF4-FFF2-40B4-BE49-F238E27FC236}">
                <a16:creationId xmlns:a16="http://schemas.microsoft.com/office/drawing/2014/main" id="{DC6BD7A3-6935-203E-F10B-F75411B8B07D}"/>
              </a:ext>
            </a:extLst>
          </p:cNvPr>
          <p:cNvGrpSpPr/>
          <p:nvPr/>
        </p:nvGrpSpPr>
        <p:grpSpPr>
          <a:xfrm>
            <a:off x="4439479" y="2230816"/>
            <a:ext cx="7567315" cy="3264051"/>
            <a:chOff x="1796547" y="983743"/>
            <a:chExt cx="8953451" cy="3861940"/>
          </a:xfrm>
        </p:grpSpPr>
        <p:sp>
          <p:nvSpPr>
            <p:cNvPr id="8" name="object 15">
              <a:extLst>
                <a:ext uri="{FF2B5EF4-FFF2-40B4-BE49-F238E27FC236}">
                  <a16:creationId xmlns:a16="http://schemas.microsoft.com/office/drawing/2014/main" id="{F8A7B05E-11E9-B99B-1FD4-C8BA177F257C}"/>
                </a:ext>
              </a:extLst>
            </p:cNvPr>
            <p:cNvSpPr/>
            <p:nvPr/>
          </p:nvSpPr>
          <p:spPr>
            <a:xfrm>
              <a:off x="2939643" y="3118488"/>
              <a:ext cx="865505" cy="0"/>
            </a:xfrm>
            <a:custGeom>
              <a:avLst/>
              <a:gdLst/>
              <a:ahLst/>
              <a:cxnLst/>
              <a:rect l="l" t="t" r="r" b="b"/>
              <a:pathLst>
                <a:path w="865504">
                  <a:moveTo>
                    <a:pt x="865035" y="0"/>
                  </a:moveTo>
                  <a:lnTo>
                    <a:pt x="0" y="0"/>
                  </a:lnTo>
                </a:path>
              </a:pathLst>
            </a:custGeom>
            <a:ln w="90335">
              <a:solidFill>
                <a:srgbClr val="00AEEF"/>
              </a:solidFill>
            </a:ln>
          </p:spPr>
          <p:txBody>
            <a:bodyPr wrap="square" lIns="0" tIns="0" rIns="0" bIns="0" rtlCol="0"/>
            <a:lstStyle/>
            <a:p>
              <a:endParaRPr/>
            </a:p>
          </p:txBody>
        </p:sp>
        <p:sp>
          <p:nvSpPr>
            <p:cNvPr id="10" name="object 16">
              <a:extLst>
                <a:ext uri="{FF2B5EF4-FFF2-40B4-BE49-F238E27FC236}">
                  <a16:creationId xmlns:a16="http://schemas.microsoft.com/office/drawing/2014/main" id="{A6C1136E-B8B6-21B7-3D3A-6B7587948187}"/>
                </a:ext>
              </a:extLst>
            </p:cNvPr>
            <p:cNvSpPr/>
            <p:nvPr/>
          </p:nvSpPr>
          <p:spPr>
            <a:xfrm>
              <a:off x="7997652" y="1156967"/>
              <a:ext cx="2042795" cy="1974850"/>
            </a:xfrm>
            <a:custGeom>
              <a:avLst/>
              <a:gdLst/>
              <a:ahLst/>
              <a:cxnLst/>
              <a:rect l="l" t="t" r="r" b="b"/>
              <a:pathLst>
                <a:path w="2042795" h="1974850">
                  <a:moveTo>
                    <a:pt x="0" y="1974837"/>
                  </a:moveTo>
                  <a:lnTo>
                    <a:pt x="28367" y="1931660"/>
                  </a:lnTo>
                  <a:lnTo>
                    <a:pt x="56552" y="1888356"/>
                  </a:lnTo>
                  <a:lnTo>
                    <a:pt x="84584" y="1844944"/>
                  </a:lnTo>
                  <a:lnTo>
                    <a:pt x="112492" y="1801445"/>
                  </a:lnTo>
                  <a:lnTo>
                    <a:pt x="140304" y="1757878"/>
                  </a:lnTo>
                  <a:lnTo>
                    <a:pt x="168050" y="1714265"/>
                  </a:lnTo>
                  <a:lnTo>
                    <a:pt x="195758" y="1670625"/>
                  </a:lnTo>
                  <a:lnTo>
                    <a:pt x="223457" y="1626978"/>
                  </a:lnTo>
                  <a:lnTo>
                    <a:pt x="251175" y="1583346"/>
                  </a:lnTo>
                  <a:lnTo>
                    <a:pt x="278943" y="1539747"/>
                  </a:lnTo>
                  <a:lnTo>
                    <a:pt x="306788" y="1496203"/>
                  </a:lnTo>
                  <a:lnTo>
                    <a:pt x="334739" y="1452733"/>
                  </a:lnTo>
                  <a:lnTo>
                    <a:pt x="362826" y="1409358"/>
                  </a:lnTo>
                  <a:lnTo>
                    <a:pt x="391077" y="1366098"/>
                  </a:lnTo>
                  <a:lnTo>
                    <a:pt x="419520" y="1322974"/>
                  </a:lnTo>
                  <a:lnTo>
                    <a:pt x="448186" y="1280005"/>
                  </a:lnTo>
                  <a:lnTo>
                    <a:pt x="477102" y="1237211"/>
                  </a:lnTo>
                  <a:lnTo>
                    <a:pt x="506298" y="1194614"/>
                  </a:lnTo>
                  <a:lnTo>
                    <a:pt x="535802" y="1152233"/>
                  </a:lnTo>
                  <a:lnTo>
                    <a:pt x="565644" y="1110088"/>
                  </a:lnTo>
                  <a:lnTo>
                    <a:pt x="595851" y="1068200"/>
                  </a:lnTo>
                  <a:lnTo>
                    <a:pt x="626453" y="1026589"/>
                  </a:lnTo>
                  <a:lnTo>
                    <a:pt x="657480" y="985276"/>
                  </a:lnTo>
                  <a:lnTo>
                    <a:pt x="688958" y="944279"/>
                  </a:lnTo>
                  <a:lnTo>
                    <a:pt x="720918" y="903621"/>
                  </a:lnTo>
                  <a:lnTo>
                    <a:pt x="753389" y="863320"/>
                  </a:lnTo>
                  <a:lnTo>
                    <a:pt x="784598" y="826040"/>
                  </a:lnTo>
                  <a:lnTo>
                    <a:pt x="816925" y="789301"/>
                  </a:lnTo>
                  <a:lnTo>
                    <a:pt x="850326" y="753113"/>
                  </a:lnTo>
                  <a:lnTo>
                    <a:pt x="884756" y="717485"/>
                  </a:lnTo>
                  <a:lnTo>
                    <a:pt x="920171" y="682425"/>
                  </a:lnTo>
                  <a:lnTo>
                    <a:pt x="956527" y="647944"/>
                  </a:lnTo>
                  <a:lnTo>
                    <a:pt x="993780" y="614049"/>
                  </a:lnTo>
                  <a:lnTo>
                    <a:pt x="1031887" y="580749"/>
                  </a:lnTo>
                  <a:lnTo>
                    <a:pt x="1070802" y="548055"/>
                  </a:lnTo>
                  <a:lnTo>
                    <a:pt x="1110482" y="515974"/>
                  </a:lnTo>
                  <a:lnTo>
                    <a:pt x="1150883" y="484516"/>
                  </a:lnTo>
                  <a:lnTo>
                    <a:pt x="1191961" y="453689"/>
                  </a:lnTo>
                  <a:lnTo>
                    <a:pt x="1233672" y="423504"/>
                  </a:lnTo>
                  <a:lnTo>
                    <a:pt x="1275971" y="393968"/>
                  </a:lnTo>
                  <a:lnTo>
                    <a:pt x="1318815" y="365091"/>
                  </a:lnTo>
                  <a:lnTo>
                    <a:pt x="1362159" y="336881"/>
                  </a:lnTo>
                  <a:lnTo>
                    <a:pt x="1405960" y="309349"/>
                  </a:lnTo>
                  <a:lnTo>
                    <a:pt x="1450173" y="282502"/>
                  </a:lnTo>
                  <a:lnTo>
                    <a:pt x="1494754" y="256350"/>
                  </a:lnTo>
                  <a:lnTo>
                    <a:pt x="1539660" y="230902"/>
                  </a:lnTo>
                  <a:lnTo>
                    <a:pt x="1584846" y="206167"/>
                  </a:lnTo>
                  <a:lnTo>
                    <a:pt x="1630267" y="182153"/>
                  </a:lnTo>
                  <a:lnTo>
                    <a:pt x="1675881" y="158871"/>
                  </a:lnTo>
                  <a:lnTo>
                    <a:pt x="1721643" y="136328"/>
                  </a:lnTo>
                  <a:lnTo>
                    <a:pt x="1767508" y="114534"/>
                  </a:lnTo>
                  <a:lnTo>
                    <a:pt x="1813433" y="93498"/>
                  </a:lnTo>
                  <a:lnTo>
                    <a:pt x="1859374" y="73228"/>
                  </a:lnTo>
                  <a:lnTo>
                    <a:pt x="1905287" y="53735"/>
                  </a:lnTo>
                  <a:lnTo>
                    <a:pt x="1951127" y="35026"/>
                  </a:lnTo>
                  <a:lnTo>
                    <a:pt x="1996850" y="17111"/>
                  </a:lnTo>
                  <a:lnTo>
                    <a:pt x="2042414" y="0"/>
                  </a:lnTo>
                </a:path>
              </a:pathLst>
            </a:custGeom>
            <a:ln w="90335">
              <a:solidFill>
                <a:srgbClr val="ADD136"/>
              </a:solidFill>
            </a:ln>
          </p:spPr>
          <p:txBody>
            <a:bodyPr wrap="square" lIns="0" tIns="0" rIns="0" bIns="0" rtlCol="0"/>
            <a:lstStyle/>
            <a:p>
              <a:endParaRPr/>
            </a:p>
          </p:txBody>
        </p:sp>
        <p:sp>
          <p:nvSpPr>
            <p:cNvPr id="11" name="object 17">
              <a:extLst>
                <a:ext uri="{FF2B5EF4-FFF2-40B4-BE49-F238E27FC236}">
                  <a16:creationId xmlns:a16="http://schemas.microsoft.com/office/drawing/2014/main" id="{549A86CF-F18D-33D4-FEF9-CB422084E42B}"/>
                </a:ext>
              </a:extLst>
            </p:cNvPr>
            <p:cNvSpPr/>
            <p:nvPr/>
          </p:nvSpPr>
          <p:spPr>
            <a:xfrm>
              <a:off x="1796547" y="3118488"/>
              <a:ext cx="1143635" cy="0"/>
            </a:xfrm>
            <a:custGeom>
              <a:avLst/>
              <a:gdLst/>
              <a:ahLst/>
              <a:cxnLst/>
              <a:rect l="l" t="t" r="r" b="b"/>
              <a:pathLst>
                <a:path w="1143635">
                  <a:moveTo>
                    <a:pt x="1143114" y="0"/>
                  </a:moveTo>
                  <a:lnTo>
                    <a:pt x="0" y="0"/>
                  </a:lnTo>
                </a:path>
              </a:pathLst>
            </a:custGeom>
            <a:ln w="90335">
              <a:solidFill>
                <a:srgbClr val="00AEEF"/>
              </a:solidFill>
              <a:prstDash val="dot"/>
            </a:ln>
          </p:spPr>
          <p:txBody>
            <a:bodyPr wrap="square" lIns="0" tIns="0" rIns="0" bIns="0" rtlCol="0"/>
            <a:lstStyle/>
            <a:p>
              <a:endParaRPr/>
            </a:p>
          </p:txBody>
        </p:sp>
        <p:sp>
          <p:nvSpPr>
            <p:cNvPr id="12" name="object 20">
              <a:extLst>
                <a:ext uri="{FF2B5EF4-FFF2-40B4-BE49-F238E27FC236}">
                  <a16:creationId xmlns:a16="http://schemas.microsoft.com/office/drawing/2014/main" id="{B540EADA-7F34-DF6E-E1C3-B858743493C6}"/>
                </a:ext>
              </a:extLst>
            </p:cNvPr>
            <p:cNvSpPr/>
            <p:nvPr/>
          </p:nvSpPr>
          <p:spPr>
            <a:xfrm>
              <a:off x="3804668" y="3118483"/>
              <a:ext cx="2135505" cy="1727200"/>
            </a:xfrm>
            <a:custGeom>
              <a:avLst/>
              <a:gdLst/>
              <a:ahLst/>
              <a:cxnLst/>
              <a:rect l="l" t="t" r="r" b="b"/>
              <a:pathLst>
                <a:path w="2135504" h="1727200">
                  <a:moveTo>
                    <a:pt x="2134895" y="1727187"/>
                  </a:moveTo>
                  <a:lnTo>
                    <a:pt x="2083825" y="1726468"/>
                  </a:lnTo>
                  <a:lnTo>
                    <a:pt x="2033054" y="1724318"/>
                  </a:lnTo>
                  <a:lnTo>
                    <a:pt x="1982600" y="1720749"/>
                  </a:lnTo>
                  <a:lnTo>
                    <a:pt x="1932478" y="1715771"/>
                  </a:lnTo>
                  <a:lnTo>
                    <a:pt x="1882708" y="1709394"/>
                  </a:lnTo>
                  <a:lnTo>
                    <a:pt x="1833305" y="1701629"/>
                  </a:lnTo>
                  <a:lnTo>
                    <a:pt x="1784287" y="1692488"/>
                  </a:lnTo>
                  <a:lnTo>
                    <a:pt x="1735671" y="1681980"/>
                  </a:lnTo>
                  <a:lnTo>
                    <a:pt x="1687475" y="1670117"/>
                  </a:lnTo>
                  <a:lnTo>
                    <a:pt x="1639715" y="1656909"/>
                  </a:lnTo>
                  <a:lnTo>
                    <a:pt x="1592410" y="1642367"/>
                  </a:lnTo>
                  <a:lnTo>
                    <a:pt x="1545575" y="1626501"/>
                  </a:lnTo>
                  <a:lnTo>
                    <a:pt x="1499229" y="1609323"/>
                  </a:lnTo>
                  <a:lnTo>
                    <a:pt x="1453388" y="1590844"/>
                  </a:lnTo>
                  <a:lnTo>
                    <a:pt x="1408070" y="1571073"/>
                  </a:lnTo>
                  <a:lnTo>
                    <a:pt x="1363293" y="1550021"/>
                  </a:lnTo>
                  <a:lnTo>
                    <a:pt x="1319072" y="1527700"/>
                  </a:lnTo>
                  <a:lnTo>
                    <a:pt x="1275426" y="1504120"/>
                  </a:lnTo>
                  <a:lnTo>
                    <a:pt x="1232371" y="1479292"/>
                  </a:lnTo>
                  <a:lnTo>
                    <a:pt x="1189925" y="1453226"/>
                  </a:lnTo>
                  <a:lnTo>
                    <a:pt x="1148106" y="1425934"/>
                  </a:lnTo>
                  <a:lnTo>
                    <a:pt x="1106930" y="1397425"/>
                  </a:lnTo>
                  <a:lnTo>
                    <a:pt x="1066414" y="1367712"/>
                  </a:lnTo>
                  <a:lnTo>
                    <a:pt x="1026576" y="1336803"/>
                  </a:lnTo>
                  <a:lnTo>
                    <a:pt x="987433" y="1304711"/>
                  </a:lnTo>
                  <a:lnTo>
                    <a:pt x="949002" y="1271445"/>
                  </a:lnTo>
                  <a:lnTo>
                    <a:pt x="911301" y="1237018"/>
                  </a:lnTo>
                  <a:lnTo>
                    <a:pt x="875423" y="1202550"/>
                  </a:lnTo>
                  <a:lnTo>
                    <a:pt x="840388" y="1167254"/>
                  </a:lnTo>
                  <a:lnTo>
                    <a:pt x="806191" y="1131162"/>
                  </a:lnTo>
                  <a:lnTo>
                    <a:pt x="772828" y="1094305"/>
                  </a:lnTo>
                  <a:lnTo>
                    <a:pt x="740296" y="1056713"/>
                  </a:lnTo>
                  <a:lnTo>
                    <a:pt x="708590" y="1018418"/>
                  </a:lnTo>
                  <a:lnTo>
                    <a:pt x="677705" y="979450"/>
                  </a:lnTo>
                  <a:lnTo>
                    <a:pt x="647638" y="939841"/>
                  </a:lnTo>
                  <a:lnTo>
                    <a:pt x="618385" y="899622"/>
                  </a:lnTo>
                  <a:lnTo>
                    <a:pt x="589940" y="858823"/>
                  </a:lnTo>
                  <a:lnTo>
                    <a:pt x="562301" y="817475"/>
                  </a:lnTo>
                  <a:lnTo>
                    <a:pt x="535463" y="775611"/>
                  </a:lnTo>
                  <a:lnTo>
                    <a:pt x="509422" y="733259"/>
                  </a:lnTo>
                  <a:lnTo>
                    <a:pt x="482782" y="687470"/>
                  </a:lnTo>
                  <a:lnTo>
                    <a:pt x="457482" y="641105"/>
                  </a:lnTo>
                  <a:lnTo>
                    <a:pt x="433294" y="594260"/>
                  </a:lnTo>
                  <a:lnTo>
                    <a:pt x="409992" y="547030"/>
                  </a:lnTo>
                  <a:lnTo>
                    <a:pt x="387349" y="499511"/>
                  </a:lnTo>
                  <a:lnTo>
                    <a:pt x="365140" y="451799"/>
                  </a:lnTo>
                  <a:lnTo>
                    <a:pt x="343138" y="403988"/>
                  </a:lnTo>
                  <a:lnTo>
                    <a:pt x="321117" y="356176"/>
                  </a:lnTo>
                  <a:lnTo>
                    <a:pt x="298849" y="308456"/>
                  </a:lnTo>
                  <a:lnTo>
                    <a:pt x="276109" y="260926"/>
                  </a:lnTo>
                  <a:lnTo>
                    <a:pt x="252671" y="213680"/>
                  </a:lnTo>
                  <a:lnTo>
                    <a:pt x="228307" y="166814"/>
                  </a:lnTo>
                  <a:lnTo>
                    <a:pt x="194544" y="107389"/>
                  </a:lnTo>
                  <a:lnTo>
                    <a:pt x="170959" y="75859"/>
                  </a:lnTo>
                  <a:lnTo>
                    <a:pt x="141081" y="46681"/>
                  </a:lnTo>
                  <a:lnTo>
                    <a:pt x="103540" y="22529"/>
                  </a:lnTo>
                  <a:lnTo>
                    <a:pt x="56969" y="6078"/>
                  </a:lnTo>
                  <a:lnTo>
                    <a:pt x="0" y="0"/>
                  </a:lnTo>
                </a:path>
              </a:pathLst>
            </a:custGeom>
            <a:ln w="90335">
              <a:solidFill>
                <a:srgbClr val="F47720"/>
              </a:solidFill>
            </a:ln>
          </p:spPr>
          <p:txBody>
            <a:bodyPr wrap="square" lIns="0" tIns="0" rIns="0" bIns="0" rtlCol="0"/>
            <a:lstStyle/>
            <a:p>
              <a:endParaRPr dirty="0"/>
            </a:p>
          </p:txBody>
        </p:sp>
        <p:sp>
          <p:nvSpPr>
            <p:cNvPr id="13" name="object 21">
              <a:extLst>
                <a:ext uri="{FF2B5EF4-FFF2-40B4-BE49-F238E27FC236}">
                  <a16:creationId xmlns:a16="http://schemas.microsoft.com/office/drawing/2014/main" id="{3F7F4E8B-2D02-642C-E32B-9A3970E06D9F}"/>
                </a:ext>
              </a:extLst>
            </p:cNvPr>
            <p:cNvSpPr/>
            <p:nvPr/>
          </p:nvSpPr>
          <p:spPr>
            <a:xfrm>
              <a:off x="5939566" y="3131804"/>
              <a:ext cx="2058670" cy="1713864"/>
            </a:xfrm>
            <a:custGeom>
              <a:avLst/>
              <a:gdLst/>
              <a:ahLst/>
              <a:cxnLst/>
              <a:rect l="l" t="t" r="r" b="b"/>
              <a:pathLst>
                <a:path w="2058670" h="1713864">
                  <a:moveTo>
                    <a:pt x="2058085" y="0"/>
                  </a:moveTo>
                  <a:lnTo>
                    <a:pt x="2042282" y="23847"/>
                  </a:lnTo>
                  <a:lnTo>
                    <a:pt x="2026415" y="47647"/>
                  </a:lnTo>
                  <a:lnTo>
                    <a:pt x="2010476" y="71394"/>
                  </a:lnTo>
                  <a:lnTo>
                    <a:pt x="1994458" y="95084"/>
                  </a:lnTo>
                  <a:lnTo>
                    <a:pt x="1966754" y="136297"/>
                  </a:lnTo>
                  <a:lnTo>
                    <a:pt x="1939201" y="178012"/>
                  </a:lnTo>
                  <a:lnTo>
                    <a:pt x="1911763" y="220172"/>
                  </a:lnTo>
                  <a:lnTo>
                    <a:pt x="1884407" y="262720"/>
                  </a:lnTo>
                  <a:lnTo>
                    <a:pt x="1857097" y="305597"/>
                  </a:lnTo>
                  <a:lnTo>
                    <a:pt x="1829799" y="348745"/>
                  </a:lnTo>
                  <a:lnTo>
                    <a:pt x="1802477" y="392106"/>
                  </a:lnTo>
                  <a:lnTo>
                    <a:pt x="1775097" y="435623"/>
                  </a:lnTo>
                  <a:lnTo>
                    <a:pt x="1747624" y="479236"/>
                  </a:lnTo>
                  <a:lnTo>
                    <a:pt x="1720024" y="522889"/>
                  </a:lnTo>
                  <a:lnTo>
                    <a:pt x="1692260" y="566523"/>
                  </a:lnTo>
                  <a:lnTo>
                    <a:pt x="1664300" y="610081"/>
                  </a:lnTo>
                  <a:lnTo>
                    <a:pt x="1636107" y="653503"/>
                  </a:lnTo>
                  <a:lnTo>
                    <a:pt x="1607646" y="696733"/>
                  </a:lnTo>
                  <a:lnTo>
                    <a:pt x="1578884" y="739711"/>
                  </a:lnTo>
                  <a:lnTo>
                    <a:pt x="1549786" y="782381"/>
                  </a:lnTo>
                  <a:lnTo>
                    <a:pt x="1520315" y="824685"/>
                  </a:lnTo>
                  <a:lnTo>
                    <a:pt x="1490438" y="866563"/>
                  </a:lnTo>
                  <a:lnTo>
                    <a:pt x="1460120" y="907959"/>
                  </a:lnTo>
                  <a:lnTo>
                    <a:pt x="1429326" y="948813"/>
                  </a:lnTo>
                  <a:lnTo>
                    <a:pt x="1398021" y="989069"/>
                  </a:lnTo>
                  <a:lnTo>
                    <a:pt x="1366171" y="1028668"/>
                  </a:lnTo>
                  <a:lnTo>
                    <a:pt x="1333739" y="1067553"/>
                  </a:lnTo>
                  <a:lnTo>
                    <a:pt x="1300693" y="1105664"/>
                  </a:lnTo>
                  <a:lnTo>
                    <a:pt x="1266996" y="1142945"/>
                  </a:lnTo>
                  <a:lnTo>
                    <a:pt x="1232614" y="1179337"/>
                  </a:lnTo>
                  <a:lnTo>
                    <a:pt x="1197512" y="1214782"/>
                  </a:lnTo>
                  <a:lnTo>
                    <a:pt x="1161656" y="1249222"/>
                  </a:lnTo>
                  <a:lnTo>
                    <a:pt x="1125127" y="1282428"/>
                  </a:lnTo>
                  <a:lnTo>
                    <a:pt x="1087673" y="1314548"/>
                  </a:lnTo>
                  <a:lnTo>
                    <a:pt x="1049329" y="1345567"/>
                  </a:lnTo>
                  <a:lnTo>
                    <a:pt x="1010129" y="1375465"/>
                  </a:lnTo>
                  <a:lnTo>
                    <a:pt x="970107" y="1404224"/>
                  </a:lnTo>
                  <a:lnTo>
                    <a:pt x="929296" y="1431829"/>
                  </a:lnTo>
                  <a:lnTo>
                    <a:pt x="887731" y="1458259"/>
                  </a:lnTo>
                  <a:lnTo>
                    <a:pt x="845447" y="1483498"/>
                  </a:lnTo>
                  <a:lnTo>
                    <a:pt x="802476" y="1507529"/>
                  </a:lnTo>
                  <a:lnTo>
                    <a:pt x="758854" y="1530332"/>
                  </a:lnTo>
                  <a:lnTo>
                    <a:pt x="714613" y="1551891"/>
                  </a:lnTo>
                  <a:lnTo>
                    <a:pt x="669788" y="1572188"/>
                  </a:lnTo>
                  <a:lnTo>
                    <a:pt x="624414" y="1591205"/>
                  </a:lnTo>
                  <a:lnTo>
                    <a:pt x="578524" y="1608924"/>
                  </a:lnTo>
                  <a:lnTo>
                    <a:pt x="532152" y="1625327"/>
                  </a:lnTo>
                  <a:lnTo>
                    <a:pt x="485332" y="1640397"/>
                  </a:lnTo>
                  <a:lnTo>
                    <a:pt x="438099" y="1654116"/>
                  </a:lnTo>
                  <a:lnTo>
                    <a:pt x="390486" y="1666467"/>
                  </a:lnTo>
                  <a:lnTo>
                    <a:pt x="342527" y="1677431"/>
                  </a:lnTo>
                  <a:lnTo>
                    <a:pt x="294257" y="1686990"/>
                  </a:lnTo>
                  <a:lnTo>
                    <a:pt x="245709" y="1695128"/>
                  </a:lnTo>
                  <a:lnTo>
                    <a:pt x="196918" y="1701826"/>
                  </a:lnTo>
                  <a:lnTo>
                    <a:pt x="147918" y="1707066"/>
                  </a:lnTo>
                  <a:lnTo>
                    <a:pt x="98742" y="1710831"/>
                  </a:lnTo>
                  <a:lnTo>
                    <a:pt x="49424" y="1713103"/>
                  </a:lnTo>
                  <a:lnTo>
                    <a:pt x="0" y="1713864"/>
                  </a:lnTo>
                </a:path>
              </a:pathLst>
            </a:custGeom>
            <a:ln w="90335">
              <a:solidFill>
                <a:srgbClr val="FBAC2B"/>
              </a:solidFill>
            </a:ln>
          </p:spPr>
          <p:txBody>
            <a:bodyPr wrap="square" lIns="0" tIns="0" rIns="0" bIns="0" rtlCol="0"/>
            <a:lstStyle/>
            <a:p>
              <a:endParaRPr/>
            </a:p>
          </p:txBody>
        </p:sp>
        <p:sp>
          <p:nvSpPr>
            <p:cNvPr id="14" name="object 22">
              <a:extLst>
                <a:ext uri="{FF2B5EF4-FFF2-40B4-BE49-F238E27FC236}">
                  <a16:creationId xmlns:a16="http://schemas.microsoft.com/office/drawing/2014/main" id="{5EC0E0B5-1EEA-5E85-8AA3-480ABE47BEFC}"/>
                </a:ext>
              </a:extLst>
            </p:cNvPr>
            <p:cNvSpPr/>
            <p:nvPr/>
          </p:nvSpPr>
          <p:spPr>
            <a:xfrm>
              <a:off x="10040068" y="983743"/>
              <a:ext cx="709930" cy="173355"/>
            </a:xfrm>
            <a:custGeom>
              <a:avLst/>
              <a:gdLst/>
              <a:ahLst/>
              <a:cxnLst/>
              <a:rect l="l" t="t" r="r" b="b"/>
              <a:pathLst>
                <a:path w="709929" h="173355">
                  <a:moveTo>
                    <a:pt x="0" y="173227"/>
                  </a:moveTo>
                  <a:lnTo>
                    <a:pt x="125047" y="126222"/>
                  </a:lnTo>
                  <a:lnTo>
                    <a:pt x="240668" y="92509"/>
                  </a:lnTo>
                  <a:lnTo>
                    <a:pt x="413405" y="55849"/>
                  </a:lnTo>
                  <a:lnTo>
                    <a:pt x="709803" y="0"/>
                  </a:lnTo>
                </a:path>
              </a:pathLst>
            </a:custGeom>
            <a:ln w="90335">
              <a:solidFill>
                <a:srgbClr val="ADD136"/>
              </a:solidFill>
              <a:prstDash val="dot"/>
            </a:ln>
          </p:spPr>
          <p:txBody>
            <a:bodyPr wrap="square" lIns="0" tIns="0" rIns="0" bIns="0" rtlCol="0"/>
            <a:lstStyle/>
            <a:p>
              <a:endParaRPr/>
            </a:p>
          </p:txBody>
        </p:sp>
      </p:grpSp>
    </p:spTree>
    <p:extLst>
      <p:ext uri="{BB962C8B-B14F-4D97-AF65-F5344CB8AC3E}">
        <p14:creationId xmlns:p14="http://schemas.microsoft.com/office/powerpoint/2010/main" val="2187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C47A0B-06A8-4902-38E5-94240FE41B08}"/>
              </a:ext>
            </a:extLst>
          </p:cNvPr>
          <p:cNvSpPr>
            <a:spLocks noGrp="1"/>
          </p:cNvSpPr>
          <p:nvPr>
            <p:ph type="sldNum" sz="quarter" idx="12"/>
          </p:nvPr>
        </p:nvSpPr>
        <p:spPr>
          <a:xfrm>
            <a:off x="11125200" y="6400800"/>
            <a:ext cx="457200" cy="365125"/>
          </a:xfrm>
        </p:spPr>
        <p:txBody>
          <a:bodyPr/>
          <a:lstStyle/>
          <a:p>
            <a:fld id="{51C557F5-C807-6C4C-A9D5-F8000D407BA5}" type="slidenum">
              <a:rPr lang="en-US" smtClean="0"/>
              <a:pPr/>
              <a:t>3</a:t>
            </a:fld>
            <a:endParaRPr lang="en-US" dirty="0"/>
          </a:p>
        </p:txBody>
      </p:sp>
      <p:sp>
        <p:nvSpPr>
          <p:cNvPr id="14" name="Text Placeholder 13">
            <a:extLst>
              <a:ext uri="{FF2B5EF4-FFF2-40B4-BE49-F238E27FC236}">
                <a16:creationId xmlns:a16="http://schemas.microsoft.com/office/drawing/2014/main" id="{BB62364B-24E1-9EBF-CCF2-408E371597B5}"/>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09B0886C-D828-16B9-C766-102AE0773671}"/>
              </a:ext>
            </a:extLst>
          </p:cNvPr>
          <p:cNvSpPr>
            <a:spLocks noGrp="1"/>
          </p:cNvSpPr>
          <p:nvPr>
            <p:ph type="body" sz="quarter" idx="14"/>
          </p:nvPr>
        </p:nvSpPr>
        <p:spPr>
          <a:xfrm>
            <a:off x="620805" y="2582333"/>
            <a:ext cx="5236136" cy="1266513"/>
          </a:xfrm>
        </p:spPr>
        <p:txBody>
          <a:bodyPr/>
          <a:lstStyle/>
          <a:p>
            <a:r>
              <a:rPr lang="en-US" dirty="0"/>
              <a:t>Kickoff</a:t>
            </a:r>
          </a:p>
        </p:txBody>
      </p:sp>
      <p:grpSp>
        <p:nvGrpSpPr>
          <p:cNvPr id="6" name="Group 5">
            <a:extLst>
              <a:ext uri="{FF2B5EF4-FFF2-40B4-BE49-F238E27FC236}">
                <a16:creationId xmlns:a16="http://schemas.microsoft.com/office/drawing/2014/main" id="{A1DA2C6A-2F8F-89BC-454A-0CD4B05F4A6B}"/>
              </a:ext>
            </a:extLst>
          </p:cNvPr>
          <p:cNvGrpSpPr/>
          <p:nvPr/>
        </p:nvGrpSpPr>
        <p:grpSpPr>
          <a:xfrm>
            <a:off x="4439479" y="2230816"/>
            <a:ext cx="7567315" cy="3264051"/>
            <a:chOff x="1796547" y="983743"/>
            <a:chExt cx="8953451" cy="3861940"/>
          </a:xfrm>
        </p:grpSpPr>
        <p:sp>
          <p:nvSpPr>
            <p:cNvPr id="7" name="object 15">
              <a:extLst>
                <a:ext uri="{FF2B5EF4-FFF2-40B4-BE49-F238E27FC236}">
                  <a16:creationId xmlns:a16="http://schemas.microsoft.com/office/drawing/2014/main" id="{E337BFDD-14A2-467B-3F68-F07134FB0AD1}"/>
                </a:ext>
              </a:extLst>
            </p:cNvPr>
            <p:cNvSpPr/>
            <p:nvPr/>
          </p:nvSpPr>
          <p:spPr>
            <a:xfrm>
              <a:off x="2939643" y="3118488"/>
              <a:ext cx="865505" cy="0"/>
            </a:xfrm>
            <a:custGeom>
              <a:avLst/>
              <a:gdLst/>
              <a:ahLst/>
              <a:cxnLst/>
              <a:rect l="l" t="t" r="r" b="b"/>
              <a:pathLst>
                <a:path w="865504">
                  <a:moveTo>
                    <a:pt x="865035" y="0"/>
                  </a:moveTo>
                  <a:lnTo>
                    <a:pt x="0" y="0"/>
                  </a:lnTo>
                </a:path>
              </a:pathLst>
            </a:custGeom>
            <a:ln w="90335">
              <a:solidFill>
                <a:srgbClr val="00AEEF"/>
              </a:solidFill>
            </a:ln>
          </p:spPr>
          <p:txBody>
            <a:bodyPr wrap="square" lIns="0" tIns="0" rIns="0" bIns="0" rtlCol="0"/>
            <a:lstStyle/>
            <a:p>
              <a:endParaRPr/>
            </a:p>
          </p:txBody>
        </p:sp>
        <p:sp>
          <p:nvSpPr>
            <p:cNvPr id="8" name="object 16">
              <a:extLst>
                <a:ext uri="{FF2B5EF4-FFF2-40B4-BE49-F238E27FC236}">
                  <a16:creationId xmlns:a16="http://schemas.microsoft.com/office/drawing/2014/main" id="{3DCB1AE5-C055-99A0-E500-7501646CC4A4}"/>
                </a:ext>
              </a:extLst>
            </p:cNvPr>
            <p:cNvSpPr/>
            <p:nvPr/>
          </p:nvSpPr>
          <p:spPr>
            <a:xfrm>
              <a:off x="7997652" y="1156967"/>
              <a:ext cx="2042795" cy="1974850"/>
            </a:xfrm>
            <a:custGeom>
              <a:avLst/>
              <a:gdLst/>
              <a:ahLst/>
              <a:cxnLst/>
              <a:rect l="l" t="t" r="r" b="b"/>
              <a:pathLst>
                <a:path w="2042795" h="1974850">
                  <a:moveTo>
                    <a:pt x="0" y="1974837"/>
                  </a:moveTo>
                  <a:lnTo>
                    <a:pt x="28367" y="1931660"/>
                  </a:lnTo>
                  <a:lnTo>
                    <a:pt x="56552" y="1888356"/>
                  </a:lnTo>
                  <a:lnTo>
                    <a:pt x="84584" y="1844944"/>
                  </a:lnTo>
                  <a:lnTo>
                    <a:pt x="112492" y="1801445"/>
                  </a:lnTo>
                  <a:lnTo>
                    <a:pt x="140304" y="1757878"/>
                  </a:lnTo>
                  <a:lnTo>
                    <a:pt x="168050" y="1714265"/>
                  </a:lnTo>
                  <a:lnTo>
                    <a:pt x="195758" y="1670625"/>
                  </a:lnTo>
                  <a:lnTo>
                    <a:pt x="223457" y="1626978"/>
                  </a:lnTo>
                  <a:lnTo>
                    <a:pt x="251175" y="1583346"/>
                  </a:lnTo>
                  <a:lnTo>
                    <a:pt x="278943" y="1539747"/>
                  </a:lnTo>
                  <a:lnTo>
                    <a:pt x="306788" y="1496203"/>
                  </a:lnTo>
                  <a:lnTo>
                    <a:pt x="334739" y="1452733"/>
                  </a:lnTo>
                  <a:lnTo>
                    <a:pt x="362826" y="1409358"/>
                  </a:lnTo>
                  <a:lnTo>
                    <a:pt x="391077" y="1366098"/>
                  </a:lnTo>
                  <a:lnTo>
                    <a:pt x="419520" y="1322974"/>
                  </a:lnTo>
                  <a:lnTo>
                    <a:pt x="448186" y="1280005"/>
                  </a:lnTo>
                  <a:lnTo>
                    <a:pt x="477102" y="1237211"/>
                  </a:lnTo>
                  <a:lnTo>
                    <a:pt x="506298" y="1194614"/>
                  </a:lnTo>
                  <a:lnTo>
                    <a:pt x="535802" y="1152233"/>
                  </a:lnTo>
                  <a:lnTo>
                    <a:pt x="565644" y="1110088"/>
                  </a:lnTo>
                  <a:lnTo>
                    <a:pt x="595851" y="1068200"/>
                  </a:lnTo>
                  <a:lnTo>
                    <a:pt x="626453" y="1026589"/>
                  </a:lnTo>
                  <a:lnTo>
                    <a:pt x="657480" y="985276"/>
                  </a:lnTo>
                  <a:lnTo>
                    <a:pt x="688958" y="944279"/>
                  </a:lnTo>
                  <a:lnTo>
                    <a:pt x="720918" y="903621"/>
                  </a:lnTo>
                  <a:lnTo>
                    <a:pt x="753389" y="863320"/>
                  </a:lnTo>
                  <a:lnTo>
                    <a:pt x="784598" y="826040"/>
                  </a:lnTo>
                  <a:lnTo>
                    <a:pt x="816925" y="789301"/>
                  </a:lnTo>
                  <a:lnTo>
                    <a:pt x="850326" y="753113"/>
                  </a:lnTo>
                  <a:lnTo>
                    <a:pt x="884756" y="717485"/>
                  </a:lnTo>
                  <a:lnTo>
                    <a:pt x="920171" y="682425"/>
                  </a:lnTo>
                  <a:lnTo>
                    <a:pt x="956527" y="647944"/>
                  </a:lnTo>
                  <a:lnTo>
                    <a:pt x="993780" y="614049"/>
                  </a:lnTo>
                  <a:lnTo>
                    <a:pt x="1031887" y="580749"/>
                  </a:lnTo>
                  <a:lnTo>
                    <a:pt x="1070802" y="548055"/>
                  </a:lnTo>
                  <a:lnTo>
                    <a:pt x="1110482" y="515974"/>
                  </a:lnTo>
                  <a:lnTo>
                    <a:pt x="1150883" y="484516"/>
                  </a:lnTo>
                  <a:lnTo>
                    <a:pt x="1191961" y="453689"/>
                  </a:lnTo>
                  <a:lnTo>
                    <a:pt x="1233672" y="423504"/>
                  </a:lnTo>
                  <a:lnTo>
                    <a:pt x="1275971" y="393968"/>
                  </a:lnTo>
                  <a:lnTo>
                    <a:pt x="1318815" y="365091"/>
                  </a:lnTo>
                  <a:lnTo>
                    <a:pt x="1362159" y="336881"/>
                  </a:lnTo>
                  <a:lnTo>
                    <a:pt x="1405960" y="309349"/>
                  </a:lnTo>
                  <a:lnTo>
                    <a:pt x="1450173" y="282502"/>
                  </a:lnTo>
                  <a:lnTo>
                    <a:pt x="1494754" y="256350"/>
                  </a:lnTo>
                  <a:lnTo>
                    <a:pt x="1539660" y="230902"/>
                  </a:lnTo>
                  <a:lnTo>
                    <a:pt x="1584846" y="206167"/>
                  </a:lnTo>
                  <a:lnTo>
                    <a:pt x="1630267" y="182153"/>
                  </a:lnTo>
                  <a:lnTo>
                    <a:pt x="1675881" y="158871"/>
                  </a:lnTo>
                  <a:lnTo>
                    <a:pt x="1721643" y="136328"/>
                  </a:lnTo>
                  <a:lnTo>
                    <a:pt x="1767508" y="114534"/>
                  </a:lnTo>
                  <a:lnTo>
                    <a:pt x="1813433" y="93498"/>
                  </a:lnTo>
                  <a:lnTo>
                    <a:pt x="1859374" y="73228"/>
                  </a:lnTo>
                  <a:lnTo>
                    <a:pt x="1905287" y="53735"/>
                  </a:lnTo>
                  <a:lnTo>
                    <a:pt x="1951127" y="35026"/>
                  </a:lnTo>
                  <a:lnTo>
                    <a:pt x="1996850" y="17111"/>
                  </a:lnTo>
                  <a:lnTo>
                    <a:pt x="2042414" y="0"/>
                  </a:lnTo>
                </a:path>
              </a:pathLst>
            </a:custGeom>
            <a:ln w="90335">
              <a:solidFill>
                <a:srgbClr val="ADD136"/>
              </a:solidFill>
            </a:ln>
          </p:spPr>
          <p:txBody>
            <a:bodyPr wrap="square" lIns="0" tIns="0" rIns="0" bIns="0" rtlCol="0"/>
            <a:lstStyle/>
            <a:p>
              <a:endParaRPr/>
            </a:p>
          </p:txBody>
        </p:sp>
        <p:sp>
          <p:nvSpPr>
            <p:cNvPr id="9" name="object 17">
              <a:extLst>
                <a:ext uri="{FF2B5EF4-FFF2-40B4-BE49-F238E27FC236}">
                  <a16:creationId xmlns:a16="http://schemas.microsoft.com/office/drawing/2014/main" id="{0B0140C3-37AA-B9FC-19CD-8A9CBF7052A5}"/>
                </a:ext>
              </a:extLst>
            </p:cNvPr>
            <p:cNvSpPr/>
            <p:nvPr/>
          </p:nvSpPr>
          <p:spPr>
            <a:xfrm>
              <a:off x="1796547" y="3118488"/>
              <a:ext cx="1143635" cy="0"/>
            </a:xfrm>
            <a:custGeom>
              <a:avLst/>
              <a:gdLst/>
              <a:ahLst/>
              <a:cxnLst/>
              <a:rect l="l" t="t" r="r" b="b"/>
              <a:pathLst>
                <a:path w="1143635">
                  <a:moveTo>
                    <a:pt x="1143114" y="0"/>
                  </a:moveTo>
                  <a:lnTo>
                    <a:pt x="0" y="0"/>
                  </a:lnTo>
                </a:path>
              </a:pathLst>
            </a:custGeom>
            <a:ln w="90335">
              <a:solidFill>
                <a:srgbClr val="00AEEF"/>
              </a:solidFill>
              <a:prstDash val="dot"/>
            </a:ln>
          </p:spPr>
          <p:txBody>
            <a:bodyPr wrap="square" lIns="0" tIns="0" rIns="0" bIns="0" rtlCol="0"/>
            <a:lstStyle/>
            <a:p>
              <a:endParaRPr/>
            </a:p>
          </p:txBody>
        </p:sp>
        <p:sp>
          <p:nvSpPr>
            <p:cNvPr id="11" name="object 20">
              <a:extLst>
                <a:ext uri="{FF2B5EF4-FFF2-40B4-BE49-F238E27FC236}">
                  <a16:creationId xmlns:a16="http://schemas.microsoft.com/office/drawing/2014/main" id="{D63AD659-DBA0-4794-2F02-FB12D01EBF74}"/>
                </a:ext>
              </a:extLst>
            </p:cNvPr>
            <p:cNvSpPr/>
            <p:nvPr/>
          </p:nvSpPr>
          <p:spPr>
            <a:xfrm>
              <a:off x="3804668" y="3118483"/>
              <a:ext cx="2135505" cy="1727200"/>
            </a:xfrm>
            <a:custGeom>
              <a:avLst/>
              <a:gdLst/>
              <a:ahLst/>
              <a:cxnLst/>
              <a:rect l="l" t="t" r="r" b="b"/>
              <a:pathLst>
                <a:path w="2135504" h="1727200">
                  <a:moveTo>
                    <a:pt x="2134895" y="1727187"/>
                  </a:moveTo>
                  <a:lnTo>
                    <a:pt x="2083825" y="1726468"/>
                  </a:lnTo>
                  <a:lnTo>
                    <a:pt x="2033054" y="1724318"/>
                  </a:lnTo>
                  <a:lnTo>
                    <a:pt x="1982600" y="1720749"/>
                  </a:lnTo>
                  <a:lnTo>
                    <a:pt x="1932478" y="1715771"/>
                  </a:lnTo>
                  <a:lnTo>
                    <a:pt x="1882708" y="1709394"/>
                  </a:lnTo>
                  <a:lnTo>
                    <a:pt x="1833305" y="1701629"/>
                  </a:lnTo>
                  <a:lnTo>
                    <a:pt x="1784287" y="1692488"/>
                  </a:lnTo>
                  <a:lnTo>
                    <a:pt x="1735671" y="1681980"/>
                  </a:lnTo>
                  <a:lnTo>
                    <a:pt x="1687475" y="1670117"/>
                  </a:lnTo>
                  <a:lnTo>
                    <a:pt x="1639715" y="1656909"/>
                  </a:lnTo>
                  <a:lnTo>
                    <a:pt x="1592410" y="1642367"/>
                  </a:lnTo>
                  <a:lnTo>
                    <a:pt x="1545575" y="1626501"/>
                  </a:lnTo>
                  <a:lnTo>
                    <a:pt x="1499229" y="1609323"/>
                  </a:lnTo>
                  <a:lnTo>
                    <a:pt x="1453388" y="1590844"/>
                  </a:lnTo>
                  <a:lnTo>
                    <a:pt x="1408070" y="1571073"/>
                  </a:lnTo>
                  <a:lnTo>
                    <a:pt x="1363293" y="1550021"/>
                  </a:lnTo>
                  <a:lnTo>
                    <a:pt x="1319072" y="1527700"/>
                  </a:lnTo>
                  <a:lnTo>
                    <a:pt x="1275426" y="1504120"/>
                  </a:lnTo>
                  <a:lnTo>
                    <a:pt x="1232371" y="1479292"/>
                  </a:lnTo>
                  <a:lnTo>
                    <a:pt x="1189925" y="1453226"/>
                  </a:lnTo>
                  <a:lnTo>
                    <a:pt x="1148106" y="1425934"/>
                  </a:lnTo>
                  <a:lnTo>
                    <a:pt x="1106930" y="1397425"/>
                  </a:lnTo>
                  <a:lnTo>
                    <a:pt x="1066414" y="1367712"/>
                  </a:lnTo>
                  <a:lnTo>
                    <a:pt x="1026576" y="1336803"/>
                  </a:lnTo>
                  <a:lnTo>
                    <a:pt x="987433" y="1304711"/>
                  </a:lnTo>
                  <a:lnTo>
                    <a:pt x="949002" y="1271445"/>
                  </a:lnTo>
                  <a:lnTo>
                    <a:pt x="911301" y="1237018"/>
                  </a:lnTo>
                  <a:lnTo>
                    <a:pt x="875423" y="1202550"/>
                  </a:lnTo>
                  <a:lnTo>
                    <a:pt x="840388" y="1167254"/>
                  </a:lnTo>
                  <a:lnTo>
                    <a:pt x="806191" y="1131162"/>
                  </a:lnTo>
                  <a:lnTo>
                    <a:pt x="772828" y="1094305"/>
                  </a:lnTo>
                  <a:lnTo>
                    <a:pt x="740296" y="1056713"/>
                  </a:lnTo>
                  <a:lnTo>
                    <a:pt x="708590" y="1018418"/>
                  </a:lnTo>
                  <a:lnTo>
                    <a:pt x="677705" y="979450"/>
                  </a:lnTo>
                  <a:lnTo>
                    <a:pt x="647638" y="939841"/>
                  </a:lnTo>
                  <a:lnTo>
                    <a:pt x="618385" y="899622"/>
                  </a:lnTo>
                  <a:lnTo>
                    <a:pt x="589940" y="858823"/>
                  </a:lnTo>
                  <a:lnTo>
                    <a:pt x="562301" y="817475"/>
                  </a:lnTo>
                  <a:lnTo>
                    <a:pt x="535463" y="775611"/>
                  </a:lnTo>
                  <a:lnTo>
                    <a:pt x="509422" y="733259"/>
                  </a:lnTo>
                  <a:lnTo>
                    <a:pt x="482782" y="687470"/>
                  </a:lnTo>
                  <a:lnTo>
                    <a:pt x="457482" y="641105"/>
                  </a:lnTo>
                  <a:lnTo>
                    <a:pt x="433294" y="594260"/>
                  </a:lnTo>
                  <a:lnTo>
                    <a:pt x="409992" y="547030"/>
                  </a:lnTo>
                  <a:lnTo>
                    <a:pt x="387349" y="499511"/>
                  </a:lnTo>
                  <a:lnTo>
                    <a:pt x="365140" y="451799"/>
                  </a:lnTo>
                  <a:lnTo>
                    <a:pt x="343138" y="403988"/>
                  </a:lnTo>
                  <a:lnTo>
                    <a:pt x="321117" y="356176"/>
                  </a:lnTo>
                  <a:lnTo>
                    <a:pt x="298849" y="308456"/>
                  </a:lnTo>
                  <a:lnTo>
                    <a:pt x="276109" y="260926"/>
                  </a:lnTo>
                  <a:lnTo>
                    <a:pt x="252671" y="213680"/>
                  </a:lnTo>
                  <a:lnTo>
                    <a:pt x="228307" y="166814"/>
                  </a:lnTo>
                  <a:lnTo>
                    <a:pt x="194544" y="107389"/>
                  </a:lnTo>
                  <a:lnTo>
                    <a:pt x="170959" y="75859"/>
                  </a:lnTo>
                  <a:lnTo>
                    <a:pt x="141081" y="46681"/>
                  </a:lnTo>
                  <a:lnTo>
                    <a:pt x="103540" y="22529"/>
                  </a:lnTo>
                  <a:lnTo>
                    <a:pt x="56969" y="6078"/>
                  </a:lnTo>
                  <a:lnTo>
                    <a:pt x="0" y="0"/>
                  </a:lnTo>
                </a:path>
              </a:pathLst>
            </a:custGeom>
            <a:ln w="90335">
              <a:solidFill>
                <a:srgbClr val="F47720"/>
              </a:solidFill>
            </a:ln>
          </p:spPr>
          <p:txBody>
            <a:bodyPr wrap="square" lIns="0" tIns="0" rIns="0" bIns="0" rtlCol="0"/>
            <a:lstStyle/>
            <a:p>
              <a:endParaRPr dirty="0"/>
            </a:p>
          </p:txBody>
        </p:sp>
        <p:sp>
          <p:nvSpPr>
            <p:cNvPr id="12" name="object 21">
              <a:extLst>
                <a:ext uri="{FF2B5EF4-FFF2-40B4-BE49-F238E27FC236}">
                  <a16:creationId xmlns:a16="http://schemas.microsoft.com/office/drawing/2014/main" id="{CBBD1527-1DD8-9CB9-B1AC-CE1FA266B647}"/>
                </a:ext>
              </a:extLst>
            </p:cNvPr>
            <p:cNvSpPr/>
            <p:nvPr/>
          </p:nvSpPr>
          <p:spPr>
            <a:xfrm>
              <a:off x="5939566" y="3131804"/>
              <a:ext cx="2058670" cy="1713864"/>
            </a:xfrm>
            <a:custGeom>
              <a:avLst/>
              <a:gdLst/>
              <a:ahLst/>
              <a:cxnLst/>
              <a:rect l="l" t="t" r="r" b="b"/>
              <a:pathLst>
                <a:path w="2058670" h="1713864">
                  <a:moveTo>
                    <a:pt x="2058085" y="0"/>
                  </a:moveTo>
                  <a:lnTo>
                    <a:pt x="2042282" y="23847"/>
                  </a:lnTo>
                  <a:lnTo>
                    <a:pt x="2026415" y="47647"/>
                  </a:lnTo>
                  <a:lnTo>
                    <a:pt x="2010476" y="71394"/>
                  </a:lnTo>
                  <a:lnTo>
                    <a:pt x="1994458" y="95084"/>
                  </a:lnTo>
                  <a:lnTo>
                    <a:pt x="1966754" y="136297"/>
                  </a:lnTo>
                  <a:lnTo>
                    <a:pt x="1939201" y="178012"/>
                  </a:lnTo>
                  <a:lnTo>
                    <a:pt x="1911763" y="220172"/>
                  </a:lnTo>
                  <a:lnTo>
                    <a:pt x="1884407" y="262720"/>
                  </a:lnTo>
                  <a:lnTo>
                    <a:pt x="1857097" y="305597"/>
                  </a:lnTo>
                  <a:lnTo>
                    <a:pt x="1829799" y="348745"/>
                  </a:lnTo>
                  <a:lnTo>
                    <a:pt x="1802477" y="392106"/>
                  </a:lnTo>
                  <a:lnTo>
                    <a:pt x="1775097" y="435623"/>
                  </a:lnTo>
                  <a:lnTo>
                    <a:pt x="1747624" y="479236"/>
                  </a:lnTo>
                  <a:lnTo>
                    <a:pt x="1720024" y="522889"/>
                  </a:lnTo>
                  <a:lnTo>
                    <a:pt x="1692260" y="566523"/>
                  </a:lnTo>
                  <a:lnTo>
                    <a:pt x="1664300" y="610081"/>
                  </a:lnTo>
                  <a:lnTo>
                    <a:pt x="1636107" y="653503"/>
                  </a:lnTo>
                  <a:lnTo>
                    <a:pt x="1607646" y="696733"/>
                  </a:lnTo>
                  <a:lnTo>
                    <a:pt x="1578884" y="739711"/>
                  </a:lnTo>
                  <a:lnTo>
                    <a:pt x="1549786" y="782381"/>
                  </a:lnTo>
                  <a:lnTo>
                    <a:pt x="1520315" y="824685"/>
                  </a:lnTo>
                  <a:lnTo>
                    <a:pt x="1490438" y="866563"/>
                  </a:lnTo>
                  <a:lnTo>
                    <a:pt x="1460120" y="907959"/>
                  </a:lnTo>
                  <a:lnTo>
                    <a:pt x="1429326" y="948813"/>
                  </a:lnTo>
                  <a:lnTo>
                    <a:pt x="1398021" y="989069"/>
                  </a:lnTo>
                  <a:lnTo>
                    <a:pt x="1366171" y="1028668"/>
                  </a:lnTo>
                  <a:lnTo>
                    <a:pt x="1333739" y="1067553"/>
                  </a:lnTo>
                  <a:lnTo>
                    <a:pt x="1300693" y="1105664"/>
                  </a:lnTo>
                  <a:lnTo>
                    <a:pt x="1266996" y="1142945"/>
                  </a:lnTo>
                  <a:lnTo>
                    <a:pt x="1232614" y="1179337"/>
                  </a:lnTo>
                  <a:lnTo>
                    <a:pt x="1197512" y="1214782"/>
                  </a:lnTo>
                  <a:lnTo>
                    <a:pt x="1161656" y="1249222"/>
                  </a:lnTo>
                  <a:lnTo>
                    <a:pt x="1125127" y="1282428"/>
                  </a:lnTo>
                  <a:lnTo>
                    <a:pt x="1087673" y="1314548"/>
                  </a:lnTo>
                  <a:lnTo>
                    <a:pt x="1049329" y="1345567"/>
                  </a:lnTo>
                  <a:lnTo>
                    <a:pt x="1010129" y="1375465"/>
                  </a:lnTo>
                  <a:lnTo>
                    <a:pt x="970107" y="1404224"/>
                  </a:lnTo>
                  <a:lnTo>
                    <a:pt x="929296" y="1431829"/>
                  </a:lnTo>
                  <a:lnTo>
                    <a:pt x="887731" y="1458259"/>
                  </a:lnTo>
                  <a:lnTo>
                    <a:pt x="845447" y="1483498"/>
                  </a:lnTo>
                  <a:lnTo>
                    <a:pt x="802476" y="1507529"/>
                  </a:lnTo>
                  <a:lnTo>
                    <a:pt x="758854" y="1530332"/>
                  </a:lnTo>
                  <a:lnTo>
                    <a:pt x="714613" y="1551891"/>
                  </a:lnTo>
                  <a:lnTo>
                    <a:pt x="669788" y="1572188"/>
                  </a:lnTo>
                  <a:lnTo>
                    <a:pt x="624414" y="1591205"/>
                  </a:lnTo>
                  <a:lnTo>
                    <a:pt x="578524" y="1608924"/>
                  </a:lnTo>
                  <a:lnTo>
                    <a:pt x="532152" y="1625327"/>
                  </a:lnTo>
                  <a:lnTo>
                    <a:pt x="485332" y="1640397"/>
                  </a:lnTo>
                  <a:lnTo>
                    <a:pt x="438099" y="1654116"/>
                  </a:lnTo>
                  <a:lnTo>
                    <a:pt x="390486" y="1666467"/>
                  </a:lnTo>
                  <a:lnTo>
                    <a:pt x="342527" y="1677431"/>
                  </a:lnTo>
                  <a:lnTo>
                    <a:pt x="294257" y="1686990"/>
                  </a:lnTo>
                  <a:lnTo>
                    <a:pt x="245709" y="1695128"/>
                  </a:lnTo>
                  <a:lnTo>
                    <a:pt x="196918" y="1701826"/>
                  </a:lnTo>
                  <a:lnTo>
                    <a:pt x="147918" y="1707066"/>
                  </a:lnTo>
                  <a:lnTo>
                    <a:pt x="98742" y="1710831"/>
                  </a:lnTo>
                  <a:lnTo>
                    <a:pt x="49424" y="1713103"/>
                  </a:lnTo>
                  <a:lnTo>
                    <a:pt x="0" y="1713864"/>
                  </a:lnTo>
                </a:path>
              </a:pathLst>
            </a:custGeom>
            <a:ln w="90335">
              <a:solidFill>
                <a:srgbClr val="FBAC2B"/>
              </a:solidFill>
            </a:ln>
          </p:spPr>
          <p:txBody>
            <a:bodyPr wrap="square" lIns="0" tIns="0" rIns="0" bIns="0" rtlCol="0"/>
            <a:lstStyle/>
            <a:p>
              <a:endParaRPr/>
            </a:p>
          </p:txBody>
        </p:sp>
        <p:sp>
          <p:nvSpPr>
            <p:cNvPr id="13" name="object 22">
              <a:extLst>
                <a:ext uri="{FF2B5EF4-FFF2-40B4-BE49-F238E27FC236}">
                  <a16:creationId xmlns:a16="http://schemas.microsoft.com/office/drawing/2014/main" id="{5BDFB996-F8E8-386E-5916-5FB5F7354E20}"/>
                </a:ext>
              </a:extLst>
            </p:cNvPr>
            <p:cNvSpPr/>
            <p:nvPr/>
          </p:nvSpPr>
          <p:spPr>
            <a:xfrm>
              <a:off x="10040068" y="983743"/>
              <a:ext cx="709930" cy="173355"/>
            </a:xfrm>
            <a:custGeom>
              <a:avLst/>
              <a:gdLst/>
              <a:ahLst/>
              <a:cxnLst/>
              <a:rect l="l" t="t" r="r" b="b"/>
              <a:pathLst>
                <a:path w="709929" h="173355">
                  <a:moveTo>
                    <a:pt x="0" y="173227"/>
                  </a:moveTo>
                  <a:lnTo>
                    <a:pt x="125047" y="126222"/>
                  </a:lnTo>
                  <a:lnTo>
                    <a:pt x="240668" y="92509"/>
                  </a:lnTo>
                  <a:lnTo>
                    <a:pt x="413405" y="55849"/>
                  </a:lnTo>
                  <a:lnTo>
                    <a:pt x="709803" y="0"/>
                  </a:lnTo>
                </a:path>
              </a:pathLst>
            </a:custGeom>
            <a:ln w="90335">
              <a:solidFill>
                <a:srgbClr val="ADD136"/>
              </a:solidFill>
              <a:prstDash val="dot"/>
            </a:ln>
          </p:spPr>
          <p:txBody>
            <a:bodyPr wrap="square" lIns="0" tIns="0" rIns="0" bIns="0" rtlCol="0"/>
            <a:lstStyle/>
            <a:p>
              <a:endParaRPr/>
            </a:p>
          </p:txBody>
        </p:sp>
      </p:grpSp>
    </p:spTree>
    <p:extLst>
      <p:ext uri="{BB962C8B-B14F-4D97-AF65-F5344CB8AC3E}">
        <p14:creationId xmlns:p14="http://schemas.microsoft.com/office/powerpoint/2010/main" val="264488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12"/>
          </p:nvPr>
        </p:nvSpPr>
        <p:spPr>
          <a:xfrm>
            <a:off x="11125200" y="6400800"/>
            <a:ext cx="457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34236-61EB-498D-B91C-BE3619E4B336}" type="slidenum">
              <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9" name="Text Placeholder 8">
            <a:extLst>
              <a:ext uri="{FF2B5EF4-FFF2-40B4-BE49-F238E27FC236}">
                <a16:creationId xmlns:a16="http://schemas.microsoft.com/office/drawing/2014/main" id="{EEDB8FB5-FF8D-A8D0-671A-13F8D8428F2E}"/>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96989471-6A46-A6E0-77FA-737118A9F38E}"/>
              </a:ext>
            </a:extLst>
          </p:cNvPr>
          <p:cNvSpPr>
            <a:spLocks noGrp="1"/>
          </p:cNvSpPr>
          <p:nvPr>
            <p:ph type="body" sz="quarter" idx="14"/>
          </p:nvPr>
        </p:nvSpPr>
        <p:spPr>
          <a:xfrm>
            <a:off x="620804" y="2582333"/>
            <a:ext cx="11188903" cy="1266513"/>
          </a:xfrm>
        </p:spPr>
        <p:txBody>
          <a:bodyPr/>
          <a:lstStyle/>
          <a:p>
            <a:r>
              <a:rPr lang="en-US" sz="4800" dirty="0"/>
              <a:t>“For knowledge to flourish, the workplace must be one where people feel free to share their knowledge.”</a:t>
            </a:r>
          </a:p>
          <a:p>
            <a:br>
              <a:rPr lang="en-US" sz="1800" b="1" dirty="0">
                <a:latin typeface="Arial" panose="020B0604020202020204" pitchFamily="34" charset="0"/>
              </a:rPr>
            </a:br>
            <a:r>
              <a:rPr lang="en-US" sz="1800" b="1" dirty="0">
                <a:latin typeface="Arial" panose="020B0604020202020204" pitchFamily="34" charset="0"/>
              </a:rPr>
              <a:t>— Amy Edmondson</a:t>
            </a:r>
          </a:p>
        </p:txBody>
      </p:sp>
    </p:spTree>
    <p:extLst>
      <p:ext uri="{BB962C8B-B14F-4D97-AF65-F5344CB8AC3E}">
        <p14:creationId xmlns:p14="http://schemas.microsoft.com/office/powerpoint/2010/main" val="37796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EDEED1-8AF9-9B45-1E65-640B3A8BD3B2}"/>
              </a:ext>
            </a:extLst>
          </p:cNvPr>
          <p:cNvSpPr>
            <a:spLocks noGrp="1"/>
          </p:cNvSpPr>
          <p:nvPr>
            <p:ph idx="1"/>
          </p:nvPr>
        </p:nvSpPr>
        <p:spPr>
          <a:xfrm>
            <a:off x="609599" y="1851455"/>
            <a:ext cx="7151650" cy="2865511"/>
          </a:xfrm>
        </p:spPr>
        <p:txBody>
          <a:bodyPr/>
          <a:lstStyle/>
          <a:p>
            <a:r>
              <a:rPr lang="en-US" dirty="0"/>
              <a:t>Include the main purpose for the session, how will these skills improve their work and the business, what are your goals for the course and how will you measure success.  Share any information on how these skills and their work contributes to the larger organizational goals. </a:t>
            </a:r>
          </a:p>
        </p:txBody>
      </p:sp>
      <p:sp>
        <p:nvSpPr>
          <p:cNvPr id="3" name="Slide Number Placeholder 2">
            <a:extLst>
              <a:ext uri="{FF2B5EF4-FFF2-40B4-BE49-F238E27FC236}">
                <a16:creationId xmlns:a16="http://schemas.microsoft.com/office/drawing/2014/main" id="{03D7938E-69E7-A7CC-A430-434254D97338}"/>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4</a:t>
            </a:fld>
            <a:endParaRPr lang="en-US" noProof="0"/>
          </a:p>
        </p:txBody>
      </p:sp>
      <p:sp>
        <p:nvSpPr>
          <p:cNvPr id="4" name="Title 3">
            <a:extLst>
              <a:ext uri="{FF2B5EF4-FFF2-40B4-BE49-F238E27FC236}">
                <a16:creationId xmlns:a16="http://schemas.microsoft.com/office/drawing/2014/main" id="{6221BE31-61A2-817C-3359-2E2DC6F1D514}"/>
              </a:ext>
            </a:extLst>
          </p:cNvPr>
          <p:cNvSpPr>
            <a:spLocks noGrp="1"/>
          </p:cNvSpPr>
          <p:nvPr>
            <p:ph type="title"/>
          </p:nvPr>
        </p:nvSpPr>
        <p:spPr>
          <a:xfrm>
            <a:off x="609600" y="795528"/>
            <a:ext cx="10972800" cy="498598"/>
          </a:xfrm>
        </p:spPr>
        <p:txBody>
          <a:bodyPr/>
          <a:lstStyle/>
          <a:p>
            <a:r>
              <a:rPr lang="en-US" dirty="0"/>
              <a:t>Purpose</a:t>
            </a:r>
          </a:p>
        </p:txBody>
      </p:sp>
    </p:spTree>
    <p:extLst>
      <p:ext uri="{BB962C8B-B14F-4D97-AF65-F5344CB8AC3E}">
        <p14:creationId xmlns:p14="http://schemas.microsoft.com/office/powerpoint/2010/main" val="352140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32" name="Text Placeholder 31">
            <a:extLst>
              <a:ext uri="{FF2B5EF4-FFF2-40B4-BE49-F238E27FC236}">
                <a16:creationId xmlns:a16="http://schemas.microsoft.com/office/drawing/2014/main" id="{5F586CD8-9C38-E3C8-5645-6788213CBFBB}"/>
              </a:ext>
            </a:extLst>
          </p:cNvPr>
          <p:cNvSpPr>
            <a:spLocks noGrp="1"/>
          </p:cNvSpPr>
          <p:nvPr>
            <p:ph type="body" sz="quarter" idx="17"/>
          </p:nvPr>
        </p:nvSpPr>
        <p:spPr/>
        <p:txBody>
          <a:bodyPr/>
          <a:lstStyle/>
          <a:p>
            <a:endParaRPr lang="en-US"/>
          </a:p>
        </p:txBody>
      </p:sp>
      <p:sp>
        <p:nvSpPr>
          <p:cNvPr id="16" name="Text Placeholder 15">
            <a:extLst>
              <a:ext uri="{FF2B5EF4-FFF2-40B4-BE49-F238E27FC236}">
                <a16:creationId xmlns:a16="http://schemas.microsoft.com/office/drawing/2014/main" id="{F2CF39C3-2CF5-7F2C-574F-718A29DAF1D7}"/>
              </a:ext>
            </a:extLst>
          </p:cNvPr>
          <p:cNvSpPr>
            <a:spLocks noGrp="1"/>
          </p:cNvSpPr>
          <p:nvPr>
            <p:ph type="body" sz="quarter" idx="18"/>
          </p:nvPr>
        </p:nvSpPr>
        <p:spPr/>
        <p:txBody>
          <a:bodyPr/>
          <a:lstStyle/>
          <a:p>
            <a:r>
              <a:rPr lang="en-US" dirty="0"/>
              <a:t>Individuals will confidently harness change, turn uncertainty into opportunity, and exceed desired results. </a:t>
            </a:r>
          </a:p>
          <a:p>
            <a:r>
              <a:rPr lang="en-US" dirty="0"/>
              <a:t>Leaders who understand the fundamentals of change engage their teams to achieve and exceed targeted change results. </a:t>
            </a:r>
          </a:p>
          <a:p>
            <a:r>
              <a:rPr lang="en-US" dirty="0"/>
              <a:t>Employees at all levels will accelerate and optimize change, even beyond the initial possibilities. </a:t>
            </a:r>
          </a:p>
        </p:txBody>
      </p:sp>
      <p:sp>
        <p:nvSpPr>
          <p:cNvPr id="17" name="Text Placeholder 16">
            <a:extLst>
              <a:ext uri="{FF2B5EF4-FFF2-40B4-BE49-F238E27FC236}">
                <a16:creationId xmlns:a16="http://schemas.microsoft.com/office/drawing/2014/main" id="{D7F3ABDB-C0F1-5F27-3073-CB0882F84025}"/>
              </a:ext>
            </a:extLst>
          </p:cNvPr>
          <p:cNvSpPr>
            <a:spLocks noGrp="1"/>
          </p:cNvSpPr>
          <p:nvPr>
            <p:ph type="body" sz="quarter" idx="19"/>
          </p:nvPr>
        </p:nvSpPr>
        <p:spPr/>
        <p:txBody>
          <a:bodyPr/>
          <a:lstStyle/>
          <a:p>
            <a:r>
              <a:rPr lang="en-US" dirty="0"/>
              <a:t>Outcomes</a:t>
            </a:r>
          </a:p>
        </p:txBody>
      </p:sp>
      <p:sp>
        <p:nvSpPr>
          <p:cNvPr id="18" name="Text Placeholder 17">
            <a:extLst>
              <a:ext uri="{FF2B5EF4-FFF2-40B4-BE49-F238E27FC236}">
                <a16:creationId xmlns:a16="http://schemas.microsoft.com/office/drawing/2014/main" id="{87A47581-4C8A-E54F-A5E8-5734C5C262AE}"/>
              </a:ext>
            </a:extLst>
          </p:cNvPr>
          <p:cNvSpPr>
            <a:spLocks noGrp="1"/>
          </p:cNvSpPr>
          <p:nvPr>
            <p:ph type="body" sz="quarter" idx="20"/>
          </p:nvPr>
        </p:nvSpPr>
        <p:spPr/>
        <p:txBody>
          <a:bodyPr/>
          <a:lstStyle/>
          <a:p>
            <a:r>
              <a:rPr lang="en-US" dirty="0"/>
              <a:t>2</a:t>
            </a:r>
          </a:p>
        </p:txBody>
      </p:sp>
      <p:sp>
        <p:nvSpPr>
          <p:cNvPr id="19" name="Text Placeholder 18">
            <a:extLst>
              <a:ext uri="{FF2B5EF4-FFF2-40B4-BE49-F238E27FC236}">
                <a16:creationId xmlns:a16="http://schemas.microsoft.com/office/drawing/2014/main" id="{BF879F82-66C1-DE48-9072-BAF96E35FD42}"/>
              </a:ext>
            </a:extLst>
          </p:cNvPr>
          <p:cNvSpPr>
            <a:spLocks noGrp="1"/>
          </p:cNvSpPr>
          <p:nvPr>
            <p:ph type="body" sz="quarter" idx="21"/>
          </p:nvPr>
        </p:nvSpPr>
        <p:spPr/>
        <p:txBody>
          <a:bodyPr/>
          <a:lstStyle/>
          <a:p>
            <a:r>
              <a:rPr lang="en-US" dirty="0">
                <a:highlight>
                  <a:srgbClr val="FFFF00"/>
                </a:highlight>
              </a:rPr>
              <a:t>DATE RANGE 6 weeks</a:t>
            </a:r>
          </a:p>
          <a:p>
            <a:pPr marL="171450" indent="-171450">
              <a:buFont typeface="Arial" panose="020B0604020202020204" pitchFamily="34" charset="0"/>
              <a:buChar char="•"/>
            </a:pPr>
            <a:r>
              <a:rPr lang="en-US" sz="1400" dirty="0">
                <a:solidFill>
                  <a:srgbClr val="143746"/>
                </a:solidFill>
              </a:rPr>
              <a:t>Weekly Automated assignments: </a:t>
            </a:r>
            <a:br>
              <a:rPr lang="en-US" sz="1400" dirty="0">
                <a:solidFill>
                  <a:srgbClr val="143746"/>
                </a:solidFill>
              </a:rPr>
            </a:br>
            <a:r>
              <a:rPr lang="en-US" sz="1400" dirty="0">
                <a:solidFill>
                  <a:srgbClr val="143746"/>
                </a:solidFill>
              </a:rPr>
              <a:t>30-minutes</a:t>
            </a:r>
          </a:p>
          <a:p>
            <a:endParaRPr lang="en-US" dirty="0"/>
          </a:p>
          <a:p>
            <a:endParaRPr lang="en-US" dirty="0"/>
          </a:p>
        </p:txBody>
      </p:sp>
      <p:sp>
        <p:nvSpPr>
          <p:cNvPr id="20" name="Text Placeholder 19">
            <a:extLst>
              <a:ext uri="{FF2B5EF4-FFF2-40B4-BE49-F238E27FC236}">
                <a16:creationId xmlns:a16="http://schemas.microsoft.com/office/drawing/2014/main" id="{F6058B3D-6D6A-A198-BD9E-55B6C30483BD}"/>
              </a:ext>
            </a:extLst>
          </p:cNvPr>
          <p:cNvSpPr>
            <a:spLocks noGrp="1"/>
          </p:cNvSpPr>
          <p:nvPr>
            <p:ph type="body" sz="quarter" idx="22"/>
          </p:nvPr>
        </p:nvSpPr>
        <p:spPr>
          <a:xfrm>
            <a:off x="4605984" y="2107792"/>
            <a:ext cx="3166416" cy="381000"/>
          </a:xfrm>
        </p:spPr>
        <p:txBody>
          <a:bodyPr/>
          <a:lstStyle/>
          <a:p>
            <a:r>
              <a:rPr lang="en-US" dirty="0"/>
              <a:t>Schedule &amp; Commitment </a:t>
            </a:r>
          </a:p>
        </p:txBody>
      </p:sp>
      <p:sp>
        <p:nvSpPr>
          <p:cNvPr id="21" name="Text Placeholder 20">
            <a:extLst>
              <a:ext uri="{FF2B5EF4-FFF2-40B4-BE49-F238E27FC236}">
                <a16:creationId xmlns:a16="http://schemas.microsoft.com/office/drawing/2014/main" id="{962B965E-B8AB-A612-2BA7-2E2B6AA1E35B}"/>
              </a:ext>
            </a:extLst>
          </p:cNvPr>
          <p:cNvSpPr>
            <a:spLocks noGrp="1"/>
          </p:cNvSpPr>
          <p:nvPr>
            <p:ph type="body" sz="quarter" idx="23"/>
          </p:nvPr>
        </p:nvSpPr>
        <p:spPr/>
        <p:txBody>
          <a:bodyPr/>
          <a:lstStyle/>
          <a:p>
            <a:r>
              <a:rPr lang="en-US" dirty="0"/>
              <a:t>3</a:t>
            </a:r>
          </a:p>
        </p:txBody>
      </p:sp>
      <p:sp>
        <p:nvSpPr>
          <p:cNvPr id="7" name="Text Placeholder 6">
            <a:extLst>
              <a:ext uri="{FF2B5EF4-FFF2-40B4-BE49-F238E27FC236}">
                <a16:creationId xmlns:a16="http://schemas.microsoft.com/office/drawing/2014/main" id="{57B543A5-2658-C770-6157-AB8386CA94BC}"/>
              </a:ext>
            </a:extLst>
          </p:cNvPr>
          <p:cNvSpPr>
            <a:spLocks noGrp="1"/>
          </p:cNvSpPr>
          <p:nvPr>
            <p:ph type="body" sz="quarter" idx="24"/>
          </p:nvPr>
        </p:nvSpPr>
        <p:spPr/>
        <p:txBody>
          <a:bodyPr/>
          <a:lstStyle/>
          <a:p>
            <a:r>
              <a:rPr lang="en-US" dirty="0">
                <a:hlinkClick r:id="rId3"/>
              </a:rPr>
              <a:t>Change: How to Turn Uncertainty Into Opportunity</a:t>
            </a:r>
            <a:endParaRPr lang="en-US" dirty="0"/>
          </a:p>
        </p:txBody>
      </p:sp>
      <p:sp>
        <p:nvSpPr>
          <p:cNvPr id="5" name="Text Placeholder 4">
            <a:extLst>
              <a:ext uri="{FF2B5EF4-FFF2-40B4-BE49-F238E27FC236}">
                <a16:creationId xmlns:a16="http://schemas.microsoft.com/office/drawing/2014/main" id="{F7B09034-D3CD-9898-C53D-C93A4EE41F9E}"/>
              </a:ext>
            </a:extLst>
          </p:cNvPr>
          <p:cNvSpPr>
            <a:spLocks noGrp="1"/>
          </p:cNvSpPr>
          <p:nvPr>
            <p:ph type="body" sz="quarter" idx="25"/>
          </p:nvPr>
        </p:nvSpPr>
        <p:spPr/>
        <p:txBody>
          <a:bodyPr/>
          <a:lstStyle/>
          <a:p>
            <a:r>
              <a:rPr lang="en-US" dirty="0"/>
              <a:t>Course  Link </a:t>
            </a:r>
          </a:p>
        </p:txBody>
      </p:sp>
      <p:sp>
        <p:nvSpPr>
          <p:cNvPr id="11" name="Text Placeholder 10">
            <a:extLst>
              <a:ext uri="{FF2B5EF4-FFF2-40B4-BE49-F238E27FC236}">
                <a16:creationId xmlns:a16="http://schemas.microsoft.com/office/drawing/2014/main" id="{1A07124A-AC2E-073C-BCF0-67AA83E8353C}"/>
              </a:ext>
            </a:extLst>
          </p:cNvPr>
          <p:cNvSpPr>
            <a:spLocks noGrp="1"/>
          </p:cNvSpPr>
          <p:nvPr>
            <p:ph type="body" sz="quarter" idx="26"/>
          </p:nvPr>
        </p:nvSpPr>
        <p:spPr>
          <a:xfrm>
            <a:off x="639764" y="1376219"/>
            <a:ext cx="10904536" cy="558800"/>
          </a:xfrm>
        </p:spPr>
        <p:txBody>
          <a:bodyPr/>
          <a:lstStyle/>
          <a:p>
            <a:r>
              <a:rPr lang="en-US" dirty="0"/>
              <a:t>When we recognize that change follows a predictable pattern, we can learn to manage our reactions and understand how to navigate change, both functionally and emotionally. This allows us to consciously determine how to best move forward—even in the most challenging stages. Change: How to Turn Uncertainty Into Opportunity helps individuals and leaders learn how to successfully navigate any workplace change to improve results.</a:t>
            </a:r>
          </a:p>
        </p:txBody>
      </p:sp>
      <p:sp>
        <p:nvSpPr>
          <p:cNvPr id="22" name="Text Placeholder 21">
            <a:extLst>
              <a:ext uri="{FF2B5EF4-FFF2-40B4-BE49-F238E27FC236}">
                <a16:creationId xmlns:a16="http://schemas.microsoft.com/office/drawing/2014/main" id="{6108D94E-A6A8-10BE-09DA-75EE9DCD99A6}"/>
              </a:ext>
            </a:extLst>
          </p:cNvPr>
          <p:cNvSpPr>
            <a:spLocks noGrp="1"/>
          </p:cNvSpPr>
          <p:nvPr>
            <p:ph type="body" sz="quarter" idx="29"/>
          </p:nvPr>
        </p:nvSpPr>
        <p:spPr/>
        <p:txBody>
          <a:bodyPr/>
          <a:lstStyle/>
          <a:p>
            <a:r>
              <a:rPr lang="en-US" dirty="0"/>
              <a:t>Change: How To Turn Uncertainty Into Opportunity</a:t>
            </a:r>
            <a:r>
              <a:rPr lang="en-US" baseline="30000" dirty="0"/>
              <a:t>™</a:t>
            </a:r>
          </a:p>
        </p:txBody>
      </p:sp>
      <p:pic>
        <p:nvPicPr>
          <p:cNvPr id="14" name="Picture 13" descr="A black and white sign&#10;&#10;Description automatically generated with low confidence">
            <a:extLst>
              <a:ext uri="{FF2B5EF4-FFF2-40B4-BE49-F238E27FC236}">
                <a16:creationId xmlns:a16="http://schemas.microsoft.com/office/drawing/2014/main" id="{2812F17C-2D54-FE0D-6DB7-6C00137E90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9843" y="6493011"/>
            <a:ext cx="1133958" cy="205530"/>
          </a:xfrm>
          <a:prstGeom prst="rect">
            <a:avLst/>
          </a:prstGeom>
        </p:spPr>
      </p:pic>
      <p:pic>
        <p:nvPicPr>
          <p:cNvPr id="33" name="Google Shape;1706;p67">
            <a:extLst>
              <a:ext uri="{FF2B5EF4-FFF2-40B4-BE49-F238E27FC236}">
                <a16:creationId xmlns:a16="http://schemas.microsoft.com/office/drawing/2014/main" id="{EB09C2CE-75AA-812B-ED5B-11DEB6F676C5}"/>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358137" y="2430306"/>
            <a:ext cx="4252614" cy="2515867"/>
          </a:xfrm>
          <a:prstGeom prst="rect">
            <a:avLst/>
          </a:prstGeom>
          <a:noFill/>
          <a:ln>
            <a:noFill/>
          </a:ln>
        </p:spPr>
      </p:pic>
    </p:spTree>
    <p:extLst>
      <p:ext uri="{BB962C8B-B14F-4D97-AF65-F5344CB8AC3E}">
        <p14:creationId xmlns:p14="http://schemas.microsoft.com/office/powerpoint/2010/main" val="375773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D88CF-14D3-F434-2AFF-05E100340898}"/>
              </a:ext>
            </a:extLst>
          </p:cNvPr>
          <p:cNvSpPr>
            <a:spLocks noGrp="1"/>
          </p:cNvSpPr>
          <p:nvPr>
            <p:ph type="title"/>
          </p:nvPr>
        </p:nvSpPr>
        <p:spPr/>
        <p:txBody>
          <a:bodyPr/>
          <a:lstStyle/>
          <a:p>
            <a:r>
              <a:rPr lang="en-US"/>
              <a:t>Participant Expectations &amp; Actions </a:t>
            </a:r>
            <a:endParaRPr lang="en-US" dirty="0"/>
          </a:p>
        </p:txBody>
      </p:sp>
      <p:sp>
        <p:nvSpPr>
          <p:cNvPr id="3" name="Slide Number Placeholder 2">
            <a:extLst>
              <a:ext uri="{FF2B5EF4-FFF2-40B4-BE49-F238E27FC236}">
                <a16:creationId xmlns:a16="http://schemas.microsoft.com/office/drawing/2014/main" id="{EC21ADAB-A4C1-5531-71EA-24EB24FC73C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2ADE2AEB-DB9F-05D2-7C67-E22D1BF80C34}"/>
              </a:ext>
            </a:extLst>
          </p:cNvPr>
          <p:cNvSpPr>
            <a:spLocks noGrp="1"/>
          </p:cNvSpPr>
          <p:nvPr>
            <p:ph sz="quarter" idx="12"/>
          </p:nvPr>
        </p:nvSpPr>
        <p:spPr/>
        <p:txBody>
          <a:bodyPr/>
          <a:lstStyle/>
          <a:p>
            <a:pPr marL="457200" indent="-457200">
              <a:buClr>
                <a:schemeClr val="accent1"/>
              </a:buClr>
              <a:buFont typeface="+mj-lt"/>
              <a:buAutoNum type="arabicPeriod"/>
            </a:pPr>
            <a:r>
              <a:rPr lang="en-US" sz="1800" b="1" dirty="0"/>
              <a:t>Access</a:t>
            </a:r>
            <a:r>
              <a:rPr lang="en-US" sz="1800" dirty="0"/>
              <a:t> </a:t>
            </a:r>
            <a:r>
              <a:rPr lang="en-US" sz="1800" b="0" dirty="0"/>
              <a:t>the </a:t>
            </a:r>
            <a:r>
              <a:rPr lang="en-US" sz="1800" b="0" dirty="0">
                <a:hlinkClick r:id="rId3"/>
              </a:rPr>
              <a:t>Impact Platform </a:t>
            </a:r>
            <a:r>
              <a:rPr lang="en-US" sz="1800" b="0" dirty="0"/>
              <a:t>and save </a:t>
            </a:r>
            <a:r>
              <a:rPr lang="en-US" sz="1800" b="0" dirty="0" err="1"/>
              <a:t>url</a:t>
            </a:r>
            <a:r>
              <a:rPr lang="en-US" sz="1800" b="0" dirty="0"/>
              <a:t> in your favorites</a:t>
            </a:r>
          </a:p>
          <a:p>
            <a:pPr marL="457200" indent="-457200">
              <a:buClr>
                <a:schemeClr val="accent1"/>
              </a:buClr>
              <a:buFont typeface="+mj-lt"/>
              <a:buAutoNum type="arabicPeriod"/>
            </a:pPr>
            <a:r>
              <a:rPr lang="en-US" sz="1800" b="1" dirty="0"/>
              <a:t>Complete</a:t>
            </a:r>
            <a:r>
              <a:rPr lang="en-US" sz="1800" dirty="0"/>
              <a:t> </a:t>
            </a:r>
            <a:r>
              <a:rPr lang="en-US" sz="1800" b="0" dirty="0"/>
              <a:t>30-minutes of OnDemand content a week – tasks will be sent directly to your email and appear on your Impact Platform homepage. </a:t>
            </a:r>
          </a:p>
          <a:p>
            <a:pPr marL="457200" indent="-457200">
              <a:buClr>
                <a:schemeClr val="accent1"/>
              </a:buClr>
              <a:buFont typeface="+mj-lt"/>
              <a:buAutoNum type="arabicPeriod"/>
            </a:pPr>
            <a:r>
              <a:rPr lang="en-US" sz="1800" b="1" dirty="0"/>
              <a:t>Complete</a:t>
            </a:r>
            <a:r>
              <a:rPr lang="en-US" sz="1800" dirty="0"/>
              <a:t> </a:t>
            </a:r>
            <a:r>
              <a:rPr lang="en-US" sz="1800" b="0" dirty="0"/>
              <a:t>tools and applications challenges as directed by course</a:t>
            </a:r>
          </a:p>
          <a:p>
            <a:pPr marL="457200" indent="-457200">
              <a:buClr>
                <a:schemeClr val="accent1"/>
              </a:buClr>
              <a:buFont typeface="+mj-lt"/>
              <a:buAutoNum type="arabicPeriod"/>
            </a:pPr>
            <a:r>
              <a:rPr lang="en-US" sz="1800" b="1" dirty="0"/>
              <a:t>Stay on track </a:t>
            </a:r>
            <a:r>
              <a:rPr lang="en-US" sz="1800" b="0" dirty="0"/>
              <a:t>with the course, the platform will show your progress, you can always catch up if you fall behind! </a:t>
            </a:r>
          </a:p>
          <a:p>
            <a:pPr marL="457200" indent="-457200">
              <a:buClr>
                <a:schemeClr val="accent1"/>
              </a:buClr>
              <a:buFont typeface="+mj-lt"/>
              <a:buAutoNum type="arabicPeriod"/>
            </a:pPr>
            <a:r>
              <a:rPr lang="en-US" sz="1800" b="1" dirty="0"/>
              <a:t>Attend</a:t>
            </a:r>
            <a:r>
              <a:rPr lang="en-US" sz="1800" dirty="0"/>
              <a:t> </a:t>
            </a:r>
            <a:r>
              <a:rPr lang="en-US" sz="1800" b="0" dirty="0">
                <a:highlight>
                  <a:srgbClr val="FFFF00"/>
                </a:highlight>
              </a:rPr>
              <a:t>45-minute </a:t>
            </a:r>
            <a:r>
              <a:rPr lang="en-US" sz="1800" b="0" dirty="0"/>
              <a:t>live session every two weeks </a:t>
            </a:r>
          </a:p>
          <a:p>
            <a:pPr marL="457200" indent="-457200">
              <a:buClr>
                <a:schemeClr val="accent1"/>
              </a:buClr>
              <a:buFont typeface="+mj-lt"/>
              <a:buAutoNum type="arabicPeriod"/>
            </a:pPr>
            <a:r>
              <a:rPr lang="en-US" sz="1800" b="1" dirty="0"/>
              <a:t>Come to </a:t>
            </a:r>
            <a:r>
              <a:rPr lang="en-US" sz="1800" b="0" dirty="0"/>
              <a:t>live sessions with completed tools and application challenges </a:t>
            </a:r>
          </a:p>
          <a:p>
            <a:pPr marL="457200" indent="-457200">
              <a:buClr>
                <a:schemeClr val="accent1"/>
              </a:buClr>
              <a:buFont typeface="+mj-lt"/>
              <a:buAutoNum type="arabicPeriod"/>
            </a:pPr>
            <a:r>
              <a:rPr lang="en-US" sz="1800" b="1" dirty="0">
                <a:highlight>
                  <a:srgbClr val="FFFF00"/>
                </a:highlight>
              </a:rPr>
              <a:t>Prepare</a:t>
            </a:r>
            <a:r>
              <a:rPr lang="en-US" sz="1800" dirty="0">
                <a:highlight>
                  <a:srgbClr val="FFFF00"/>
                </a:highlight>
              </a:rPr>
              <a:t> and present </a:t>
            </a:r>
            <a:r>
              <a:rPr lang="en-US" sz="1800" b="0" dirty="0">
                <a:highlight>
                  <a:srgbClr val="FFFF00"/>
                </a:highlight>
              </a:rPr>
              <a:t>Capstone presentation (if applicable)</a:t>
            </a:r>
          </a:p>
          <a:p>
            <a:pPr marL="457200" indent="-457200">
              <a:buClr>
                <a:schemeClr val="accent1"/>
              </a:buClr>
              <a:buFont typeface="+mj-lt"/>
              <a:buAutoNum type="arabicPeriod"/>
            </a:pPr>
            <a:r>
              <a:rPr lang="en-US" sz="1800" b="1" dirty="0"/>
              <a:t>Engage</a:t>
            </a:r>
            <a:r>
              <a:rPr lang="en-US" sz="1800" dirty="0"/>
              <a:t> </a:t>
            </a:r>
            <a:r>
              <a:rPr lang="en-US" sz="1800" b="0" dirty="0"/>
              <a:t>and have fun! </a:t>
            </a:r>
          </a:p>
        </p:txBody>
      </p:sp>
    </p:spTree>
    <p:extLst>
      <p:ext uri="{BB962C8B-B14F-4D97-AF65-F5344CB8AC3E}">
        <p14:creationId xmlns:p14="http://schemas.microsoft.com/office/powerpoint/2010/main" val="317494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DEE7F-DAAB-E1CF-EF32-B435D7D4AA0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C557F5-C807-6C4C-A9D5-F8000D407BA5}" type="slidenum">
              <a:rPr kumimoji="0" lang="en-US" sz="105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4CD03681-E33E-D1F2-2E46-F215372762CF}"/>
              </a:ext>
            </a:extLst>
          </p:cNvPr>
          <p:cNvGrpSpPr/>
          <p:nvPr/>
        </p:nvGrpSpPr>
        <p:grpSpPr>
          <a:xfrm>
            <a:off x="1667631" y="2708841"/>
            <a:ext cx="8294794" cy="1757400"/>
            <a:chOff x="767676" y="3735538"/>
            <a:chExt cx="12797667" cy="1561885"/>
          </a:xfrm>
        </p:grpSpPr>
        <p:sp>
          <p:nvSpPr>
            <p:cNvPr id="22" name="Google Shape;523;p42">
              <a:extLst>
                <a:ext uri="{FF2B5EF4-FFF2-40B4-BE49-F238E27FC236}">
                  <a16:creationId xmlns:a16="http://schemas.microsoft.com/office/drawing/2014/main" id="{E3A873E6-0461-1D8B-F317-196E9CD34D43}"/>
                </a:ext>
              </a:extLst>
            </p:cNvPr>
            <p:cNvSpPr/>
            <p:nvPr userDrawn="1"/>
          </p:nvSpPr>
          <p:spPr>
            <a:xfrm>
              <a:off x="8415832" y="4550301"/>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6</a:t>
              </a:r>
            </a:p>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Reinforcement + Learning Lab</a:t>
              </a:r>
            </a:p>
          </p:txBody>
        </p:sp>
        <p:sp>
          <p:nvSpPr>
            <p:cNvPr id="23" name="Google Shape;523;p42">
              <a:extLst>
                <a:ext uri="{FF2B5EF4-FFF2-40B4-BE49-F238E27FC236}">
                  <a16:creationId xmlns:a16="http://schemas.microsoft.com/office/drawing/2014/main" id="{85BBCFDB-2DF9-4993-AB4B-837E31690ABB}"/>
                </a:ext>
              </a:extLst>
            </p:cNvPr>
            <p:cNvSpPr/>
            <p:nvPr userDrawn="1"/>
          </p:nvSpPr>
          <p:spPr>
            <a:xfrm>
              <a:off x="5917187" y="4566578"/>
              <a:ext cx="2085996"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5</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Lead Your </a:t>
              </a:r>
              <a:r>
                <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Team Through Change - 2</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 name="Google Shape;523;p42">
              <a:extLst>
                <a:ext uri="{FF2B5EF4-FFF2-40B4-BE49-F238E27FC236}">
                  <a16:creationId xmlns:a16="http://schemas.microsoft.com/office/drawing/2014/main" id="{8A5DBCAE-ED59-7AFE-ABB4-19C24C9F102C}"/>
                </a:ext>
              </a:extLst>
            </p:cNvPr>
            <p:cNvSpPr/>
            <p:nvPr userDrawn="1"/>
          </p:nvSpPr>
          <p:spPr>
            <a:xfrm>
              <a:off x="3339280" y="4600712"/>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4</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Reinforcement + Learning Lab</a:t>
              </a:r>
            </a:p>
          </p:txBody>
        </p:sp>
        <p:sp>
          <p:nvSpPr>
            <p:cNvPr id="25" name="Google Shape;523;p42">
              <a:extLst>
                <a:ext uri="{FF2B5EF4-FFF2-40B4-BE49-F238E27FC236}">
                  <a16:creationId xmlns:a16="http://schemas.microsoft.com/office/drawing/2014/main" id="{DF49EA70-470A-5E8F-9067-0A6D4634BDCD}"/>
                </a:ext>
              </a:extLst>
            </p:cNvPr>
            <p:cNvSpPr/>
            <p:nvPr/>
          </p:nvSpPr>
          <p:spPr>
            <a:xfrm>
              <a:off x="3418542" y="3752605"/>
              <a:ext cx="2085996"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1</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Lead Yourself Through Change</a:t>
              </a:r>
            </a:p>
          </p:txBody>
        </p:sp>
        <p:sp>
          <p:nvSpPr>
            <p:cNvPr id="26" name="Google Shape;523;p42">
              <a:extLst>
                <a:ext uri="{FF2B5EF4-FFF2-40B4-BE49-F238E27FC236}">
                  <a16:creationId xmlns:a16="http://schemas.microsoft.com/office/drawing/2014/main" id="{4932C40B-4EA8-C4A1-E246-EF59A891E12C}"/>
                </a:ext>
              </a:extLst>
            </p:cNvPr>
            <p:cNvSpPr/>
            <p:nvPr userDrawn="1"/>
          </p:nvSpPr>
          <p:spPr>
            <a:xfrm>
              <a:off x="5917187" y="3735538"/>
              <a:ext cx="2085996" cy="696711"/>
            </a:xfrm>
            <a:prstGeom prst="roundRect">
              <a:avLst>
                <a:gd name="adj" fmla="val 27098"/>
              </a:avLst>
            </a:prstGeom>
            <a:solidFill>
              <a:schemeClr val="accent1">
                <a:lumMod val="20000"/>
                <a:lumOff val="8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377" rtl="0" eaLnBrk="1" fontAlgn="auto" latinLnBrk="0" hangingPunct="1">
                <a:lnSpc>
                  <a:spcPct val="100000"/>
                </a:lnSpc>
                <a:spcBef>
                  <a:spcPts val="0"/>
                </a:spcBef>
                <a:spcAft>
                  <a:spcPts val="0"/>
                </a:spcAft>
                <a:buClrTx/>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2</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Reinforcement + Learning Lab</a:t>
              </a: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 name="Google Shape;523;p42">
              <a:extLst>
                <a:ext uri="{FF2B5EF4-FFF2-40B4-BE49-F238E27FC236}">
                  <a16:creationId xmlns:a16="http://schemas.microsoft.com/office/drawing/2014/main" id="{3794347F-5AB5-D05C-EF8A-61E04F549BE4}"/>
                </a:ext>
              </a:extLst>
            </p:cNvPr>
            <p:cNvSpPr/>
            <p:nvPr userDrawn="1"/>
          </p:nvSpPr>
          <p:spPr>
            <a:xfrm>
              <a:off x="8415832" y="3735539"/>
              <a:ext cx="2085996" cy="696711"/>
            </a:xfrm>
            <a:prstGeom prst="roundRect">
              <a:avLst>
                <a:gd name="adj" fmla="val 27098"/>
              </a:avLst>
            </a:prstGeom>
            <a:solidFill>
              <a:schemeClr val="bg1"/>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rPr>
                <a:t>Week 3</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lang="en-US" sz="1100" dirty="0">
                  <a:solidFill>
                    <a:srgbClr val="000000"/>
                  </a:solidFill>
                  <a:latin typeface="Arial" panose="020B0604020202020204" pitchFamily="34" charset="0"/>
                  <a:cs typeface="Arial" panose="020B0604020202020204" pitchFamily="34" charset="0"/>
                </a:rPr>
                <a:t>Lead Your Team Through Change - 1</a:t>
              </a:r>
              <a:endParaRPr kumimoji="0" lang="en-US"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Google Shape;523;p42">
              <a:extLst>
                <a:ext uri="{FF2B5EF4-FFF2-40B4-BE49-F238E27FC236}">
                  <a16:creationId xmlns:a16="http://schemas.microsoft.com/office/drawing/2014/main" id="{D7C86CAE-391A-A31B-D6B4-87F4EB168328}"/>
                </a:ext>
              </a:extLst>
            </p:cNvPr>
            <p:cNvSpPr/>
            <p:nvPr/>
          </p:nvSpPr>
          <p:spPr>
            <a:xfrm>
              <a:off x="767676" y="4105450"/>
              <a:ext cx="2085996" cy="696711"/>
            </a:xfrm>
            <a:prstGeom prst="roundRect">
              <a:avLst>
                <a:gd name="adj" fmla="val 27098"/>
              </a:avLst>
            </a:prstGeom>
            <a:solidFill>
              <a:schemeClr val="accent1">
                <a:lumMod val="60000"/>
                <a:lumOff val="4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Kick-off Session</a:t>
              </a:r>
            </a:p>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Live or Live Online</a:t>
              </a:r>
              <a:endParaRPr kumimoji="0"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 name="Google Shape;523;p42">
              <a:extLst>
                <a:ext uri="{FF2B5EF4-FFF2-40B4-BE49-F238E27FC236}">
                  <a16:creationId xmlns:a16="http://schemas.microsoft.com/office/drawing/2014/main" id="{96BE7409-8CB8-B0A3-DA0E-D98FD9658596}"/>
                </a:ext>
              </a:extLst>
            </p:cNvPr>
            <p:cNvSpPr/>
            <p:nvPr/>
          </p:nvSpPr>
          <p:spPr>
            <a:xfrm>
              <a:off x="11479347" y="4083893"/>
              <a:ext cx="2085996" cy="696711"/>
            </a:xfrm>
            <a:prstGeom prst="roundRect">
              <a:avLst>
                <a:gd name="adj" fmla="val 27098"/>
              </a:avLst>
            </a:prstGeom>
            <a:solidFill>
              <a:schemeClr val="accent1">
                <a:lumMod val="60000"/>
                <a:lumOff val="40000"/>
              </a:schemeClr>
            </a:solidFill>
            <a:ln w="12700" cap="flat" cmpd="sng">
              <a:solidFill>
                <a:srgbClr val="C8D5DC"/>
              </a:solidFill>
              <a:prstDash val="solid"/>
              <a:round/>
              <a:headEnd type="none" w="sm" len="sm"/>
              <a:tailEnd type="none" w="sm" len="sm"/>
            </a:ln>
            <a:effectLst>
              <a:outerShdw blurRad="63500" sx="102000" sy="102000" algn="ctr" rotWithShape="0">
                <a:srgbClr val="101820">
                  <a:alpha val="1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Optional  </a:t>
              </a:r>
              <a:b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Capstone/ Celebration</a:t>
              </a:r>
            </a:p>
          </p:txBody>
        </p:sp>
      </p:grpSp>
      <p:grpSp>
        <p:nvGrpSpPr>
          <p:cNvPr id="33" name="Group 32">
            <a:extLst>
              <a:ext uri="{FF2B5EF4-FFF2-40B4-BE49-F238E27FC236}">
                <a16:creationId xmlns:a16="http://schemas.microsoft.com/office/drawing/2014/main" id="{F77D0ADC-0D59-CA72-F904-8EC461E9FFD0}"/>
              </a:ext>
            </a:extLst>
          </p:cNvPr>
          <p:cNvGrpSpPr/>
          <p:nvPr/>
        </p:nvGrpSpPr>
        <p:grpSpPr>
          <a:xfrm>
            <a:off x="394466" y="1768420"/>
            <a:ext cx="10992183" cy="314347"/>
            <a:chOff x="1464369" y="3298031"/>
            <a:chExt cx="8285539" cy="261938"/>
          </a:xfrm>
        </p:grpSpPr>
        <p:sp>
          <p:nvSpPr>
            <p:cNvPr id="50" name="Graphic 33">
              <a:extLst>
                <a:ext uri="{FF2B5EF4-FFF2-40B4-BE49-F238E27FC236}">
                  <a16:creationId xmlns:a16="http://schemas.microsoft.com/office/drawing/2014/main" id="{D41366A7-FA1A-570B-1F35-C4196E34B954}"/>
                </a:ext>
              </a:extLst>
            </p:cNvPr>
            <p:cNvSpPr/>
            <p:nvPr/>
          </p:nvSpPr>
          <p:spPr>
            <a:xfrm>
              <a:off x="1464369" y="3298031"/>
              <a:ext cx="2018371" cy="261937"/>
            </a:xfrm>
            <a:custGeom>
              <a:avLst/>
              <a:gdLst>
                <a:gd name="connsiteX0" fmla="*/ 1944258 w 2018371"/>
                <a:gd name="connsiteY0" fmla="*/ 0 h 261937"/>
                <a:gd name="connsiteX1" fmla="*/ 0 w 2018371"/>
                <a:gd name="connsiteY1" fmla="*/ 0 h 261937"/>
                <a:gd name="connsiteX2" fmla="*/ 0 w 2018371"/>
                <a:gd name="connsiteY2" fmla="*/ 261938 h 261937"/>
                <a:gd name="connsiteX3" fmla="*/ 1944258 w 2018371"/>
                <a:gd name="connsiteY3" fmla="*/ 261938 h 261937"/>
                <a:gd name="connsiteX4" fmla="*/ 2018371 w 2018371"/>
                <a:gd name="connsiteY4" fmla="*/ 130969 h 261937"/>
                <a:gd name="connsiteX5" fmla="*/ 1944258 w 2018371"/>
                <a:gd name="connsiteY5"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8371" h="261937">
                  <a:moveTo>
                    <a:pt x="1944258" y="0"/>
                  </a:moveTo>
                  <a:lnTo>
                    <a:pt x="0" y="0"/>
                  </a:lnTo>
                  <a:lnTo>
                    <a:pt x="0" y="261938"/>
                  </a:lnTo>
                  <a:lnTo>
                    <a:pt x="1944258" y="261938"/>
                  </a:lnTo>
                  <a:lnTo>
                    <a:pt x="2018371" y="130969"/>
                  </a:lnTo>
                  <a:lnTo>
                    <a:pt x="1944258" y="0"/>
                  </a:lnTo>
                  <a:close/>
                </a:path>
              </a:pathLst>
            </a:custGeom>
            <a:solidFill>
              <a:srgbClr val="3253FF"/>
            </a:solidFill>
            <a:ln w="12673" cap="flat">
              <a:noFill/>
              <a:prstDash val="solid"/>
              <a:miter/>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Kick-off</a:t>
              </a:r>
            </a:p>
          </p:txBody>
        </p:sp>
        <p:sp>
          <p:nvSpPr>
            <p:cNvPr id="51" name="Graphic 34">
              <a:extLst>
                <a:ext uri="{FF2B5EF4-FFF2-40B4-BE49-F238E27FC236}">
                  <a16:creationId xmlns:a16="http://schemas.microsoft.com/office/drawing/2014/main" id="{92CC996B-3AA7-010A-DF7D-762870D9FF8B}"/>
                </a:ext>
              </a:extLst>
            </p:cNvPr>
            <p:cNvSpPr/>
            <p:nvPr/>
          </p:nvSpPr>
          <p:spPr>
            <a:xfrm>
              <a:off x="3463566" y="3298031"/>
              <a:ext cx="4146803" cy="261937"/>
            </a:xfrm>
            <a:custGeom>
              <a:avLst/>
              <a:gdLst>
                <a:gd name="connsiteX0" fmla="*/ 4073081 w 4146803"/>
                <a:gd name="connsiteY0" fmla="*/ 0 h 261937"/>
                <a:gd name="connsiteX1" fmla="*/ 0 w 4146803"/>
                <a:gd name="connsiteY1" fmla="*/ 0 h 261937"/>
                <a:gd name="connsiteX2" fmla="*/ 73819 w 4146803"/>
                <a:gd name="connsiteY2" fmla="*/ 130969 h 261937"/>
                <a:gd name="connsiteX3" fmla="*/ 0 w 4146803"/>
                <a:gd name="connsiteY3" fmla="*/ 261938 h 261937"/>
                <a:gd name="connsiteX4" fmla="*/ 4073081 w 4146803"/>
                <a:gd name="connsiteY4" fmla="*/ 261938 h 261937"/>
                <a:gd name="connsiteX5" fmla="*/ 4146804 w 4146803"/>
                <a:gd name="connsiteY5" fmla="*/ 130969 h 261937"/>
                <a:gd name="connsiteX6" fmla="*/ 4073081 w 4146803"/>
                <a:gd name="connsiteY6"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6803" h="261937">
                  <a:moveTo>
                    <a:pt x="4073081" y="0"/>
                  </a:moveTo>
                  <a:lnTo>
                    <a:pt x="0" y="0"/>
                  </a:lnTo>
                  <a:lnTo>
                    <a:pt x="73819" y="130969"/>
                  </a:lnTo>
                  <a:lnTo>
                    <a:pt x="0" y="261938"/>
                  </a:lnTo>
                  <a:lnTo>
                    <a:pt x="4073081" y="261938"/>
                  </a:lnTo>
                  <a:lnTo>
                    <a:pt x="4146804" y="130969"/>
                  </a:lnTo>
                  <a:lnTo>
                    <a:pt x="4073081" y="0"/>
                  </a:lnTo>
                  <a:close/>
                </a:path>
              </a:pathLst>
            </a:custGeom>
            <a:solidFill>
              <a:srgbClr val="3253FF"/>
            </a:solidFill>
            <a:ln w="126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Demand Learning with Flipped Classroom Discussions</a:t>
              </a:r>
            </a:p>
          </p:txBody>
        </p:sp>
        <p:sp>
          <p:nvSpPr>
            <p:cNvPr id="52" name="Graphic 35">
              <a:extLst>
                <a:ext uri="{FF2B5EF4-FFF2-40B4-BE49-F238E27FC236}">
                  <a16:creationId xmlns:a16="http://schemas.microsoft.com/office/drawing/2014/main" id="{075AFE95-FCA2-581C-2498-65CAFCBABF66}"/>
                </a:ext>
              </a:extLst>
            </p:cNvPr>
            <p:cNvSpPr/>
            <p:nvPr/>
          </p:nvSpPr>
          <p:spPr>
            <a:xfrm>
              <a:off x="7602844" y="3298032"/>
              <a:ext cx="2147064" cy="261937"/>
            </a:xfrm>
            <a:custGeom>
              <a:avLst/>
              <a:gdLst>
                <a:gd name="connsiteX0" fmla="*/ 2066387 w 2147064"/>
                <a:gd name="connsiteY0" fmla="*/ 0 h 261937"/>
                <a:gd name="connsiteX1" fmla="*/ 2147064 w 2147064"/>
                <a:gd name="connsiteY1" fmla="*/ 130969 h 261937"/>
                <a:gd name="connsiteX2" fmla="*/ 2066387 w 2147064"/>
                <a:gd name="connsiteY2" fmla="*/ 261938 h 261937"/>
                <a:gd name="connsiteX3" fmla="*/ 0 w 2147064"/>
                <a:gd name="connsiteY3" fmla="*/ 261938 h 261937"/>
                <a:gd name="connsiteX4" fmla="*/ 80678 w 2147064"/>
                <a:gd name="connsiteY4" fmla="*/ 130969 h 261937"/>
                <a:gd name="connsiteX5" fmla="*/ 0 w 2147064"/>
                <a:gd name="connsiteY5" fmla="*/ 0 h 261937"/>
                <a:gd name="connsiteX6" fmla="*/ 0 w 2147064"/>
                <a:gd name="connsiteY6" fmla="*/ 0 h 261937"/>
                <a:gd name="connsiteX7" fmla="*/ 2066387 w 2147064"/>
                <a:gd name="connsiteY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7064" h="261937">
                  <a:moveTo>
                    <a:pt x="2066387" y="0"/>
                  </a:moveTo>
                  <a:lnTo>
                    <a:pt x="2147064" y="130969"/>
                  </a:lnTo>
                  <a:lnTo>
                    <a:pt x="2066387" y="261938"/>
                  </a:lnTo>
                  <a:lnTo>
                    <a:pt x="0" y="261938"/>
                  </a:lnTo>
                  <a:lnTo>
                    <a:pt x="80678" y="130969"/>
                  </a:lnTo>
                  <a:lnTo>
                    <a:pt x="0" y="0"/>
                  </a:lnTo>
                  <a:lnTo>
                    <a:pt x="0" y="0"/>
                  </a:lnTo>
                  <a:lnTo>
                    <a:pt x="2066387" y="0"/>
                  </a:lnTo>
                  <a:close/>
                </a:path>
              </a:pathLst>
            </a:custGeom>
            <a:solidFill>
              <a:srgbClr val="3253FF"/>
            </a:solidFill>
            <a:ln w="126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Optional Capstone Celebration</a:t>
              </a:r>
            </a:p>
          </p:txBody>
        </p:sp>
      </p:grpSp>
      <p:sp>
        <p:nvSpPr>
          <p:cNvPr id="69" name="Text Placeholder 21">
            <a:extLst>
              <a:ext uri="{FF2B5EF4-FFF2-40B4-BE49-F238E27FC236}">
                <a16:creationId xmlns:a16="http://schemas.microsoft.com/office/drawing/2014/main" id="{BCE7A283-3E17-FFDA-18A1-44C12C17347E}"/>
              </a:ext>
            </a:extLst>
          </p:cNvPr>
          <p:cNvSpPr txBox="1">
            <a:spLocks/>
          </p:cNvSpPr>
          <p:nvPr/>
        </p:nvSpPr>
        <p:spPr>
          <a:xfrm>
            <a:off x="612650" y="493776"/>
            <a:ext cx="10215135" cy="101156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3600" b="0" i="0" kern="1200">
                <a:solidFill>
                  <a:schemeClr val="tx1"/>
                </a:solidFill>
                <a:latin typeface="Times New Roman" panose="02020603050405020304" pitchFamily="18" charset="0"/>
                <a:ea typeface="+mn-ea"/>
                <a:cs typeface="Arial" panose="020B0604020202020204" pitchFamily="34" charset="0"/>
              </a:defRPr>
            </a:lvl1pPr>
            <a:lvl2pPr marL="0" indent="0" algn="l" defTabSz="914400" rtl="0" eaLnBrk="1" latinLnBrk="0" hangingPunct="1">
              <a:lnSpc>
                <a:spcPct val="100000"/>
              </a:lnSpc>
              <a:spcBef>
                <a:spcPts val="0"/>
              </a:spcBef>
              <a:buClr>
                <a:schemeClr val="bg2"/>
              </a:buClr>
              <a:buFont typeface="Arial" panose="020B0604020202020204" pitchFamily="34" charset="0"/>
              <a:buNone/>
              <a:tabLst/>
              <a:defRPr sz="2400" b="1"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Change: How To Turn Uncertainty Into Opportunity</a:t>
            </a:r>
            <a:r>
              <a:rPr lang="en-US" baseline="30000" dirty="0"/>
              <a:t>™</a:t>
            </a:r>
          </a:p>
          <a:p>
            <a:pPr marL="0" marR="0" lvl="1" indent="0" algn="l" defTabSz="914400" rtl="0" eaLnBrk="1" fontAlgn="auto" latinLnBrk="0" hangingPunct="1">
              <a:lnSpc>
                <a:spcPct val="100000"/>
              </a:lnSpc>
              <a:spcBef>
                <a:spcPts val="0"/>
              </a:spcBef>
              <a:spcAft>
                <a:spcPts val="0"/>
              </a:spcAft>
              <a:buClr>
                <a:srgbClr val="CFDEE5"/>
              </a:buClr>
              <a:buSzTx/>
              <a:buFont typeface="Arial" panose="020B0604020202020204" pitchFamily="34" charset="0"/>
              <a:buNone/>
              <a:tabLst/>
              <a:defRPr/>
            </a:pPr>
            <a:r>
              <a:rPr lang="en-US" dirty="0">
                <a:solidFill>
                  <a:srgbClr val="3253FF"/>
                </a:solidFill>
                <a:sym typeface="Times"/>
              </a:rPr>
              <a:t>6</a:t>
            </a:r>
            <a:r>
              <a:rPr kumimoji="0" lang="en-US" sz="2400" b="1" i="0" u="none" strike="noStrike" kern="1200" cap="none" spc="0" normalizeH="0" baseline="0" noProof="0" dirty="0">
                <a:ln>
                  <a:noFill/>
                </a:ln>
                <a:solidFill>
                  <a:srgbClr val="3253FF"/>
                </a:solidFill>
                <a:effectLst/>
                <a:uLnTx/>
                <a:uFillTx/>
                <a:latin typeface="Arial" panose="020B0604020202020204" pitchFamily="34" charset="0"/>
                <a:ea typeface="+mn-ea"/>
                <a:cs typeface="Arial" panose="020B0604020202020204" pitchFamily="34" charset="0"/>
                <a:sym typeface="Times"/>
              </a:rPr>
              <a:t>- Week Flipped Classroom </a:t>
            </a:r>
            <a:endParaRPr kumimoji="0" lang="en-US" sz="2400" b="1" i="0" u="none" strike="noStrike" kern="1200" cap="none" spc="0" normalizeH="0" baseline="0" noProof="0" dirty="0">
              <a:ln>
                <a:noFill/>
              </a:ln>
              <a:solidFill>
                <a:srgbClr val="3253FF"/>
              </a:solidFill>
              <a:effectLst/>
              <a:uLnTx/>
              <a:uFillTx/>
              <a:latin typeface="Arial" panose="020B0604020202020204" pitchFamily="34" charset="0"/>
              <a:ea typeface="+mn-ea"/>
              <a:cs typeface="Arial" panose="020B0604020202020204" pitchFamily="34" charset="0"/>
            </a:endParaRPr>
          </a:p>
        </p:txBody>
      </p:sp>
      <p:sp>
        <p:nvSpPr>
          <p:cNvPr id="15" name="Google Shape;523;p42">
            <a:extLst>
              <a:ext uri="{FF2B5EF4-FFF2-40B4-BE49-F238E27FC236}">
                <a16:creationId xmlns:a16="http://schemas.microsoft.com/office/drawing/2014/main" id="{1E851598-E805-9DA6-1C4B-8FDF363B12F7}"/>
              </a:ext>
            </a:extLst>
          </p:cNvPr>
          <p:cNvSpPr/>
          <p:nvPr/>
        </p:nvSpPr>
        <p:spPr>
          <a:xfrm>
            <a:off x="2844545" y="4537293"/>
            <a:ext cx="5905836" cy="583887"/>
          </a:xfrm>
          <a:custGeom>
            <a:avLst/>
            <a:gdLst>
              <a:gd name="connsiteX0" fmla="*/ 0 w 4572001"/>
              <a:gd name="connsiteY0" fmla="*/ 217032 h 800917"/>
              <a:gd name="connsiteX1" fmla="*/ 217032 w 4572001"/>
              <a:gd name="connsiteY1" fmla="*/ 0 h 800917"/>
              <a:gd name="connsiteX2" fmla="*/ 4354969 w 4572001"/>
              <a:gd name="connsiteY2" fmla="*/ 0 h 800917"/>
              <a:gd name="connsiteX3" fmla="*/ 4572001 w 4572001"/>
              <a:gd name="connsiteY3" fmla="*/ 217032 h 800917"/>
              <a:gd name="connsiteX4" fmla="*/ 4572001 w 4572001"/>
              <a:gd name="connsiteY4" fmla="*/ 583885 h 800917"/>
              <a:gd name="connsiteX5" fmla="*/ 4354969 w 4572001"/>
              <a:gd name="connsiteY5" fmla="*/ 800917 h 800917"/>
              <a:gd name="connsiteX6" fmla="*/ 217032 w 4572001"/>
              <a:gd name="connsiteY6" fmla="*/ 800917 h 800917"/>
              <a:gd name="connsiteX7" fmla="*/ 0 w 4572001"/>
              <a:gd name="connsiteY7" fmla="*/ 583885 h 800917"/>
              <a:gd name="connsiteX8" fmla="*/ 0 w 4572001"/>
              <a:gd name="connsiteY8" fmla="*/ 217032 h 800917"/>
              <a:gd name="connsiteX0" fmla="*/ 0 w 4572001"/>
              <a:gd name="connsiteY0" fmla="*/ 217032 h 800917"/>
              <a:gd name="connsiteX1" fmla="*/ 217032 w 4572001"/>
              <a:gd name="connsiteY1" fmla="*/ 0 h 800917"/>
              <a:gd name="connsiteX2" fmla="*/ 2273301 w 4572001"/>
              <a:gd name="connsiteY2" fmla="*/ 14297 h 800917"/>
              <a:gd name="connsiteX3" fmla="*/ 4354969 w 4572001"/>
              <a:gd name="connsiteY3" fmla="*/ 0 h 800917"/>
              <a:gd name="connsiteX4" fmla="*/ 4572001 w 4572001"/>
              <a:gd name="connsiteY4" fmla="*/ 217032 h 800917"/>
              <a:gd name="connsiteX5" fmla="*/ 4572001 w 4572001"/>
              <a:gd name="connsiteY5" fmla="*/ 583885 h 800917"/>
              <a:gd name="connsiteX6" fmla="*/ 4354969 w 4572001"/>
              <a:gd name="connsiteY6" fmla="*/ 800917 h 800917"/>
              <a:gd name="connsiteX7" fmla="*/ 217032 w 4572001"/>
              <a:gd name="connsiteY7" fmla="*/ 800917 h 800917"/>
              <a:gd name="connsiteX8" fmla="*/ 0 w 4572001"/>
              <a:gd name="connsiteY8" fmla="*/ 583885 h 800917"/>
              <a:gd name="connsiteX9" fmla="*/ 0 w 4572001"/>
              <a:gd name="connsiteY9" fmla="*/ 217032 h 800917"/>
              <a:gd name="connsiteX0" fmla="*/ 2273301 w 4572001"/>
              <a:gd name="connsiteY0" fmla="*/ 14297 h 800917"/>
              <a:gd name="connsiteX1" fmla="*/ 4354969 w 4572001"/>
              <a:gd name="connsiteY1" fmla="*/ 0 h 800917"/>
              <a:gd name="connsiteX2" fmla="*/ 4572001 w 4572001"/>
              <a:gd name="connsiteY2" fmla="*/ 217032 h 800917"/>
              <a:gd name="connsiteX3" fmla="*/ 4572001 w 4572001"/>
              <a:gd name="connsiteY3" fmla="*/ 583885 h 800917"/>
              <a:gd name="connsiteX4" fmla="*/ 4354969 w 4572001"/>
              <a:gd name="connsiteY4" fmla="*/ 800917 h 800917"/>
              <a:gd name="connsiteX5" fmla="*/ 217032 w 4572001"/>
              <a:gd name="connsiteY5" fmla="*/ 800917 h 800917"/>
              <a:gd name="connsiteX6" fmla="*/ 0 w 4572001"/>
              <a:gd name="connsiteY6" fmla="*/ 583885 h 800917"/>
              <a:gd name="connsiteX7" fmla="*/ 0 w 4572001"/>
              <a:gd name="connsiteY7" fmla="*/ 217032 h 800917"/>
              <a:gd name="connsiteX8" fmla="*/ 217032 w 4572001"/>
              <a:gd name="connsiteY8" fmla="*/ 0 h 800917"/>
              <a:gd name="connsiteX9" fmla="*/ 2364741 w 4572001"/>
              <a:gd name="connsiteY9" fmla="*/ 105737 h 800917"/>
              <a:gd name="connsiteX0" fmla="*/ 2273301 w 4572001"/>
              <a:gd name="connsiteY0" fmla="*/ 14297 h 800917"/>
              <a:gd name="connsiteX1" fmla="*/ 4354969 w 4572001"/>
              <a:gd name="connsiteY1" fmla="*/ 0 h 800917"/>
              <a:gd name="connsiteX2" fmla="*/ 4572001 w 4572001"/>
              <a:gd name="connsiteY2" fmla="*/ 217032 h 800917"/>
              <a:gd name="connsiteX3" fmla="*/ 4572001 w 4572001"/>
              <a:gd name="connsiteY3" fmla="*/ 583885 h 800917"/>
              <a:gd name="connsiteX4" fmla="*/ 4354969 w 4572001"/>
              <a:gd name="connsiteY4" fmla="*/ 800917 h 800917"/>
              <a:gd name="connsiteX5" fmla="*/ 217032 w 4572001"/>
              <a:gd name="connsiteY5" fmla="*/ 800917 h 800917"/>
              <a:gd name="connsiteX6" fmla="*/ 0 w 4572001"/>
              <a:gd name="connsiteY6" fmla="*/ 583885 h 800917"/>
              <a:gd name="connsiteX7" fmla="*/ 0 w 4572001"/>
              <a:gd name="connsiteY7" fmla="*/ 217032 h 800917"/>
              <a:gd name="connsiteX8" fmla="*/ 217032 w 4572001"/>
              <a:gd name="connsiteY8" fmla="*/ 0 h 800917"/>
              <a:gd name="connsiteX0" fmla="*/ 4354969 w 4572001"/>
              <a:gd name="connsiteY0" fmla="*/ 0 h 800917"/>
              <a:gd name="connsiteX1" fmla="*/ 4572001 w 4572001"/>
              <a:gd name="connsiteY1" fmla="*/ 217032 h 800917"/>
              <a:gd name="connsiteX2" fmla="*/ 4572001 w 4572001"/>
              <a:gd name="connsiteY2" fmla="*/ 583885 h 800917"/>
              <a:gd name="connsiteX3" fmla="*/ 4354969 w 4572001"/>
              <a:gd name="connsiteY3" fmla="*/ 800917 h 800917"/>
              <a:gd name="connsiteX4" fmla="*/ 217032 w 4572001"/>
              <a:gd name="connsiteY4" fmla="*/ 800917 h 800917"/>
              <a:gd name="connsiteX5" fmla="*/ 0 w 4572001"/>
              <a:gd name="connsiteY5" fmla="*/ 583885 h 800917"/>
              <a:gd name="connsiteX6" fmla="*/ 0 w 4572001"/>
              <a:gd name="connsiteY6" fmla="*/ 217032 h 800917"/>
              <a:gd name="connsiteX7" fmla="*/ 217032 w 4572001"/>
              <a:gd name="connsiteY7" fmla="*/ 0 h 800917"/>
              <a:gd name="connsiteX0" fmla="*/ 4572001 w 4572001"/>
              <a:gd name="connsiteY0" fmla="*/ 217032 h 800917"/>
              <a:gd name="connsiteX1" fmla="*/ 4572001 w 4572001"/>
              <a:gd name="connsiteY1" fmla="*/ 583885 h 800917"/>
              <a:gd name="connsiteX2" fmla="*/ 4354969 w 4572001"/>
              <a:gd name="connsiteY2" fmla="*/ 800917 h 800917"/>
              <a:gd name="connsiteX3" fmla="*/ 217032 w 4572001"/>
              <a:gd name="connsiteY3" fmla="*/ 800917 h 800917"/>
              <a:gd name="connsiteX4" fmla="*/ 0 w 4572001"/>
              <a:gd name="connsiteY4" fmla="*/ 583885 h 800917"/>
              <a:gd name="connsiteX5" fmla="*/ 0 w 4572001"/>
              <a:gd name="connsiteY5" fmla="*/ 217032 h 800917"/>
              <a:gd name="connsiteX6" fmla="*/ 217032 w 4572001"/>
              <a:gd name="connsiteY6" fmla="*/ 0 h 800917"/>
              <a:gd name="connsiteX0" fmla="*/ 4572001 w 4572001"/>
              <a:gd name="connsiteY0" fmla="*/ 0 h 583885"/>
              <a:gd name="connsiteX1" fmla="*/ 4572001 w 4572001"/>
              <a:gd name="connsiteY1" fmla="*/ 366853 h 583885"/>
              <a:gd name="connsiteX2" fmla="*/ 4354969 w 4572001"/>
              <a:gd name="connsiteY2" fmla="*/ 583885 h 583885"/>
              <a:gd name="connsiteX3" fmla="*/ 217032 w 4572001"/>
              <a:gd name="connsiteY3" fmla="*/ 583885 h 583885"/>
              <a:gd name="connsiteX4" fmla="*/ 0 w 4572001"/>
              <a:gd name="connsiteY4" fmla="*/ 366853 h 583885"/>
              <a:gd name="connsiteX5" fmla="*/ 0 w 4572001"/>
              <a:gd name="connsiteY5" fmla="*/ 0 h 58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1" h="583885">
                <a:moveTo>
                  <a:pt x="4572001" y="0"/>
                </a:moveTo>
                <a:lnTo>
                  <a:pt x="4572001" y="366853"/>
                </a:lnTo>
                <a:cubicBezTo>
                  <a:pt x="4572001" y="486716"/>
                  <a:pt x="4474832" y="583885"/>
                  <a:pt x="4354969" y="583885"/>
                </a:cubicBezTo>
                <a:lnTo>
                  <a:pt x="217032" y="583885"/>
                </a:lnTo>
                <a:cubicBezTo>
                  <a:pt x="97169" y="583885"/>
                  <a:pt x="0" y="486716"/>
                  <a:pt x="0" y="366853"/>
                </a:cubicBezTo>
                <a:lnTo>
                  <a:pt x="0" y="0"/>
                </a:lnTo>
              </a:path>
            </a:pathLst>
          </a:custGeom>
          <a:solidFill>
            <a:schemeClr val="bg1"/>
          </a:solidFill>
          <a:ln w="19050" cap="flat" cmpd="sng">
            <a:solidFill>
              <a:schemeClr val="accent1"/>
            </a:solidFill>
            <a:prstDash val="solid"/>
            <a:round/>
            <a:headEnd type="none" w="sm" len="sm"/>
            <a:tailEnd type="none" w="sm" len="sm"/>
          </a:ln>
          <a:effectLst/>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Tx/>
              <a:buNone/>
              <a:tabLst/>
              <a:defRPr/>
            </a:pP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rPr>
              <a:t>30-minutes of OnDemand training a week and live 45-minute discussions every two weeks.</a:t>
            </a:r>
            <a:endParaRPr kumimoji="0" sz="1100" b="0" i="1"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endParaRPr>
          </a:p>
        </p:txBody>
      </p:sp>
    </p:spTree>
    <p:extLst>
      <p:ext uri="{BB962C8B-B14F-4D97-AF65-F5344CB8AC3E}">
        <p14:creationId xmlns:p14="http://schemas.microsoft.com/office/powerpoint/2010/main" val="473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0F3CCFA2-A08D-4979-9BDB-D4CCA31CA287}"/>
              </a:ext>
            </a:extLst>
          </p:cNvPr>
          <p:cNvSpPr/>
          <p:nvPr/>
        </p:nvSpPr>
        <p:spPr>
          <a:xfrm>
            <a:off x="-324091" y="1705901"/>
            <a:ext cx="12847899" cy="4308903"/>
          </a:xfrm>
          <a:prstGeom prst="roundRect">
            <a:avLst>
              <a:gd name="adj" fmla="val 0"/>
            </a:avLst>
          </a:prstGeom>
          <a:solidFill>
            <a:srgbClr val="C8D5DC">
              <a:alpha val="2506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7" name="Google Shape;119;p31">
            <a:extLst>
              <a:ext uri="{FF2B5EF4-FFF2-40B4-BE49-F238E27FC236}">
                <a16:creationId xmlns:a16="http://schemas.microsoft.com/office/drawing/2014/main" id="{6DFCA165-8D18-0176-6910-CCA8F8100EFB}"/>
              </a:ext>
            </a:extLst>
          </p:cNvPr>
          <p:cNvSpPr/>
          <p:nvPr/>
        </p:nvSpPr>
        <p:spPr>
          <a:xfrm>
            <a:off x="609598" y="1965767"/>
            <a:ext cx="2515567" cy="3127093"/>
          </a:xfrm>
          <a:prstGeom prst="roundRect">
            <a:avLst>
              <a:gd name="adj" fmla="val 3163"/>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8" name="Google Shape;119;p31">
            <a:extLst>
              <a:ext uri="{FF2B5EF4-FFF2-40B4-BE49-F238E27FC236}">
                <a16:creationId xmlns:a16="http://schemas.microsoft.com/office/drawing/2014/main" id="{DB3F3BE7-4734-53FC-C97F-78D3B4DBE9EA}"/>
              </a:ext>
            </a:extLst>
          </p:cNvPr>
          <p:cNvSpPr/>
          <p:nvPr/>
        </p:nvSpPr>
        <p:spPr>
          <a:xfrm>
            <a:off x="3454492" y="1965767"/>
            <a:ext cx="2515567" cy="3127093"/>
          </a:xfrm>
          <a:prstGeom prst="roundRect">
            <a:avLst>
              <a:gd name="adj" fmla="val 3163"/>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9" name="Google Shape;119;p31">
            <a:extLst>
              <a:ext uri="{FF2B5EF4-FFF2-40B4-BE49-F238E27FC236}">
                <a16:creationId xmlns:a16="http://schemas.microsoft.com/office/drawing/2014/main" id="{F810542B-A24A-76CA-16B0-C72D2EAD1B97}"/>
              </a:ext>
            </a:extLst>
          </p:cNvPr>
          <p:cNvSpPr/>
          <p:nvPr/>
        </p:nvSpPr>
        <p:spPr>
          <a:xfrm>
            <a:off x="6299386" y="1965767"/>
            <a:ext cx="2515567" cy="3127093"/>
          </a:xfrm>
          <a:prstGeom prst="roundRect">
            <a:avLst>
              <a:gd name="adj" fmla="val 3163"/>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0" name="Google Shape;119;p31">
            <a:extLst>
              <a:ext uri="{FF2B5EF4-FFF2-40B4-BE49-F238E27FC236}">
                <a16:creationId xmlns:a16="http://schemas.microsoft.com/office/drawing/2014/main" id="{9FA15645-EA63-29DF-07C0-452F68A389A0}"/>
              </a:ext>
            </a:extLst>
          </p:cNvPr>
          <p:cNvSpPr/>
          <p:nvPr/>
        </p:nvSpPr>
        <p:spPr>
          <a:xfrm>
            <a:off x="9144281" y="1965767"/>
            <a:ext cx="2515567" cy="3127093"/>
          </a:xfrm>
          <a:prstGeom prst="roundRect">
            <a:avLst>
              <a:gd name="adj" fmla="val 3163"/>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4" name="Title 3">
            <a:extLst>
              <a:ext uri="{FF2B5EF4-FFF2-40B4-BE49-F238E27FC236}">
                <a16:creationId xmlns:a16="http://schemas.microsoft.com/office/drawing/2014/main" id="{99FC2C3E-2082-B247-3E25-9F25545A835C}"/>
              </a:ext>
            </a:extLst>
          </p:cNvPr>
          <p:cNvSpPr>
            <a:spLocks noGrp="1"/>
          </p:cNvSpPr>
          <p:nvPr>
            <p:ph type="title"/>
          </p:nvPr>
        </p:nvSpPr>
        <p:spPr>
          <a:xfrm>
            <a:off x="609600" y="795528"/>
            <a:ext cx="10829365" cy="647700"/>
          </a:xfrm>
        </p:spPr>
        <p:txBody>
          <a:bodyPr/>
          <a:lstStyle/>
          <a:p>
            <a:r>
              <a:rPr lang="en-US"/>
              <a:t>Discussion Session Flow (45-minutes) </a:t>
            </a:r>
            <a:endParaRPr lang="en-US" dirty="0"/>
          </a:p>
        </p:txBody>
      </p:sp>
      <p:sp>
        <p:nvSpPr>
          <p:cNvPr id="3" name="Slide Number Placeholder 2">
            <a:extLst>
              <a:ext uri="{FF2B5EF4-FFF2-40B4-BE49-F238E27FC236}">
                <a16:creationId xmlns:a16="http://schemas.microsoft.com/office/drawing/2014/main" id="{0C2E15B9-90B3-F2D6-DD8C-86501D8B9CA0}"/>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8</a:t>
            </a:fld>
            <a:endParaRPr lang="en-US" noProof="0"/>
          </a:p>
        </p:txBody>
      </p:sp>
      <p:sp>
        <p:nvSpPr>
          <p:cNvPr id="2" name="Content Placeholder 1">
            <a:extLst>
              <a:ext uri="{FF2B5EF4-FFF2-40B4-BE49-F238E27FC236}">
                <a16:creationId xmlns:a16="http://schemas.microsoft.com/office/drawing/2014/main" id="{492D2578-1953-56ED-421B-0019B9E89746}"/>
              </a:ext>
            </a:extLst>
          </p:cNvPr>
          <p:cNvSpPr>
            <a:spLocks noGrp="1"/>
          </p:cNvSpPr>
          <p:nvPr>
            <p:ph type="body" sz="quarter" idx="17"/>
          </p:nvPr>
        </p:nvSpPr>
        <p:spPr>
          <a:xfrm>
            <a:off x="835043" y="2724299"/>
            <a:ext cx="1891435" cy="2826419"/>
          </a:xfrm>
        </p:spPr>
        <p:txBody>
          <a:bodyPr numCol="1" spcCol="182880"/>
          <a:lstStyle/>
          <a:p>
            <a:r>
              <a:rPr lang="en-US" dirty="0"/>
              <a:t>Introduction, the Why </a:t>
            </a:r>
            <a:br>
              <a:rPr lang="en-US" dirty="0"/>
            </a:br>
            <a:r>
              <a:rPr lang="en-US" dirty="0"/>
              <a:t>(5-minutes)</a:t>
            </a:r>
          </a:p>
          <a:p>
            <a:pPr lvl="1"/>
            <a:endParaRPr lang="en-US" dirty="0"/>
          </a:p>
          <a:p>
            <a:pPr lvl="1"/>
            <a:endParaRPr lang="en-US" dirty="0"/>
          </a:p>
        </p:txBody>
      </p:sp>
      <p:sp>
        <p:nvSpPr>
          <p:cNvPr id="68" name="Text Placeholder 67">
            <a:extLst>
              <a:ext uri="{FF2B5EF4-FFF2-40B4-BE49-F238E27FC236}">
                <a16:creationId xmlns:a16="http://schemas.microsoft.com/office/drawing/2014/main" id="{EAB4AA6A-AAC2-B1B7-686A-23EA7DF6F4BC}"/>
              </a:ext>
            </a:extLst>
          </p:cNvPr>
          <p:cNvSpPr>
            <a:spLocks noGrp="1"/>
          </p:cNvSpPr>
          <p:nvPr>
            <p:ph type="body" sz="quarter" idx="21"/>
          </p:nvPr>
        </p:nvSpPr>
        <p:spPr>
          <a:xfrm>
            <a:off x="816363" y="2053018"/>
            <a:ext cx="506413" cy="850900"/>
          </a:xfrm>
        </p:spPr>
        <p:txBody>
          <a:bodyPr/>
          <a:lstStyle/>
          <a:p>
            <a:r>
              <a:rPr lang="en-US" dirty="0"/>
              <a:t>1</a:t>
            </a:r>
          </a:p>
        </p:txBody>
      </p:sp>
      <p:sp>
        <p:nvSpPr>
          <p:cNvPr id="50" name="Text Placeholder 49">
            <a:extLst>
              <a:ext uri="{FF2B5EF4-FFF2-40B4-BE49-F238E27FC236}">
                <a16:creationId xmlns:a16="http://schemas.microsoft.com/office/drawing/2014/main" id="{E34ECC4F-EA5A-3424-9082-236B660E8969}"/>
              </a:ext>
            </a:extLst>
          </p:cNvPr>
          <p:cNvSpPr>
            <a:spLocks noGrp="1"/>
          </p:cNvSpPr>
          <p:nvPr>
            <p:ph type="body" sz="quarter" idx="22"/>
          </p:nvPr>
        </p:nvSpPr>
        <p:spPr>
          <a:xfrm>
            <a:off x="3663020" y="2724299"/>
            <a:ext cx="1891435" cy="2826419"/>
          </a:xfrm>
        </p:spPr>
        <p:txBody>
          <a:bodyPr>
            <a:normAutofit/>
          </a:bodyPr>
          <a:lstStyle/>
          <a:p>
            <a:r>
              <a:rPr lang="en-US" dirty="0"/>
              <a:t>Core Principle/Mindset Shift/Learning </a:t>
            </a:r>
          </a:p>
          <a:p>
            <a:pPr lvl="1"/>
            <a:r>
              <a:rPr lang="en-US" dirty="0"/>
              <a:t>Whole group discussion (5 min)</a:t>
            </a:r>
          </a:p>
          <a:p>
            <a:pPr lvl="2"/>
            <a:r>
              <a:rPr lang="en-US" dirty="0"/>
              <a:t>Review</a:t>
            </a:r>
          </a:p>
          <a:p>
            <a:pPr lvl="2"/>
            <a:r>
              <a:rPr lang="en-US" dirty="0"/>
              <a:t>Reflect </a:t>
            </a:r>
          </a:p>
          <a:p>
            <a:pPr lvl="1"/>
            <a:r>
              <a:rPr lang="en-US" dirty="0"/>
              <a:t>Breakout or Individual Exercise (2-3 per group) (10 min)</a:t>
            </a:r>
          </a:p>
          <a:p>
            <a:pPr lvl="2"/>
            <a:r>
              <a:rPr lang="en-US" dirty="0"/>
              <a:t>Discuss </a:t>
            </a:r>
          </a:p>
          <a:p>
            <a:pPr lvl="2"/>
            <a:r>
              <a:rPr lang="en-US" dirty="0"/>
              <a:t>Action</a:t>
            </a:r>
          </a:p>
          <a:p>
            <a:endParaRPr lang="en-US" dirty="0"/>
          </a:p>
        </p:txBody>
      </p:sp>
      <p:sp>
        <p:nvSpPr>
          <p:cNvPr id="69" name="Text Placeholder 68">
            <a:extLst>
              <a:ext uri="{FF2B5EF4-FFF2-40B4-BE49-F238E27FC236}">
                <a16:creationId xmlns:a16="http://schemas.microsoft.com/office/drawing/2014/main" id="{0A7EF110-985E-666D-0330-D0288234D569}"/>
              </a:ext>
            </a:extLst>
          </p:cNvPr>
          <p:cNvSpPr>
            <a:spLocks noGrp="1"/>
          </p:cNvSpPr>
          <p:nvPr>
            <p:ph type="body" sz="quarter" idx="23"/>
          </p:nvPr>
        </p:nvSpPr>
        <p:spPr>
          <a:xfrm>
            <a:off x="3644340" y="2053018"/>
            <a:ext cx="506413" cy="850900"/>
          </a:xfrm>
        </p:spPr>
        <p:txBody>
          <a:bodyPr/>
          <a:lstStyle/>
          <a:p>
            <a:r>
              <a:rPr lang="en-US" dirty="0"/>
              <a:t>2</a:t>
            </a:r>
          </a:p>
        </p:txBody>
      </p:sp>
      <p:sp>
        <p:nvSpPr>
          <p:cNvPr id="70" name="Text Placeholder 69">
            <a:extLst>
              <a:ext uri="{FF2B5EF4-FFF2-40B4-BE49-F238E27FC236}">
                <a16:creationId xmlns:a16="http://schemas.microsoft.com/office/drawing/2014/main" id="{7CB98BA1-5FC1-D984-3E33-C770307C54E3}"/>
              </a:ext>
            </a:extLst>
          </p:cNvPr>
          <p:cNvSpPr>
            <a:spLocks noGrp="1"/>
          </p:cNvSpPr>
          <p:nvPr>
            <p:ph type="body" sz="quarter" idx="24"/>
          </p:nvPr>
        </p:nvSpPr>
        <p:spPr>
          <a:xfrm>
            <a:off x="6509677" y="2724299"/>
            <a:ext cx="1891435" cy="2826419"/>
          </a:xfrm>
        </p:spPr>
        <p:txBody>
          <a:bodyPr>
            <a:normAutofit/>
          </a:bodyPr>
          <a:lstStyle/>
          <a:p>
            <a:r>
              <a:rPr lang="en-US" dirty="0"/>
              <a:t>Core Principle/Mindset Shift/Learning </a:t>
            </a:r>
          </a:p>
          <a:p>
            <a:pPr lvl="1"/>
            <a:r>
              <a:rPr lang="en-US" dirty="0"/>
              <a:t>Whole group discussion (5 min)</a:t>
            </a:r>
          </a:p>
          <a:p>
            <a:pPr lvl="2"/>
            <a:r>
              <a:rPr lang="en-US" dirty="0"/>
              <a:t>Review</a:t>
            </a:r>
          </a:p>
          <a:p>
            <a:pPr lvl="2"/>
            <a:r>
              <a:rPr lang="en-US" dirty="0"/>
              <a:t>Reflect </a:t>
            </a:r>
          </a:p>
          <a:p>
            <a:pPr lvl="1"/>
            <a:r>
              <a:rPr lang="en-US" dirty="0"/>
              <a:t>Breakout or Individual Exercise (2-3 per group) (10 min) </a:t>
            </a:r>
          </a:p>
          <a:p>
            <a:pPr lvl="2"/>
            <a:r>
              <a:rPr lang="en-US" dirty="0"/>
              <a:t>Discuss</a:t>
            </a:r>
          </a:p>
          <a:p>
            <a:pPr lvl="2"/>
            <a:r>
              <a:rPr lang="en-US" dirty="0"/>
              <a:t>Action </a:t>
            </a:r>
          </a:p>
          <a:p>
            <a:endParaRPr lang="en-US" dirty="0"/>
          </a:p>
        </p:txBody>
      </p:sp>
      <p:sp>
        <p:nvSpPr>
          <p:cNvPr id="72" name="Text Placeholder 71">
            <a:extLst>
              <a:ext uri="{FF2B5EF4-FFF2-40B4-BE49-F238E27FC236}">
                <a16:creationId xmlns:a16="http://schemas.microsoft.com/office/drawing/2014/main" id="{E0BE16F1-C60E-38F1-A9B6-F008B5F88D71}"/>
              </a:ext>
            </a:extLst>
          </p:cNvPr>
          <p:cNvSpPr>
            <a:spLocks noGrp="1"/>
          </p:cNvSpPr>
          <p:nvPr>
            <p:ph type="body" sz="quarter" idx="25"/>
          </p:nvPr>
        </p:nvSpPr>
        <p:spPr>
          <a:xfrm>
            <a:off x="6490997" y="2053018"/>
            <a:ext cx="506413" cy="850900"/>
          </a:xfrm>
        </p:spPr>
        <p:txBody>
          <a:bodyPr>
            <a:normAutofit/>
          </a:bodyPr>
          <a:lstStyle/>
          <a:p>
            <a:r>
              <a:rPr lang="en-US" dirty="0"/>
              <a:t>3</a:t>
            </a:r>
          </a:p>
        </p:txBody>
      </p:sp>
      <p:sp>
        <p:nvSpPr>
          <p:cNvPr id="29" name="Text Placeholder 28">
            <a:extLst>
              <a:ext uri="{FF2B5EF4-FFF2-40B4-BE49-F238E27FC236}">
                <a16:creationId xmlns:a16="http://schemas.microsoft.com/office/drawing/2014/main" id="{9672CC97-9202-F6BF-8B38-71FBFD97338F}"/>
              </a:ext>
            </a:extLst>
          </p:cNvPr>
          <p:cNvSpPr>
            <a:spLocks noGrp="1"/>
          </p:cNvSpPr>
          <p:nvPr>
            <p:ph type="body" sz="quarter" idx="26"/>
          </p:nvPr>
        </p:nvSpPr>
        <p:spPr>
          <a:xfrm>
            <a:off x="9354571" y="2724299"/>
            <a:ext cx="1891435" cy="2826419"/>
          </a:xfrm>
        </p:spPr>
        <p:txBody>
          <a:bodyPr/>
          <a:lstStyle/>
          <a:p>
            <a:r>
              <a:rPr lang="en-US" dirty="0"/>
              <a:t>Key learnings &amp; Next Steps (3-minutes) </a:t>
            </a:r>
          </a:p>
          <a:p>
            <a:endParaRPr lang="en-US" dirty="0"/>
          </a:p>
          <a:p>
            <a:endParaRPr lang="en-US" dirty="0"/>
          </a:p>
          <a:p>
            <a:endParaRPr lang="en-US" dirty="0"/>
          </a:p>
        </p:txBody>
      </p:sp>
      <p:sp>
        <p:nvSpPr>
          <p:cNvPr id="30" name="Text Placeholder 29">
            <a:extLst>
              <a:ext uri="{FF2B5EF4-FFF2-40B4-BE49-F238E27FC236}">
                <a16:creationId xmlns:a16="http://schemas.microsoft.com/office/drawing/2014/main" id="{8D9DBB8B-1CCB-AE3E-F651-9219214A58B3}"/>
              </a:ext>
            </a:extLst>
          </p:cNvPr>
          <p:cNvSpPr>
            <a:spLocks noGrp="1"/>
          </p:cNvSpPr>
          <p:nvPr>
            <p:ph type="body" sz="quarter" idx="27"/>
          </p:nvPr>
        </p:nvSpPr>
        <p:spPr>
          <a:xfrm>
            <a:off x="9335891" y="2053018"/>
            <a:ext cx="506413" cy="850900"/>
          </a:xfrm>
        </p:spPr>
        <p:txBody>
          <a:bodyPr/>
          <a:lstStyle/>
          <a:p>
            <a:r>
              <a:rPr lang="en-US" dirty="0"/>
              <a:t>4</a:t>
            </a:r>
          </a:p>
        </p:txBody>
      </p:sp>
      <p:sp>
        <p:nvSpPr>
          <p:cNvPr id="45" name="Content Placeholder 1">
            <a:extLst>
              <a:ext uri="{FF2B5EF4-FFF2-40B4-BE49-F238E27FC236}">
                <a16:creationId xmlns:a16="http://schemas.microsoft.com/office/drawing/2014/main" id="{BD6B41A3-6473-4019-3EE6-21FA4420711C}"/>
              </a:ext>
            </a:extLst>
          </p:cNvPr>
          <p:cNvSpPr txBox="1">
            <a:spLocks/>
          </p:cNvSpPr>
          <p:nvPr/>
        </p:nvSpPr>
        <p:spPr>
          <a:xfrm>
            <a:off x="12611876" y="367406"/>
            <a:ext cx="4335864" cy="2108239"/>
          </a:xfrm>
          <a:prstGeom prst="rect">
            <a:avLst/>
          </a:prstGeom>
        </p:spPr>
        <p:txBody>
          <a:bodyPr vert="horz" lIns="0" tIns="0" rIns="0" bIns="0" numCol="1" spcCol="182880" rtlCol="0" anchor="t" anchorCtr="0">
            <a:noAutofit/>
          </a:bodyPr>
          <a:lstStyle>
            <a:lvl1pPr marL="0" indent="0" algn="l" defTabSz="914400" rtl="0" eaLnBrk="1" latinLnBrk="0" hangingPunct="1">
              <a:lnSpc>
                <a:spcPct val="90000"/>
              </a:lnSpc>
              <a:spcBef>
                <a:spcPts val="0"/>
              </a:spcBef>
              <a:spcAft>
                <a:spcPts val="1200"/>
              </a:spcAft>
              <a:buClr>
                <a:schemeClr val="tx1"/>
              </a:buClr>
              <a:buFont typeface="Arial" panose="020B0604020202020204" pitchFamily="34" charset="0"/>
              <a:buNone/>
              <a:defRPr sz="2800" b="0" kern="1200">
                <a:solidFill>
                  <a:schemeClr val="tx1"/>
                </a:solidFill>
                <a:latin typeface="Tiempos Fine Light" panose="02020303060303060403" pitchFamily="18" charset="77"/>
                <a:ea typeface="+mn-ea"/>
                <a:cs typeface="Arial" panose="020B0604020202020204" pitchFamily="34" charset="0"/>
              </a:defRPr>
            </a:lvl1pPr>
            <a:lvl2pPr marL="0" indent="0" algn="l" defTabSz="914400" rtl="0" eaLnBrk="1" latinLnBrk="0" hangingPunct="1">
              <a:lnSpc>
                <a:spcPct val="100000"/>
              </a:lnSpc>
              <a:spcBef>
                <a:spcPts val="0"/>
              </a:spcBef>
              <a:spcAft>
                <a:spcPts val="300"/>
              </a:spcAft>
              <a:buClr>
                <a:schemeClr val="tx1"/>
              </a:buClr>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2pPr>
            <a:lvl3pPr marL="171450" indent="-161925" algn="l" defTabSz="914400" rtl="0" eaLnBrk="1" latinLnBrk="0" hangingPunct="1">
              <a:lnSpc>
                <a:spcPct val="90000"/>
              </a:lnSpc>
              <a:spcBef>
                <a:spcPts val="500"/>
              </a:spcBef>
              <a:buClr>
                <a:schemeClr val="tx1"/>
              </a:buClr>
              <a:buFont typeface="Arial" panose="020B0604020202020204" pitchFamily="34" charset="0"/>
              <a:buChar char="•"/>
              <a:tabLst/>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chemeClr val="bg2"/>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5152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a:xfrm>
            <a:off x="609599" y="1851455"/>
            <a:ext cx="10972800" cy="4351338"/>
          </a:xfrm>
        </p:spPr>
        <p:txBody>
          <a:bodyPr/>
          <a:lstStyle/>
          <a:p>
            <a:r>
              <a:rPr lang="en-US" dirty="0"/>
              <a:t>Purpose/Benefits: </a:t>
            </a:r>
          </a:p>
          <a:p>
            <a:pPr lvl="1"/>
            <a:r>
              <a:rPr lang="en-US" dirty="0"/>
              <a:t>Participants share their key takeaways and how they will apply the new tools they’ve learned to their work</a:t>
            </a:r>
          </a:p>
          <a:p>
            <a:pPr lvl="1"/>
            <a:r>
              <a:rPr lang="en-US" dirty="0"/>
              <a:t>Instills deeper engagement and commitment to learning the tools and changing behavior</a:t>
            </a:r>
          </a:p>
          <a:p>
            <a:pPr lvl="1"/>
            <a:r>
              <a:rPr lang="en-US" dirty="0"/>
              <a:t>Participants gain exposure with leadership and celebrate their commitment to development</a:t>
            </a:r>
          </a:p>
          <a:p>
            <a:pPr lvl="1"/>
            <a:r>
              <a:rPr lang="en-US" dirty="0"/>
              <a:t>Generate interest from other leaders/departments  to participant in a future course </a:t>
            </a:r>
          </a:p>
          <a:p>
            <a:r>
              <a:rPr lang="en-US" dirty="0"/>
              <a:t>Timing: </a:t>
            </a:r>
          </a:p>
          <a:p>
            <a:pPr lvl="1"/>
            <a:r>
              <a:rPr lang="en-US" dirty="0"/>
              <a:t>Capstones can be done right at the end of a course where learners will discuss their immediate takeaways that they will apply.  Or you can schedule them 1-2 months after the course and have leaders report on what tools they’ve applied and how it’s impacted their work/team/organization. </a:t>
            </a:r>
          </a:p>
          <a:p>
            <a:pPr lvl="1"/>
            <a:r>
              <a:rPr lang="en-US" dirty="0"/>
              <a:t>Presentations should only be about 7-10 minutes. </a:t>
            </a:r>
          </a:p>
          <a:p>
            <a:r>
              <a:rPr lang="en-US" dirty="0"/>
              <a:t>Instructions: </a:t>
            </a:r>
          </a:p>
          <a:p>
            <a:pPr lvl="1"/>
            <a:r>
              <a:rPr lang="en-US" dirty="0"/>
              <a:t>Share one obstacle you faced around change and how you overcame it</a:t>
            </a:r>
          </a:p>
          <a:p>
            <a:pPr lvl="1"/>
            <a:r>
              <a:rPr lang="en-US" dirty="0"/>
              <a:t>Share how you’ve applied learnings with your team</a:t>
            </a:r>
          </a:p>
          <a:p>
            <a:pPr lvl="1"/>
            <a:r>
              <a:rPr lang="en-US" dirty="0"/>
              <a:t>Describe the impact from applying the tools on your team</a:t>
            </a:r>
          </a:p>
          <a:p>
            <a:pPr lvl="1"/>
            <a:r>
              <a:rPr lang="en-US" dirty="0"/>
              <a:t>Discuss any benefits these tools have to the entire organization </a:t>
            </a:r>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a:xfrm>
            <a:off x="11125200" y="6400800"/>
            <a:ext cx="457200" cy="365125"/>
          </a:xfrm>
        </p:spPr>
        <p:txBody>
          <a:bodyPr/>
          <a:lstStyle/>
          <a:p>
            <a:pPr lvl="0"/>
            <a:fld id="{51C557F5-C807-6C4C-A9D5-F8000D407BA5}" type="slidenum">
              <a:rPr lang="en-US" noProof="0" smtClean="0"/>
              <a:pPr lvl="0"/>
              <a:t>9</a:t>
            </a:fld>
            <a:endParaRPr lang="en-US" noProof="0"/>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609600" y="795528"/>
            <a:ext cx="10972800" cy="498598"/>
          </a:xfrm>
        </p:spPr>
        <p:txBody>
          <a:bodyPr/>
          <a:lstStyle/>
          <a:p>
            <a:r>
              <a:rPr lang="en-US"/>
              <a:t>Capstone Presentation (optional)</a:t>
            </a:r>
            <a:br>
              <a:rPr lang="en-US"/>
            </a:br>
            <a:endParaRPr lang="en-US" dirty="0"/>
          </a:p>
        </p:txBody>
      </p:sp>
      <p:sp>
        <p:nvSpPr>
          <p:cNvPr id="8" name="Text Placeholder 7">
            <a:extLst>
              <a:ext uri="{FF2B5EF4-FFF2-40B4-BE49-F238E27FC236}">
                <a16:creationId xmlns:a16="http://schemas.microsoft.com/office/drawing/2014/main" id="{542C8B09-754B-32AE-D20E-CD6F188BAC31}"/>
              </a:ext>
            </a:extLst>
          </p:cNvPr>
          <p:cNvSpPr>
            <a:spLocks noGrp="1"/>
          </p:cNvSpPr>
          <p:nvPr>
            <p:ph type="body" sz="quarter" idx="12"/>
          </p:nvPr>
        </p:nvSpPr>
        <p:spPr>
          <a:xfrm>
            <a:off x="609600" y="1330389"/>
            <a:ext cx="10155238" cy="412750"/>
          </a:xfrm>
        </p:spPr>
        <p:txBody>
          <a:bodyPr/>
          <a:lstStyle/>
          <a:p>
            <a:r>
              <a:rPr lang="en-US"/>
              <a:t>Participants present to leadership after the course is complete</a:t>
            </a:r>
            <a:endParaRPr lang="en-US" dirty="0"/>
          </a:p>
        </p:txBody>
      </p:sp>
    </p:spTree>
    <p:extLst>
      <p:ext uri="{BB962C8B-B14F-4D97-AF65-F5344CB8AC3E}">
        <p14:creationId xmlns:p14="http://schemas.microsoft.com/office/powerpoint/2010/main" val="387699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Primary Master">
  <a:themeElements>
    <a:clrScheme name="Custom 3">
      <a:dk1>
        <a:srgbClr val="000000"/>
      </a:dk1>
      <a:lt1>
        <a:srgbClr val="FFFFFF"/>
      </a:lt1>
      <a:dk2>
        <a:srgbClr val="101820"/>
      </a:dk2>
      <a:lt2>
        <a:srgbClr val="CFDEE5"/>
      </a:lt2>
      <a:accent1>
        <a:srgbClr val="3253FF"/>
      </a:accent1>
      <a:accent2>
        <a:srgbClr val="67DFFF"/>
      </a:accent2>
      <a:accent3>
        <a:srgbClr val="45D8B3"/>
      </a:accent3>
      <a:accent4>
        <a:srgbClr val="FF585D"/>
      </a:accent4>
      <a:accent5>
        <a:srgbClr val="FFB93C"/>
      </a:accent5>
      <a:accent6>
        <a:srgbClr val="A8A3E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2B00CFAB1259409BB7A09C9A6415C5" ma:contentTypeVersion="17" ma:contentTypeDescription="Create a new document." ma:contentTypeScope="" ma:versionID="303852718b60934e7257102bcbbf050d">
  <xsd:schema xmlns:xsd="http://www.w3.org/2001/XMLSchema" xmlns:xs="http://www.w3.org/2001/XMLSchema" xmlns:p="http://schemas.microsoft.com/office/2006/metadata/properties" xmlns:ns2="a024779c-3f96-4afb-9df3-5aba050c4c08" xmlns:ns3="f7ed3e87-6186-4039-acbc-78cab5ad9ba2" targetNamespace="http://schemas.microsoft.com/office/2006/metadata/properties" ma:root="true" ma:fieldsID="6e3bc2b77b3242442461ad9b699279a8" ns2:_="" ns3:_="">
    <xsd:import namespace="a024779c-3f96-4afb-9df3-5aba050c4c08"/>
    <xsd:import namespace="f7ed3e87-6186-4039-acbc-78cab5ad9b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24779c-3f96-4afb-9df3-5aba050c4c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0a3ffe4-5da9-4402-b059-170a577ccfa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ed3e87-6186-4039-acbc-78cab5ad9ba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c9a1af-c4ad-47ef-add7-517150984326}" ma:internalName="TaxCatchAll" ma:showField="CatchAllData" ma:web="f7ed3e87-6186-4039-acbc-78cab5ad9b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7ed3e87-6186-4039-acbc-78cab5ad9ba2">
      <UserInfo>
        <DisplayName>IS Team - Full Time Members</DisplayName>
        <AccountId>1685</AccountId>
        <AccountType/>
      </UserInfo>
    </SharedWithUsers>
    <TaxCatchAll xmlns="f7ed3e87-6186-4039-acbc-78cab5ad9ba2" xsi:nil="true"/>
    <lcf76f155ced4ddcb4097134ff3c332f xmlns="a024779c-3f96-4afb-9df3-5aba050c4c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DD4828-D06D-4239-98D6-C0A37B32CD32}">
  <ds:schemaRefs>
    <ds:schemaRef ds:uri="http://schemas.microsoft.com/sharepoint/v3/contenttype/forms"/>
  </ds:schemaRefs>
</ds:datastoreItem>
</file>

<file path=customXml/itemProps2.xml><?xml version="1.0" encoding="utf-8"?>
<ds:datastoreItem xmlns:ds="http://schemas.openxmlformats.org/officeDocument/2006/customXml" ds:itemID="{1010583A-658C-4A16-ACB9-DABCB5C3F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24779c-3f96-4afb-9df3-5aba050c4c08"/>
    <ds:schemaRef ds:uri="f7ed3e87-6186-4039-acbc-78cab5ad9b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991AC4-B457-419E-A253-E73E20996FFF}">
  <ds:schemaRefs>
    <ds:schemaRef ds:uri="http://schemas.microsoft.com/office/2006/documentManagement/types"/>
    <ds:schemaRef ds:uri="f7ed3e87-6186-4039-acbc-78cab5ad9ba2"/>
    <ds:schemaRef ds:uri="http://www.w3.org/XML/1998/namespace"/>
    <ds:schemaRef ds:uri="a024779c-3f96-4afb-9df3-5aba050c4c08"/>
    <ds:schemaRef ds:uri="http://schemas.microsoft.com/office/infopath/2007/PartnerControls"/>
    <ds:schemaRef ds:uri="http://schemas.microsoft.com/office/2006/metadata/properties"/>
    <ds:schemaRef ds:uri="http://purl.org/dc/dcmitype/"/>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11227</TotalTime>
  <Words>3895</Words>
  <Application>Microsoft Office PowerPoint</Application>
  <PresentationFormat>Widescreen</PresentationFormat>
  <Paragraphs>376</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Courier New</vt:lpstr>
      <vt:lpstr>Helvetica Neue</vt:lpstr>
      <vt:lpstr>HelveticaNeueLTPro-Bd</vt:lpstr>
      <vt:lpstr>HelveticaNeueLTPro-Roman</vt:lpstr>
      <vt:lpstr>Times</vt:lpstr>
      <vt:lpstr>Times New Roman</vt:lpstr>
      <vt:lpstr>1_Primary Master</vt:lpstr>
      <vt:lpstr>PowerPoint Presentation</vt:lpstr>
      <vt:lpstr>Discussion Session Components </vt:lpstr>
      <vt:lpstr>PowerPoint Presentation</vt:lpstr>
      <vt:lpstr>Purpose</vt:lpstr>
      <vt:lpstr>PowerPoint Presentation</vt:lpstr>
      <vt:lpstr>Participant Expectations &amp; Actions </vt:lpstr>
      <vt:lpstr>PowerPoint Presentation</vt:lpstr>
      <vt:lpstr>Discussion Session Flow (45-minutes) </vt:lpstr>
      <vt:lpstr>Capstone Presentation (optional) </vt:lpstr>
      <vt:lpstr>PowerPoint Presentation</vt:lpstr>
      <vt:lpstr>PowerPoint Presentation</vt:lpstr>
      <vt:lpstr>Lead Yourself Through Change</vt:lpstr>
      <vt:lpstr>Lead Yourself Through Change</vt:lpstr>
      <vt:lpstr>Lead Yourself Through Change</vt:lpstr>
      <vt:lpstr>Lead Yourself Through Change</vt:lpstr>
      <vt:lpstr>PowerPoint Presentation</vt:lpstr>
      <vt:lpstr>Lead Your Team Through Change Part 1</vt:lpstr>
      <vt:lpstr>Lead Your Team Through Change Part 1</vt:lpstr>
      <vt:lpstr>Lead Your Team Through Change Part 1</vt:lpstr>
      <vt:lpstr>Lead Your Team Through Change Part 1</vt:lpstr>
      <vt:lpstr>Lead Your Team Through Change Part 1</vt:lpstr>
      <vt:lpstr>PowerPoint Presentation</vt:lpstr>
      <vt:lpstr>Lead Your Team Through Change Part 2</vt:lpstr>
      <vt:lpstr>Lead Your Team Through Change Part 2</vt:lpstr>
      <vt:lpstr>Lead Your Team Through Change Part 2</vt:lpstr>
      <vt:lpstr>Lead Your Team Through Change Part 2</vt:lpstr>
      <vt:lpstr>Lead Your Team Through Change Part 2</vt:lpstr>
      <vt:lpstr>Change: Turning Uncertainty Into Opportunity™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Weinkle</dc:creator>
  <cp:lastModifiedBy>Lindsay Jaremba</cp:lastModifiedBy>
  <cp:revision>903</cp:revision>
  <cp:lastPrinted>2022-02-23T18:44:56Z</cp:lastPrinted>
  <dcterms:created xsi:type="dcterms:W3CDTF">2022-02-11T15:57:24Z</dcterms:created>
  <dcterms:modified xsi:type="dcterms:W3CDTF">2024-02-07T21:56:08Z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0x010100BA2B00CFAB1259409BB7A09C9A6415C5</vt:lpwstr>
  </property>
  <property fmtid="{D5CDD505-2E9C-101B-9397-08002B2CF9AE}" pid="3" name="NXPowerLiteLastOptimized">
    <vt:lpwstr>13209135</vt:lpwstr>
  </property>
  <property fmtid="{D5CDD505-2E9C-101B-9397-08002B2CF9AE}" pid="4" name="NXPowerLiteSettings">
    <vt:lpwstr>C700052003A000</vt:lpwstr>
  </property>
  <property fmtid="{D5CDD505-2E9C-101B-9397-08002B2CF9AE}" pid="5" name="NXPowerLiteVersion">
    <vt:lpwstr>D8.0.8</vt:lpwstr>
  </property>
  <property fmtid="{D5CDD505-2E9C-101B-9397-08002B2CF9AE}" pid="6" name="MediaServiceImageTags">
    <vt:lpwstr/>
  </property>
</Properties>
</file>