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1" r:id="rId4"/>
  </p:sldMasterIdLst>
  <p:notesMasterIdLst>
    <p:notesMasterId r:id="rId26"/>
  </p:notesMasterIdLst>
  <p:handoutMasterIdLst>
    <p:handoutMasterId r:id="rId27"/>
  </p:handoutMasterIdLst>
  <p:sldIdLst>
    <p:sldId id="2147377308" r:id="rId5"/>
    <p:sldId id="2147377309" r:id="rId6"/>
    <p:sldId id="2147377310" r:id="rId7"/>
    <p:sldId id="2147377311" r:id="rId8"/>
    <p:sldId id="2146846852" r:id="rId9"/>
    <p:sldId id="2147377195" r:id="rId10"/>
    <p:sldId id="2147377312" r:id="rId11"/>
    <p:sldId id="2147377313" r:id="rId12"/>
    <p:sldId id="2147377314" r:id="rId13"/>
    <p:sldId id="2147377169" r:id="rId14"/>
    <p:sldId id="2147377145" r:id="rId15"/>
    <p:sldId id="2147377156" r:id="rId16"/>
    <p:sldId id="2147377170" r:id="rId17"/>
    <p:sldId id="2147377315" r:id="rId18"/>
    <p:sldId id="2147377147" r:id="rId19"/>
    <p:sldId id="2147377316" r:id="rId20"/>
    <p:sldId id="2147377336" r:id="rId21"/>
    <p:sldId id="2147377318" r:id="rId22"/>
    <p:sldId id="2147377148" r:id="rId23"/>
    <p:sldId id="2147377319" r:id="rId24"/>
    <p:sldId id="214737732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8" userDrawn="1">
          <p15:clr>
            <a:srgbClr val="A4A3A4"/>
          </p15:clr>
        </p15:guide>
        <p15:guide id="2" pos="2376" userDrawn="1">
          <p15:clr>
            <a:srgbClr val="A4A3A4"/>
          </p15:clr>
        </p15:guide>
        <p15:guide id="4" pos="3288" userDrawn="1">
          <p15:clr>
            <a:srgbClr val="A4A3A4"/>
          </p15:clr>
        </p15:guide>
        <p15:guide id="6" pos="7272" userDrawn="1">
          <p15:clr>
            <a:srgbClr val="A4A3A4"/>
          </p15:clr>
        </p15:guide>
        <p15:guide id="8" pos="5376" userDrawn="1">
          <p15:clr>
            <a:srgbClr val="A4A3A4"/>
          </p15:clr>
        </p15:guide>
        <p15:guide id="9" orient="horz" pos="1608" userDrawn="1">
          <p15:clr>
            <a:srgbClr val="A4A3A4"/>
          </p15:clr>
        </p15:guide>
        <p15:guide id="11" orient="horz" pos="2640" userDrawn="1">
          <p15:clr>
            <a:srgbClr val="A4A3A4"/>
          </p15:clr>
        </p15:guide>
        <p15:guide id="12" orient="horz" pos="2064" userDrawn="1">
          <p15:clr>
            <a:srgbClr val="A4A3A4"/>
          </p15:clr>
        </p15:guide>
        <p15:guide id="13" orient="horz" pos="2736" userDrawn="1">
          <p15:clr>
            <a:srgbClr val="A4A3A4"/>
          </p15:clr>
        </p15:guide>
        <p15:guide id="14" orient="horz" pos="3216" userDrawn="1">
          <p15:clr>
            <a:srgbClr val="A4A3A4"/>
          </p15:clr>
        </p15:guide>
        <p15:guide id="15" orient="horz" pos="3336" userDrawn="1">
          <p15:clr>
            <a:srgbClr val="A4A3A4"/>
          </p15:clr>
        </p15:guide>
        <p15:guide id="16" orient="horz" pos="3816" userDrawn="1">
          <p15:clr>
            <a:srgbClr val="A4A3A4"/>
          </p15:clr>
        </p15:guide>
        <p15:guide id="17" pos="3360" userDrawn="1">
          <p15:clr>
            <a:srgbClr val="A4A3A4"/>
          </p15:clr>
        </p15:guide>
        <p15:guide id="19" pos="4368" userDrawn="1">
          <p15:clr>
            <a:srgbClr val="A4A3A4"/>
          </p15:clr>
        </p15:guide>
        <p15:guide id="20" pos="5256" userDrawn="1">
          <p15:clr>
            <a:srgbClr val="A4A3A4"/>
          </p15:clr>
        </p15:guide>
        <p15:guide id="21" pos="2280" userDrawn="1">
          <p15:clr>
            <a:srgbClr val="A4A3A4"/>
          </p15:clr>
        </p15:guide>
        <p15:guide id="22" pos="1368" userDrawn="1">
          <p15:clr>
            <a:srgbClr val="A4A3A4"/>
          </p15:clr>
        </p15:guide>
        <p15:guide id="23" pos="1272" userDrawn="1">
          <p15:clr>
            <a:srgbClr val="A4A3A4"/>
          </p15:clr>
        </p15:guide>
        <p15:guide id="24" pos="6288" userDrawn="1">
          <p15:clr>
            <a:srgbClr val="A4A3A4"/>
          </p15:clr>
        </p15:guide>
        <p15:guide id="25" pos="6384" userDrawn="1">
          <p15:clr>
            <a:srgbClr val="A4A3A4"/>
          </p15:clr>
        </p15:guide>
        <p15:guide id="26" orient="horz" pos="20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A2D3"/>
    <a:srgbClr val="009DD6"/>
    <a:srgbClr val="C8D5DC"/>
    <a:srgbClr val="CCC7C2"/>
    <a:srgbClr val="919FA5"/>
    <a:srgbClr val="838383"/>
    <a:srgbClr val="CFDEE5"/>
    <a:srgbClr val="203C7B"/>
    <a:srgbClr val="FF777C"/>
    <a:srgbClr val="88AD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CAFF47-5F1A-4C50-A4A6-5EFDCD3F83BB}" v="8" dt="2023-09-27T16:30:37.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9"/>
    <p:restoredTop sz="67823" autoAdjust="0"/>
  </p:normalViewPr>
  <p:slideViewPr>
    <p:cSldViewPr snapToGrid="0" snapToObjects="1">
      <p:cViewPr varScale="1">
        <p:scale>
          <a:sx n="78" d="100"/>
          <a:sy n="78" d="100"/>
        </p:scale>
        <p:origin x="2100" y="84"/>
      </p:cViewPr>
      <p:guideLst>
        <p:guide orient="horz" pos="1248"/>
        <p:guide pos="2376"/>
        <p:guide pos="3288"/>
        <p:guide pos="7272"/>
        <p:guide pos="5376"/>
        <p:guide orient="horz" pos="1608"/>
        <p:guide orient="horz" pos="2640"/>
        <p:guide orient="horz" pos="2064"/>
        <p:guide orient="horz" pos="2736"/>
        <p:guide orient="horz" pos="3216"/>
        <p:guide orient="horz" pos="3336"/>
        <p:guide orient="horz" pos="3816"/>
        <p:guide pos="3360"/>
        <p:guide pos="4368"/>
        <p:guide pos="5256"/>
        <p:guide pos="2280"/>
        <p:guide pos="1368"/>
        <p:guide pos="1272"/>
        <p:guide pos="6288"/>
        <p:guide pos="6384"/>
        <p:guide orient="horz" pos="2016"/>
      </p:guideLst>
    </p:cSldViewPr>
  </p:slideViewPr>
  <p:notesTextViewPr>
    <p:cViewPr>
      <p:scale>
        <a:sx n="1" d="1"/>
        <a:sy n="1" d="1"/>
      </p:scale>
      <p:origin x="0" y="0"/>
    </p:cViewPr>
  </p:notesTextViewPr>
  <p:sorterViewPr>
    <p:cViewPr>
      <p:scale>
        <a:sx n="80" d="100"/>
        <a:sy n="80" d="100"/>
      </p:scale>
      <p:origin x="0" y="-2936"/>
    </p:cViewPr>
  </p:sorterViewPr>
  <p:notesViewPr>
    <p:cSldViewPr snapToGrid="0" snapToObjects="1">
      <p:cViewPr varScale="1">
        <p:scale>
          <a:sx n="50" d="100"/>
          <a:sy n="50" d="100"/>
        </p:scale>
        <p:origin x="2708"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EB52B4-BCF3-8D45-5B21-8001F212C4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1C080C-C2BD-0FFD-2B71-EB0D64247F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6E83EB-1C4A-604B-B097-06D9C80C4378}" type="datetimeFigureOut">
              <a:rPr lang="en-US" smtClean="0"/>
              <a:t>2/7/2024</a:t>
            </a:fld>
            <a:endParaRPr lang="en-US"/>
          </a:p>
        </p:txBody>
      </p:sp>
      <p:sp>
        <p:nvSpPr>
          <p:cNvPr id="4" name="Footer Placeholder 3">
            <a:extLst>
              <a:ext uri="{FF2B5EF4-FFF2-40B4-BE49-F238E27FC236}">
                <a16:creationId xmlns:a16="http://schemas.microsoft.com/office/drawing/2014/main" id="{5E429B98-B99C-5C45-19C3-9BC8475079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A2BB37-8DC7-1553-77DC-6B81119A05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CB9211-8B99-A24B-9974-74EFD3BE6203}" type="slidenum">
              <a:rPr lang="en-US" smtClean="0"/>
              <a:t>‹#›</a:t>
            </a:fld>
            <a:endParaRPr lang="en-US"/>
          </a:p>
        </p:txBody>
      </p:sp>
    </p:spTree>
    <p:extLst>
      <p:ext uri="{BB962C8B-B14F-4D97-AF65-F5344CB8AC3E}">
        <p14:creationId xmlns:p14="http://schemas.microsoft.com/office/powerpoint/2010/main" val="3071869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168A5-EAEA-EE42-8A19-CD8B0F80ABE8}"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0AE9B-3CC7-EA40-B687-F533EC1069F5}" type="slidenum">
              <a:rPr lang="en-US" smtClean="0"/>
              <a:t>‹#›</a:t>
            </a:fld>
            <a:endParaRPr lang="en-US"/>
          </a:p>
        </p:txBody>
      </p:sp>
    </p:spTree>
    <p:extLst>
      <p:ext uri="{BB962C8B-B14F-4D97-AF65-F5344CB8AC3E}">
        <p14:creationId xmlns:p14="http://schemas.microsoft.com/office/powerpoint/2010/main" val="113288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0AE9B-3CC7-EA40-B687-F533EC1069F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1223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You may want to create ground rules for the sessions.  </a:t>
            </a:r>
          </a:p>
        </p:txBody>
      </p:sp>
    </p:spTree>
    <p:extLst>
      <p:ext uri="{BB962C8B-B14F-4D97-AF65-F5344CB8AC3E}">
        <p14:creationId xmlns:p14="http://schemas.microsoft.com/office/powerpoint/2010/main" val="165916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mj-lt"/>
              <a:buAutoNum type="arabicPeriod"/>
              <a:tabLst/>
              <a:defRPr/>
            </a:pPr>
            <a:r>
              <a:rPr lang="en-US" sz="2400" b="1" dirty="0"/>
              <a:t>Pre-Work: </a:t>
            </a:r>
            <a:r>
              <a:rPr lang="en-US" sz="2400" b="0" dirty="0"/>
              <a:t>. </a:t>
            </a:r>
            <a:r>
              <a:rPr lang="en-US" sz="2400" dirty="0"/>
              <a:t>Have participants come prepared with their downloaded Connection Questions from the OnDemand Course and 3 Key Questions to Gauge Connection</a:t>
            </a:r>
          </a:p>
          <a:p>
            <a:pPr marL="685800" indent="-457200">
              <a:buAutoNum type="arabicPeriod"/>
            </a:pPr>
            <a:r>
              <a:rPr lang="en-US" sz="2400" b="1" dirty="0"/>
              <a:t>Opening: </a:t>
            </a:r>
            <a:r>
              <a:rPr lang="en-US" sz="2400" b="0" dirty="0"/>
              <a:t>Provide context for why they are taking this course. Reiterate the investment int their learning and tie to larger organizational initiatives</a:t>
            </a:r>
          </a:p>
          <a:p>
            <a:pPr marL="685800" indent="-457200">
              <a:buAutoNum type="arabicPeriod"/>
            </a:pPr>
            <a:r>
              <a:rPr lang="en-US" sz="2400" b="1" dirty="0"/>
              <a:t>Introduction: </a:t>
            </a:r>
            <a:r>
              <a:rPr lang="en-US" sz="2400" dirty="0"/>
              <a:t>Show only the Common Mindset.  Ask the group what the Effective Mindset is.  Draw out the differences in the to mindsets.  What stood out to them?  Share your own preliminary insights </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2400" dirty="0"/>
              <a:t> </a:t>
            </a:r>
            <a:endParaRPr lang="en-US" sz="2000" b="1" dirty="0"/>
          </a:p>
          <a:p>
            <a:pPr marL="0" indent="0">
              <a:buNone/>
            </a:pPr>
            <a:endParaRPr lang="en-US" sz="2000" b="1" dirty="0"/>
          </a:p>
          <a:p>
            <a:pPr marL="228600" indent="0">
              <a:buFont typeface="+mj-lt"/>
              <a:buNone/>
            </a:pPr>
            <a:endParaRPr lang="en-US" sz="2400" dirty="0"/>
          </a:p>
        </p:txBody>
      </p:sp>
    </p:spTree>
    <p:extLst>
      <p:ext uri="{BB962C8B-B14F-4D97-AF65-F5344CB8AC3E}">
        <p14:creationId xmlns:p14="http://schemas.microsoft.com/office/powerpoint/2010/main" val="1752472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endParaRPr lang="en-US" sz="2400" b="1" dirty="0"/>
          </a:p>
          <a:p>
            <a:pPr marL="6858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400" b="1" dirty="0"/>
              <a:t>Opening: </a:t>
            </a:r>
            <a:r>
              <a:rPr lang="en-US" sz="2400" b="0" dirty="0"/>
              <a:t>You’ll each have a turn to start a conversation with your selected Connection Question. </a:t>
            </a:r>
            <a:r>
              <a:rPr lang="en-US" sz="2400" dirty="0"/>
              <a:t>The point is not to just ask and answer the one question, but to have a conversation. Listen thoughtfully and ask follow up questions to build understanding. Switch halfway through and ensure that both participants have enough time to ask and respond.</a:t>
            </a:r>
            <a:endParaRPr lang="en-US" sz="2400" b="1" dirty="0"/>
          </a:p>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400" b="1" dirty="0"/>
              <a:t>Breakout 1: </a:t>
            </a:r>
            <a:r>
              <a:rPr lang="en-US" sz="2400" dirty="0"/>
              <a:t>(10 – 15 minutes) </a:t>
            </a:r>
            <a:r>
              <a:rPr lang="en-US" sz="2400" b="0" dirty="0"/>
              <a:t>Remind the group to have their Connection Questions downloaded and prepared</a:t>
            </a:r>
          </a:p>
          <a:p>
            <a:pPr marL="685800" indent="-457200">
              <a:buAutoNum type="arabicPeriod"/>
            </a:pPr>
            <a:r>
              <a:rPr lang="en-US" sz="2400" b="1" dirty="0"/>
              <a:t>Whole Group Debrief: </a:t>
            </a:r>
            <a:r>
              <a:rPr lang="en-US" sz="2400" dirty="0"/>
              <a:t>(5-10 minutes) Who would like to share what they discussed and any insights they had? </a:t>
            </a:r>
          </a:p>
          <a:p>
            <a:pPr marL="228600" indent="0">
              <a:buFont typeface="Arial" panose="020B0604020202020204" pitchFamily="34" charset="0"/>
              <a:buNone/>
            </a:pPr>
            <a:endParaRPr lang="en-US" sz="2400" dirty="0"/>
          </a:p>
          <a:p>
            <a:pPr marL="228600" indent="0">
              <a:buFont typeface="+mj-lt"/>
              <a:buNone/>
            </a:pPr>
            <a:endParaRPr lang="en-US" sz="2400" dirty="0"/>
          </a:p>
        </p:txBody>
      </p:sp>
    </p:spTree>
    <p:extLst>
      <p:ext uri="{BB962C8B-B14F-4D97-AF65-F5344CB8AC3E}">
        <p14:creationId xmlns:p14="http://schemas.microsoft.com/office/powerpoint/2010/main" val="3675205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sz="2400" b="1" dirty="0"/>
              <a:t>Opening</a:t>
            </a:r>
            <a:r>
              <a:rPr lang="en-US" sz="2400" b="0" dirty="0"/>
              <a:t>: (don’t’ show answers) Review the 3 Key Questions to Gauge Connection and state that </a:t>
            </a:r>
            <a:r>
              <a:rPr lang="en-US" sz="2400" b="1" dirty="0"/>
              <a:t>“You may not use these exact words, but consistently asking your team members questions that help you understand their needs allows you to adapt how you engage them”.</a:t>
            </a:r>
          </a:p>
          <a:p>
            <a:pPr marL="685800" indent="-457200">
              <a:buAutoNum type="arabicPeriod"/>
            </a:pPr>
            <a:r>
              <a:rPr lang="en-US" sz="2400" b="1" dirty="0"/>
              <a:t>Breakout 2: </a:t>
            </a:r>
            <a:r>
              <a:rPr lang="en-US" sz="2400" dirty="0"/>
              <a:t>(10 – 15 minuets)</a:t>
            </a:r>
          </a:p>
          <a:p>
            <a:pPr marL="685800" indent="-457200">
              <a:buAutoNum type="arabicPeriod"/>
            </a:pPr>
            <a:r>
              <a:rPr lang="en-US" sz="2400" b="1" dirty="0"/>
              <a:t>Whole Group Debrief: </a:t>
            </a:r>
            <a:r>
              <a:rPr lang="en-US" sz="2400" dirty="0"/>
              <a:t>(5-10 minuets) Who would like to share what they discussed and any insights they had?</a:t>
            </a:r>
          </a:p>
          <a:p>
            <a:pPr marL="685800" indent="-457200">
              <a:buAutoNum type="arabicPeriod"/>
            </a:pPr>
            <a:r>
              <a:rPr lang="en-US" sz="2400" b="1" dirty="0"/>
              <a:t>Closing: </a:t>
            </a:r>
            <a:r>
              <a:rPr lang="en-US" sz="2400" dirty="0"/>
              <a:t>Key takeaways and committed actions to next steps (hear from everyone if group is small or ask for a few if group is larger)</a:t>
            </a:r>
          </a:p>
        </p:txBody>
      </p:sp>
    </p:spTree>
    <p:extLst>
      <p:ext uri="{BB962C8B-B14F-4D97-AF65-F5344CB8AC3E}">
        <p14:creationId xmlns:p14="http://schemas.microsoft.com/office/powerpoint/2010/main" val="3630486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83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mj-lt"/>
              <a:buAutoNum type="arabicPeriod"/>
              <a:tabLst/>
              <a:defRPr/>
            </a:pPr>
            <a:r>
              <a:rPr lang="en-US" sz="2000" b="1" dirty="0"/>
              <a:t>Pre-Work: </a:t>
            </a:r>
            <a:r>
              <a:rPr lang="en-US" sz="2000" b="0" dirty="0"/>
              <a:t>. </a:t>
            </a:r>
            <a:r>
              <a:rPr lang="en-US" sz="2000" dirty="0"/>
              <a:t>Have participants come prepared with their downloaded responses from the OnDemand Course and Headwinds and Tailwinds identity markers</a:t>
            </a:r>
          </a:p>
          <a:p>
            <a:pPr marL="685800" indent="-457200">
              <a:buAutoNum type="arabicPeriod"/>
            </a:pPr>
            <a:r>
              <a:rPr lang="en-US" sz="2000" b="1" dirty="0"/>
              <a:t>Introduction: </a:t>
            </a:r>
            <a:r>
              <a:rPr lang="en-US" sz="2000" dirty="0"/>
              <a:t>Show only the Common Mindset.  Ask the group what the Effective Mindset is.  Draw out the differences in the to mindsets.  What stood out to them?  Share your own preliminary insights </a:t>
            </a:r>
          </a:p>
          <a:p>
            <a:pPr marL="228600" indent="0">
              <a:buFont typeface="Arial" panose="020B0604020202020204" pitchFamily="34" charset="0"/>
              <a:buNone/>
            </a:pPr>
            <a:endParaRPr lang="en-US" dirty="0"/>
          </a:p>
        </p:txBody>
      </p:sp>
    </p:spTree>
    <p:extLst>
      <p:ext uri="{BB962C8B-B14F-4D97-AF65-F5344CB8AC3E}">
        <p14:creationId xmlns:p14="http://schemas.microsoft.com/office/powerpoint/2010/main" val="3864318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endParaRPr lang="en-US" sz="2400" b="1" dirty="0"/>
          </a:p>
          <a:p>
            <a:pPr marL="685800" indent="-457200">
              <a:buAutoNum type="arabicPeriod"/>
            </a:pPr>
            <a:r>
              <a:rPr lang="en-US" sz="2400" b="1" dirty="0"/>
              <a:t>Opening</a:t>
            </a:r>
            <a:r>
              <a:rPr lang="en-US" sz="2400" b="0" dirty="0"/>
              <a:t>: (don’t show answers) Ask if anyone can share some </a:t>
            </a:r>
            <a:r>
              <a:rPr lang="en-US" sz="2400" b="1" dirty="0"/>
              <a:t>Headwinds and Tailwinds</a:t>
            </a:r>
            <a:r>
              <a:rPr lang="en-US" sz="2400" b="0" dirty="0"/>
              <a:t>, gather thoughts from the group, then share answers. </a:t>
            </a:r>
          </a:p>
          <a:p>
            <a:pPr marL="685800" indent="-457200">
              <a:buAutoNum type="arabicPeriod"/>
            </a:pPr>
            <a:r>
              <a:rPr lang="en-US" sz="2400" b="1" dirty="0"/>
              <a:t>Breakout 1: </a:t>
            </a:r>
            <a:r>
              <a:rPr lang="en-US" sz="2400" b="0" dirty="0"/>
              <a:t>(10 – 15 minutes)</a:t>
            </a:r>
            <a:endParaRPr lang="en-US" sz="2400" dirty="0"/>
          </a:p>
          <a:p>
            <a:pPr marL="685800" indent="-457200">
              <a:buAutoNum type="arabicPeriod"/>
            </a:pPr>
            <a:r>
              <a:rPr lang="en-US" sz="2400" b="1" dirty="0"/>
              <a:t>Whole Group Debrief: </a:t>
            </a:r>
            <a:r>
              <a:rPr lang="en-US" sz="2400" dirty="0"/>
              <a:t>(5-10 minutes) Who would like to share what they discussed and any insights they had? </a:t>
            </a:r>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mj-lt"/>
              <a:buNone/>
            </a:pPr>
            <a:endParaRPr lang="en-US" sz="2400" dirty="0"/>
          </a:p>
        </p:txBody>
      </p:sp>
    </p:spTree>
    <p:extLst>
      <p:ext uri="{BB962C8B-B14F-4D97-AF65-F5344CB8AC3E}">
        <p14:creationId xmlns:p14="http://schemas.microsoft.com/office/powerpoint/2010/main" val="186287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r>
              <a:rPr lang="en-US" sz="2400" b="1" dirty="0"/>
              <a:t>Opening</a:t>
            </a:r>
            <a:r>
              <a:rPr lang="en-US" sz="2400" b="0" dirty="0"/>
              <a:t>: Review the Dimensions of Work Assignments and state that </a:t>
            </a:r>
            <a:r>
              <a:rPr lang="en-US" sz="2400" b="1" dirty="0"/>
              <a:t>“</a:t>
            </a:r>
            <a:r>
              <a:rPr lang="en-US" sz="2400" b="1" dirty="0">
                <a:latin typeface="+mn-lt"/>
              </a:rPr>
              <a:t>We’ll now do a paired breakout talking about our experiences with work-based headwinds and tailwinds”.</a:t>
            </a:r>
          </a:p>
          <a:p>
            <a:pPr marL="685800" indent="-457200">
              <a:buAutoNum type="arabicPeriod"/>
            </a:pPr>
            <a:r>
              <a:rPr lang="en-US" sz="2400" b="1" dirty="0"/>
              <a:t>Breakout 2: </a:t>
            </a:r>
            <a:r>
              <a:rPr lang="en-US" sz="2400" dirty="0"/>
              <a:t>(10 – 15 minutes)</a:t>
            </a:r>
          </a:p>
          <a:p>
            <a:pPr marL="685800" indent="-457200">
              <a:buAutoNum type="arabicPeriod"/>
            </a:pPr>
            <a:r>
              <a:rPr lang="en-US" sz="2400" b="1" dirty="0"/>
              <a:t>Whole Group Debrief: </a:t>
            </a:r>
            <a:r>
              <a:rPr lang="en-US" sz="2400" dirty="0"/>
              <a:t>(5-10 minuets) Who would like to share what they discussed and any insights they had?</a:t>
            </a:r>
          </a:p>
          <a:p>
            <a:pPr marL="685800" indent="-457200">
              <a:buAutoNum type="arabicPeriod"/>
            </a:pPr>
            <a:r>
              <a:rPr lang="en-US" sz="2400" b="1" dirty="0"/>
              <a:t>Closing: </a:t>
            </a:r>
            <a:r>
              <a:rPr lang="en-US" sz="2400" dirty="0"/>
              <a:t>Key takeaways and committed actions to next steps (hear from everyone if group is small or ask for a few if group is larger)</a:t>
            </a:r>
          </a:p>
        </p:txBody>
      </p:sp>
    </p:spTree>
    <p:extLst>
      <p:ext uri="{BB962C8B-B14F-4D97-AF65-F5344CB8AC3E}">
        <p14:creationId xmlns:p14="http://schemas.microsoft.com/office/powerpoint/2010/main" val="278568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063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Font typeface="+mj-lt"/>
              <a:buAutoNum type="arabicPeriod"/>
            </a:pPr>
            <a:r>
              <a:rPr lang="en-US" sz="2400" b="1" dirty="0"/>
              <a:t>Pre-Work: </a:t>
            </a:r>
            <a:r>
              <a:rPr lang="en-US" sz="2400" dirty="0"/>
              <a:t>Have participants come prepared with their downloaded responses from the OnDemand Course, Inclusive Behavior Statement</a:t>
            </a:r>
          </a:p>
          <a:p>
            <a:pPr marL="685800" indent="-457200">
              <a:buAutoNum type="arabicPeriod"/>
            </a:pPr>
            <a:r>
              <a:rPr lang="en-US" sz="2400" b="1" dirty="0"/>
              <a:t>Introduction: </a:t>
            </a:r>
            <a:r>
              <a:rPr lang="en-US" sz="2400" dirty="0"/>
              <a:t>Show only the Common Mindset.  Ask the group what the Effective Mindset is.  Draw out the differences in the to mindsets.  What stood out to them?  Share your own preliminary insights </a:t>
            </a:r>
          </a:p>
          <a:p>
            <a:endParaRPr lang="en-US" dirty="0"/>
          </a:p>
          <a:p>
            <a:endParaRPr lang="en-US" dirty="0"/>
          </a:p>
          <a:p>
            <a:pPr marL="228600" indent="0">
              <a:buFont typeface="+mj-lt"/>
              <a:buNone/>
            </a:pPr>
            <a:endParaRPr lang="en-US" dirty="0"/>
          </a:p>
        </p:txBody>
      </p:sp>
    </p:spTree>
    <p:extLst>
      <p:ext uri="{BB962C8B-B14F-4D97-AF65-F5344CB8AC3E}">
        <p14:creationId xmlns:p14="http://schemas.microsoft.com/office/powerpoint/2010/main" val="140790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7766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sz="2400" b="1" dirty="0"/>
              <a:t>Opening</a:t>
            </a:r>
            <a:r>
              <a:rPr lang="en-US" sz="2400" b="0" dirty="0"/>
              <a:t>: Remind participants that inclusive behavior statements are specific; they include a “when” or prompt, and a “what” or behavior. Ask them to identify an inclusion problem their team might be facing. If a problem doesn’t come to mind, think about a behavior or norm they’d like to improve.</a:t>
            </a:r>
          </a:p>
          <a:p>
            <a:pPr marL="685800" indent="-457200">
              <a:buAutoNum type="arabicPeriod"/>
            </a:pPr>
            <a:r>
              <a:rPr lang="en-US" sz="2400" b="1" dirty="0"/>
              <a:t>Breakout 1: </a:t>
            </a:r>
            <a:r>
              <a:rPr lang="en-US" sz="2400" b="0" dirty="0"/>
              <a:t>(10 – 15 minutes)</a:t>
            </a:r>
            <a:endParaRPr lang="en-US" sz="2400" dirty="0"/>
          </a:p>
          <a:p>
            <a:pPr marL="685800" indent="-457200">
              <a:buAutoNum type="arabicPeriod"/>
            </a:pPr>
            <a:r>
              <a:rPr lang="en-US" sz="2400" b="1" dirty="0"/>
              <a:t>Whole Group Debrief: </a:t>
            </a:r>
            <a:r>
              <a:rPr lang="en-US" sz="2400" dirty="0"/>
              <a:t>(5-10 minutes) Who would like to share what they discussed and any insights they had? </a:t>
            </a:r>
          </a:p>
          <a:p>
            <a:pPr marL="685800" indent="-457200">
              <a:buFont typeface="+mj-lt"/>
              <a:buAutoNum type="arabicPeriod"/>
            </a:pPr>
            <a:endParaRPr lang="en-US" sz="2400" b="0" i="1" dirty="0"/>
          </a:p>
        </p:txBody>
      </p:sp>
    </p:spTree>
    <p:extLst>
      <p:ext uri="{BB962C8B-B14F-4D97-AF65-F5344CB8AC3E}">
        <p14:creationId xmlns:p14="http://schemas.microsoft.com/office/powerpoint/2010/main" val="1689789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b="0" dirty="0"/>
              <a:t>It’s important to acknowledge the hard work of the participants and ignite excitement to continue to apply their learnings to their work. Some options are below:</a:t>
            </a:r>
          </a:p>
          <a:p>
            <a:pPr marL="0" indent="0">
              <a:buNone/>
            </a:pPr>
            <a:r>
              <a:rPr lang="en-US" sz="2800" b="0" dirty="0"/>
              <a:t> </a:t>
            </a:r>
          </a:p>
          <a:p>
            <a:r>
              <a:rPr lang="en-US" sz="2800" b="0" dirty="0"/>
              <a:t>A short capstone presentation on how they will apply learnings.  Audience can be their internal team or a larger group of leaders.  </a:t>
            </a:r>
          </a:p>
          <a:p>
            <a:r>
              <a:rPr lang="en-US" sz="2800" b="0" dirty="0"/>
              <a:t>Capturing key learnings in a deck and re-visiting in team meetings for updates on how application is going. </a:t>
            </a:r>
          </a:p>
          <a:p>
            <a:r>
              <a:rPr lang="en-US" sz="2800" b="0" dirty="0"/>
              <a:t>Call out the participants on a larger team call for their great work and improvements based on learnings. </a:t>
            </a:r>
          </a:p>
          <a:p>
            <a:r>
              <a:rPr lang="en-US" sz="2800" b="0"/>
              <a:t>Provide gift cards to participants to get lunch or a small gift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80198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You may want to create ground rules for the sessions.  </a:t>
            </a:r>
          </a:p>
        </p:txBody>
      </p:sp>
    </p:spTree>
    <p:extLst>
      <p:ext uri="{BB962C8B-B14F-4D97-AF65-F5344CB8AC3E}">
        <p14:creationId xmlns:p14="http://schemas.microsoft.com/office/powerpoint/2010/main" val="182758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leads complete this slide to provide the purpose of the session </a:t>
            </a:r>
          </a:p>
        </p:txBody>
      </p:sp>
    </p:spTree>
    <p:extLst>
      <p:ext uri="{BB962C8B-B14F-4D97-AF65-F5344CB8AC3E}">
        <p14:creationId xmlns:p14="http://schemas.microsoft.com/office/powerpoint/2010/main" val="286289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Google Shape;1814;g117269646e5_0_9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Share the outcomes of the course, the date range, time commitment, and the Impact Platform link.   They should have received all this information in your scheduling emails, but this is a reminder.  </a:t>
            </a:r>
          </a:p>
          <a:p>
            <a:pPr marL="0" lvl="0" indent="0" algn="l" rtl="0">
              <a:lnSpc>
                <a:spcPct val="100000"/>
              </a:lnSpc>
              <a:spcBef>
                <a:spcPts val="0"/>
              </a:spcBef>
              <a:spcAft>
                <a:spcPts val="0"/>
              </a:spcAft>
              <a:buSzPts val="1400"/>
              <a:buNone/>
            </a:pPr>
            <a:endParaRPr dirty="0"/>
          </a:p>
        </p:txBody>
      </p:sp>
      <p:sp>
        <p:nvSpPr>
          <p:cNvPr id="1815" name="Google Shape;1815;g117269646e5_0_9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1956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Clr>
                <a:schemeClr val="accent1"/>
              </a:buClr>
              <a:buFont typeface="+mj-lt"/>
              <a:buAutoNum type="arabicPeriod"/>
            </a:pPr>
            <a:r>
              <a:rPr lang="en-US" dirty="0"/>
              <a:t>Review the actions and take questions. </a:t>
            </a:r>
          </a:p>
        </p:txBody>
      </p:sp>
    </p:spTree>
    <p:extLst>
      <p:ext uri="{BB962C8B-B14F-4D97-AF65-F5344CB8AC3E}">
        <p14:creationId xmlns:p14="http://schemas.microsoft.com/office/powerpoint/2010/main" val="402352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course timeline and add in the scheduled dates. </a:t>
            </a:r>
          </a:p>
        </p:txBody>
      </p:sp>
    </p:spTree>
    <p:extLst>
      <p:ext uri="{BB962C8B-B14F-4D97-AF65-F5344CB8AC3E}">
        <p14:creationId xmlns:p14="http://schemas.microsoft.com/office/powerpoint/2010/main" val="76023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Walk through the standard flow of each session so participants know what to expect </a:t>
            </a:r>
          </a:p>
        </p:txBody>
      </p:sp>
    </p:spTree>
    <p:extLst>
      <p:ext uri="{BB962C8B-B14F-4D97-AF65-F5344CB8AC3E}">
        <p14:creationId xmlns:p14="http://schemas.microsoft.com/office/powerpoint/2010/main" val="239167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capstone expectations or remove if you are not doing a capstone presentation. </a:t>
            </a:r>
          </a:p>
        </p:txBody>
      </p:sp>
    </p:spTree>
    <p:extLst>
      <p:ext uri="{BB962C8B-B14F-4D97-AF65-F5344CB8AC3E}">
        <p14:creationId xmlns:p14="http://schemas.microsoft.com/office/powerpoint/2010/main" val="2288707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22.jpg"/><Relationship Id="rId4" Type="http://schemas.openxmlformats.org/officeDocument/2006/relationships/image" Target="../media/image21.jp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Master" Target="../slideMasters/slideMaster1.xml"/><Relationship Id="rId4" Type="http://schemas.openxmlformats.org/officeDocument/2006/relationships/image" Target="../media/image25.jp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22.jpg"/><Relationship Id="rId4" Type="http://schemas.openxmlformats.org/officeDocument/2006/relationships/image" Target="../media/image21.jp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22.jpg"/><Relationship Id="rId4" Type="http://schemas.openxmlformats.org/officeDocument/2006/relationships/image" Target="../media/image21.jp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22.jpg"/><Relationship Id="rId4" Type="http://schemas.openxmlformats.org/officeDocument/2006/relationships/image" Target="../media/image21.jp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5.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8.sv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A43885-B0BD-5443-8C2F-0F3836BCD086}"/>
              </a:ext>
            </a:extLst>
          </p:cNvPr>
          <p:cNvPicPr>
            <a:picLocks noChangeAspect="1"/>
          </p:cNvPicPr>
          <p:nvPr userDrawn="1"/>
        </p:nvPicPr>
        <p:blipFill rotWithShape="1">
          <a:blip r:embed="rId2"/>
          <a:srcRect t="801" b="320"/>
          <a:stretch/>
        </p:blipFill>
        <p:spPr>
          <a:xfrm>
            <a:off x="6389649" y="76199"/>
            <a:ext cx="5494255" cy="6781801"/>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A795D9A1-EBA6-9146-A2ED-D807154A4760}"/>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2EB579FC-9774-A22A-3F7E-B06DE7AE1BF7}"/>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0AF307DF-DD51-A9DF-1626-088B513930BA}"/>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0669414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genda Slide - 18pt text siz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1" y="795528"/>
            <a:ext cx="10174514"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Add agenda header text here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20" name="Content Placeholder 19">
            <a:extLst>
              <a:ext uri="{FF2B5EF4-FFF2-40B4-BE49-F238E27FC236}">
                <a16:creationId xmlns:a16="http://schemas.microsoft.com/office/drawing/2014/main" id="{87DFDEBC-0E86-264D-A159-6ED2BACAD51B}"/>
              </a:ext>
            </a:extLst>
          </p:cNvPr>
          <p:cNvSpPr>
            <a:spLocks noGrp="1"/>
          </p:cNvSpPr>
          <p:nvPr>
            <p:ph sz="quarter" idx="12" hasCustomPrompt="1"/>
          </p:nvPr>
        </p:nvSpPr>
        <p:spPr>
          <a:xfrm>
            <a:off x="615950" y="1924064"/>
            <a:ext cx="10966450" cy="4572000"/>
          </a:xfrm>
        </p:spPr>
        <p:txBody>
          <a:bodyPr>
            <a:noAutofit/>
          </a:bodyPr>
          <a:lstStyle>
            <a:lvl1pPr marL="344488" indent="-344488">
              <a:lnSpc>
                <a:spcPct val="100000"/>
              </a:lnSpc>
              <a:spcBef>
                <a:spcPts val="0"/>
              </a:spcBef>
              <a:spcAft>
                <a:spcPts val="300"/>
              </a:spcAft>
              <a:buClr>
                <a:schemeClr val="accent1"/>
              </a:buClr>
              <a:buFont typeface="+mj-lt"/>
              <a:buAutoNum type="arabicPeriod"/>
              <a:tabLst/>
              <a:defRPr sz="1800" b="1"/>
            </a:lvl1pPr>
            <a:lvl2pPr marL="522288" indent="-177800">
              <a:spcBef>
                <a:spcPts val="0"/>
              </a:spcBef>
              <a:spcAft>
                <a:spcPts val="300"/>
              </a:spcAft>
              <a:buClr>
                <a:schemeClr val="accent1"/>
              </a:buClr>
              <a:buFont typeface="Arial" panose="020B0604020202020204" pitchFamily="34" charset="0"/>
              <a:buChar char="•"/>
              <a:tabLst/>
              <a:defRPr sz="1800" u="none" baseline="0">
                <a:uFill>
                  <a:solidFill>
                    <a:schemeClr val="accent1"/>
                  </a:solidFill>
                </a:uFill>
              </a:defRPr>
            </a:lvl2pPr>
            <a:lvl3pPr marL="746125" indent="-223838">
              <a:spcBef>
                <a:spcPts val="0"/>
              </a:spcBef>
              <a:spcAft>
                <a:spcPts val="300"/>
              </a:spcAft>
              <a:buClr>
                <a:schemeClr val="accent1"/>
              </a:buClr>
              <a:tabLst/>
              <a:defRPr sz="1800"/>
            </a:lvl3pPr>
          </a:lstStyle>
          <a:p>
            <a:pPr lvl="0"/>
            <a:r>
              <a:rPr lang="en-US" dirty="0"/>
              <a:t>Agenda Item Number and description</a:t>
            </a:r>
          </a:p>
          <a:p>
            <a:pPr lvl="1"/>
            <a:r>
              <a:rPr lang="en-US" dirty="0"/>
              <a:t>Second level</a:t>
            </a:r>
          </a:p>
          <a:p>
            <a:pPr lvl="2"/>
            <a:r>
              <a:rPr lang="en-US" dirty="0"/>
              <a:t>Third Level</a:t>
            </a:r>
          </a:p>
        </p:txBody>
      </p:sp>
      <p:pic>
        <p:nvPicPr>
          <p:cNvPr id="30" name="Picture 29" descr="Shape&#10;&#10;Description automatically generated with medium confidence">
            <a:extLst>
              <a:ext uri="{FF2B5EF4-FFF2-40B4-BE49-F238E27FC236}">
                <a16:creationId xmlns:a16="http://schemas.microsoft.com/office/drawing/2014/main" id="{3DEF6095-4DA4-5D45-B668-1E7010DD8F98}"/>
              </a:ext>
            </a:extLst>
          </p:cNvPr>
          <p:cNvPicPr>
            <a:picLocks noChangeAspect="1"/>
          </p:cNvPicPr>
          <p:nvPr userDrawn="1"/>
        </p:nvPicPr>
        <p:blipFill>
          <a:blip r:embed="rId2"/>
          <a:stretch>
            <a:fillRect/>
          </a:stretch>
        </p:blipFill>
        <p:spPr>
          <a:xfrm>
            <a:off x="609600" y="6406415"/>
            <a:ext cx="990600" cy="146755"/>
          </a:xfrm>
          <a:prstGeom prst="rect">
            <a:avLst/>
          </a:prstGeom>
        </p:spPr>
      </p:pic>
      <p:sp>
        <p:nvSpPr>
          <p:cNvPr id="6" name="Rectangle 5">
            <a:extLst>
              <a:ext uri="{FF2B5EF4-FFF2-40B4-BE49-F238E27FC236}">
                <a16:creationId xmlns:a16="http://schemas.microsoft.com/office/drawing/2014/main" id="{B8E878C5-9518-954A-BDD3-634766D4B2A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3446123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33AE-A174-C747-A9C4-621ABBDD1A28}"/>
              </a:ext>
            </a:extLst>
          </p:cNvPr>
          <p:cNvSpPr>
            <a:spLocks noGrp="1"/>
          </p:cNvSpPr>
          <p:nvPr>
            <p:ph type="title" hasCustomPrompt="1"/>
          </p:nvPr>
        </p:nvSpPr>
        <p:spPr>
          <a:xfrm>
            <a:off x="612648" y="795528"/>
            <a:ext cx="10944487" cy="723900"/>
          </a:xfrm>
        </p:spPr>
        <p:txBody>
          <a:bodyPr>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3A40ECA-9F97-2A42-A046-CE08FCE05E5F}"/>
              </a:ext>
            </a:extLst>
          </p:cNvPr>
          <p:cNvSpPr>
            <a:spLocks noGrp="1"/>
          </p:cNvSpPr>
          <p:nvPr>
            <p:ph type="body" idx="1"/>
          </p:nvPr>
        </p:nvSpPr>
        <p:spPr>
          <a:xfrm>
            <a:off x="612648" y="1535696"/>
            <a:ext cx="5011271" cy="452437"/>
          </a:xfrm>
        </p:spPr>
        <p:txBody>
          <a:bodyPr anchor="t" anchorCtr="0">
            <a:noAutofit/>
          </a:bodyPr>
          <a:lstStyle>
            <a:lvl1pPr marL="0" indent="0">
              <a:lnSpc>
                <a:spcPct val="100000"/>
              </a:lnSpc>
              <a:spcBef>
                <a:spcPts val="0"/>
              </a:spcBef>
              <a:spcAft>
                <a:spcPts val="300"/>
              </a:spcAft>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CB4B2-F760-D848-BFE9-73B4D59662D8}"/>
              </a:ext>
            </a:extLst>
          </p:cNvPr>
          <p:cNvSpPr>
            <a:spLocks noGrp="1"/>
          </p:cNvSpPr>
          <p:nvPr>
            <p:ph sz="half" idx="2"/>
          </p:nvPr>
        </p:nvSpPr>
        <p:spPr>
          <a:xfrm>
            <a:off x="612648" y="2133600"/>
            <a:ext cx="5011271" cy="3684588"/>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BF32A1-ADAD-5D46-82B9-912442021FC4}"/>
              </a:ext>
            </a:extLst>
          </p:cNvPr>
          <p:cNvSpPr>
            <a:spLocks noGrp="1"/>
          </p:cNvSpPr>
          <p:nvPr>
            <p:ph type="body" sz="quarter" idx="3"/>
          </p:nvPr>
        </p:nvSpPr>
        <p:spPr>
          <a:xfrm>
            <a:off x="6494929" y="1535696"/>
            <a:ext cx="5087471" cy="452437"/>
          </a:xfrm>
        </p:spPr>
        <p:txBody>
          <a:bodyPr anchor="t" anchorCtr="0">
            <a:noAutofit/>
          </a:bodyPr>
          <a:lstStyle>
            <a:lvl1pPr marL="0" indent="0">
              <a:lnSpc>
                <a:spcPct val="100000"/>
              </a:lnSpc>
              <a:spcBef>
                <a:spcPts val="0"/>
              </a:spcBef>
              <a:spcAft>
                <a:spcPts val="300"/>
              </a:spcAft>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5E701E9-0976-1341-8B2E-17BCA6D39707}"/>
              </a:ext>
            </a:extLst>
          </p:cNvPr>
          <p:cNvSpPr>
            <a:spLocks noGrp="1"/>
          </p:cNvSpPr>
          <p:nvPr>
            <p:ph sz="quarter" idx="4"/>
          </p:nvPr>
        </p:nvSpPr>
        <p:spPr>
          <a:xfrm>
            <a:off x="6494929" y="2133600"/>
            <a:ext cx="5087471" cy="3684588"/>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DD3B74A9-6402-F84F-9E79-049106F67A3C}"/>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Rectangle 8">
            <a:extLst>
              <a:ext uri="{FF2B5EF4-FFF2-40B4-BE49-F238E27FC236}">
                <a16:creationId xmlns:a16="http://schemas.microsoft.com/office/drawing/2014/main" id="{E29DDA5C-0D7D-B54F-A573-5B6672D4EC41}"/>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966640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DDC4-2DA7-824E-9106-6A04FB63E7DB}"/>
              </a:ext>
            </a:extLst>
          </p:cNvPr>
          <p:cNvSpPr>
            <a:spLocks noGrp="1"/>
          </p:cNvSpPr>
          <p:nvPr>
            <p:ph type="title" hasCustomPrompt="1"/>
          </p:nvPr>
        </p:nvSpPr>
        <p:spPr>
          <a:xfrm>
            <a:off x="609600" y="795528"/>
            <a:ext cx="10820400" cy="852862"/>
          </a:xfrm>
        </p:spPr>
        <p:txBody>
          <a:bodyPr>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A18CE1B8-67CC-BA48-8A60-E107BA4CBF13}"/>
              </a:ext>
            </a:extLst>
          </p:cNvPr>
          <p:cNvSpPr>
            <a:spLocks noGrp="1"/>
          </p:cNvSpPr>
          <p:nvPr>
            <p:ph type="body" sz="quarter" idx="13"/>
          </p:nvPr>
        </p:nvSpPr>
        <p:spPr>
          <a:xfrm>
            <a:off x="612648" y="1536192"/>
            <a:ext cx="3247644" cy="3657600"/>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a:extLst>
              <a:ext uri="{FF2B5EF4-FFF2-40B4-BE49-F238E27FC236}">
                <a16:creationId xmlns:a16="http://schemas.microsoft.com/office/drawing/2014/main" id="{04A7FF5E-EB53-5541-AA4B-F9D26F15568E}"/>
              </a:ext>
            </a:extLst>
          </p:cNvPr>
          <p:cNvSpPr>
            <a:spLocks noGrp="1"/>
          </p:cNvSpPr>
          <p:nvPr>
            <p:ph type="body" sz="quarter" idx="14"/>
          </p:nvPr>
        </p:nvSpPr>
        <p:spPr>
          <a:xfrm>
            <a:off x="4462496" y="1537447"/>
            <a:ext cx="3246120" cy="3657600"/>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A97E2CE7-EAC2-BC4A-A73E-8C1141F2BA6E}"/>
              </a:ext>
            </a:extLst>
          </p:cNvPr>
          <p:cNvSpPr>
            <a:spLocks noGrp="1"/>
          </p:cNvSpPr>
          <p:nvPr>
            <p:ph type="body" sz="quarter" idx="15"/>
          </p:nvPr>
        </p:nvSpPr>
        <p:spPr>
          <a:xfrm>
            <a:off x="8313868" y="1537447"/>
            <a:ext cx="3246120" cy="3657600"/>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CB5ACB37-2374-6E42-9FA2-88A6C67EB117}"/>
              </a:ext>
            </a:extLst>
          </p:cNvPr>
          <p:cNvSpPr>
            <a:spLocks noGrp="1"/>
          </p:cNvSpPr>
          <p:nvPr>
            <p:ph type="sldNum" sz="quarter" idx="17"/>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Rectangle 6">
            <a:extLst>
              <a:ext uri="{FF2B5EF4-FFF2-40B4-BE49-F238E27FC236}">
                <a16:creationId xmlns:a16="http://schemas.microsoft.com/office/drawing/2014/main" id="{CCC8F84D-55A0-384F-9A0F-7B6850969F85}"/>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7851909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_Agenda Divider Sty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CA945D4-C3F0-BC45-9CBF-F3ED8E1238D3}"/>
              </a:ext>
            </a:extLst>
          </p:cNvPr>
          <p:cNvSpPr>
            <a:spLocks noGrp="1"/>
          </p:cNvSpPr>
          <p:nvPr>
            <p:ph type="pic" sz="quarter" idx="12" hasCustomPrompt="1"/>
          </p:nvPr>
        </p:nvSpPr>
        <p:spPr>
          <a:xfrm>
            <a:off x="0" y="0"/>
            <a:ext cx="12192000" cy="6858000"/>
          </a:xfrm>
        </p:spPr>
        <p:txBody>
          <a:bodyPr/>
          <a:lstStyle/>
          <a:p>
            <a:r>
              <a:rPr lang="en-US" dirty="0"/>
              <a:t>Full Bleed Image</a:t>
            </a: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781800" y="457200"/>
            <a:ext cx="4800600" cy="5486400"/>
          </a:xfrm>
        </p:spPr>
        <p:txBody>
          <a:bodyPr anchor="ctr" anchorCtr="0">
            <a:noAutofit/>
          </a:bodyPr>
          <a:lstStyle>
            <a:lvl1pPr>
              <a:lnSpc>
                <a:spcPct val="8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3" name="Slide Number Placeholder 2">
            <a:extLst>
              <a:ext uri="{FF2B5EF4-FFF2-40B4-BE49-F238E27FC236}">
                <a16:creationId xmlns:a16="http://schemas.microsoft.com/office/drawing/2014/main" id="{36731BC2-F24E-2B4C-8F97-17AB784B90E5}"/>
              </a:ext>
            </a:extLst>
          </p:cNvPr>
          <p:cNvSpPr>
            <a:spLocks noGrp="1"/>
          </p:cNvSpPr>
          <p:nvPr>
            <p:ph type="sldNum"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10CD35D0-F6EE-8F4A-882A-0942F98119FA}"/>
              </a:ext>
            </a:extLst>
          </p:cNvPr>
          <p:cNvPicPr>
            <a:picLocks noChangeAspect="1"/>
          </p:cNvPicPr>
          <p:nvPr userDrawn="1"/>
        </p:nvPicPr>
        <p:blipFill>
          <a:blip r:embed="rId2"/>
          <a:stretch>
            <a:fillRect/>
          </a:stretch>
        </p:blipFill>
        <p:spPr>
          <a:xfrm>
            <a:off x="609600" y="6406414"/>
            <a:ext cx="990600" cy="146756"/>
          </a:xfrm>
          <a:prstGeom prst="rect">
            <a:avLst/>
          </a:prstGeom>
        </p:spPr>
      </p:pic>
    </p:spTree>
    <p:extLst>
      <p:ext uri="{BB962C8B-B14F-4D97-AF65-F5344CB8AC3E}">
        <p14:creationId xmlns:p14="http://schemas.microsoft.com/office/powerpoint/2010/main" val="39442561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DB1C5-FA02-1E48-B7D5-6923BC25E08E}"/>
              </a:ext>
            </a:extLst>
          </p:cNvPr>
          <p:cNvSpPr>
            <a:spLocks noGrp="1"/>
          </p:cNvSpPr>
          <p:nvPr>
            <p:ph type="title" hasCustomPrompt="1"/>
          </p:nvPr>
        </p:nvSpPr>
        <p:spPr>
          <a:xfrm>
            <a:off x="643358" y="795528"/>
            <a:ext cx="10712029" cy="8001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41775C2-E077-C042-9DBD-CD3B309CADD8}"/>
              </a:ext>
            </a:extLst>
          </p:cNvPr>
          <p:cNvSpPr>
            <a:spLocks noGrp="1"/>
          </p:cNvSpPr>
          <p:nvPr>
            <p:ph idx="1"/>
          </p:nvPr>
        </p:nvSpPr>
        <p:spPr>
          <a:xfrm>
            <a:off x="6096000" y="1524000"/>
            <a:ext cx="5259388" cy="4337050"/>
          </a:xfrm>
        </p:spPr>
        <p:txBody>
          <a:bodyPr>
            <a:no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83D1DD3-707B-8949-8282-CC31D5491270}"/>
              </a:ext>
            </a:extLst>
          </p:cNvPr>
          <p:cNvSpPr>
            <a:spLocks noGrp="1"/>
          </p:cNvSpPr>
          <p:nvPr>
            <p:ph type="body" sz="half" idx="2"/>
          </p:nvPr>
        </p:nvSpPr>
        <p:spPr>
          <a:xfrm>
            <a:off x="643359" y="1535206"/>
            <a:ext cx="4486487" cy="4337050"/>
          </a:xfrm>
        </p:spPr>
        <p:txBody>
          <a:bodyPr anchor="ctr" anchorCtr="0">
            <a:noAutofit/>
          </a:bodyPr>
          <a:lstStyle>
            <a:lvl1pPr marL="0" indent="0">
              <a:buNone/>
              <a:defRPr sz="3600" b="0" i="0" spc="0" baseline="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141E5EB9-ADC8-A24A-BDF3-78B33A4D0ABB}"/>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Rectangle 6">
            <a:extLst>
              <a:ext uri="{FF2B5EF4-FFF2-40B4-BE49-F238E27FC236}">
                <a16:creationId xmlns:a16="http://schemas.microsoft.com/office/drawing/2014/main" id="{B087C134-782B-3146-AA51-E24DB4AD33B4}"/>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837168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EFCD02-3911-B34F-A586-53722505948F}"/>
              </a:ext>
            </a:extLst>
          </p:cNvPr>
          <p:cNvSpPr>
            <a:spLocks noGrp="1"/>
          </p:cNvSpPr>
          <p:nvPr>
            <p:ph type="pic" idx="1"/>
          </p:nvPr>
        </p:nvSpPr>
        <p:spPr>
          <a:xfrm>
            <a:off x="5181600" y="0"/>
            <a:ext cx="7010400" cy="68579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AC5E8DDE-A0B1-6741-A8E3-7DF0E38D8DD8}"/>
              </a:ext>
            </a:extLst>
          </p:cNvPr>
          <p:cNvSpPr>
            <a:spLocks noGrp="1"/>
          </p:cNvSpPr>
          <p:nvPr>
            <p:ph type="title" hasCustomPrompt="1"/>
          </p:nvPr>
        </p:nvSpPr>
        <p:spPr>
          <a:xfrm>
            <a:off x="612648" y="795528"/>
            <a:ext cx="3932237" cy="1600200"/>
          </a:xfrm>
        </p:spPr>
        <p:txBody>
          <a:bodyPr anchor="t" anchorCtr="0">
            <a:noAutofit/>
          </a:bodyPr>
          <a:lstStyle>
            <a:lvl1pPr>
              <a:defRPr sz="32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DB5DD8A1-54F8-194F-B7C4-95F357161D42}"/>
              </a:ext>
            </a:extLst>
          </p:cNvPr>
          <p:cNvSpPr>
            <a:spLocks noGrp="1"/>
          </p:cNvSpPr>
          <p:nvPr>
            <p:ph type="body" sz="half" idx="2"/>
          </p:nvPr>
        </p:nvSpPr>
        <p:spPr>
          <a:xfrm>
            <a:off x="617578" y="2057400"/>
            <a:ext cx="3932237" cy="3811588"/>
          </a:xfrm>
        </p:spPr>
        <p:txBody>
          <a:bodyPr>
            <a:no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C2EFBD9A-7817-2244-8510-BF1B12A9402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Rectangle 6">
            <a:extLst>
              <a:ext uri="{FF2B5EF4-FFF2-40B4-BE49-F238E27FC236}">
                <a16:creationId xmlns:a16="http://schemas.microsoft.com/office/drawing/2014/main" id="{78C30BBF-DB37-094B-96CA-929A8A1FE283}"/>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9921156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Agenda with up to 6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a:xfrm>
            <a:off x="11125200" y="6598767"/>
            <a:ext cx="457200" cy="365125"/>
          </a:xfrm>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965735" y="2624727"/>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1512621" y="2945082"/>
            <a:ext cx="4024579"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6645297" y="2624727"/>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7192183" y="2945082"/>
            <a:ext cx="3831865"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965735" y="3829168"/>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1512621" y="4149523"/>
            <a:ext cx="4024579"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6565825" y="3772609"/>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7112711" y="4092964"/>
            <a:ext cx="3911337"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8981"/>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Text Placeholder 6">
            <a:extLst>
              <a:ext uri="{FF2B5EF4-FFF2-40B4-BE49-F238E27FC236}">
                <a16:creationId xmlns:a16="http://schemas.microsoft.com/office/drawing/2014/main" id="{402E7DF0-DF39-A17C-3FAD-9D63A6FA2B5A}"/>
              </a:ext>
            </a:extLst>
          </p:cNvPr>
          <p:cNvSpPr>
            <a:spLocks noGrp="1"/>
          </p:cNvSpPr>
          <p:nvPr>
            <p:ph type="body" sz="quarter" idx="32"/>
          </p:nvPr>
        </p:nvSpPr>
        <p:spPr>
          <a:xfrm>
            <a:off x="609600" y="1720850"/>
            <a:ext cx="10829925" cy="590418"/>
          </a:xfrm>
        </p:spPr>
        <p:txBody>
          <a:bodyPr>
            <a:spAutoFit/>
          </a:bodyPr>
          <a:lstStyle>
            <a:lvl1pPr marL="0" indent="0">
              <a:buNone/>
              <a:defRPr b="1"/>
            </a:lvl1pPr>
            <a:lvl2pPr marL="7938" indent="0">
              <a:buNone/>
              <a:tabLst/>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 name="Text Placeholder 5">
            <a:extLst>
              <a:ext uri="{FF2B5EF4-FFF2-40B4-BE49-F238E27FC236}">
                <a16:creationId xmlns:a16="http://schemas.microsoft.com/office/drawing/2014/main" id="{DA2DAD50-3EC5-5F4F-F5F1-2EA22D79503F}"/>
              </a:ext>
            </a:extLst>
          </p:cNvPr>
          <p:cNvSpPr>
            <a:spLocks noGrp="1"/>
          </p:cNvSpPr>
          <p:nvPr>
            <p:ph type="body" sz="quarter" idx="33" hasCustomPrompt="1"/>
          </p:nvPr>
        </p:nvSpPr>
        <p:spPr>
          <a:xfrm>
            <a:off x="965735" y="5037079"/>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8" name="Text Placeholder 4">
            <a:extLst>
              <a:ext uri="{FF2B5EF4-FFF2-40B4-BE49-F238E27FC236}">
                <a16:creationId xmlns:a16="http://schemas.microsoft.com/office/drawing/2014/main" id="{5BEBC306-9243-9EC2-AEBD-6F93D137A82C}"/>
              </a:ext>
            </a:extLst>
          </p:cNvPr>
          <p:cNvSpPr>
            <a:spLocks noGrp="1"/>
          </p:cNvSpPr>
          <p:nvPr>
            <p:ph type="body" sz="quarter" idx="34" hasCustomPrompt="1"/>
          </p:nvPr>
        </p:nvSpPr>
        <p:spPr>
          <a:xfrm>
            <a:off x="1512621" y="5357434"/>
            <a:ext cx="4024579"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9" name="Text Placeholder 5">
            <a:extLst>
              <a:ext uri="{FF2B5EF4-FFF2-40B4-BE49-F238E27FC236}">
                <a16:creationId xmlns:a16="http://schemas.microsoft.com/office/drawing/2014/main" id="{C6BE826A-E9CC-9288-0A66-13D8C067E3A7}"/>
              </a:ext>
            </a:extLst>
          </p:cNvPr>
          <p:cNvSpPr>
            <a:spLocks noGrp="1"/>
          </p:cNvSpPr>
          <p:nvPr>
            <p:ph type="body" sz="quarter" idx="35" hasCustomPrompt="1"/>
          </p:nvPr>
        </p:nvSpPr>
        <p:spPr>
          <a:xfrm>
            <a:off x="6565825" y="4980520"/>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10" name="Text Placeholder 4">
            <a:extLst>
              <a:ext uri="{FF2B5EF4-FFF2-40B4-BE49-F238E27FC236}">
                <a16:creationId xmlns:a16="http://schemas.microsoft.com/office/drawing/2014/main" id="{ACB4B8A0-66CC-389F-3B3F-C591BE682ABC}"/>
              </a:ext>
            </a:extLst>
          </p:cNvPr>
          <p:cNvSpPr>
            <a:spLocks noGrp="1"/>
          </p:cNvSpPr>
          <p:nvPr>
            <p:ph type="body" sz="quarter" idx="36" hasCustomPrompt="1"/>
          </p:nvPr>
        </p:nvSpPr>
        <p:spPr>
          <a:xfrm>
            <a:off x="7112711" y="5300875"/>
            <a:ext cx="3911337"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Tree>
    <p:extLst>
      <p:ext uri="{BB962C8B-B14F-4D97-AF65-F5344CB8AC3E}">
        <p14:creationId xmlns:p14="http://schemas.microsoft.com/office/powerpoint/2010/main" val="106975264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with Four Columns and Color Under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12648" y="1524000"/>
            <a:ext cx="10744200" cy="363717"/>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 or label</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782320" y="2283621"/>
            <a:ext cx="1877988"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2983559" y="2283621"/>
            <a:ext cx="1917940"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7449437" y="2283621"/>
            <a:ext cx="1903963"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9675388" y="2283621"/>
            <a:ext cx="1903963"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83324317-665D-8F40-B0C5-6FD65C6325C5}"/>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ext Placeholder 5">
            <a:extLst>
              <a:ext uri="{FF2B5EF4-FFF2-40B4-BE49-F238E27FC236}">
                <a16:creationId xmlns:a16="http://schemas.microsoft.com/office/drawing/2014/main" id="{7C3B0903-D2E5-9E38-49B8-0254BC4A388E}"/>
              </a:ext>
            </a:extLst>
          </p:cNvPr>
          <p:cNvSpPr>
            <a:spLocks noGrp="1"/>
          </p:cNvSpPr>
          <p:nvPr>
            <p:ph type="body" sz="quarter" idx="21"/>
          </p:nvPr>
        </p:nvSpPr>
        <p:spPr>
          <a:xfrm>
            <a:off x="5223486" y="2283621"/>
            <a:ext cx="1903963"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1789813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with Three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3873"/>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20614" y="2965939"/>
            <a:ext cx="2895239"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4587077" y="2965939"/>
            <a:ext cx="2895240"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8405446" y="2965939"/>
            <a:ext cx="2726104"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8" name="Rectangle 7">
            <a:extLst>
              <a:ext uri="{FF2B5EF4-FFF2-40B4-BE49-F238E27FC236}">
                <a16:creationId xmlns:a16="http://schemas.microsoft.com/office/drawing/2014/main" id="{7A182E0B-2974-D44A-BEF6-7CEEA385D9C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ext Placeholder 5">
            <a:extLst>
              <a:ext uri="{FF2B5EF4-FFF2-40B4-BE49-F238E27FC236}">
                <a16:creationId xmlns:a16="http://schemas.microsoft.com/office/drawing/2014/main" id="{BCFE7D2F-11F6-57A5-62B4-DF1EFB5201FC}"/>
              </a:ext>
            </a:extLst>
          </p:cNvPr>
          <p:cNvSpPr>
            <a:spLocks noGrp="1"/>
          </p:cNvSpPr>
          <p:nvPr>
            <p:ph type="body" sz="quarter" idx="17"/>
          </p:nvPr>
        </p:nvSpPr>
        <p:spPr>
          <a:xfrm>
            <a:off x="821380" y="2391387"/>
            <a:ext cx="2906069"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400" b="1"/>
            </a:lvl3pPr>
            <a:lvl4pPr marL="1371600" indent="0">
              <a:buNone/>
              <a:defRPr sz="1200" b="1"/>
            </a:lvl4pPr>
            <a:lvl5pPr marL="1828800" indent="0">
              <a:buNone/>
              <a:defRPr sz="1200" b="1"/>
            </a:lvl5pPr>
          </a:lstStyle>
          <a:p>
            <a:pPr lvl="0"/>
            <a:r>
              <a:rPr lang="en-US" dirty="0"/>
              <a:t>Click to edit Master text styles</a:t>
            </a:r>
          </a:p>
        </p:txBody>
      </p:sp>
      <p:sp>
        <p:nvSpPr>
          <p:cNvPr id="7" name="Text Placeholder 5">
            <a:extLst>
              <a:ext uri="{FF2B5EF4-FFF2-40B4-BE49-F238E27FC236}">
                <a16:creationId xmlns:a16="http://schemas.microsoft.com/office/drawing/2014/main" id="{7F63B34F-3826-E736-B813-E2A2081ADBCD}"/>
              </a:ext>
            </a:extLst>
          </p:cNvPr>
          <p:cNvSpPr>
            <a:spLocks noGrp="1"/>
          </p:cNvSpPr>
          <p:nvPr>
            <p:ph type="body" sz="quarter" idx="18"/>
          </p:nvPr>
        </p:nvSpPr>
        <p:spPr>
          <a:xfrm>
            <a:off x="4596210" y="2391387"/>
            <a:ext cx="2906070"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600" b="1">
                <a:solidFill>
                  <a:schemeClr val="accent1"/>
                </a:solidFill>
              </a:defRPr>
            </a:lvl3pPr>
            <a:lvl4pPr marL="1371600" indent="0">
              <a:buNone/>
              <a:defRPr sz="1200" b="1"/>
            </a:lvl4pPr>
            <a:lvl5pPr marL="1828800" indent="0">
              <a:buNone/>
              <a:defRPr sz="1200" b="1"/>
            </a:lvl5pPr>
          </a:lstStyle>
          <a:p>
            <a:pPr lvl="0"/>
            <a:r>
              <a:rPr lang="en-US" dirty="0"/>
              <a:t>Click to edit Master text styles</a:t>
            </a:r>
          </a:p>
          <a:p>
            <a:pPr lvl="2"/>
            <a:endParaRPr lang="en-US" dirty="0"/>
          </a:p>
        </p:txBody>
      </p:sp>
      <p:sp>
        <p:nvSpPr>
          <p:cNvPr id="13" name="Text Placeholder 5">
            <a:extLst>
              <a:ext uri="{FF2B5EF4-FFF2-40B4-BE49-F238E27FC236}">
                <a16:creationId xmlns:a16="http://schemas.microsoft.com/office/drawing/2014/main" id="{B8920FF9-C607-3203-358A-250DAF0F4805}"/>
              </a:ext>
            </a:extLst>
          </p:cNvPr>
          <p:cNvSpPr>
            <a:spLocks noGrp="1"/>
          </p:cNvSpPr>
          <p:nvPr>
            <p:ph type="body" sz="quarter" idx="19"/>
          </p:nvPr>
        </p:nvSpPr>
        <p:spPr>
          <a:xfrm>
            <a:off x="8400132" y="2391387"/>
            <a:ext cx="2736302"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400" b="1"/>
            </a:lvl3pPr>
            <a:lvl4pPr marL="1371600" indent="0">
              <a:buNone/>
              <a:defRPr sz="1200" b="1"/>
            </a:lvl4pPr>
            <a:lvl5pPr marL="1828800" indent="0">
              <a:buNone/>
              <a:defRPr sz="1200" b="1"/>
            </a:lvl5pPr>
          </a:lstStyle>
          <a:p>
            <a:pPr lvl="0"/>
            <a:r>
              <a:rPr lang="en-US" dirty="0"/>
              <a:t>Click to edit Master text styles</a:t>
            </a:r>
          </a:p>
        </p:txBody>
      </p:sp>
    </p:spTree>
    <p:extLst>
      <p:ext uri="{BB962C8B-B14F-4D97-AF65-F5344CB8AC3E}">
        <p14:creationId xmlns:p14="http://schemas.microsoft.com/office/powerpoint/2010/main" val="238113718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Title with Three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81050"/>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20614" y="2965939"/>
            <a:ext cx="2895239"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4587077" y="2965939"/>
            <a:ext cx="2895240"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8405446" y="2965939"/>
            <a:ext cx="2726104"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8" name="Rectangle 7">
            <a:extLst>
              <a:ext uri="{FF2B5EF4-FFF2-40B4-BE49-F238E27FC236}">
                <a16:creationId xmlns:a16="http://schemas.microsoft.com/office/drawing/2014/main" id="{7A182E0B-2974-D44A-BEF6-7CEEA385D9C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ext Placeholder 5">
            <a:extLst>
              <a:ext uri="{FF2B5EF4-FFF2-40B4-BE49-F238E27FC236}">
                <a16:creationId xmlns:a16="http://schemas.microsoft.com/office/drawing/2014/main" id="{BCFE7D2F-11F6-57A5-62B4-DF1EFB5201FC}"/>
              </a:ext>
            </a:extLst>
          </p:cNvPr>
          <p:cNvSpPr>
            <a:spLocks noGrp="1"/>
          </p:cNvSpPr>
          <p:nvPr>
            <p:ph type="body" sz="quarter" idx="17"/>
          </p:nvPr>
        </p:nvSpPr>
        <p:spPr>
          <a:xfrm>
            <a:off x="821380" y="2391387"/>
            <a:ext cx="2906069"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400" b="1"/>
            </a:lvl3pPr>
            <a:lvl4pPr marL="1371600" indent="0">
              <a:buNone/>
              <a:defRPr sz="1200" b="1"/>
            </a:lvl4pPr>
            <a:lvl5pPr marL="1828800" indent="0">
              <a:buNone/>
              <a:defRPr sz="1200" b="1"/>
            </a:lvl5pPr>
          </a:lstStyle>
          <a:p>
            <a:pPr lvl="0"/>
            <a:r>
              <a:rPr lang="en-US" dirty="0"/>
              <a:t>Click to edit Master text styles</a:t>
            </a:r>
          </a:p>
        </p:txBody>
      </p:sp>
      <p:sp>
        <p:nvSpPr>
          <p:cNvPr id="7" name="Text Placeholder 5">
            <a:extLst>
              <a:ext uri="{FF2B5EF4-FFF2-40B4-BE49-F238E27FC236}">
                <a16:creationId xmlns:a16="http://schemas.microsoft.com/office/drawing/2014/main" id="{7F63B34F-3826-E736-B813-E2A2081ADBCD}"/>
              </a:ext>
            </a:extLst>
          </p:cNvPr>
          <p:cNvSpPr>
            <a:spLocks noGrp="1"/>
          </p:cNvSpPr>
          <p:nvPr>
            <p:ph type="body" sz="quarter" idx="18"/>
          </p:nvPr>
        </p:nvSpPr>
        <p:spPr>
          <a:xfrm>
            <a:off x="4596210" y="2391387"/>
            <a:ext cx="2906070"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600" b="1">
                <a:solidFill>
                  <a:schemeClr val="accent1"/>
                </a:solidFill>
              </a:defRPr>
            </a:lvl3pPr>
            <a:lvl4pPr marL="1371600" indent="0">
              <a:buNone/>
              <a:defRPr sz="1200" b="1"/>
            </a:lvl4pPr>
            <a:lvl5pPr marL="1828800" indent="0">
              <a:buNone/>
              <a:defRPr sz="1200" b="1"/>
            </a:lvl5pPr>
          </a:lstStyle>
          <a:p>
            <a:pPr lvl="0"/>
            <a:r>
              <a:rPr lang="en-US" dirty="0"/>
              <a:t>Click to edit Master text styles</a:t>
            </a:r>
          </a:p>
          <a:p>
            <a:pPr lvl="2"/>
            <a:endParaRPr lang="en-US" dirty="0"/>
          </a:p>
        </p:txBody>
      </p:sp>
      <p:sp>
        <p:nvSpPr>
          <p:cNvPr id="13" name="Text Placeholder 5">
            <a:extLst>
              <a:ext uri="{FF2B5EF4-FFF2-40B4-BE49-F238E27FC236}">
                <a16:creationId xmlns:a16="http://schemas.microsoft.com/office/drawing/2014/main" id="{B8920FF9-C607-3203-358A-250DAF0F4805}"/>
              </a:ext>
            </a:extLst>
          </p:cNvPr>
          <p:cNvSpPr>
            <a:spLocks noGrp="1"/>
          </p:cNvSpPr>
          <p:nvPr>
            <p:ph type="body" sz="quarter" idx="19"/>
          </p:nvPr>
        </p:nvSpPr>
        <p:spPr>
          <a:xfrm>
            <a:off x="8400132" y="2391387"/>
            <a:ext cx="2736302"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400" b="1"/>
            </a:lvl3pPr>
            <a:lvl4pPr marL="1371600" indent="0">
              <a:buNone/>
              <a:defRPr sz="1200" b="1"/>
            </a:lvl4pPr>
            <a:lvl5pPr marL="1828800" indent="0">
              <a:buNone/>
              <a:defRPr sz="1200" b="1"/>
            </a:lvl5pPr>
          </a:lstStyle>
          <a:p>
            <a:pPr lvl="0"/>
            <a:r>
              <a:rPr lang="en-US" dirty="0"/>
              <a:t>Click to edit Master text styles</a:t>
            </a:r>
          </a:p>
        </p:txBody>
      </p:sp>
    </p:spTree>
    <p:extLst>
      <p:ext uri="{BB962C8B-B14F-4D97-AF65-F5344CB8AC3E}">
        <p14:creationId xmlns:p14="http://schemas.microsoft.com/office/powerpoint/2010/main" val="4430601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genda with up to 6 item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a:xfrm>
            <a:off x="11125200" y="6598767"/>
            <a:ext cx="457200" cy="365125"/>
          </a:xfrm>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8981"/>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Rounded Rectangle 10">
            <a:extLst>
              <a:ext uri="{FF2B5EF4-FFF2-40B4-BE49-F238E27FC236}">
                <a16:creationId xmlns:a16="http://schemas.microsoft.com/office/drawing/2014/main" id="{4C6BAB4D-9B53-B472-6B59-026D31AB0562}"/>
              </a:ext>
            </a:extLst>
          </p:cNvPr>
          <p:cNvSpPr/>
          <p:nvPr userDrawn="1"/>
        </p:nvSpPr>
        <p:spPr>
          <a:xfrm>
            <a:off x="6233160" y="4958182"/>
            <a:ext cx="5228492" cy="1052749"/>
          </a:xfrm>
          <a:prstGeom prst="roundRect">
            <a:avLst>
              <a:gd name="adj" fmla="val 583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ounded Rectangle 11">
            <a:extLst>
              <a:ext uri="{FF2B5EF4-FFF2-40B4-BE49-F238E27FC236}">
                <a16:creationId xmlns:a16="http://schemas.microsoft.com/office/drawing/2014/main" id="{373D59E0-997C-8A16-7D12-5C6BF85C055E}"/>
              </a:ext>
            </a:extLst>
          </p:cNvPr>
          <p:cNvSpPr/>
          <p:nvPr userDrawn="1"/>
        </p:nvSpPr>
        <p:spPr>
          <a:xfrm>
            <a:off x="6233160" y="3758032"/>
            <a:ext cx="5228492" cy="1052749"/>
          </a:xfrm>
          <a:prstGeom prst="roundRect">
            <a:avLst>
              <a:gd name="adj" fmla="val 58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ounded Rectangle 12">
            <a:extLst>
              <a:ext uri="{FF2B5EF4-FFF2-40B4-BE49-F238E27FC236}">
                <a16:creationId xmlns:a16="http://schemas.microsoft.com/office/drawing/2014/main" id="{F73581D9-5E4F-72DC-2319-9EF9A7E11A47}"/>
              </a:ext>
            </a:extLst>
          </p:cNvPr>
          <p:cNvSpPr/>
          <p:nvPr userDrawn="1"/>
        </p:nvSpPr>
        <p:spPr>
          <a:xfrm>
            <a:off x="6233160" y="2557882"/>
            <a:ext cx="5228492" cy="1052749"/>
          </a:xfrm>
          <a:prstGeom prst="roundRect">
            <a:avLst>
              <a:gd name="adj" fmla="val 58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4" name="Rounded Rectangle 13">
            <a:extLst>
              <a:ext uri="{FF2B5EF4-FFF2-40B4-BE49-F238E27FC236}">
                <a16:creationId xmlns:a16="http://schemas.microsoft.com/office/drawing/2014/main" id="{E5BD6B97-0C13-BB4D-31C1-48DE95479C35}"/>
              </a:ext>
            </a:extLst>
          </p:cNvPr>
          <p:cNvSpPr/>
          <p:nvPr userDrawn="1"/>
        </p:nvSpPr>
        <p:spPr>
          <a:xfrm>
            <a:off x="609600" y="4958182"/>
            <a:ext cx="5228492" cy="1052749"/>
          </a:xfrm>
          <a:prstGeom prst="roundRect">
            <a:avLst>
              <a:gd name="adj" fmla="val 583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Rounded Rectangle 14">
            <a:extLst>
              <a:ext uri="{FF2B5EF4-FFF2-40B4-BE49-F238E27FC236}">
                <a16:creationId xmlns:a16="http://schemas.microsoft.com/office/drawing/2014/main" id="{D138B94D-DF67-B8E7-8B4C-0ABA20FF7024}"/>
              </a:ext>
            </a:extLst>
          </p:cNvPr>
          <p:cNvSpPr/>
          <p:nvPr userDrawn="1"/>
        </p:nvSpPr>
        <p:spPr>
          <a:xfrm>
            <a:off x="609600" y="3758032"/>
            <a:ext cx="5228492" cy="1052749"/>
          </a:xfrm>
          <a:prstGeom prst="roundRect">
            <a:avLst>
              <a:gd name="adj" fmla="val 58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Rounded Rectangle 15">
            <a:extLst>
              <a:ext uri="{FF2B5EF4-FFF2-40B4-BE49-F238E27FC236}">
                <a16:creationId xmlns:a16="http://schemas.microsoft.com/office/drawing/2014/main" id="{B510D70C-FEB4-396C-26E9-C86110DA8FFF}"/>
              </a:ext>
            </a:extLst>
          </p:cNvPr>
          <p:cNvSpPr/>
          <p:nvPr userDrawn="1"/>
        </p:nvSpPr>
        <p:spPr>
          <a:xfrm>
            <a:off x="609600" y="2557882"/>
            <a:ext cx="5228492" cy="1052749"/>
          </a:xfrm>
          <a:prstGeom prst="roundRect">
            <a:avLst>
              <a:gd name="adj" fmla="val 58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7" name="TextBox 16">
            <a:extLst>
              <a:ext uri="{FF2B5EF4-FFF2-40B4-BE49-F238E27FC236}">
                <a16:creationId xmlns:a16="http://schemas.microsoft.com/office/drawing/2014/main" id="{A44534D4-87FE-06A4-ADB7-5E0065CA1814}"/>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x 3 rows colored boxes</a:t>
            </a:r>
          </a:p>
        </p:txBody>
      </p:sp>
      <p:sp>
        <p:nvSpPr>
          <p:cNvPr id="2" name="Title 1">
            <a:extLst>
              <a:ext uri="{FF2B5EF4-FFF2-40B4-BE49-F238E27FC236}">
                <a16:creationId xmlns:a16="http://schemas.microsoft.com/office/drawing/2014/main" id="{E3D1C65C-311C-98E4-15F5-B5D4AB22B1CF}"/>
              </a:ext>
            </a:extLst>
          </p:cNvPr>
          <p:cNvSpPr>
            <a:spLocks noGrp="1"/>
          </p:cNvSpPr>
          <p:nvPr>
            <p:ph type="title" hasCustomPrompt="1"/>
          </p:nvPr>
        </p:nvSpPr>
        <p:spPr>
          <a:xfrm>
            <a:off x="609600" y="824562"/>
            <a:ext cx="10256322" cy="852862"/>
          </a:xfrm>
        </p:spPr>
        <p:txBody>
          <a:bodyPr>
            <a:norm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79797481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12648" y="1216152"/>
            <a:ext cx="10972800" cy="1603248"/>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1">
            <a:extLst>
              <a:ext uri="{FF2B5EF4-FFF2-40B4-BE49-F238E27FC236}">
                <a16:creationId xmlns:a16="http://schemas.microsoft.com/office/drawing/2014/main" id="{B35E5D1B-C5FA-4D40-AA16-BDA1DD7D2463}"/>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76DCFD7-0B98-A649-8718-97FB79FEFF61}"/>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B617CB42-A4FD-0AC1-6532-658A897DA62A}"/>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41524849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Title &amp; Bullets">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66D1B2A-B74D-4039-7D39-ED523A97888B}"/>
              </a:ext>
            </a:extLst>
          </p:cNvPr>
          <p:cNvSpPr/>
          <p:nvPr userDrawn="1"/>
        </p:nvSpPr>
        <p:spPr>
          <a:xfrm>
            <a:off x="8088923" y="3298688"/>
            <a:ext cx="3470031" cy="1742235"/>
          </a:xfrm>
          <a:prstGeom prst="roundRect">
            <a:avLst>
              <a:gd name="adj" fmla="val 58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Rounded Rectangle 2">
            <a:extLst>
              <a:ext uri="{FF2B5EF4-FFF2-40B4-BE49-F238E27FC236}">
                <a16:creationId xmlns:a16="http://schemas.microsoft.com/office/drawing/2014/main" id="{A028C83C-9144-D258-7AC4-CCDC8EA4DF39}"/>
              </a:ext>
            </a:extLst>
          </p:cNvPr>
          <p:cNvSpPr/>
          <p:nvPr userDrawn="1"/>
        </p:nvSpPr>
        <p:spPr>
          <a:xfrm>
            <a:off x="4341510" y="3298688"/>
            <a:ext cx="3470031" cy="1742235"/>
          </a:xfrm>
          <a:prstGeom prst="roundRect">
            <a:avLst>
              <a:gd name="adj" fmla="val 583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Rounded Rectangle 3">
            <a:extLst>
              <a:ext uri="{FF2B5EF4-FFF2-40B4-BE49-F238E27FC236}">
                <a16:creationId xmlns:a16="http://schemas.microsoft.com/office/drawing/2014/main" id="{7EFF7F3C-DF6F-A256-D415-2C0E6915C91E}"/>
              </a:ext>
            </a:extLst>
          </p:cNvPr>
          <p:cNvSpPr/>
          <p:nvPr userDrawn="1"/>
        </p:nvSpPr>
        <p:spPr>
          <a:xfrm>
            <a:off x="609600" y="3298688"/>
            <a:ext cx="3470031" cy="1742235"/>
          </a:xfrm>
          <a:prstGeom prst="roundRect">
            <a:avLst>
              <a:gd name="adj" fmla="val 58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TextBox 4">
            <a:extLst>
              <a:ext uri="{FF2B5EF4-FFF2-40B4-BE49-F238E27FC236}">
                <a16:creationId xmlns:a16="http://schemas.microsoft.com/office/drawing/2014/main" id="{1539DA1A-EB96-3274-0CF9-436E5FBE59BD}"/>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 column colored boxes</a:t>
            </a:r>
          </a:p>
        </p:txBody>
      </p:sp>
      <p:sp>
        <p:nvSpPr>
          <p:cNvPr id="6" name="Title 5">
            <a:extLst>
              <a:ext uri="{FF2B5EF4-FFF2-40B4-BE49-F238E27FC236}">
                <a16:creationId xmlns:a16="http://schemas.microsoft.com/office/drawing/2014/main" id="{6EA6D0D1-347C-2492-F4D1-DBAE67A67F33}"/>
              </a:ext>
            </a:extLst>
          </p:cNvPr>
          <p:cNvSpPr>
            <a:spLocks noGrp="1"/>
          </p:cNvSpPr>
          <p:nvPr>
            <p:ph type="title" hasCustomPrompt="1"/>
          </p:nvPr>
        </p:nvSpPr>
        <p:spPr>
          <a:xfrm>
            <a:off x="609600" y="824562"/>
            <a:ext cx="10090068"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760926602"/>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Title &amp; Bullets">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0381DA2-62CD-143D-6597-D548513FDFAD}"/>
              </a:ext>
            </a:extLst>
          </p:cNvPr>
          <p:cNvSpPr/>
          <p:nvPr userDrawn="1"/>
        </p:nvSpPr>
        <p:spPr>
          <a:xfrm>
            <a:off x="6377356" y="4410128"/>
            <a:ext cx="5228491" cy="1498303"/>
          </a:xfrm>
          <a:prstGeom prst="roundRect">
            <a:avLst>
              <a:gd name="adj" fmla="val 58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ounded Rectangle 5">
            <a:extLst>
              <a:ext uri="{FF2B5EF4-FFF2-40B4-BE49-F238E27FC236}">
                <a16:creationId xmlns:a16="http://schemas.microsoft.com/office/drawing/2014/main" id="{FCFB536A-8378-54DF-438A-488D35B6F6B3}"/>
              </a:ext>
            </a:extLst>
          </p:cNvPr>
          <p:cNvSpPr/>
          <p:nvPr userDrawn="1"/>
        </p:nvSpPr>
        <p:spPr>
          <a:xfrm>
            <a:off x="609600" y="4410128"/>
            <a:ext cx="5228492" cy="1498303"/>
          </a:xfrm>
          <a:prstGeom prst="roundRect">
            <a:avLst>
              <a:gd name="adj" fmla="val 58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Rounded Rectangle 6">
            <a:extLst>
              <a:ext uri="{FF2B5EF4-FFF2-40B4-BE49-F238E27FC236}">
                <a16:creationId xmlns:a16="http://schemas.microsoft.com/office/drawing/2014/main" id="{0BA7D8FC-11EE-9159-DD22-3C7B36909B15}"/>
              </a:ext>
            </a:extLst>
          </p:cNvPr>
          <p:cNvSpPr/>
          <p:nvPr userDrawn="1"/>
        </p:nvSpPr>
        <p:spPr>
          <a:xfrm>
            <a:off x="6377356" y="2557882"/>
            <a:ext cx="5228491" cy="1498303"/>
          </a:xfrm>
          <a:prstGeom prst="roundRect">
            <a:avLst>
              <a:gd name="adj" fmla="val 58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Rounded Rectangle 7">
            <a:extLst>
              <a:ext uri="{FF2B5EF4-FFF2-40B4-BE49-F238E27FC236}">
                <a16:creationId xmlns:a16="http://schemas.microsoft.com/office/drawing/2014/main" id="{769A4109-1D59-6CDD-DE61-9B5C4F3BEE8C}"/>
              </a:ext>
            </a:extLst>
          </p:cNvPr>
          <p:cNvSpPr/>
          <p:nvPr userDrawn="1"/>
        </p:nvSpPr>
        <p:spPr>
          <a:xfrm>
            <a:off x="609600" y="2557882"/>
            <a:ext cx="5228492" cy="1498303"/>
          </a:xfrm>
          <a:prstGeom prst="roundRect">
            <a:avLst>
              <a:gd name="adj" fmla="val 58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Box 8">
            <a:extLst>
              <a:ext uri="{FF2B5EF4-FFF2-40B4-BE49-F238E27FC236}">
                <a16:creationId xmlns:a16="http://schemas.microsoft.com/office/drawing/2014/main" id="{59EEC8FE-699C-757C-5C54-D206FA0CF8B0}"/>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x 2 rows colored boxes</a:t>
            </a:r>
          </a:p>
        </p:txBody>
      </p:sp>
      <p:sp>
        <p:nvSpPr>
          <p:cNvPr id="2" name="Title 1">
            <a:extLst>
              <a:ext uri="{FF2B5EF4-FFF2-40B4-BE49-F238E27FC236}">
                <a16:creationId xmlns:a16="http://schemas.microsoft.com/office/drawing/2014/main" id="{2618A94C-E81D-1C31-7805-AC1CC07CC197}"/>
              </a:ext>
            </a:extLst>
          </p:cNvPr>
          <p:cNvSpPr>
            <a:spLocks noGrp="1"/>
          </p:cNvSpPr>
          <p:nvPr>
            <p:ph type="title" hasCustomPrompt="1"/>
          </p:nvPr>
        </p:nvSpPr>
        <p:spPr>
          <a:xfrm>
            <a:off x="609600" y="824562"/>
            <a:ext cx="10090068"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3603667224"/>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Title &amp; Bullets">
    <p:spTree>
      <p:nvGrpSpPr>
        <p:cNvPr id="1" name=""/>
        <p:cNvGrpSpPr/>
        <p:nvPr/>
      </p:nvGrpSpPr>
      <p:grpSpPr>
        <a:xfrm>
          <a:off x="0" y="0"/>
          <a:ext cx="0" cy="0"/>
          <a:chOff x="0" y="0"/>
          <a:chExt cx="0" cy="0"/>
        </a:xfrm>
      </p:grpSpPr>
      <p:sp>
        <p:nvSpPr>
          <p:cNvPr id="2" name="Google Shape;119;p31">
            <a:extLst>
              <a:ext uri="{FF2B5EF4-FFF2-40B4-BE49-F238E27FC236}">
                <a16:creationId xmlns:a16="http://schemas.microsoft.com/office/drawing/2014/main" id="{C5EE7114-D75F-C3E0-DC9E-C8C09665C28E}"/>
              </a:ext>
            </a:extLst>
          </p:cNvPr>
          <p:cNvSpPr/>
          <p:nvPr userDrawn="1"/>
        </p:nvSpPr>
        <p:spPr>
          <a:xfrm>
            <a:off x="615387" y="1837656"/>
            <a:ext cx="3197915" cy="2099241"/>
          </a:xfrm>
          <a:prstGeom prst="roundRect">
            <a:avLst>
              <a:gd name="adj" fmla="val 3163"/>
            </a:avLst>
          </a:prstGeom>
          <a:solidFill>
            <a:srgbClr val="57CC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 name="Google Shape;119;p31">
            <a:extLst>
              <a:ext uri="{FF2B5EF4-FFF2-40B4-BE49-F238E27FC236}">
                <a16:creationId xmlns:a16="http://schemas.microsoft.com/office/drawing/2014/main" id="{2C0EA197-2561-E214-C4C5-31600B788379}"/>
              </a:ext>
            </a:extLst>
          </p:cNvPr>
          <p:cNvSpPr/>
          <p:nvPr userDrawn="1"/>
        </p:nvSpPr>
        <p:spPr>
          <a:xfrm>
            <a:off x="4497042" y="1839715"/>
            <a:ext cx="3197915" cy="2099241"/>
          </a:xfrm>
          <a:prstGeom prst="roundRect">
            <a:avLst>
              <a:gd name="adj" fmla="val 3163"/>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 name="Google Shape;119;p31">
            <a:extLst>
              <a:ext uri="{FF2B5EF4-FFF2-40B4-BE49-F238E27FC236}">
                <a16:creationId xmlns:a16="http://schemas.microsoft.com/office/drawing/2014/main" id="{E60F6E4A-5256-702C-BD8D-DB1D57E9B947}"/>
              </a:ext>
            </a:extLst>
          </p:cNvPr>
          <p:cNvSpPr/>
          <p:nvPr userDrawn="1"/>
        </p:nvSpPr>
        <p:spPr>
          <a:xfrm>
            <a:off x="8396560" y="1837656"/>
            <a:ext cx="3197915" cy="2099241"/>
          </a:xfrm>
          <a:prstGeom prst="roundRect">
            <a:avLst>
              <a:gd name="adj" fmla="val 3163"/>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 name="Google Shape;119;p31">
            <a:extLst>
              <a:ext uri="{FF2B5EF4-FFF2-40B4-BE49-F238E27FC236}">
                <a16:creationId xmlns:a16="http://schemas.microsoft.com/office/drawing/2014/main" id="{FA261CDA-4017-8BA0-A8D9-5876FD457C6D}"/>
              </a:ext>
            </a:extLst>
          </p:cNvPr>
          <p:cNvSpPr/>
          <p:nvPr userDrawn="1"/>
        </p:nvSpPr>
        <p:spPr>
          <a:xfrm>
            <a:off x="2386871" y="4081815"/>
            <a:ext cx="3197915" cy="2099241"/>
          </a:xfrm>
          <a:prstGeom prst="roundRect">
            <a:avLst>
              <a:gd name="adj" fmla="val 3163"/>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 name="Google Shape;119;p31">
            <a:extLst>
              <a:ext uri="{FF2B5EF4-FFF2-40B4-BE49-F238E27FC236}">
                <a16:creationId xmlns:a16="http://schemas.microsoft.com/office/drawing/2014/main" id="{355A934A-7BF6-4B47-ACDD-443AAEBD2A64}"/>
              </a:ext>
            </a:extLst>
          </p:cNvPr>
          <p:cNvSpPr/>
          <p:nvPr userDrawn="1"/>
        </p:nvSpPr>
        <p:spPr>
          <a:xfrm>
            <a:off x="6797602" y="4081815"/>
            <a:ext cx="3197915" cy="2099241"/>
          </a:xfrm>
          <a:prstGeom prst="roundRect">
            <a:avLst>
              <a:gd name="adj" fmla="val 3163"/>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 name="TextBox 12">
            <a:extLst>
              <a:ext uri="{FF2B5EF4-FFF2-40B4-BE49-F238E27FC236}">
                <a16:creationId xmlns:a16="http://schemas.microsoft.com/office/drawing/2014/main" id="{7136834E-FED5-8C5A-38F9-3C652CA0691D}"/>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5 column colored boxes</a:t>
            </a:r>
          </a:p>
        </p:txBody>
      </p:sp>
      <p:sp>
        <p:nvSpPr>
          <p:cNvPr id="5" name="Title 4">
            <a:extLst>
              <a:ext uri="{FF2B5EF4-FFF2-40B4-BE49-F238E27FC236}">
                <a16:creationId xmlns:a16="http://schemas.microsoft.com/office/drawing/2014/main" id="{BD61A59D-7940-F70E-ED12-5176F4044A50}"/>
              </a:ext>
            </a:extLst>
          </p:cNvPr>
          <p:cNvSpPr>
            <a:spLocks noGrp="1"/>
          </p:cNvSpPr>
          <p:nvPr>
            <p:ph type="title" hasCustomPrompt="1"/>
          </p:nvPr>
        </p:nvSpPr>
        <p:spPr>
          <a:xfrm>
            <a:off x="609600" y="824562"/>
            <a:ext cx="10125694"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3049633213"/>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Title &amp; Bullets">
    <p:spTree>
      <p:nvGrpSpPr>
        <p:cNvPr id="1" name=""/>
        <p:cNvGrpSpPr/>
        <p:nvPr/>
      </p:nvGrpSpPr>
      <p:grpSpPr>
        <a:xfrm>
          <a:off x="0" y="0"/>
          <a:ext cx="0" cy="0"/>
          <a:chOff x="0" y="0"/>
          <a:chExt cx="0" cy="0"/>
        </a:xfrm>
      </p:grpSpPr>
      <p:sp>
        <p:nvSpPr>
          <p:cNvPr id="5" name="Google Shape;119;p31">
            <a:extLst>
              <a:ext uri="{FF2B5EF4-FFF2-40B4-BE49-F238E27FC236}">
                <a16:creationId xmlns:a16="http://schemas.microsoft.com/office/drawing/2014/main" id="{C312643C-4417-9455-48A6-F3344D90A6F9}"/>
              </a:ext>
            </a:extLst>
          </p:cNvPr>
          <p:cNvSpPr/>
          <p:nvPr userDrawn="1"/>
        </p:nvSpPr>
        <p:spPr>
          <a:xfrm>
            <a:off x="598149" y="1523808"/>
            <a:ext cx="6654170" cy="1435383"/>
          </a:xfrm>
          <a:prstGeom prst="roundRect">
            <a:avLst>
              <a:gd name="adj" fmla="val 3163"/>
            </a:avLst>
          </a:prstGeom>
          <a:solidFill>
            <a:srgbClr val="57CC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119;p31">
            <a:extLst>
              <a:ext uri="{FF2B5EF4-FFF2-40B4-BE49-F238E27FC236}">
                <a16:creationId xmlns:a16="http://schemas.microsoft.com/office/drawing/2014/main" id="{4A085437-4750-815C-4E31-19246CCCF9EF}"/>
              </a:ext>
            </a:extLst>
          </p:cNvPr>
          <p:cNvSpPr/>
          <p:nvPr userDrawn="1"/>
        </p:nvSpPr>
        <p:spPr>
          <a:xfrm>
            <a:off x="584830" y="3053145"/>
            <a:ext cx="6654170" cy="1435383"/>
          </a:xfrm>
          <a:prstGeom prst="roundRect">
            <a:avLst>
              <a:gd name="adj" fmla="val 3163"/>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 name="Google Shape;119;p31">
            <a:extLst>
              <a:ext uri="{FF2B5EF4-FFF2-40B4-BE49-F238E27FC236}">
                <a16:creationId xmlns:a16="http://schemas.microsoft.com/office/drawing/2014/main" id="{97573FD6-B0D7-B329-017F-70BFB4752262}"/>
              </a:ext>
            </a:extLst>
          </p:cNvPr>
          <p:cNvSpPr/>
          <p:nvPr userDrawn="1"/>
        </p:nvSpPr>
        <p:spPr>
          <a:xfrm>
            <a:off x="585449" y="4590638"/>
            <a:ext cx="6654170" cy="1435383"/>
          </a:xfrm>
          <a:prstGeom prst="roundRect">
            <a:avLst>
              <a:gd name="adj" fmla="val 3163"/>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671AD03B-40F2-1600-D426-09FEDF49B144}"/>
              </a:ext>
            </a:extLst>
          </p:cNvPr>
          <p:cNvSpPr>
            <a:spLocks noGrp="1"/>
          </p:cNvSpPr>
          <p:nvPr>
            <p:ph type="title" hasCustomPrompt="1"/>
          </p:nvPr>
        </p:nvSpPr>
        <p:spPr>
          <a:xfrm>
            <a:off x="609600" y="824562"/>
            <a:ext cx="10137569"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118483073"/>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7_Title &amp;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2A2ED0-4D80-89C0-9BAE-9AD446290171}"/>
              </a:ext>
            </a:extLst>
          </p:cNvPr>
          <p:cNvGrpSpPr/>
          <p:nvPr userDrawn="1"/>
        </p:nvGrpSpPr>
        <p:grpSpPr>
          <a:xfrm>
            <a:off x="6540499" y="4257208"/>
            <a:ext cx="5041901" cy="1838792"/>
            <a:chOff x="6540499" y="4257208"/>
            <a:chExt cx="5041901" cy="1838792"/>
          </a:xfrm>
        </p:grpSpPr>
        <p:sp>
          <p:nvSpPr>
            <p:cNvPr id="3" name="Round Same Side Corner Rectangle 2">
              <a:extLst>
                <a:ext uri="{FF2B5EF4-FFF2-40B4-BE49-F238E27FC236}">
                  <a16:creationId xmlns:a16="http://schemas.microsoft.com/office/drawing/2014/main" id="{E1B63EB6-C394-AB9D-757D-DEB4A36CE07B}"/>
                </a:ext>
              </a:extLst>
            </p:cNvPr>
            <p:cNvSpPr/>
            <p:nvPr/>
          </p:nvSpPr>
          <p:spPr>
            <a:xfrm rot="16200000">
              <a:off x="7228923" y="3571831"/>
              <a:ext cx="1835744" cy="3212592"/>
            </a:xfrm>
            <a:prstGeom prst="round2SameRect">
              <a:avLst>
                <a:gd name="adj1" fmla="val 8395"/>
                <a:gd name="adj2" fmla="val 0"/>
              </a:avLst>
            </a:prstGeom>
            <a:solidFill>
              <a:srgbClr val="FF77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Rounded Rectangle 6">
              <a:extLst>
                <a:ext uri="{FF2B5EF4-FFF2-40B4-BE49-F238E27FC236}">
                  <a16:creationId xmlns:a16="http://schemas.microsoft.com/office/drawing/2014/main" id="{ADC2BBC3-3314-A761-7F01-D2D30138F788}"/>
                </a:ext>
              </a:extLst>
            </p:cNvPr>
            <p:cNvSpPr/>
            <p:nvPr/>
          </p:nvSpPr>
          <p:spPr>
            <a:xfrm>
              <a:off x="9741598" y="4257208"/>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2"/>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8" name="Group 7">
            <a:extLst>
              <a:ext uri="{FF2B5EF4-FFF2-40B4-BE49-F238E27FC236}">
                <a16:creationId xmlns:a16="http://schemas.microsoft.com/office/drawing/2014/main" id="{7D4CFCFB-5EB3-7C35-B12F-7484E7EC350D}"/>
              </a:ext>
            </a:extLst>
          </p:cNvPr>
          <p:cNvGrpSpPr/>
          <p:nvPr userDrawn="1"/>
        </p:nvGrpSpPr>
        <p:grpSpPr>
          <a:xfrm>
            <a:off x="609600" y="4252879"/>
            <a:ext cx="5053394" cy="1843121"/>
            <a:chOff x="609600" y="4252879"/>
            <a:chExt cx="5053394" cy="1843121"/>
          </a:xfrm>
        </p:grpSpPr>
        <p:sp>
          <p:nvSpPr>
            <p:cNvPr id="9" name="Round Same Side Corner Rectangle 8">
              <a:extLst>
                <a:ext uri="{FF2B5EF4-FFF2-40B4-BE49-F238E27FC236}">
                  <a16:creationId xmlns:a16="http://schemas.microsoft.com/office/drawing/2014/main" id="{0C42828A-19E3-A11F-42BC-9689DAFEF30F}"/>
                </a:ext>
              </a:extLst>
            </p:cNvPr>
            <p:cNvSpPr/>
            <p:nvPr/>
          </p:nvSpPr>
          <p:spPr>
            <a:xfrm rot="16200000">
              <a:off x="1298024" y="3571832"/>
              <a:ext cx="1835744" cy="3212592"/>
            </a:xfrm>
            <a:prstGeom prst="round2SameRect">
              <a:avLst>
                <a:gd name="adj1" fmla="val 8395"/>
                <a:gd name="adj2" fmla="val 0"/>
              </a:avLst>
            </a:prstGeom>
            <a:solidFill>
              <a:srgbClr val="A09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ounded Rectangle 6">
              <a:extLst>
                <a:ext uri="{FF2B5EF4-FFF2-40B4-BE49-F238E27FC236}">
                  <a16:creationId xmlns:a16="http://schemas.microsoft.com/office/drawing/2014/main" id="{E6121733-5A19-803F-4902-19A1B2E5707A}"/>
                </a:ext>
              </a:extLst>
            </p:cNvPr>
            <p:cNvSpPr/>
            <p:nvPr/>
          </p:nvSpPr>
          <p:spPr>
            <a:xfrm>
              <a:off x="3822192" y="4252879"/>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3"/>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1" name="Group 10">
            <a:extLst>
              <a:ext uri="{FF2B5EF4-FFF2-40B4-BE49-F238E27FC236}">
                <a16:creationId xmlns:a16="http://schemas.microsoft.com/office/drawing/2014/main" id="{C8779AED-C4D8-B136-0ED7-89C5ADD65139}"/>
              </a:ext>
            </a:extLst>
          </p:cNvPr>
          <p:cNvGrpSpPr/>
          <p:nvPr userDrawn="1"/>
        </p:nvGrpSpPr>
        <p:grpSpPr>
          <a:xfrm>
            <a:off x="6564627" y="2044360"/>
            <a:ext cx="5038880" cy="1838792"/>
            <a:chOff x="6564627" y="2044360"/>
            <a:chExt cx="5038880" cy="1838792"/>
          </a:xfrm>
        </p:grpSpPr>
        <p:sp>
          <p:nvSpPr>
            <p:cNvPr id="12" name="Round Same Side Corner Rectangle 11">
              <a:extLst>
                <a:ext uri="{FF2B5EF4-FFF2-40B4-BE49-F238E27FC236}">
                  <a16:creationId xmlns:a16="http://schemas.microsoft.com/office/drawing/2014/main" id="{8FA96A8F-2D8D-C48A-A7A5-3959B64FDE81}"/>
                </a:ext>
              </a:extLst>
            </p:cNvPr>
            <p:cNvSpPr/>
            <p:nvPr/>
          </p:nvSpPr>
          <p:spPr>
            <a:xfrm rot="16200000">
              <a:off x="7253051" y="1358984"/>
              <a:ext cx="1835744" cy="3212592"/>
            </a:xfrm>
            <a:prstGeom prst="round2SameRect">
              <a:avLst>
                <a:gd name="adj1" fmla="val 8395"/>
                <a:gd name="adj2" fmla="val 0"/>
              </a:avLst>
            </a:prstGeom>
            <a:solidFill>
              <a:srgbClr val="56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ounded Rectangle 6">
              <a:extLst>
                <a:ext uri="{FF2B5EF4-FFF2-40B4-BE49-F238E27FC236}">
                  <a16:creationId xmlns:a16="http://schemas.microsoft.com/office/drawing/2014/main" id="{F326BFA3-3B43-2A5A-39E5-3C5D66123710}"/>
                </a:ext>
              </a:extLst>
            </p:cNvPr>
            <p:cNvSpPr/>
            <p:nvPr/>
          </p:nvSpPr>
          <p:spPr>
            <a:xfrm>
              <a:off x="9762705" y="2044360"/>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4"/>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4" name="Group 13">
            <a:extLst>
              <a:ext uri="{FF2B5EF4-FFF2-40B4-BE49-F238E27FC236}">
                <a16:creationId xmlns:a16="http://schemas.microsoft.com/office/drawing/2014/main" id="{15583FAE-2B35-F1D6-3C0C-094F02BD747A}"/>
              </a:ext>
            </a:extLst>
          </p:cNvPr>
          <p:cNvGrpSpPr/>
          <p:nvPr userDrawn="1"/>
        </p:nvGrpSpPr>
        <p:grpSpPr>
          <a:xfrm>
            <a:off x="608653" y="2047408"/>
            <a:ext cx="5049473" cy="1838792"/>
            <a:chOff x="608653" y="2047408"/>
            <a:chExt cx="5049473" cy="1838792"/>
          </a:xfrm>
        </p:grpSpPr>
        <p:sp>
          <p:nvSpPr>
            <p:cNvPr id="15" name="Round Same Side Corner Rectangle 14">
              <a:extLst>
                <a:ext uri="{FF2B5EF4-FFF2-40B4-BE49-F238E27FC236}">
                  <a16:creationId xmlns:a16="http://schemas.microsoft.com/office/drawing/2014/main" id="{C82791B9-0F26-AA46-9832-C86C6627BEAF}"/>
                </a:ext>
              </a:extLst>
            </p:cNvPr>
            <p:cNvSpPr/>
            <p:nvPr/>
          </p:nvSpPr>
          <p:spPr>
            <a:xfrm rot="16200000">
              <a:off x="1297077" y="1359751"/>
              <a:ext cx="1835744" cy="3212592"/>
            </a:xfrm>
            <a:prstGeom prst="round2SameRect">
              <a:avLst>
                <a:gd name="adj1" fmla="val 8395"/>
                <a:gd name="adj2" fmla="val 0"/>
              </a:avLst>
            </a:prstGeom>
            <a:solidFill>
              <a:srgbClr val="FFB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Rounded Rectangle 6">
              <a:extLst>
                <a:ext uri="{FF2B5EF4-FFF2-40B4-BE49-F238E27FC236}">
                  <a16:creationId xmlns:a16="http://schemas.microsoft.com/office/drawing/2014/main" id="{200B3A0F-6597-BDEA-E22E-CC145658A5DE}"/>
                </a:ext>
              </a:extLst>
            </p:cNvPr>
            <p:cNvSpPr/>
            <p:nvPr/>
          </p:nvSpPr>
          <p:spPr>
            <a:xfrm>
              <a:off x="3819334" y="2047408"/>
              <a:ext cx="183879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5"/>
              <a:srcRect/>
              <a:stretch>
                <a:fillRect l="-50200" r="-5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17" name="TextBox 16">
            <a:extLst>
              <a:ext uri="{FF2B5EF4-FFF2-40B4-BE49-F238E27FC236}">
                <a16:creationId xmlns:a16="http://schemas.microsoft.com/office/drawing/2014/main" id="{3C3F5EFF-6B3A-A1B1-8B5E-D4A55192A629}"/>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colored boxes with imagery</a:t>
            </a:r>
          </a:p>
        </p:txBody>
      </p:sp>
      <p:sp>
        <p:nvSpPr>
          <p:cNvPr id="5" name="Title 4">
            <a:extLst>
              <a:ext uri="{FF2B5EF4-FFF2-40B4-BE49-F238E27FC236}">
                <a16:creationId xmlns:a16="http://schemas.microsoft.com/office/drawing/2014/main" id="{C55CC219-A605-F230-D574-93130E5B5CCF}"/>
              </a:ext>
            </a:extLst>
          </p:cNvPr>
          <p:cNvSpPr>
            <a:spLocks noGrp="1"/>
          </p:cNvSpPr>
          <p:nvPr>
            <p:ph type="title" hasCustomPrompt="1"/>
          </p:nvPr>
        </p:nvSpPr>
        <p:spPr>
          <a:xfrm>
            <a:off x="609600" y="824562"/>
            <a:ext cx="10268197"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808666899"/>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8_Title &amp; Bullet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2332BD4-C919-BA86-08CA-BBA9692C6133}"/>
              </a:ext>
            </a:extLst>
          </p:cNvPr>
          <p:cNvGrpSpPr/>
          <p:nvPr userDrawn="1"/>
        </p:nvGrpSpPr>
        <p:grpSpPr>
          <a:xfrm>
            <a:off x="615950" y="2286000"/>
            <a:ext cx="3422650" cy="3505200"/>
            <a:chOff x="615950" y="2286000"/>
            <a:chExt cx="3422650" cy="3505200"/>
          </a:xfrm>
        </p:grpSpPr>
        <p:sp>
          <p:nvSpPr>
            <p:cNvPr id="6" name="Rounded Rectangle 5">
              <a:extLst>
                <a:ext uri="{FF2B5EF4-FFF2-40B4-BE49-F238E27FC236}">
                  <a16:creationId xmlns:a16="http://schemas.microsoft.com/office/drawing/2014/main" id="{E7150615-68AB-F389-9303-CDC99C949CB4}"/>
                </a:ext>
              </a:extLst>
            </p:cNvPr>
            <p:cNvSpPr/>
            <p:nvPr/>
          </p:nvSpPr>
          <p:spPr>
            <a:xfrm>
              <a:off x="615950" y="2286000"/>
              <a:ext cx="3422650" cy="3505200"/>
            </a:xfrm>
            <a:prstGeom prst="roundRect">
              <a:avLst>
                <a:gd name="adj" fmla="val 4390"/>
              </a:avLst>
            </a:prstGeom>
            <a:solidFill>
              <a:srgbClr val="CFDEE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Round Same Side Corner Rectangle 6">
              <a:extLst>
                <a:ext uri="{FF2B5EF4-FFF2-40B4-BE49-F238E27FC236}">
                  <a16:creationId xmlns:a16="http://schemas.microsoft.com/office/drawing/2014/main" id="{7B0106D4-9EE4-48F1-FA84-ADC29EFD7812}"/>
                </a:ext>
              </a:extLst>
            </p:cNvPr>
            <p:cNvSpPr>
              <a:spLocks noChangeAspect="1"/>
            </p:cNvSpPr>
            <p:nvPr/>
          </p:nvSpPr>
          <p:spPr>
            <a:xfrm>
              <a:off x="615950" y="2286000"/>
              <a:ext cx="3422650" cy="1755648"/>
            </a:xfrm>
            <a:prstGeom prst="round2SameRect">
              <a:avLst>
                <a:gd name="adj1" fmla="val 6928"/>
                <a:gd name="adj2" fmla="val 0"/>
              </a:avLst>
            </a:prstGeom>
            <a:blipFill>
              <a:blip r:embed="rId2"/>
              <a:srcRect/>
              <a:stretch>
                <a:fillRect t="-14983" b="-149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7" name="Group 16">
            <a:extLst>
              <a:ext uri="{FF2B5EF4-FFF2-40B4-BE49-F238E27FC236}">
                <a16:creationId xmlns:a16="http://schemas.microsoft.com/office/drawing/2014/main" id="{217A5338-E1EF-8590-6D32-3026C41F7ED4}"/>
              </a:ext>
            </a:extLst>
          </p:cNvPr>
          <p:cNvGrpSpPr/>
          <p:nvPr userDrawn="1"/>
        </p:nvGrpSpPr>
        <p:grpSpPr>
          <a:xfrm>
            <a:off x="4436708" y="2286000"/>
            <a:ext cx="3349498" cy="3505200"/>
            <a:chOff x="4436708" y="2286000"/>
            <a:chExt cx="3349498" cy="3505200"/>
          </a:xfrm>
        </p:grpSpPr>
        <p:sp>
          <p:nvSpPr>
            <p:cNvPr id="18" name="Rounded Rectangle 17">
              <a:extLst>
                <a:ext uri="{FF2B5EF4-FFF2-40B4-BE49-F238E27FC236}">
                  <a16:creationId xmlns:a16="http://schemas.microsoft.com/office/drawing/2014/main" id="{74A622E0-6830-F239-49EB-152FDE04744E}"/>
                </a:ext>
              </a:extLst>
            </p:cNvPr>
            <p:cNvSpPr/>
            <p:nvPr/>
          </p:nvSpPr>
          <p:spPr>
            <a:xfrm>
              <a:off x="4448900" y="2286000"/>
              <a:ext cx="3337306" cy="3505200"/>
            </a:xfrm>
            <a:prstGeom prst="roundRect">
              <a:avLst>
                <a:gd name="adj" fmla="val 4390"/>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Round Same Side Corner Rectangle 18">
              <a:extLst>
                <a:ext uri="{FF2B5EF4-FFF2-40B4-BE49-F238E27FC236}">
                  <a16:creationId xmlns:a16="http://schemas.microsoft.com/office/drawing/2014/main" id="{C0A84A20-8CBA-2FED-8643-7E819FEB89B8}"/>
                </a:ext>
              </a:extLst>
            </p:cNvPr>
            <p:cNvSpPr>
              <a:spLocks noChangeAspect="1"/>
            </p:cNvSpPr>
            <p:nvPr/>
          </p:nvSpPr>
          <p:spPr>
            <a:xfrm>
              <a:off x="4436708" y="2286000"/>
              <a:ext cx="3337560" cy="1755782"/>
            </a:xfrm>
            <a:prstGeom prst="round2SameRect">
              <a:avLst>
                <a:gd name="adj1" fmla="val 6928"/>
                <a:gd name="adj2" fmla="val 0"/>
              </a:avLst>
            </a:prstGeom>
            <a:blipFill>
              <a:blip r:embed="rId3"/>
              <a:srcRect/>
              <a:stretch>
                <a:fillRect t="-12121" b="-121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0" name="Rounded Rectangle 19">
            <a:extLst>
              <a:ext uri="{FF2B5EF4-FFF2-40B4-BE49-F238E27FC236}">
                <a16:creationId xmlns:a16="http://schemas.microsoft.com/office/drawing/2014/main" id="{9A7146CF-BF83-40FD-9EBC-E3889AADF1E7}"/>
              </a:ext>
            </a:extLst>
          </p:cNvPr>
          <p:cNvSpPr/>
          <p:nvPr userDrawn="1"/>
        </p:nvSpPr>
        <p:spPr>
          <a:xfrm>
            <a:off x="8184313" y="2286000"/>
            <a:ext cx="3398087" cy="3505200"/>
          </a:xfrm>
          <a:prstGeom prst="roundRect">
            <a:avLst>
              <a:gd name="adj" fmla="val 4390"/>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1" name="Round Same Side Corner Rectangle 20">
            <a:extLst>
              <a:ext uri="{FF2B5EF4-FFF2-40B4-BE49-F238E27FC236}">
                <a16:creationId xmlns:a16="http://schemas.microsoft.com/office/drawing/2014/main" id="{3EF79FA8-87F5-5E65-26D3-B0AEA90682B5}"/>
              </a:ext>
            </a:extLst>
          </p:cNvPr>
          <p:cNvSpPr>
            <a:spLocks noChangeAspect="1"/>
          </p:cNvSpPr>
          <p:nvPr userDrawn="1"/>
        </p:nvSpPr>
        <p:spPr>
          <a:xfrm>
            <a:off x="8184313" y="2286000"/>
            <a:ext cx="3398087" cy="1755648"/>
          </a:xfrm>
          <a:prstGeom prst="round2SameRect">
            <a:avLst>
              <a:gd name="adj1" fmla="val 6928"/>
              <a:gd name="adj2" fmla="val 0"/>
            </a:avLst>
          </a:prstGeom>
          <a:blipFill>
            <a:blip r:embed="rId4"/>
            <a:srcRect/>
            <a:stretch>
              <a:fillRect t="-14517" b="-145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2" name="TextBox 21">
            <a:extLst>
              <a:ext uri="{FF2B5EF4-FFF2-40B4-BE49-F238E27FC236}">
                <a16:creationId xmlns:a16="http://schemas.microsoft.com/office/drawing/2014/main" id="{3683FCC2-7F5A-E313-B034-D7F9CDDFD19E}"/>
              </a:ext>
            </a:extLst>
          </p:cNvPr>
          <p:cNvSpPr txBox="1"/>
          <p:nvPr userDrawn="1"/>
        </p:nvSpPr>
        <p:spPr>
          <a:xfrm>
            <a:off x="609600" y="1284790"/>
            <a:ext cx="4101296"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 column cool grey (tint) boxes with imagery</a:t>
            </a:r>
          </a:p>
        </p:txBody>
      </p:sp>
      <p:sp>
        <p:nvSpPr>
          <p:cNvPr id="2" name="Title 1">
            <a:extLst>
              <a:ext uri="{FF2B5EF4-FFF2-40B4-BE49-F238E27FC236}">
                <a16:creationId xmlns:a16="http://schemas.microsoft.com/office/drawing/2014/main" id="{DF3546B9-0EC4-CAB7-113D-AE7AE69B44F3}"/>
              </a:ext>
            </a:extLst>
          </p:cNvPr>
          <p:cNvSpPr>
            <a:spLocks noGrp="1"/>
          </p:cNvSpPr>
          <p:nvPr>
            <p:ph type="title" hasCustomPrompt="1"/>
          </p:nvPr>
        </p:nvSpPr>
        <p:spPr>
          <a:xfrm>
            <a:off x="609600" y="824562"/>
            <a:ext cx="10220696" cy="852862"/>
          </a:xfrm>
        </p:spPr>
        <p:txBody>
          <a:bodyPr>
            <a:norm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3899649854"/>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_Title &amp;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764D7A-7AF4-FEDE-165C-C1FEBF235458}"/>
              </a:ext>
            </a:extLst>
          </p:cNvPr>
          <p:cNvGrpSpPr/>
          <p:nvPr userDrawn="1"/>
        </p:nvGrpSpPr>
        <p:grpSpPr>
          <a:xfrm>
            <a:off x="6540499" y="4257208"/>
            <a:ext cx="5041901" cy="1838792"/>
            <a:chOff x="6540499" y="4257208"/>
            <a:chExt cx="5041901" cy="1838792"/>
          </a:xfrm>
        </p:grpSpPr>
        <p:sp>
          <p:nvSpPr>
            <p:cNvPr id="3" name="Round Same Side Corner Rectangle 2">
              <a:extLst>
                <a:ext uri="{FF2B5EF4-FFF2-40B4-BE49-F238E27FC236}">
                  <a16:creationId xmlns:a16="http://schemas.microsoft.com/office/drawing/2014/main" id="{D7C11F9F-51A5-9F12-0127-9FC63A4F36E6}"/>
                </a:ext>
              </a:extLst>
            </p:cNvPr>
            <p:cNvSpPr/>
            <p:nvPr/>
          </p:nvSpPr>
          <p:spPr>
            <a:xfrm rot="16200000">
              <a:off x="7228923" y="3571831"/>
              <a:ext cx="1835744" cy="3212592"/>
            </a:xfrm>
            <a:prstGeom prst="round2SameRect">
              <a:avLst>
                <a:gd name="adj1" fmla="val 8395"/>
                <a:gd name="adj2" fmla="val 0"/>
              </a:avLst>
            </a:prstGeom>
            <a:solidFill>
              <a:srgbClr val="D8D4D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Rounded Rectangle 6">
              <a:extLst>
                <a:ext uri="{FF2B5EF4-FFF2-40B4-BE49-F238E27FC236}">
                  <a16:creationId xmlns:a16="http://schemas.microsoft.com/office/drawing/2014/main" id="{383A02FF-1D4E-6F65-EDBB-A10E0794BB2B}"/>
                </a:ext>
              </a:extLst>
            </p:cNvPr>
            <p:cNvSpPr/>
            <p:nvPr/>
          </p:nvSpPr>
          <p:spPr>
            <a:xfrm>
              <a:off x="9741598" y="4257208"/>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2"/>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8" name="Group 7">
            <a:extLst>
              <a:ext uri="{FF2B5EF4-FFF2-40B4-BE49-F238E27FC236}">
                <a16:creationId xmlns:a16="http://schemas.microsoft.com/office/drawing/2014/main" id="{3EACE168-0130-D479-71B9-624336A70599}"/>
              </a:ext>
            </a:extLst>
          </p:cNvPr>
          <p:cNvGrpSpPr/>
          <p:nvPr userDrawn="1"/>
        </p:nvGrpSpPr>
        <p:grpSpPr>
          <a:xfrm>
            <a:off x="609600" y="4252879"/>
            <a:ext cx="5053394" cy="1843121"/>
            <a:chOff x="609600" y="4252879"/>
            <a:chExt cx="5053394" cy="1843121"/>
          </a:xfrm>
        </p:grpSpPr>
        <p:sp>
          <p:nvSpPr>
            <p:cNvPr id="9" name="Round Same Side Corner Rectangle 8">
              <a:extLst>
                <a:ext uri="{FF2B5EF4-FFF2-40B4-BE49-F238E27FC236}">
                  <a16:creationId xmlns:a16="http://schemas.microsoft.com/office/drawing/2014/main" id="{D4F33E6E-D601-9F07-3536-A1E4368FC5E6}"/>
                </a:ext>
              </a:extLst>
            </p:cNvPr>
            <p:cNvSpPr/>
            <p:nvPr/>
          </p:nvSpPr>
          <p:spPr>
            <a:xfrm rot="16200000">
              <a:off x="1298024" y="3571832"/>
              <a:ext cx="1835744" cy="3212592"/>
            </a:xfrm>
            <a:prstGeom prst="round2SameRect">
              <a:avLst>
                <a:gd name="adj1" fmla="val 8395"/>
                <a:gd name="adj2" fmla="val 0"/>
              </a:avLst>
            </a:prstGeom>
            <a:solidFill>
              <a:srgbClr val="D8D4D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ounded Rectangle 6">
              <a:extLst>
                <a:ext uri="{FF2B5EF4-FFF2-40B4-BE49-F238E27FC236}">
                  <a16:creationId xmlns:a16="http://schemas.microsoft.com/office/drawing/2014/main" id="{BBE6EE71-4BA4-5435-FB34-FD85B7F18C48}"/>
                </a:ext>
              </a:extLst>
            </p:cNvPr>
            <p:cNvSpPr/>
            <p:nvPr/>
          </p:nvSpPr>
          <p:spPr>
            <a:xfrm>
              <a:off x="3822192" y="4252879"/>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3"/>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1" name="Group 10">
            <a:extLst>
              <a:ext uri="{FF2B5EF4-FFF2-40B4-BE49-F238E27FC236}">
                <a16:creationId xmlns:a16="http://schemas.microsoft.com/office/drawing/2014/main" id="{E217AE1C-A3DB-1B73-2256-6E3F0ADC4CBB}"/>
              </a:ext>
            </a:extLst>
          </p:cNvPr>
          <p:cNvGrpSpPr/>
          <p:nvPr userDrawn="1"/>
        </p:nvGrpSpPr>
        <p:grpSpPr>
          <a:xfrm>
            <a:off x="6564627" y="2044360"/>
            <a:ext cx="5038880" cy="1838792"/>
            <a:chOff x="6564627" y="2044360"/>
            <a:chExt cx="5038880" cy="1838792"/>
          </a:xfrm>
        </p:grpSpPr>
        <p:sp>
          <p:nvSpPr>
            <p:cNvPr id="12" name="Round Same Side Corner Rectangle 11">
              <a:extLst>
                <a:ext uri="{FF2B5EF4-FFF2-40B4-BE49-F238E27FC236}">
                  <a16:creationId xmlns:a16="http://schemas.microsoft.com/office/drawing/2014/main" id="{7EA739CC-7BAD-B0F0-4336-F13499B622FC}"/>
                </a:ext>
              </a:extLst>
            </p:cNvPr>
            <p:cNvSpPr/>
            <p:nvPr/>
          </p:nvSpPr>
          <p:spPr>
            <a:xfrm rot="16200000">
              <a:off x="7253051" y="1358984"/>
              <a:ext cx="1835744" cy="3212592"/>
            </a:xfrm>
            <a:prstGeom prst="round2SameRect">
              <a:avLst>
                <a:gd name="adj1" fmla="val 8395"/>
                <a:gd name="adj2" fmla="val 0"/>
              </a:avLst>
            </a:prstGeom>
            <a:solidFill>
              <a:srgbClr val="D8D4D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ounded Rectangle 6">
              <a:extLst>
                <a:ext uri="{FF2B5EF4-FFF2-40B4-BE49-F238E27FC236}">
                  <a16:creationId xmlns:a16="http://schemas.microsoft.com/office/drawing/2014/main" id="{1A635E3C-7D6D-B590-87C4-9B45A5995F2D}"/>
                </a:ext>
              </a:extLst>
            </p:cNvPr>
            <p:cNvSpPr/>
            <p:nvPr/>
          </p:nvSpPr>
          <p:spPr>
            <a:xfrm>
              <a:off x="9762705" y="2044360"/>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4"/>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4" name="Group 13">
            <a:extLst>
              <a:ext uri="{FF2B5EF4-FFF2-40B4-BE49-F238E27FC236}">
                <a16:creationId xmlns:a16="http://schemas.microsoft.com/office/drawing/2014/main" id="{243D6D3B-DA5D-38B0-8B96-1C08F2548472}"/>
              </a:ext>
            </a:extLst>
          </p:cNvPr>
          <p:cNvGrpSpPr/>
          <p:nvPr userDrawn="1"/>
        </p:nvGrpSpPr>
        <p:grpSpPr>
          <a:xfrm>
            <a:off x="585406" y="2047408"/>
            <a:ext cx="5049473" cy="1838792"/>
            <a:chOff x="585406" y="2047408"/>
            <a:chExt cx="5049473" cy="1838792"/>
          </a:xfrm>
        </p:grpSpPr>
        <p:sp>
          <p:nvSpPr>
            <p:cNvPr id="15" name="Round Same Side Corner Rectangle 14">
              <a:extLst>
                <a:ext uri="{FF2B5EF4-FFF2-40B4-BE49-F238E27FC236}">
                  <a16:creationId xmlns:a16="http://schemas.microsoft.com/office/drawing/2014/main" id="{E12E4206-8B53-E0E1-0594-702E040D8DB8}"/>
                </a:ext>
              </a:extLst>
            </p:cNvPr>
            <p:cNvSpPr/>
            <p:nvPr/>
          </p:nvSpPr>
          <p:spPr>
            <a:xfrm rot="16200000">
              <a:off x="1273830" y="1359751"/>
              <a:ext cx="1835744" cy="3212592"/>
            </a:xfrm>
            <a:prstGeom prst="round2SameRect">
              <a:avLst>
                <a:gd name="adj1" fmla="val 8395"/>
                <a:gd name="adj2" fmla="val 0"/>
              </a:avLst>
            </a:prstGeom>
            <a:solidFill>
              <a:srgbClr val="D8D4D7">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Rounded Rectangle 6">
              <a:extLst>
                <a:ext uri="{FF2B5EF4-FFF2-40B4-BE49-F238E27FC236}">
                  <a16:creationId xmlns:a16="http://schemas.microsoft.com/office/drawing/2014/main" id="{AE2EE5E3-35B4-D867-220D-F59D4B073ECC}"/>
                </a:ext>
              </a:extLst>
            </p:cNvPr>
            <p:cNvSpPr/>
            <p:nvPr/>
          </p:nvSpPr>
          <p:spPr>
            <a:xfrm>
              <a:off x="3796087" y="2047408"/>
              <a:ext cx="183879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5"/>
              <a:srcRect/>
              <a:stretch>
                <a:fillRect l="-50200" r="-5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2" name="TextBox 21">
            <a:extLst>
              <a:ext uri="{FF2B5EF4-FFF2-40B4-BE49-F238E27FC236}">
                <a16:creationId xmlns:a16="http://schemas.microsoft.com/office/drawing/2014/main" id="{E7B5669F-6FC9-17E1-21AC-9AD338B6C85E}"/>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warm grey (tint) with imagery</a:t>
            </a:r>
          </a:p>
        </p:txBody>
      </p:sp>
      <p:sp>
        <p:nvSpPr>
          <p:cNvPr id="5" name="Title 4">
            <a:extLst>
              <a:ext uri="{FF2B5EF4-FFF2-40B4-BE49-F238E27FC236}">
                <a16:creationId xmlns:a16="http://schemas.microsoft.com/office/drawing/2014/main" id="{30BF58AC-17A1-1826-927A-A31CCF25ABAB}"/>
              </a:ext>
            </a:extLst>
          </p:cNvPr>
          <p:cNvSpPr>
            <a:spLocks noGrp="1"/>
          </p:cNvSpPr>
          <p:nvPr>
            <p:ph type="title" hasCustomPrompt="1"/>
          </p:nvPr>
        </p:nvSpPr>
        <p:spPr>
          <a:xfrm>
            <a:off x="609600" y="824562"/>
            <a:ext cx="10101943"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2910021468"/>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6_Title &amp;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764D7A-7AF4-FEDE-165C-C1FEBF235458}"/>
              </a:ext>
            </a:extLst>
          </p:cNvPr>
          <p:cNvGrpSpPr/>
          <p:nvPr userDrawn="1"/>
        </p:nvGrpSpPr>
        <p:grpSpPr>
          <a:xfrm>
            <a:off x="6540499" y="4257208"/>
            <a:ext cx="5041901" cy="1838792"/>
            <a:chOff x="6540499" y="4257208"/>
            <a:chExt cx="5041901" cy="1838792"/>
          </a:xfrm>
        </p:grpSpPr>
        <p:sp>
          <p:nvSpPr>
            <p:cNvPr id="3" name="Round Same Side Corner Rectangle 2">
              <a:extLst>
                <a:ext uri="{FF2B5EF4-FFF2-40B4-BE49-F238E27FC236}">
                  <a16:creationId xmlns:a16="http://schemas.microsoft.com/office/drawing/2014/main" id="{D7C11F9F-51A5-9F12-0127-9FC63A4F36E6}"/>
                </a:ext>
              </a:extLst>
            </p:cNvPr>
            <p:cNvSpPr/>
            <p:nvPr/>
          </p:nvSpPr>
          <p:spPr>
            <a:xfrm rot="16200000">
              <a:off x="7228923" y="3571831"/>
              <a:ext cx="1835744" cy="3212592"/>
            </a:xfrm>
            <a:prstGeom prst="round2SameRect">
              <a:avLst>
                <a:gd name="adj1" fmla="val 8395"/>
                <a:gd name="adj2" fmla="val 0"/>
              </a:avLst>
            </a:prstGeom>
            <a:solidFill>
              <a:srgbClr val="CFDEE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Rounded Rectangle 6">
              <a:extLst>
                <a:ext uri="{FF2B5EF4-FFF2-40B4-BE49-F238E27FC236}">
                  <a16:creationId xmlns:a16="http://schemas.microsoft.com/office/drawing/2014/main" id="{383A02FF-1D4E-6F65-EDBB-A10E0794BB2B}"/>
                </a:ext>
              </a:extLst>
            </p:cNvPr>
            <p:cNvSpPr/>
            <p:nvPr/>
          </p:nvSpPr>
          <p:spPr>
            <a:xfrm>
              <a:off x="9741598" y="4257208"/>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2"/>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8" name="Group 7">
            <a:extLst>
              <a:ext uri="{FF2B5EF4-FFF2-40B4-BE49-F238E27FC236}">
                <a16:creationId xmlns:a16="http://schemas.microsoft.com/office/drawing/2014/main" id="{3EACE168-0130-D479-71B9-624336A70599}"/>
              </a:ext>
            </a:extLst>
          </p:cNvPr>
          <p:cNvGrpSpPr/>
          <p:nvPr userDrawn="1"/>
        </p:nvGrpSpPr>
        <p:grpSpPr>
          <a:xfrm>
            <a:off x="609600" y="4252879"/>
            <a:ext cx="5053394" cy="1843121"/>
            <a:chOff x="609600" y="4252879"/>
            <a:chExt cx="5053394" cy="1843121"/>
          </a:xfrm>
        </p:grpSpPr>
        <p:sp>
          <p:nvSpPr>
            <p:cNvPr id="9" name="Round Same Side Corner Rectangle 8">
              <a:extLst>
                <a:ext uri="{FF2B5EF4-FFF2-40B4-BE49-F238E27FC236}">
                  <a16:creationId xmlns:a16="http://schemas.microsoft.com/office/drawing/2014/main" id="{D4F33E6E-D601-9F07-3536-A1E4368FC5E6}"/>
                </a:ext>
              </a:extLst>
            </p:cNvPr>
            <p:cNvSpPr/>
            <p:nvPr/>
          </p:nvSpPr>
          <p:spPr>
            <a:xfrm rot="16200000">
              <a:off x="1298024" y="3571832"/>
              <a:ext cx="1835744" cy="3212592"/>
            </a:xfrm>
            <a:prstGeom prst="round2SameRect">
              <a:avLst>
                <a:gd name="adj1" fmla="val 8395"/>
                <a:gd name="adj2" fmla="val 0"/>
              </a:avLst>
            </a:prstGeom>
            <a:solidFill>
              <a:srgbClr val="CFDEE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ounded Rectangle 6">
              <a:extLst>
                <a:ext uri="{FF2B5EF4-FFF2-40B4-BE49-F238E27FC236}">
                  <a16:creationId xmlns:a16="http://schemas.microsoft.com/office/drawing/2014/main" id="{BBE6EE71-4BA4-5435-FB34-FD85B7F18C48}"/>
                </a:ext>
              </a:extLst>
            </p:cNvPr>
            <p:cNvSpPr/>
            <p:nvPr/>
          </p:nvSpPr>
          <p:spPr>
            <a:xfrm>
              <a:off x="3822192" y="4252879"/>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3"/>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1" name="Group 10">
            <a:extLst>
              <a:ext uri="{FF2B5EF4-FFF2-40B4-BE49-F238E27FC236}">
                <a16:creationId xmlns:a16="http://schemas.microsoft.com/office/drawing/2014/main" id="{E217AE1C-A3DB-1B73-2256-6E3F0ADC4CBB}"/>
              </a:ext>
            </a:extLst>
          </p:cNvPr>
          <p:cNvGrpSpPr/>
          <p:nvPr userDrawn="1"/>
        </p:nvGrpSpPr>
        <p:grpSpPr>
          <a:xfrm>
            <a:off x="6564627" y="2044360"/>
            <a:ext cx="5038880" cy="1838792"/>
            <a:chOff x="6564627" y="2044360"/>
            <a:chExt cx="5038880" cy="1838792"/>
          </a:xfrm>
        </p:grpSpPr>
        <p:sp>
          <p:nvSpPr>
            <p:cNvPr id="12" name="Round Same Side Corner Rectangle 11">
              <a:extLst>
                <a:ext uri="{FF2B5EF4-FFF2-40B4-BE49-F238E27FC236}">
                  <a16:creationId xmlns:a16="http://schemas.microsoft.com/office/drawing/2014/main" id="{7EA739CC-7BAD-B0F0-4336-F13499B622FC}"/>
                </a:ext>
              </a:extLst>
            </p:cNvPr>
            <p:cNvSpPr/>
            <p:nvPr/>
          </p:nvSpPr>
          <p:spPr>
            <a:xfrm rot="16200000">
              <a:off x="7253051" y="1358984"/>
              <a:ext cx="1835744" cy="3212592"/>
            </a:xfrm>
            <a:prstGeom prst="round2SameRect">
              <a:avLst>
                <a:gd name="adj1" fmla="val 8395"/>
                <a:gd name="adj2" fmla="val 0"/>
              </a:avLst>
            </a:prstGeom>
            <a:solidFill>
              <a:srgbClr val="CFDEE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ounded Rectangle 6">
              <a:extLst>
                <a:ext uri="{FF2B5EF4-FFF2-40B4-BE49-F238E27FC236}">
                  <a16:creationId xmlns:a16="http://schemas.microsoft.com/office/drawing/2014/main" id="{1A635E3C-7D6D-B590-87C4-9B45A5995F2D}"/>
                </a:ext>
              </a:extLst>
            </p:cNvPr>
            <p:cNvSpPr/>
            <p:nvPr/>
          </p:nvSpPr>
          <p:spPr>
            <a:xfrm>
              <a:off x="9762705" y="2044360"/>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4"/>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4" name="Group 13">
            <a:extLst>
              <a:ext uri="{FF2B5EF4-FFF2-40B4-BE49-F238E27FC236}">
                <a16:creationId xmlns:a16="http://schemas.microsoft.com/office/drawing/2014/main" id="{243D6D3B-DA5D-38B0-8B96-1C08F2548472}"/>
              </a:ext>
            </a:extLst>
          </p:cNvPr>
          <p:cNvGrpSpPr/>
          <p:nvPr userDrawn="1"/>
        </p:nvGrpSpPr>
        <p:grpSpPr>
          <a:xfrm>
            <a:off x="585406" y="2047408"/>
            <a:ext cx="5049473" cy="1838792"/>
            <a:chOff x="585406" y="2047408"/>
            <a:chExt cx="5049473" cy="1838792"/>
          </a:xfrm>
        </p:grpSpPr>
        <p:sp>
          <p:nvSpPr>
            <p:cNvPr id="15" name="Round Same Side Corner Rectangle 14">
              <a:extLst>
                <a:ext uri="{FF2B5EF4-FFF2-40B4-BE49-F238E27FC236}">
                  <a16:creationId xmlns:a16="http://schemas.microsoft.com/office/drawing/2014/main" id="{E12E4206-8B53-E0E1-0594-702E040D8DB8}"/>
                </a:ext>
              </a:extLst>
            </p:cNvPr>
            <p:cNvSpPr/>
            <p:nvPr/>
          </p:nvSpPr>
          <p:spPr>
            <a:xfrm rot="16200000">
              <a:off x="1273830" y="1359751"/>
              <a:ext cx="1835744" cy="3212592"/>
            </a:xfrm>
            <a:prstGeom prst="round2SameRect">
              <a:avLst>
                <a:gd name="adj1" fmla="val 8395"/>
                <a:gd name="adj2" fmla="val 0"/>
              </a:avLst>
            </a:prstGeom>
            <a:solidFill>
              <a:srgbClr val="CFDEE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Rounded Rectangle 6">
              <a:extLst>
                <a:ext uri="{FF2B5EF4-FFF2-40B4-BE49-F238E27FC236}">
                  <a16:creationId xmlns:a16="http://schemas.microsoft.com/office/drawing/2014/main" id="{AE2EE5E3-35B4-D867-220D-F59D4B073ECC}"/>
                </a:ext>
              </a:extLst>
            </p:cNvPr>
            <p:cNvSpPr/>
            <p:nvPr/>
          </p:nvSpPr>
          <p:spPr>
            <a:xfrm>
              <a:off x="3796087" y="2047408"/>
              <a:ext cx="183879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5"/>
              <a:srcRect/>
              <a:stretch>
                <a:fillRect l="-50200" r="-5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2" name="TextBox 21">
            <a:extLst>
              <a:ext uri="{FF2B5EF4-FFF2-40B4-BE49-F238E27FC236}">
                <a16:creationId xmlns:a16="http://schemas.microsoft.com/office/drawing/2014/main" id="{E7B5669F-6FC9-17E1-21AC-9AD338B6C85E}"/>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warm grey (tint) with imagery</a:t>
            </a:r>
          </a:p>
        </p:txBody>
      </p:sp>
      <p:sp>
        <p:nvSpPr>
          <p:cNvPr id="5" name="Title 4">
            <a:extLst>
              <a:ext uri="{FF2B5EF4-FFF2-40B4-BE49-F238E27FC236}">
                <a16:creationId xmlns:a16="http://schemas.microsoft.com/office/drawing/2014/main" id="{47D9C7A3-3567-8147-29EB-46FD86364A55}"/>
              </a:ext>
            </a:extLst>
          </p:cNvPr>
          <p:cNvSpPr>
            <a:spLocks noGrp="1"/>
          </p:cNvSpPr>
          <p:nvPr>
            <p:ph type="title" hasCustomPrompt="1"/>
          </p:nvPr>
        </p:nvSpPr>
        <p:spPr>
          <a:xfrm>
            <a:off x="609600" y="824562"/>
            <a:ext cx="10078192"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016392892"/>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5_Title &amp; Bullet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6A785EB-8F40-C834-CF0A-5BB54B6AE7A0}"/>
              </a:ext>
            </a:extLst>
          </p:cNvPr>
          <p:cNvGrpSpPr/>
          <p:nvPr userDrawn="1"/>
        </p:nvGrpSpPr>
        <p:grpSpPr>
          <a:xfrm>
            <a:off x="6540499" y="4257208"/>
            <a:ext cx="5041901" cy="1838792"/>
            <a:chOff x="6540499" y="4257208"/>
            <a:chExt cx="5041901" cy="1838792"/>
          </a:xfrm>
        </p:grpSpPr>
        <p:sp>
          <p:nvSpPr>
            <p:cNvPr id="6" name="Round Same Side Corner Rectangle 5">
              <a:extLst>
                <a:ext uri="{FF2B5EF4-FFF2-40B4-BE49-F238E27FC236}">
                  <a16:creationId xmlns:a16="http://schemas.microsoft.com/office/drawing/2014/main" id="{7196B526-C120-A6C3-2888-EC217A2EA712}"/>
                </a:ext>
              </a:extLst>
            </p:cNvPr>
            <p:cNvSpPr/>
            <p:nvPr/>
          </p:nvSpPr>
          <p:spPr>
            <a:xfrm rot="16200000">
              <a:off x="7228923" y="3571831"/>
              <a:ext cx="1835744" cy="3212592"/>
            </a:xfrm>
            <a:prstGeom prst="round2SameRect">
              <a:avLst>
                <a:gd name="adj1" fmla="val 8395"/>
                <a:gd name="adj2" fmla="val 0"/>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Rounded Rectangle 6">
              <a:extLst>
                <a:ext uri="{FF2B5EF4-FFF2-40B4-BE49-F238E27FC236}">
                  <a16:creationId xmlns:a16="http://schemas.microsoft.com/office/drawing/2014/main" id="{884723B1-FD3A-EEF6-21A0-0626377373B5}"/>
                </a:ext>
              </a:extLst>
            </p:cNvPr>
            <p:cNvSpPr/>
            <p:nvPr/>
          </p:nvSpPr>
          <p:spPr>
            <a:xfrm>
              <a:off x="9741598" y="4257208"/>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2"/>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7" name="Group 16">
            <a:extLst>
              <a:ext uri="{FF2B5EF4-FFF2-40B4-BE49-F238E27FC236}">
                <a16:creationId xmlns:a16="http://schemas.microsoft.com/office/drawing/2014/main" id="{D42EC462-651B-4517-EBA3-710E77C08686}"/>
              </a:ext>
            </a:extLst>
          </p:cNvPr>
          <p:cNvGrpSpPr/>
          <p:nvPr userDrawn="1"/>
        </p:nvGrpSpPr>
        <p:grpSpPr>
          <a:xfrm>
            <a:off x="609600" y="4252879"/>
            <a:ext cx="5053394" cy="1843121"/>
            <a:chOff x="609600" y="4252879"/>
            <a:chExt cx="5053394" cy="1843121"/>
          </a:xfrm>
        </p:grpSpPr>
        <p:sp>
          <p:nvSpPr>
            <p:cNvPr id="18" name="Round Same Side Corner Rectangle 17">
              <a:extLst>
                <a:ext uri="{FF2B5EF4-FFF2-40B4-BE49-F238E27FC236}">
                  <a16:creationId xmlns:a16="http://schemas.microsoft.com/office/drawing/2014/main" id="{F00F3200-CB10-5BD5-F9A6-280C8EDBBF12}"/>
                </a:ext>
              </a:extLst>
            </p:cNvPr>
            <p:cNvSpPr/>
            <p:nvPr/>
          </p:nvSpPr>
          <p:spPr>
            <a:xfrm rot="16200000">
              <a:off x="1298024" y="3571832"/>
              <a:ext cx="1835744" cy="3212592"/>
            </a:xfrm>
            <a:prstGeom prst="round2SameRect">
              <a:avLst>
                <a:gd name="adj1" fmla="val 8395"/>
                <a:gd name="adj2" fmla="val 0"/>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Rounded Rectangle 6">
              <a:extLst>
                <a:ext uri="{FF2B5EF4-FFF2-40B4-BE49-F238E27FC236}">
                  <a16:creationId xmlns:a16="http://schemas.microsoft.com/office/drawing/2014/main" id="{F9BD8B15-AFD9-47F0-4AD3-977DA30A4129}"/>
                </a:ext>
              </a:extLst>
            </p:cNvPr>
            <p:cNvSpPr/>
            <p:nvPr/>
          </p:nvSpPr>
          <p:spPr>
            <a:xfrm>
              <a:off x="3822192" y="4252879"/>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3"/>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20" name="Group 19">
            <a:extLst>
              <a:ext uri="{FF2B5EF4-FFF2-40B4-BE49-F238E27FC236}">
                <a16:creationId xmlns:a16="http://schemas.microsoft.com/office/drawing/2014/main" id="{29C3A71F-8295-0BB5-66F9-0EA85C27574C}"/>
              </a:ext>
            </a:extLst>
          </p:cNvPr>
          <p:cNvGrpSpPr/>
          <p:nvPr userDrawn="1"/>
        </p:nvGrpSpPr>
        <p:grpSpPr>
          <a:xfrm>
            <a:off x="6564627" y="2044360"/>
            <a:ext cx="5038880" cy="1838792"/>
            <a:chOff x="6564627" y="2044360"/>
            <a:chExt cx="5038880" cy="1838792"/>
          </a:xfrm>
        </p:grpSpPr>
        <p:sp>
          <p:nvSpPr>
            <p:cNvPr id="21" name="Round Same Side Corner Rectangle 20">
              <a:extLst>
                <a:ext uri="{FF2B5EF4-FFF2-40B4-BE49-F238E27FC236}">
                  <a16:creationId xmlns:a16="http://schemas.microsoft.com/office/drawing/2014/main" id="{419296B2-016B-9689-9D4F-AF901DA03E2A}"/>
                </a:ext>
              </a:extLst>
            </p:cNvPr>
            <p:cNvSpPr/>
            <p:nvPr/>
          </p:nvSpPr>
          <p:spPr>
            <a:xfrm rot="16200000">
              <a:off x="7253051" y="1358984"/>
              <a:ext cx="1835744" cy="3212592"/>
            </a:xfrm>
            <a:prstGeom prst="round2SameRect">
              <a:avLst>
                <a:gd name="adj1" fmla="val 8395"/>
                <a:gd name="adj2" fmla="val 0"/>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2" name="Rounded Rectangle 6">
              <a:extLst>
                <a:ext uri="{FF2B5EF4-FFF2-40B4-BE49-F238E27FC236}">
                  <a16:creationId xmlns:a16="http://schemas.microsoft.com/office/drawing/2014/main" id="{8707923B-B2B1-3C53-CD6E-F1884DDBDC43}"/>
                </a:ext>
              </a:extLst>
            </p:cNvPr>
            <p:cNvSpPr/>
            <p:nvPr/>
          </p:nvSpPr>
          <p:spPr>
            <a:xfrm>
              <a:off x="9762705" y="2044360"/>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4"/>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23" name="Group 22">
            <a:extLst>
              <a:ext uri="{FF2B5EF4-FFF2-40B4-BE49-F238E27FC236}">
                <a16:creationId xmlns:a16="http://schemas.microsoft.com/office/drawing/2014/main" id="{7225BBEA-4C15-371A-92E6-E4878F9A4713}"/>
              </a:ext>
            </a:extLst>
          </p:cNvPr>
          <p:cNvGrpSpPr/>
          <p:nvPr userDrawn="1"/>
        </p:nvGrpSpPr>
        <p:grpSpPr>
          <a:xfrm>
            <a:off x="585406" y="2047408"/>
            <a:ext cx="5049473" cy="1838792"/>
            <a:chOff x="585406" y="2047408"/>
            <a:chExt cx="5049473" cy="1838792"/>
          </a:xfrm>
        </p:grpSpPr>
        <p:sp>
          <p:nvSpPr>
            <p:cNvPr id="24" name="Round Same Side Corner Rectangle 23">
              <a:extLst>
                <a:ext uri="{FF2B5EF4-FFF2-40B4-BE49-F238E27FC236}">
                  <a16:creationId xmlns:a16="http://schemas.microsoft.com/office/drawing/2014/main" id="{D0092891-3FF4-AD03-0937-7D6EDA2B0DB1}"/>
                </a:ext>
              </a:extLst>
            </p:cNvPr>
            <p:cNvSpPr/>
            <p:nvPr/>
          </p:nvSpPr>
          <p:spPr>
            <a:xfrm rot="16200000">
              <a:off x="1273830" y="1359751"/>
              <a:ext cx="1835744" cy="3212592"/>
            </a:xfrm>
            <a:prstGeom prst="round2SameRect">
              <a:avLst>
                <a:gd name="adj1" fmla="val 8395"/>
                <a:gd name="adj2" fmla="val 0"/>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5" name="Rounded Rectangle 6">
              <a:extLst>
                <a:ext uri="{FF2B5EF4-FFF2-40B4-BE49-F238E27FC236}">
                  <a16:creationId xmlns:a16="http://schemas.microsoft.com/office/drawing/2014/main" id="{56D21C0D-54D4-244B-A3CB-57A23523CE41}"/>
                </a:ext>
              </a:extLst>
            </p:cNvPr>
            <p:cNvSpPr/>
            <p:nvPr/>
          </p:nvSpPr>
          <p:spPr>
            <a:xfrm>
              <a:off x="3796087" y="2047408"/>
              <a:ext cx="183879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5"/>
              <a:srcRect/>
              <a:stretch>
                <a:fillRect l="-50200" r="-5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6" name="TextBox 25">
            <a:extLst>
              <a:ext uri="{FF2B5EF4-FFF2-40B4-BE49-F238E27FC236}">
                <a16:creationId xmlns:a16="http://schemas.microsoft.com/office/drawing/2014/main" id="{119C436A-3D83-2383-CD1D-BAA6BED738DB}"/>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outlined boxes with imagery</a:t>
            </a:r>
          </a:p>
        </p:txBody>
      </p:sp>
      <p:sp>
        <p:nvSpPr>
          <p:cNvPr id="2" name="Title 1">
            <a:extLst>
              <a:ext uri="{FF2B5EF4-FFF2-40B4-BE49-F238E27FC236}">
                <a16:creationId xmlns:a16="http://schemas.microsoft.com/office/drawing/2014/main" id="{BFFC6F03-7179-8FA0-C981-FEF1469C532B}"/>
              </a:ext>
            </a:extLst>
          </p:cNvPr>
          <p:cNvSpPr>
            <a:spLocks noGrp="1"/>
          </p:cNvSpPr>
          <p:nvPr>
            <p:ph type="title" hasCustomPrompt="1"/>
          </p:nvPr>
        </p:nvSpPr>
        <p:spPr>
          <a:xfrm>
            <a:off x="609600" y="824562"/>
            <a:ext cx="10256322"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821289344"/>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0_Title &amp; Bullet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C593CF7-D169-49EA-C91F-6CBE013701AF}"/>
              </a:ext>
            </a:extLst>
          </p:cNvPr>
          <p:cNvGrpSpPr/>
          <p:nvPr userDrawn="1"/>
        </p:nvGrpSpPr>
        <p:grpSpPr>
          <a:xfrm>
            <a:off x="609600" y="1724025"/>
            <a:ext cx="10972800" cy="4457468"/>
            <a:chOff x="609600" y="1295400"/>
            <a:chExt cx="10972800" cy="4457468"/>
          </a:xfrm>
        </p:grpSpPr>
        <p:cxnSp>
          <p:nvCxnSpPr>
            <p:cNvPr id="6" name="Straight Connector 5">
              <a:extLst>
                <a:ext uri="{FF2B5EF4-FFF2-40B4-BE49-F238E27FC236}">
                  <a16:creationId xmlns:a16="http://schemas.microsoft.com/office/drawing/2014/main" id="{579CABF3-9E4C-565A-C0E5-9F09ECDF8822}"/>
                </a:ext>
              </a:extLst>
            </p:cNvPr>
            <p:cNvCxnSpPr>
              <a:cxnSpLocks/>
            </p:cNvCxnSpPr>
            <p:nvPr/>
          </p:nvCxnSpPr>
          <p:spPr>
            <a:xfrm>
              <a:off x="1219200" y="3016062"/>
              <a:ext cx="9405015" cy="0"/>
            </a:xfrm>
            <a:prstGeom prst="line">
              <a:avLst/>
            </a:prstGeom>
            <a:ln w="19050">
              <a:solidFill>
                <a:schemeClr val="accent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7" name="Google Shape;119;p31">
              <a:extLst>
                <a:ext uri="{FF2B5EF4-FFF2-40B4-BE49-F238E27FC236}">
                  <a16:creationId xmlns:a16="http://schemas.microsoft.com/office/drawing/2014/main" id="{BD6DD011-4A21-B9BA-775A-C896D33840F0}"/>
                </a:ext>
              </a:extLst>
            </p:cNvPr>
            <p:cNvSpPr/>
            <p:nvPr/>
          </p:nvSpPr>
          <p:spPr>
            <a:xfrm>
              <a:off x="609600" y="1295400"/>
              <a:ext cx="10972800" cy="4457468"/>
            </a:xfrm>
            <a:prstGeom prst="roundRect">
              <a:avLst>
                <a:gd name="adj" fmla="val 1970"/>
              </a:avLst>
            </a:prstGeom>
            <a:solidFill>
              <a:srgbClr val="CFDEE5">
                <a:alpha val="4980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7" name="Oval 16">
              <a:extLst>
                <a:ext uri="{FF2B5EF4-FFF2-40B4-BE49-F238E27FC236}">
                  <a16:creationId xmlns:a16="http://schemas.microsoft.com/office/drawing/2014/main" id="{23486D0D-C707-C976-0CA4-A18202AEA539}"/>
                </a:ext>
              </a:extLst>
            </p:cNvPr>
            <p:cNvSpPr/>
            <p:nvPr/>
          </p:nvSpPr>
          <p:spPr>
            <a:xfrm>
              <a:off x="1058146"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8" name="Oval 17">
              <a:extLst>
                <a:ext uri="{FF2B5EF4-FFF2-40B4-BE49-F238E27FC236}">
                  <a16:creationId xmlns:a16="http://schemas.microsoft.com/office/drawing/2014/main" id="{76C1AC55-A1E6-B00A-3D4A-A5333DE2F05E}"/>
                </a:ext>
              </a:extLst>
            </p:cNvPr>
            <p:cNvSpPr/>
            <p:nvPr/>
          </p:nvSpPr>
          <p:spPr>
            <a:xfrm>
              <a:off x="3023512"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Oval 18">
              <a:extLst>
                <a:ext uri="{FF2B5EF4-FFF2-40B4-BE49-F238E27FC236}">
                  <a16:creationId xmlns:a16="http://schemas.microsoft.com/office/drawing/2014/main" id="{18AF3CBE-D709-80A3-FBA9-AB9F05E65D42}"/>
                </a:ext>
              </a:extLst>
            </p:cNvPr>
            <p:cNvSpPr/>
            <p:nvPr/>
          </p:nvSpPr>
          <p:spPr>
            <a:xfrm>
              <a:off x="4977003"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0" name="Oval 19">
              <a:extLst>
                <a:ext uri="{FF2B5EF4-FFF2-40B4-BE49-F238E27FC236}">
                  <a16:creationId xmlns:a16="http://schemas.microsoft.com/office/drawing/2014/main" id="{4BFB01AC-AC4E-0272-DA9E-277285FC9FCE}"/>
                </a:ext>
              </a:extLst>
            </p:cNvPr>
            <p:cNvSpPr/>
            <p:nvPr/>
          </p:nvSpPr>
          <p:spPr>
            <a:xfrm>
              <a:off x="7013621"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1" name="Oval 20">
              <a:extLst>
                <a:ext uri="{FF2B5EF4-FFF2-40B4-BE49-F238E27FC236}">
                  <a16:creationId xmlns:a16="http://schemas.microsoft.com/office/drawing/2014/main" id="{D783B97A-6FE6-D27F-84EC-AB12E6FF3B1B}"/>
                </a:ext>
              </a:extLst>
            </p:cNvPr>
            <p:cNvSpPr/>
            <p:nvPr/>
          </p:nvSpPr>
          <p:spPr>
            <a:xfrm>
              <a:off x="8973050"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2" name="TextBox 21">
            <a:extLst>
              <a:ext uri="{FF2B5EF4-FFF2-40B4-BE49-F238E27FC236}">
                <a16:creationId xmlns:a16="http://schemas.microsoft.com/office/drawing/2014/main" id="{29A3F993-D7D7-58A7-8C7E-A0314204DF33}"/>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Large cool grey (tint) colored box</a:t>
            </a:r>
          </a:p>
        </p:txBody>
      </p:sp>
      <p:sp>
        <p:nvSpPr>
          <p:cNvPr id="2" name="Title 1">
            <a:extLst>
              <a:ext uri="{FF2B5EF4-FFF2-40B4-BE49-F238E27FC236}">
                <a16:creationId xmlns:a16="http://schemas.microsoft.com/office/drawing/2014/main" id="{532F32C2-C241-9E7D-7D81-2B7B49688CE2}"/>
              </a:ext>
            </a:extLst>
          </p:cNvPr>
          <p:cNvSpPr>
            <a:spLocks noGrp="1"/>
          </p:cNvSpPr>
          <p:nvPr>
            <p:ph type="title" hasCustomPrompt="1"/>
          </p:nvPr>
        </p:nvSpPr>
        <p:spPr>
          <a:xfrm>
            <a:off x="609600" y="824562"/>
            <a:ext cx="10196945"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79255585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Quote/Section Divider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0E2A8002-8F1E-897F-D300-C67EE6F7E294}"/>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4" name="Text Placeholder 3">
            <a:extLst>
              <a:ext uri="{FF2B5EF4-FFF2-40B4-BE49-F238E27FC236}">
                <a16:creationId xmlns:a16="http://schemas.microsoft.com/office/drawing/2014/main" id="{DCC676EB-6F53-37F1-E92E-A061B6F0DC11}"/>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458699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1_Title &amp;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3A801E-8046-4229-E51F-E748CAC2887F}"/>
              </a:ext>
            </a:extLst>
          </p:cNvPr>
          <p:cNvGrpSpPr/>
          <p:nvPr userDrawn="1"/>
        </p:nvGrpSpPr>
        <p:grpSpPr>
          <a:xfrm>
            <a:off x="609600" y="2048978"/>
            <a:ext cx="10984854" cy="3672064"/>
            <a:chOff x="609600" y="1524000"/>
            <a:chExt cx="10984854" cy="3672064"/>
          </a:xfrm>
        </p:grpSpPr>
        <p:sp>
          <p:nvSpPr>
            <p:cNvPr id="3" name="Google Shape;119;p31">
              <a:extLst>
                <a:ext uri="{FF2B5EF4-FFF2-40B4-BE49-F238E27FC236}">
                  <a16:creationId xmlns:a16="http://schemas.microsoft.com/office/drawing/2014/main" id="{63813EF3-C3F7-3D90-7F60-1D46C6E350CE}"/>
                </a:ext>
              </a:extLst>
            </p:cNvPr>
            <p:cNvSpPr/>
            <p:nvPr/>
          </p:nvSpPr>
          <p:spPr>
            <a:xfrm>
              <a:off x="609600" y="1524000"/>
              <a:ext cx="2447803" cy="36720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 name="Google Shape;119;p31">
              <a:extLst>
                <a:ext uri="{FF2B5EF4-FFF2-40B4-BE49-F238E27FC236}">
                  <a16:creationId xmlns:a16="http://schemas.microsoft.com/office/drawing/2014/main" id="{13BBF9AB-FED5-2BFE-F00F-6C253CD27D85}"/>
                </a:ext>
              </a:extLst>
            </p:cNvPr>
            <p:cNvSpPr/>
            <p:nvPr/>
          </p:nvSpPr>
          <p:spPr>
            <a:xfrm>
              <a:off x="3441890" y="1524000"/>
              <a:ext cx="2447803" cy="36720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8" name="Google Shape;119;p31">
              <a:extLst>
                <a:ext uri="{FF2B5EF4-FFF2-40B4-BE49-F238E27FC236}">
                  <a16:creationId xmlns:a16="http://schemas.microsoft.com/office/drawing/2014/main" id="{87B633BA-AF94-201F-0B15-C5A954FB5C41}"/>
                </a:ext>
              </a:extLst>
            </p:cNvPr>
            <p:cNvSpPr/>
            <p:nvPr/>
          </p:nvSpPr>
          <p:spPr>
            <a:xfrm>
              <a:off x="6279586" y="1524000"/>
              <a:ext cx="2447803" cy="36720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9" name="Google Shape;119;p31">
              <a:extLst>
                <a:ext uri="{FF2B5EF4-FFF2-40B4-BE49-F238E27FC236}">
                  <a16:creationId xmlns:a16="http://schemas.microsoft.com/office/drawing/2014/main" id="{32A64B75-BBD3-635D-9879-A0BD1BB2828B}"/>
                </a:ext>
              </a:extLst>
            </p:cNvPr>
            <p:cNvSpPr/>
            <p:nvPr/>
          </p:nvSpPr>
          <p:spPr>
            <a:xfrm>
              <a:off x="9146651" y="1524000"/>
              <a:ext cx="2447803" cy="36720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grpSp>
      <p:sp>
        <p:nvSpPr>
          <p:cNvPr id="5" name="TextBox 4">
            <a:extLst>
              <a:ext uri="{FF2B5EF4-FFF2-40B4-BE49-F238E27FC236}">
                <a16:creationId xmlns:a16="http://schemas.microsoft.com/office/drawing/2014/main" id="{412C5BD4-7391-0E89-82AD-B53FE5106968}"/>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4 Column cool grey (tint) colored boxes</a:t>
            </a:r>
          </a:p>
        </p:txBody>
      </p:sp>
      <p:sp>
        <p:nvSpPr>
          <p:cNvPr id="6" name="Title 5">
            <a:extLst>
              <a:ext uri="{FF2B5EF4-FFF2-40B4-BE49-F238E27FC236}">
                <a16:creationId xmlns:a16="http://schemas.microsoft.com/office/drawing/2014/main" id="{504C3F18-AC61-B0A6-046F-AF2208448297}"/>
              </a:ext>
            </a:extLst>
          </p:cNvPr>
          <p:cNvSpPr>
            <a:spLocks noGrp="1"/>
          </p:cNvSpPr>
          <p:nvPr>
            <p:ph type="title" hasCustomPrompt="1"/>
          </p:nvPr>
        </p:nvSpPr>
        <p:spPr>
          <a:xfrm>
            <a:off x="609600" y="824562"/>
            <a:ext cx="10078192"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423239552"/>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2_Title &amp; Bullets">
    <p:spTree>
      <p:nvGrpSpPr>
        <p:cNvPr id="1" name=""/>
        <p:cNvGrpSpPr/>
        <p:nvPr/>
      </p:nvGrpSpPr>
      <p:grpSpPr>
        <a:xfrm>
          <a:off x="0" y="0"/>
          <a:ext cx="0" cy="0"/>
          <a:chOff x="0" y="0"/>
          <a:chExt cx="0" cy="0"/>
        </a:xfrm>
      </p:grpSpPr>
      <p:sp>
        <p:nvSpPr>
          <p:cNvPr id="5" name="Google Shape;119;p31">
            <a:extLst>
              <a:ext uri="{FF2B5EF4-FFF2-40B4-BE49-F238E27FC236}">
                <a16:creationId xmlns:a16="http://schemas.microsoft.com/office/drawing/2014/main" id="{0860525A-51A8-19B3-609B-A393D49ED36E}"/>
              </a:ext>
            </a:extLst>
          </p:cNvPr>
          <p:cNvSpPr/>
          <p:nvPr userDrawn="1"/>
        </p:nvSpPr>
        <p:spPr>
          <a:xfrm>
            <a:off x="2583306" y="1965768"/>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6" name="Google Shape;119;p31">
            <a:extLst>
              <a:ext uri="{FF2B5EF4-FFF2-40B4-BE49-F238E27FC236}">
                <a16:creationId xmlns:a16="http://schemas.microsoft.com/office/drawing/2014/main" id="{A5C98C8F-73A3-60FF-4F7A-43D39C4C5015}"/>
              </a:ext>
            </a:extLst>
          </p:cNvPr>
          <p:cNvSpPr/>
          <p:nvPr userDrawn="1"/>
        </p:nvSpPr>
        <p:spPr>
          <a:xfrm>
            <a:off x="4908909" y="1965768"/>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7" name="Google Shape;119;p31">
            <a:extLst>
              <a:ext uri="{FF2B5EF4-FFF2-40B4-BE49-F238E27FC236}">
                <a16:creationId xmlns:a16="http://schemas.microsoft.com/office/drawing/2014/main" id="{C93025C1-5EC4-DF99-D0E5-26BB6E46223C}"/>
              </a:ext>
            </a:extLst>
          </p:cNvPr>
          <p:cNvSpPr/>
          <p:nvPr userDrawn="1"/>
        </p:nvSpPr>
        <p:spPr>
          <a:xfrm>
            <a:off x="7234512" y="1965768"/>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0" name="Google Shape;119;p31">
            <a:extLst>
              <a:ext uri="{FF2B5EF4-FFF2-40B4-BE49-F238E27FC236}">
                <a16:creationId xmlns:a16="http://schemas.microsoft.com/office/drawing/2014/main" id="{034A2FD1-0744-1A5F-0257-45E4F79AE3DB}"/>
              </a:ext>
            </a:extLst>
          </p:cNvPr>
          <p:cNvSpPr/>
          <p:nvPr userDrawn="1"/>
        </p:nvSpPr>
        <p:spPr>
          <a:xfrm>
            <a:off x="9560115" y="1965768"/>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1" name="Google Shape;119;p31">
            <a:extLst>
              <a:ext uri="{FF2B5EF4-FFF2-40B4-BE49-F238E27FC236}">
                <a16:creationId xmlns:a16="http://schemas.microsoft.com/office/drawing/2014/main" id="{33626C83-138B-7A2E-1E88-04865ACD4483}"/>
              </a:ext>
            </a:extLst>
          </p:cNvPr>
          <p:cNvSpPr/>
          <p:nvPr userDrawn="1"/>
        </p:nvSpPr>
        <p:spPr>
          <a:xfrm>
            <a:off x="2583306" y="4019810"/>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2" name="Google Shape;119;p31">
            <a:extLst>
              <a:ext uri="{FF2B5EF4-FFF2-40B4-BE49-F238E27FC236}">
                <a16:creationId xmlns:a16="http://schemas.microsoft.com/office/drawing/2014/main" id="{025D67AC-691D-0219-6CF7-82CD8A183C3C}"/>
              </a:ext>
            </a:extLst>
          </p:cNvPr>
          <p:cNvSpPr/>
          <p:nvPr userDrawn="1"/>
        </p:nvSpPr>
        <p:spPr>
          <a:xfrm>
            <a:off x="4908909" y="4019810"/>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3" name="Google Shape;119;p31">
            <a:extLst>
              <a:ext uri="{FF2B5EF4-FFF2-40B4-BE49-F238E27FC236}">
                <a16:creationId xmlns:a16="http://schemas.microsoft.com/office/drawing/2014/main" id="{0B830585-77AA-5747-9C9E-11283054FF86}"/>
              </a:ext>
            </a:extLst>
          </p:cNvPr>
          <p:cNvSpPr/>
          <p:nvPr userDrawn="1"/>
        </p:nvSpPr>
        <p:spPr>
          <a:xfrm>
            <a:off x="7234512" y="4019810"/>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4" name="Google Shape;119;p31">
            <a:extLst>
              <a:ext uri="{FF2B5EF4-FFF2-40B4-BE49-F238E27FC236}">
                <a16:creationId xmlns:a16="http://schemas.microsoft.com/office/drawing/2014/main" id="{B2023D54-9186-1F7A-9A36-9767D5364592}"/>
              </a:ext>
            </a:extLst>
          </p:cNvPr>
          <p:cNvSpPr/>
          <p:nvPr userDrawn="1"/>
        </p:nvSpPr>
        <p:spPr>
          <a:xfrm>
            <a:off x="9560115" y="4019810"/>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DBC485AC-5001-91CF-73AD-A243BA77000B}"/>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5 column cool grey (tint) colored boxes</a:t>
            </a:r>
          </a:p>
        </p:txBody>
      </p:sp>
      <p:sp>
        <p:nvSpPr>
          <p:cNvPr id="3" name="Title 2">
            <a:extLst>
              <a:ext uri="{FF2B5EF4-FFF2-40B4-BE49-F238E27FC236}">
                <a16:creationId xmlns:a16="http://schemas.microsoft.com/office/drawing/2014/main" id="{0FB36E5F-E399-5806-9ABB-BE3BB818D733}"/>
              </a:ext>
            </a:extLst>
          </p:cNvPr>
          <p:cNvSpPr>
            <a:spLocks noGrp="1"/>
          </p:cNvSpPr>
          <p:nvPr>
            <p:ph type="title" hasCustomPrompt="1"/>
          </p:nvPr>
        </p:nvSpPr>
        <p:spPr>
          <a:xfrm>
            <a:off x="609600" y="824562"/>
            <a:ext cx="10113818"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672515800"/>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7_Title &amp; Bullets">
    <p:spTree>
      <p:nvGrpSpPr>
        <p:cNvPr id="1" name=""/>
        <p:cNvGrpSpPr/>
        <p:nvPr/>
      </p:nvGrpSpPr>
      <p:grpSpPr>
        <a:xfrm>
          <a:off x="0" y="0"/>
          <a:ext cx="0" cy="0"/>
          <a:chOff x="0" y="0"/>
          <a:chExt cx="0" cy="0"/>
        </a:xfrm>
      </p:grpSpPr>
      <p:sp>
        <p:nvSpPr>
          <p:cNvPr id="5" name="Google Shape;119;p31">
            <a:extLst>
              <a:ext uri="{FF2B5EF4-FFF2-40B4-BE49-F238E27FC236}">
                <a16:creationId xmlns:a16="http://schemas.microsoft.com/office/drawing/2014/main" id="{0860525A-51A8-19B3-609B-A393D49ED36E}"/>
              </a:ext>
            </a:extLst>
          </p:cNvPr>
          <p:cNvSpPr/>
          <p:nvPr userDrawn="1"/>
        </p:nvSpPr>
        <p:spPr>
          <a:xfrm>
            <a:off x="2583306" y="1965768"/>
            <a:ext cx="2015140" cy="1843264"/>
          </a:xfrm>
          <a:prstGeom prst="roundRect">
            <a:avLst>
              <a:gd name="adj" fmla="val 3163"/>
            </a:avLst>
          </a:prstGeom>
          <a:solidFill>
            <a:schemeClr val="bg1">
              <a:alpha val="50000"/>
            </a:schemeClr>
          </a:solidFill>
          <a:ln w="25400">
            <a:solidFill>
              <a:schemeClr val="accent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6" name="Google Shape;119;p31">
            <a:extLst>
              <a:ext uri="{FF2B5EF4-FFF2-40B4-BE49-F238E27FC236}">
                <a16:creationId xmlns:a16="http://schemas.microsoft.com/office/drawing/2014/main" id="{A5C98C8F-73A3-60FF-4F7A-43D39C4C5015}"/>
              </a:ext>
            </a:extLst>
          </p:cNvPr>
          <p:cNvSpPr/>
          <p:nvPr userDrawn="1"/>
        </p:nvSpPr>
        <p:spPr>
          <a:xfrm>
            <a:off x="4908909" y="1965768"/>
            <a:ext cx="2015140" cy="1843264"/>
          </a:xfrm>
          <a:prstGeom prst="roundRect">
            <a:avLst>
              <a:gd name="adj" fmla="val 3163"/>
            </a:avLst>
          </a:prstGeom>
          <a:solidFill>
            <a:schemeClr val="bg1">
              <a:alpha val="50000"/>
            </a:schemeClr>
          </a:solidFill>
          <a:ln w="25400">
            <a:solidFill>
              <a:schemeClr val="accent2"/>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7" name="Google Shape;119;p31">
            <a:extLst>
              <a:ext uri="{FF2B5EF4-FFF2-40B4-BE49-F238E27FC236}">
                <a16:creationId xmlns:a16="http://schemas.microsoft.com/office/drawing/2014/main" id="{C93025C1-5EC4-DF99-D0E5-26BB6E46223C}"/>
              </a:ext>
            </a:extLst>
          </p:cNvPr>
          <p:cNvSpPr/>
          <p:nvPr userDrawn="1"/>
        </p:nvSpPr>
        <p:spPr>
          <a:xfrm>
            <a:off x="7234512" y="1965768"/>
            <a:ext cx="2015140" cy="1843264"/>
          </a:xfrm>
          <a:prstGeom prst="roundRect">
            <a:avLst>
              <a:gd name="adj" fmla="val 3163"/>
            </a:avLst>
          </a:prstGeom>
          <a:solidFill>
            <a:schemeClr val="bg1">
              <a:alpha val="50000"/>
            </a:schemeClr>
          </a:solidFill>
          <a:ln w="25400">
            <a:solidFill>
              <a:schemeClr val="accent3"/>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0" name="Google Shape;119;p31">
            <a:extLst>
              <a:ext uri="{FF2B5EF4-FFF2-40B4-BE49-F238E27FC236}">
                <a16:creationId xmlns:a16="http://schemas.microsoft.com/office/drawing/2014/main" id="{034A2FD1-0744-1A5F-0257-45E4F79AE3DB}"/>
              </a:ext>
            </a:extLst>
          </p:cNvPr>
          <p:cNvSpPr/>
          <p:nvPr userDrawn="1"/>
        </p:nvSpPr>
        <p:spPr>
          <a:xfrm>
            <a:off x="7234512" y="4019810"/>
            <a:ext cx="2015140" cy="1843264"/>
          </a:xfrm>
          <a:prstGeom prst="roundRect">
            <a:avLst>
              <a:gd name="adj" fmla="val 3163"/>
            </a:avLst>
          </a:prstGeom>
          <a:solidFill>
            <a:schemeClr val="bg1">
              <a:alpha val="50000"/>
            </a:schemeClr>
          </a:solidFill>
          <a:ln w="25400">
            <a:solidFill>
              <a:schemeClr val="accent4"/>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1" name="Google Shape;119;p31">
            <a:extLst>
              <a:ext uri="{FF2B5EF4-FFF2-40B4-BE49-F238E27FC236}">
                <a16:creationId xmlns:a16="http://schemas.microsoft.com/office/drawing/2014/main" id="{33626C83-138B-7A2E-1E88-04865ACD4483}"/>
              </a:ext>
            </a:extLst>
          </p:cNvPr>
          <p:cNvSpPr/>
          <p:nvPr userDrawn="1"/>
        </p:nvSpPr>
        <p:spPr>
          <a:xfrm>
            <a:off x="2583306" y="4019810"/>
            <a:ext cx="2015140" cy="1843264"/>
          </a:xfrm>
          <a:prstGeom prst="roundRect">
            <a:avLst>
              <a:gd name="adj" fmla="val 3163"/>
            </a:avLst>
          </a:prstGeom>
          <a:solidFill>
            <a:schemeClr val="bg1">
              <a:alpha val="50000"/>
            </a:schemeClr>
          </a:solidFill>
          <a:ln w="25400">
            <a:solidFill>
              <a:schemeClr val="accent5"/>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2" name="Google Shape;119;p31">
            <a:extLst>
              <a:ext uri="{FF2B5EF4-FFF2-40B4-BE49-F238E27FC236}">
                <a16:creationId xmlns:a16="http://schemas.microsoft.com/office/drawing/2014/main" id="{025D67AC-691D-0219-6CF7-82CD8A183C3C}"/>
              </a:ext>
            </a:extLst>
          </p:cNvPr>
          <p:cNvSpPr/>
          <p:nvPr userDrawn="1"/>
        </p:nvSpPr>
        <p:spPr>
          <a:xfrm>
            <a:off x="4908909" y="4019810"/>
            <a:ext cx="2015140" cy="1843264"/>
          </a:xfrm>
          <a:prstGeom prst="roundRect">
            <a:avLst>
              <a:gd name="adj" fmla="val 3163"/>
            </a:avLst>
          </a:prstGeom>
          <a:solidFill>
            <a:schemeClr val="bg1">
              <a:alpha val="50000"/>
            </a:schemeClr>
          </a:solidFill>
          <a:ln w="25400">
            <a:solidFill>
              <a:schemeClr val="accent6"/>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DBC485AC-5001-91CF-73AD-A243BA77000B}"/>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5 column cool grey (tint) colored boxes</a:t>
            </a:r>
          </a:p>
        </p:txBody>
      </p:sp>
      <p:sp>
        <p:nvSpPr>
          <p:cNvPr id="3" name="Title 2">
            <a:extLst>
              <a:ext uri="{FF2B5EF4-FFF2-40B4-BE49-F238E27FC236}">
                <a16:creationId xmlns:a16="http://schemas.microsoft.com/office/drawing/2014/main" id="{0FB36E5F-E399-5806-9ABB-BE3BB818D733}"/>
              </a:ext>
            </a:extLst>
          </p:cNvPr>
          <p:cNvSpPr>
            <a:spLocks noGrp="1"/>
          </p:cNvSpPr>
          <p:nvPr>
            <p:ph type="title" hasCustomPrompt="1"/>
          </p:nvPr>
        </p:nvSpPr>
        <p:spPr>
          <a:xfrm>
            <a:off x="609600" y="824562"/>
            <a:ext cx="10113818"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398902154"/>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3_Title &amp; Bullets">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16C4DCD-E37F-55F5-A767-0037462E6283}"/>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Miscellaneous Art Elements</a:t>
            </a:r>
          </a:p>
        </p:txBody>
      </p:sp>
      <p:sp>
        <p:nvSpPr>
          <p:cNvPr id="29" name="Google Shape;119;p31">
            <a:extLst>
              <a:ext uri="{FF2B5EF4-FFF2-40B4-BE49-F238E27FC236}">
                <a16:creationId xmlns:a16="http://schemas.microsoft.com/office/drawing/2014/main" id="{C95D6A9C-C2C0-F516-FC66-4156A8DE5803}"/>
              </a:ext>
            </a:extLst>
          </p:cNvPr>
          <p:cNvSpPr/>
          <p:nvPr userDrawn="1"/>
        </p:nvSpPr>
        <p:spPr>
          <a:xfrm>
            <a:off x="609600" y="4592622"/>
            <a:ext cx="3197915" cy="647700"/>
          </a:xfrm>
          <a:prstGeom prst="roundRect">
            <a:avLst>
              <a:gd name="adj" fmla="val 0"/>
            </a:avLst>
          </a:prstGeom>
          <a:solidFill>
            <a:srgbClr val="C8D5DC">
              <a:alpha val="50000"/>
            </a:srgbClr>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cxnSp>
        <p:nvCxnSpPr>
          <p:cNvPr id="30" name="Straight Connector 29">
            <a:extLst>
              <a:ext uri="{FF2B5EF4-FFF2-40B4-BE49-F238E27FC236}">
                <a16:creationId xmlns:a16="http://schemas.microsoft.com/office/drawing/2014/main" id="{DD130116-65C4-B493-BA3A-5CB10AE28864}"/>
              </a:ext>
            </a:extLst>
          </p:cNvPr>
          <p:cNvCxnSpPr/>
          <p:nvPr userDrawn="1"/>
        </p:nvCxnSpPr>
        <p:spPr>
          <a:xfrm>
            <a:off x="609600" y="4592622"/>
            <a:ext cx="3197915"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1" name="Google Shape;119;p31">
            <a:extLst>
              <a:ext uri="{FF2B5EF4-FFF2-40B4-BE49-F238E27FC236}">
                <a16:creationId xmlns:a16="http://schemas.microsoft.com/office/drawing/2014/main" id="{53C5D5A3-EA81-66A9-216C-AC02CDF91A94}"/>
              </a:ext>
            </a:extLst>
          </p:cNvPr>
          <p:cNvSpPr/>
          <p:nvPr userDrawn="1"/>
        </p:nvSpPr>
        <p:spPr>
          <a:xfrm>
            <a:off x="4661095" y="4592622"/>
            <a:ext cx="3197915" cy="647700"/>
          </a:xfrm>
          <a:prstGeom prst="roundRect">
            <a:avLst>
              <a:gd name="adj" fmla="val 0"/>
            </a:avLst>
          </a:prstGeom>
          <a:solidFill>
            <a:srgbClr val="C8D5DC">
              <a:alpha val="50000"/>
            </a:srgbClr>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cxnSp>
        <p:nvCxnSpPr>
          <p:cNvPr id="32" name="Straight Connector 31">
            <a:extLst>
              <a:ext uri="{FF2B5EF4-FFF2-40B4-BE49-F238E27FC236}">
                <a16:creationId xmlns:a16="http://schemas.microsoft.com/office/drawing/2014/main" id="{40A91939-A9B1-127E-08B5-65356776C75B}"/>
              </a:ext>
            </a:extLst>
          </p:cNvPr>
          <p:cNvCxnSpPr/>
          <p:nvPr userDrawn="1"/>
        </p:nvCxnSpPr>
        <p:spPr>
          <a:xfrm>
            <a:off x="4661095" y="4592622"/>
            <a:ext cx="3197915"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3" name="Google Shape;119;p31">
            <a:extLst>
              <a:ext uri="{FF2B5EF4-FFF2-40B4-BE49-F238E27FC236}">
                <a16:creationId xmlns:a16="http://schemas.microsoft.com/office/drawing/2014/main" id="{4876B3A8-0CBE-7369-23B8-9A9D2913434D}"/>
              </a:ext>
            </a:extLst>
          </p:cNvPr>
          <p:cNvSpPr/>
          <p:nvPr userDrawn="1"/>
        </p:nvSpPr>
        <p:spPr>
          <a:xfrm>
            <a:off x="8389033" y="4592622"/>
            <a:ext cx="3197915" cy="647700"/>
          </a:xfrm>
          <a:prstGeom prst="roundRect">
            <a:avLst>
              <a:gd name="adj" fmla="val 0"/>
            </a:avLst>
          </a:prstGeom>
          <a:solidFill>
            <a:srgbClr val="C8D5DC">
              <a:alpha val="50000"/>
            </a:srgbClr>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cxnSp>
        <p:nvCxnSpPr>
          <p:cNvPr id="34" name="Straight Connector 33">
            <a:extLst>
              <a:ext uri="{FF2B5EF4-FFF2-40B4-BE49-F238E27FC236}">
                <a16:creationId xmlns:a16="http://schemas.microsoft.com/office/drawing/2014/main" id="{7F63F55C-8A12-58BD-869A-47FC23FB1442}"/>
              </a:ext>
            </a:extLst>
          </p:cNvPr>
          <p:cNvCxnSpPr/>
          <p:nvPr userDrawn="1"/>
        </p:nvCxnSpPr>
        <p:spPr>
          <a:xfrm>
            <a:off x="8389033" y="4592622"/>
            <a:ext cx="3197915"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5" name="Round Same Side Corner Rectangle 34">
            <a:extLst>
              <a:ext uri="{FF2B5EF4-FFF2-40B4-BE49-F238E27FC236}">
                <a16:creationId xmlns:a16="http://schemas.microsoft.com/office/drawing/2014/main" id="{9CC952F5-6A1F-D1AF-1BB1-B8F6DC4CD15B}"/>
              </a:ext>
            </a:extLst>
          </p:cNvPr>
          <p:cNvSpPr/>
          <p:nvPr userDrawn="1"/>
        </p:nvSpPr>
        <p:spPr>
          <a:xfrm rot="16200000">
            <a:off x="5173971" y="-2287964"/>
            <a:ext cx="1835744" cy="10981114"/>
          </a:xfrm>
          <a:prstGeom prst="round2SameRect">
            <a:avLst>
              <a:gd name="adj1" fmla="val 8395"/>
              <a:gd name="adj2" fmla="val 595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36" name="Straight Connector 35">
            <a:extLst>
              <a:ext uri="{FF2B5EF4-FFF2-40B4-BE49-F238E27FC236}">
                <a16:creationId xmlns:a16="http://schemas.microsoft.com/office/drawing/2014/main" id="{FAD845C8-0EB1-8A3C-2B5F-C8C0B68479B4}"/>
              </a:ext>
            </a:extLst>
          </p:cNvPr>
          <p:cNvCxnSpPr/>
          <p:nvPr userDrawn="1"/>
        </p:nvCxnSpPr>
        <p:spPr>
          <a:xfrm>
            <a:off x="4267200" y="2440593"/>
            <a:ext cx="0" cy="15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2E04F3E-B8A3-11EE-3BA4-DF5080FD51CE}"/>
              </a:ext>
            </a:extLst>
          </p:cNvPr>
          <p:cNvCxnSpPr/>
          <p:nvPr userDrawn="1"/>
        </p:nvCxnSpPr>
        <p:spPr>
          <a:xfrm>
            <a:off x="7879449" y="2440593"/>
            <a:ext cx="0" cy="15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093A429-097C-8494-39E4-E5610700E760}"/>
              </a:ext>
            </a:extLst>
          </p:cNvPr>
          <p:cNvSpPr>
            <a:spLocks noGrp="1"/>
          </p:cNvSpPr>
          <p:nvPr>
            <p:ph type="title" hasCustomPrompt="1"/>
          </p:nvPr>
        </p:nvSpPr>
        <p:spPr>
          <a:xfrm>
            <a:off x="609600" y="824562"/>
            <a:ext cx="10149444"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3176273080"/>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4_Title &amp; Bullets">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05D8D32-03A1-5446-5E15-2A4ABF03C6CC}"/>
              </a:ext>
            </a:extLst>
          </p:cNvPr>
          <p:cNvCxnSpPr>
            <a:cxnSpLocks/>
          </p:cNvCxnSpPr>
          <p:nvPr userDrawn="1"/>
        </p:nvCxnSpPr>
        <p:spPr>
          <a:xfrm>
            <a:off x="609600" y="1949369"/>
            <a:ext cx="215218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24F7EDC-3185-A73D-F807-95FC79589614}"/>
              </a:ext>
            </a:extLst>
          </p:cNvPr>
          <p:cNvCxnSpPr>
            <a:cxnSpLocks/>
          </p:cNvCxnSpPr>
          <p:nvPr userDrawn="1"/>
        </p:nvCxnSpPr>
        <p:spPr>
          <a:xfrm>
            <a:off x="3489960" y="1949369"/>
            <a:ext cx="209122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000C725-E3A1-C832-C675-54BEBA0BD30D}"/>
              </a:ext>
            </a:extLst>
          </p:cNvPr>
          <p:cNvCxnSpPr>
            <a:cxnSpLocks/>
          </p:cNvCxnSpPr>
          <p:nvPr userDrawn="1"/>
        </p:nvCxnSpPr>
        <p:spPr>
          <a:xfrm>
            <a:off x="6400800" y="1949369"/>
            <a:ext cx="215218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CAAAE8C-EF3B-53A1-1ABC-4FCB1F4E7D25}"/>
              </a:ext>
            </a:extLst>
          </p:cNvPr>
          <p:cNvCxnSpPr>
            <a:cxnSpLocks/>
          </p:cNvCxnSpPr>
          <p:nvPr userDrawn="1"/>
        </p:nvCxnSpPr>
        <p:spPr>
          <a:xfrm>
            <a:off x="9343858" y="1949369"/>
            <a:ext cx="2238542"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88820D8-C821-64E3-F0C7-4CF3AEE12FA5}"/>
              </a:ext>
            </a:extLst>
          </p:cNvPr>
          <p:cNvCxnSpPr>
            <a:cxnSpLocks/>
          </p:cNvCxnSpPr>
          <p:nvPr userDrawn="1"/>
        </p:nvCxnSpPr>
        <p:spPr>
          <a:xfrm>
            <a:off x="559126" y="2792597"/>
            <a:ext cx="306379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B9AD73-BA52-36EC-76CE-F7A8F264F7CB}"/>
              </a:ext>
            </a:extLst>
          </p:cNvPr>
          <p:cNvCxnSpPr>
            <a:cxnSpLocks/>
          </p:cNvCxnSpPr>
          <p:nvPr userDrawn="1"/>
        </p:nvCxnSpPr>
        <p:spPr>
          <a:xfrm>
            <a:off x="559126" y="3570184"/>
            <a:ext cx="3063795"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ABABA1D-9930-D626-F6DE-4098C1F99A4F}"/>
              </a:ext>
            </a:extLst>
          </p:cNvPr>
          <p:cNvCxnSpPr>
            <a:cxnSpLocks/>
          </p:cNvCxnSpPr>
          <p:nvPr userDrawn="1"/>
        </p:nvCxnSpPr>
        <p:spPr>
          <a:xfrm>
            <a:off x="4414688" y="2792597"/>
            <a:ext cx="307614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D29AEA-28DD-996B-C346-4CFBD78C15C3}"/>
              </a:ext>
            </a:extLst>
          </p:cNvPr>
          <p:cNvCxnSpPr>
            <a:cxnSpLocks/>
          </p:cNvCxnSpPr>
          <p:nvPr userDrawn="1"/>
        </p:nvCxnSpPr>
        <p:spPr>
          <a:xfrm>
            <a:off x="4414688" y="3570184"/>
            <a:ext cx="3076145"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17E116-25EF-AD70-6D9A-8BB2A4B0B29E}"/>
              </a:ext>
            </a:extLst>
          </p:cNvPr>
          <p:cNvCxnSpPr>
            <a:cxnSpLocks/>
          </p:cNvCxnSpPr>
          <p:nvPr userDrawn="1"/>
        </p:nvCxnSpPr>
        <p:spPr>
          <a:xfrm>
            <a:off x="8291332" y="2792597"/>
            <a:ext cx="3067413"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353792A-D026-CA81-3933-E4FD3B277707}"/>
              </a:ext>
            </a:extLst>
          </p:cNvPr>
          <p:cNvCxnSpPr>
            <a:cxnSpLocks/>
          </p:cNvCxnSpPr>
          <p:nvPr userDrawn="1"/>
        </p:nvCxnSpPr>
        <p:spPr>
          <a:xfrm>
            <a:off x="8291332" y="3570184"/>
            <a:ext cx="3067413"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16C4DCD-E37F-55F5-A767-0037462E6283}"/>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Colored Rules for 4 Columns</a:t>
            </a:r>
          </a:p>
        </p:txBody>
      </p:sp>
      <p:sp>
        <p:nvSpPr>
          <p:cNvPr id="21" name="TextBox 20">
            <a:extLst>
              <a:ext uri="{FF2B5EF4-FFF2-40B4-BE49-F238E27FC236}">
                <a16:creationId xmlns:a16="http://schemas.microsoft.com/office/drawing/2014/main" id="{3937B4D9-B6B8-C12A-811A-ADF6E8D45054}"/>
              </a:ext>
            </a:extLst>
          </p:cNvPr>
          <p:cNvSpPr txBox="1"/>
          <p:nvPr userDrawn="1"/>
        </p:nvSpPr>
        <p:spPr>
          <a:xfrm>
            <a:off x="609600" y="2338086"/>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Colored Rules for 3 or 6 Columns</a:t>
            </a:r>
          </a:p>
        </p:txBody>
      </p:sp>
      <p:cxnSp>
        <p:nvCxnSpPr>
          <p:cNvPr id="22" name="Straight Connector 21">
            <a:extLst>
              <a:ext uri="{FF2B5EF4-FFF2-40B4-BE49-F238E27FC236}">
                <a16:creationId xmlns:a16="http://schemas.microsoft.com/office/drawing/2014/main" id="{844562E4-AF9D-2F33-C65E-D963D4491444}"/>
              </a:ext>
            </a:extLst>
          </p:cNvPr>
          <p:cNvCxnSpPr>
            <a:cxnSpLocks/>
          </p:cNvCxnSpPr>
          <p:nvPr userDrawn="1"/>
        </p:nvCxnSpPr>
        <p:spPr>
          <a:xfrm>
            <a:off x="609600" y="4218007"/>
            <a:ext cx="10972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AF9C56-394F-032E-9254-6FA238A22EE4}"/>
              </a:ext>
            </a:extLst>
          </p:cNvPr>
          <p:cNvCxnSpPr>
            <a:cxnSpLocks/>
          </p:cNvCxnSpPr>
          <p:nvPr userDrawn="1"/>
        </p:nvCxnSpPr>
        <p:spPr>
          <a:xfrm>
            <a:off x="609600" y="4556889"/>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457705-0B51-2E6D-A790-92003FCF363C}"/>
              </a:ext>
            </a:extLst>
          </p:cNvPr>
          <p:cNvCxnSpPr>
            <a:cxnSpLocks/>
          </p:cNvCxnSpPr>
          <p:nvPr userDrawn="1"/>
        </p:nvCxnSpPr>
        <p:spPr>
          <a:xfrm>
            <a:off x="609600" y="4884194"/>
            <a:ext cx="109728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7532ECD-A899-B627-E734-62352B50F3A7}"/>
              </a:ext>
            </a:extLst>
          </p:cNvPr>
          <p:cNvCxnSpPr>
            <a:cxnSpLocks/>
          </p:cNvCxnSpPr>
          <p:nvPr userDrawn="1"/>
        </p:nvCxnSpPr>
        <p:spPr>
          <a:xfrm>
            <a:off x="609600" y="5155557"/>
            <a:ext cx="109728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260DB3-6F8B-3B7B-BA1F-F91FA7C7533D}"/>
              </a:ext>
            </a:extLst>
          </p:cNvPr>
          <p:cNvCxnSpPr>
            <a:cxnSpLocks/>
          </p:cNvCxnSpPr>
          <p:nvPr userDrawn="1"/>
        </p:nvCxnSpPr>
        <p:spPr>
          <a:xfrm>
            <a:off x="609600" y="5494439"/>
            <a:ext cx="1097280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EF349D3-5AE9-FC18-F0CE-62AF266C1739}"/>
              </a:ext>
            </a:extLst>
          </p:cNvPr>
          <p:cNvCxnSpPr>
            <a:cxnSpLocks/>
          </p:cNvCxnSpPr>
          <p:nvPr userDrawn="1"/>
        </p:nvCxnSpPr>
        <p:spPr>
          <a:xfrm>
            <a:off x="609600" y="5821744"/>
            <a:ext cx="109728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9281CF8-6CE3-580A-42AC-0F273EBA8E7C}"/>
              </a:ext>
            </a:extLst>
          </p:cNvPr>
          <p:cNvSpPr txBox="1"/>
          <p:nvPr userDrawn="1"/>
        </p:nvSpPr>
        <p:spPr>
          <a:xfrm>
            <a:off x="609600" y="3781123"/>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Full Width Colored Rules</a:t>
            </a:r>
          </a:p>
        </p:txBody>
      </p:sp>
      <p:sp>
        <p:nvSpPr>
          <p:cNvPr id="5" name="Title 4">
            <a:extLst>
              <a:ext uri="{FF2B5EF4-FFF2-40B4-BE49-F238E27FC236}">
                <a16:creationId xmlns:a16="http://schemas.microsoft.com/office/drawing/2014/main" id="{056F6376-9768-443F-4D6A-7A914CB3CF3E}"/>
              </a:ext>
            </a:extLst>
          </p:cNvPr>
          <p:cNvSpPr>
            <a:spLocks noGrp="1"/>
          </p:cNvSpPr>
          <p:nvPr>
            <p:ph type="title" hasCustomPrompt="1"/>
          </p:nvPr>
        </p:nvSpPr>
        <p:spPr>
          <a:xfrm>
            <a:off x="609600" y="824562"/>
            <a:ext cx="10410701"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2831618015"/>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83086670"/>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Blank Copyright Only">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2BEEC746-17BA-4875-985D-9F5B113BC058}"/>
              </a:ext>
            </a:extLst>
          </p:cNvPr>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800" b="0" i="0">
                <a:solidFill>
                  <a:schemeClr val="tx1">
                    <a:tint val="75000"/>
                  </a:schemeClr>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92CEAE01-8A3C-4463-AE92-56D23BC2A479}"/>
              </a:ext>
            </a:extLst>
          </p:cNvPr>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B434236-61EB-498D-B91C-BE3619E4B336}" type="slidenum">
              <a:rPr lang="en-US" smtClean="0"/>
              <a:pPr/>
              <a:t>‹#›</a:t>
            </a:fld>
            <a:endParaRPr lang="en-US"/>
          </a:p>
        </p:txBody>
      </p:sp>
    </p:spTree>
    <p:extLst>
      <p:ext uri="{BB962C8B-B14F-4D97-AF65-F5344CB8AC3E}">
        <p14:creationId xmlns:p14="http://schemas.microsoft.com/office/powerpoint/2010/main" val="36258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and Content - 1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3D8D0F-2138-BFAB-7094-749419377BEA}"/>
              </a:ext>
            </a:extLst>
          </p:cNvPr>
          <p:cNvSpPr/>
          <p:nvPr userDrawn="1"/>
        </p:nvSpPr>
        <p:spPr>
          <a:xfrm>
            <a:off x="0" y="185738"/>
            <a:ext cx="12192000" cy="66722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532465"/>
            <a:ext cx="10508527" cy="4351338"/>
          </a:xfrm>
        </p:spPr>
        <p:txBody>
          <a:bodyPr lIns="0" tIns="0" rIns="0" bIns="0">
            <a:noAutofit/>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505572"/>
            <a:ext cx="10972800" cy="498598"/>
          </a:xfrm>
        </p:spPr>
        <p:txBody>
          <a:bodyPr wrap="square">
            <a:spAutoFit/>
          </a:bodyPr>
          <a:lstStyle>
            <a:lvl1pPr>
              <a:defRPr sz="3600" b="0" i="0" spc="0" baseline="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30902124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IJ Template - 6 CENTER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3721725" y="3227696"/>
            <a:ext cx="141224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3721725" y="4133351"/>
            <a:ext cx="140208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5286365" y="3227696"/>
            <a:ext cx="143256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5286365" y="4153671"/>
            <a:ext cx="142240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6871325" y="3227696"/>
            <a:ext cx="143256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6881485" y="4133351"/>
            <a:ext cx="1402080" cy="762817"/>
          </a:xfrm>
        </p:spPr>
        <p:txBody>
          <a:bodyPr anchor="ctr" anchorCtr="0">
            <a:noAutofit/>
          </a:bodyPr>
          <a:lstStyle>
            <a:lvl1pPr marL="0" indent="0" algn="ctr">
              <a:lnSpc>
                <a:spcPct val="100000"/>
              </a:lnSpc>
              <a:spcBef>
                <a:spcPts val="30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759025" y="1528763"/>
            <a:ext cx="2112963" cy="520700"/>
          </a:xfrm>
        </p:spPr>
        <p:txBody>
          <a:bodyPr anchor="ctr" anchorCtr="0">
            <a:normAutofit/>
          </a:bodyPr>
          <a:lstStyle>
            <a:lvl1pPr marL="0" indent="0">
              <a:buNone/>
              <a:defRPr sz="1200" b="1"/>
            </a:lvl1pPr>
          </a:lstStyle>
          <a:p>
            <a:pPr lvl="0"/>
            <a:r>
              <a:rPr lang="en-US" dirty="0"/>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3328604" y="1528763"/>
            <a:ext cx="2112963" cy="520700"/>
          </a:xfrm>
        </p:spPr>
        <p:txBody>
          <a:bodyPr anchor="ctr" anchorCtr="0">
            <a:normAutofit/>
          </a:bodyPr>
          <a:lstStyle>
            <a:lvl1pPr marL="0" indent="0">
              <a:buNone/>
              <a:defRPr sz="1200" b="1"/>
            </a:lvl1pPr>
          </a:lstStyle>
          <a:p>
            <a:pPr lvl="0"/>
            <a:r>
              <a:rPr lang="en-US" dirty="0"/>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8849728" y="1528763"/>
            <a:ext cx="2112963" cy="520700"/>
          </a:xfrm>
        </p:spPr>
        <p:txBody>
          <a:bodyPr anchor="ctr" anchorCtr="0">
            <a:normAutofit/>
          </a:bodyPr>
          <a:lstStyle>
            <a:lvl1pPr marL="0" indent="0">
              <a:buNone/>
              <a:defRPr sz="1200" b="1"/>
            </a:lvl1pPr>
          </a:lstStyle>
          <a:p>
            <a:pPr lvl="0"/>
            <a:r>
              <a:rPr lang="en-US" dirty="0"/>
              <a:t>ADD WEEK PERIOD HERE</a:t>
            </a:r>
          </a:p>
        </p:txBody>
      </p:sp>
      <p:sp>
        <p:nvSpPr>
          <p:cNvPr id="2" name="Text Placeholder 3">
            <a:extLst>
              <a:ext uri="{FF2B5EF4-FFF2-40B4-BE49-F238E27FC236}">
                <a16:creationId xmlns:a16="http://schemas.microsoft.com/office/drawing/2014/main" id="{68CD165F-19A5-68D7-3211-87E351F89288}"/>
              </a:ext>
            </a:extLst>
          </p:cNvPr>
          <p:cNvSpPr>
            <a:spLocks noGrp="1"/>
          </p:cNvSpPr>
          <p:nvPr>
            <p:ph type="body" sz="quarter" idx="28" hasCustomPrompt="1"/>
          </p:nvPr>
        </p:nvSpPr>
        <p:spPr>
          <a:xfrm>
            <a:off x="749300" y="2117725"/>
            <a:ext cx="2430463" cy="295275"/>
          </a:xfrm>
        </p:spPr>
        <p:txBody>
          <a:bodyPr anchor="ctr" anchorCtr="0">
            <a:normAutofit/>
          </a:bodyPr>
          <a:lstStyle>
            <a:lvl1pPr marL="0" indent="0" algn="ctr">
              <a:buNone/>
              <a:defRPr sz="1350" b="1">
                <a:solidFill>
                  <a:schemeClr val="bg1"/>
                </a:solidFill>
              </a:defRPr>
            </a:lvl1pPr>
          </a:lstStyle>
          <a:p>
            <a:pPr lvl="0"/>
            <a:r>
              <a:rPr lang="en-US" dirty="0"/>
              <a:t>Editable</a:t>
            </a:r>
          </a:p>
        </p:txBody>
      </p:sp>
      <p:sp>
        <p:nvSpPr>
          <p:cNvPr id="3" name="Text Placeholder 2">
            <a:extLst>
              <a:ext uri="{FF2B5EF4-FFF2-40B4-BE49-F238E27FC236}">
                <a16:creationId xmlns:a16="http://schemas.microsoft.com/office/drawing/2014/main" id="{D87A5FEC-C947-9D63-0B06-1D7E78860DAA}"/>
              </a:ext>
            </a:extLst>
          </p:cNvPr>
          <p:cNvSpPr>
            <a:spLocks noGrp="1"/>
          </p:cNvSpPr>
          <p:nvPr>
            <p:ph type="body" sz="quarter" idx="17"/>
          </p:nvPr>
        </p:nvSpPr>
        <p:spPr>
          <a:xfrm>
            <a:off x="9753599" y="4365424"/>
            <a:ext cx="1618575" cy="636442"/>
          </a:xfrm>
        </p:spPr>
        <p:txBody>
          <a:bodyPr anchor="ctr" anchorCtr="0">
            <a:noAutofit/>
          </a:bodyPr>
          <a:lstStyle>
            <a:lvl1pPr marL="0" indent="0">
              <a:buNone/>
              <a:defRPr sz="1000" b="0"/>
            </a:lvl1pPr>
            <a:lvl2pPr marL="11113" indent="0">
              <a:spcBef>
                <a:spcPts val="0"/>
              </a:spcBef>
              <a:buNone/>
              <a:tabLst/>
              <a:defRPr sz="1000" i="1"/>
            </a:lvl2pPr>
            <a:lvl3pPr marL="914400" indent="0">
              <a:buNone/>
              <a:defRPr sz="1000"/>
            </a:lvl3pPr>
            <a:lvl4pPr marL="1371600" indent="0">
              <a:buNone/>
              <a:defRPr sz="900"/>
            </a:lvl4pPr>
            <a:lvl5pPr marL="1828800" indent="0">
              <a:buNone/>
              <a:defRPr sz="900"/>
            </a:lvl5pPr>
          </a:lstStyle>
          <a:p>
            <a:pPr lvl="0"/>
            <a:r>
              <a:rPr lang="en-US" dirty="0"/>
              <a:t>Click to edit Master text styles</a:t>
            </a:r>
          </a:p>
          <a:p>
            <a:pPr lvl="1"/>
            <a:r>
              <a:rPr lang="en-US" dirty="0"/>
              <a:t>Second level</a:t>
            </a:r>
          </a:p>
        </p:txBody>
      </p:sp>
      <p:sp>
        <p:nvSpPr>
          <p:cNvPr id="4" name="Text Placeholder 2">
            <a:extLst>
              <a:ext uri="{FF2B5EF4-FFF2-40B4-BE49-F238E27FC236}">
                <a16:creationId xmlns:a16="http://schemas.microsoft.com/office/drawing/2014/main" id="{693DF8D4-B291-AFA7-0C4B-1897738D28BE}"/>
              </a:ext>
            </a:extLst>
          </p:cNvPr>
          <p:cNvSpPr>
            <a:spLocks noGrp="1"/>
          </p:cNvSpPr>
          <p:nvPr>
            <p:ph type="body" sz="quarter" idx="12"/>
          </p:nvPr>
        </p:nvSpPr>
        <p:spPr>
          <a:xfrm>
            <a:off x="1377990" y="3509744"/>
            <a:ext cx="1447443" cy="480507"/>
          </a:xfrm>
        </p:spPr>
        <p:txBody>
          <a:bodyPr anchor="ctr" anchorCtr="0">
            <a:noAutofit/>
          </a:bodyPr>
          <a:lstStyle>
            <a:lvl1pPr marL="0" indent="0">
              <a:buNone/>
              <a:defRPr sz="1000" b="0"/>
            </a:lvl1pPr>
            <a:lvl2pPr marL="11113" indent="0">
              <a:spcBef>
                <a:spcPts val="0"/>
              </a:spcBef>
              <a:buNone/>
              <a:tabLst/>
              <a:defRPr sz="1000" b="0"/>
            </a:lvl2pPr>
            <a:lvl3pPr marL="914400" indent="0">
              <a:buNone/>
              <a:defRPr sz="1000"/>
            </a:lvl3pPr>
            <a:lvl4pPr marL="1371600" indent="0">
              <a:buNone/>
              <a:defRPr sz="900"/>
            </a:lvl4pPr>
            <a:lvl5pPr marL="1828800" indent="0">
              <a:buNone/>
              <a:defRPr sz="900"/>
            </a:lvl5pPr>
          </a:lstStyle>
          <a:p>
            <a:pPr lvl="0"/>
            <a:r>
              <a:rPr lang="en-US" dirty="0"/>
              <a:t>Click to edit Master text styles</a:t>
            </a:r>
          </a:p>
          <a:p>
            <a:pPr lvl="1"/>
            <a:r>
              <a:rPr lang="en-US" dirty="0"/>
              <a:t>Second level</a:t>
            </a:r>
          </a:p>
        </p:txBody>
      </p:sp>
      <p:sp>
        <p:nvSpPr>
          <p:cNvPr id="8" name="Text Placeholder 2">
            <a:extLst>
              <a:ext uri="{FF2B5EF4-FFF2-40B4-BE49-F238E27FC236}">
                <a16:creationId xmlns:a16="http://schemas.microsoft.com/office/drawing/2014/main" id="{7D48630A-06AB-5F6C-F00E-65BBF3D5F1F5}"/>
              </a:ext>
            </a:extLst>
          </p:cNvPr>
          <p:cNvSpPr>
            <a:spLocks noGrp="1"/>
          </p:cNvSpPr>
          <p:nvPr>
            <p:ph type="body" sz="quarter" idx="13"/>
          </p:nvPr>
        </p:nvSpPr>
        <p:spPr>
          <a:xfrm>
            <a:off x="1377990" y="4176296"/>
            <a:ext cx="1447443" cy="478802"/>
          </a:xfrm>
        </p:spPr>
        <p:txBody>
          <a:bodyPr anchor="ctr" anchorCtr="0">
            <a:noAutofit/>
          </a:bodyPr>
          <a:lstStyle>
            <a:lvl1pPr marL="0" indent="0">
              <a:buNone/>
              <a:defRPr sz="1000" b="0"/>
            </a:lvl1pPr>
            <a:lvl2pPr marL="11113" indent="0">
              <a:spcBef>
                <a:spcPts val="0"/>
              </a:spcBef>
              <a:buNone/>
              <a:tabLst/>
              <a:defRPr sz="1000" b="0"/>
            </a:lvl2pPr>
            <a:lvl3pPr marL="914400" indent="0">
              <a:buNone/>
              <a:defRPr sz="1000"/>
            </a:lvl3pPr>
            <a:lvl4pPr marL="1371600" indent="0">
              <a:buNone/>
              <a:defRPr sz="900"/>
            </a:lvl4pPr>
            <a:lvl5pPr marL="1828800" indent="0">
              <a:buNone/>
              <a:defRPr sz="900"/>
            </a:lvl5pPr>
          </a:lstStyle>
          <a:p>
            <a:pPr lvl="0"/>
            <a:r>
              <a:rPr lang="en-US" dirty="0"/>
              <a:t>Click to edit Master text styles</a:t>
            </a:r>
          </a:p>
          <a:p>
            <a:pPr lvl="1"/>
            <a:r>
              <a:rPr lang="en-US" dirty="0"/>
              <a:t>Second level</a:t>
            </a:r>
          </a:p>
        </p:txBody>
      </p:sp>
      <p:sp>
        <p:nvSpPr>
          <p:cNvPr id="12" name="Text Placeholder 10">
            <a:extLst>
              <a:ext uri="{FF2B5EF4-FFF2-40B4-BE49-F238E27FC236}">
                <a16:creationId xmlns:a16="http://schemas.microsoft.com/office/drawing/2014/main" id="{0FF40DD3-F1FC-33AC-7157-D4B4E5E6188C}"/>
              </a:ext>
            </a:extLst>
          </p:cNvPr>
          <p:cNvSpPr>
            <a:spLocks noGrp="1"/>
          </p:cNvSpPr>
          <p:nvPr>
            <p:ph type="body" sz="quarter" idx="29" hasCustomPrompt="1"/>
          </p:nvPr>
        </p:nvSpPr>
        <p:spPr>
          <a:xfrm>
            <a:off x="612648" y="493776"/>
            <a:ext cx="10215135" cy="762000"/>
          </a:xfrm>
        </p:spPr>
        <p:txBody>
          <a:bodyPr>
            <a:noAutofit/>
          </a:bodyPr>
          <a:lstStyle>
            <a:lvl1pPr marL="0" indent="0">
              <a:lnSpc>
                <a:spcPct val="90000"/>
              </a:lnSpc>
              <a:buNone/>
              <a:defRPr sz="3600" b="0" i="0">
                <a:latin typeface="Times New Roman" panose="02020603050405020304" pitchFamily="18" charset="0"/>
              </a:defRPr>
            </a:lvl1pPr>
            <a:lvl2pPr marL="0" indent="0">
              <a:lnSpc>
                <a:spcPct val="100000"/>
              </a:lnSpc>
              <a:spcBef>
                <a:spcPts val="0"/>
              </a:spcBef>
              <a:buNone/>
              <a:tabLst/>
              <a:defRPr sz="2400" b="1">
                <a:solidFill>
                  <a:schemeClr val="accent1"/>
                </a:solidFill>
              </a:defRPr>
            </a:lvl2pPr>
          </a:lstStyle>
          <a:p>
            <a:pPr lvl="0"/>
            <a:r>
              <a:rPr lang="en-US" dirty="0"/>
              <a:t>Product Course name here</a:t>
            </a:r>
          </a:p>
          <a:p>
            <a:pPr lvl="1"/>
            <a:r>
              <a:rPr lang="en-US" dirty="0"/>
              <a:t>IJ TYPE</a:t>
            </a:r>
          </a:p>
        </p:txBody>
      </p:sp>
    </p:spTree>
    <p:extLst>
      <p:ext uri="{BB962C8B-B14F-4D97-AF65-F5344CB8AC3E}">
        <p14:creationId xmlns:p14="http://schemas.microsoft.com/office/powerpoint/2010/main" val="1111826947"/>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495300"/>
            <a:ext cx="10829365" cy="647700"/>
          </a:xfrm>
        </p:spPr>
        <p:txBody>
          <a:bodyPr anchor="t" anchorCtr="0">
            <a:noAutofit/>
          </a:bodyPr>
          <a:lstStyle>
            <a:lvl1pPr>
              <a:defRPr sz="29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631748" y="2562613"/>
            <a:ext cx="3087636" cy="864937"/>
          </a:xfrm>
        </p:spPr>
        <p:txBody>
          <a:bodyPr>
            <a:noAutofit/>
          </a:bodyPr>
          <a:lstStyle>
            <a:lvl1pPr marL="176213" indent="-176213">
              <a:lnSpc>
                <a:spcPct val="95000"/>
              </a:lnSpc>
              <a:spcBef>
                <a:spcPts val="0"/>
              </a:spcBef>
              <a:spcAft>
                <a:spcPts val="300"/>
              </a:spcAft>
              <a:buClr>
                <a:schemeClr val="accent1"/>
              </a:buClr>
              <a:buFont typeface="Arial" panose="020B0604020202020204" pitchFamily="34" charset="0"/>
              <a:buChar char="•"/>
              <a:tabLst/>
              <a:defRPr sz="1300" b="0">
                <a:latin typeface="Arial" panose="020B0604020202020204" pitchFamily="34" charset="0"/>
                <a:cs typeface="Arial" panose="020B0604020202020204" pitchFamily="34" charset="0"/>
              </a:defRPr>
            </a:lvl1pPr>
            <a:lvl2pPr marL="352425" indent="-176213">
              <a:lnSpc>
                <a:spcPct val="100000"/>
              </a:lnSpc>
              <a:spcBef>
                <a:spcPts val="0"/>
              </a:spcBef>
              <a:spcAft>
                <a:spcPts val="300"/>
              </a:spcAft>
              <a:buClr>
                <a:schemeClr val="accent1"/>
              </a:buClr>
              <a:buFont typeface="Arial" panose="020B0604020202020204" pitchFamily="34" charset="0"/>
              <a:buChar char="•"/>
              <a:tabLst/>
              <a:defRPr sz="1200"/>
            </a:lvl2pPr>
            <a:lvl3pPr marL="517525" indent="-165100">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631747" y="2107792"/>
            <a:ext cx="2531258" cy="381000"/>
          </a:xfrm>
        </p:spPr>
        <p:txBody>
          <a:bodyPr>
            <a:noAutofit/>
          </a:bodyPr>
          <a:lstStyle>
            <a:lvl1pPr marL="0" indent="0">
              <a:buNone/>
              <a:defRPr sz="20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284110" y="2562613"/>
            <a:ext cx="3488290" cy="864937"/>
          </a:xfrm>
        </p:spPr>
        <p:txBody>
          <a:bodyPr>
            <a:noAutofit/>
          </a:bodyPr>
          <a:lstStyle>
            <a:lvl1pPr marL="0" indent="0">
              <a:lnSpc>
                <a:spcPct val="95000"/>
              </a:lnSpc>
              <a:spcBef>
                <a:spcPts val="0"/>
              </a:spcBef>
              <a:spcAft>
                <a:spcPts val="300"/>
              </a:spcAft>
              <a:buClr>
                <a:schemeClr val="tx1"/>
              </a:buClr>
              <a:buNone/>
              <a:defRPr sz="13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284109" y="2107792"/>
            <a:ext cx="2531258" cy="381000"/>
          </a:xfrm>
        </p:spPr>
        <p:txBody>
          <a:bodyPr>
            <a:noAutofit/>
          </a:bodyPr>
          <a:lstStyle>
            <a:lvl1pPr marL="0" indent="0">
              <a:buNone/>
              <a:defRPr sz="20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4290972" y="4138420"/>
            <a:ext cx="3531364" cy="864937"/>
          </a:xfrm>
        </p:spPr>
        <p:txBody>
          <a:bodyPr>
            <a:noAutofit/>
          </a:bodyPr>
          <a:lstStyle>
            <a:lvl1pPr marL="171450" indent="-171450">
              <a:lnSpc>
                <a:spcPct val="95000"/>
              </a:lnSpc>
              <a:spcBef>
                <a:spcPts val="0"/>
              </a:spcBef>
              <a:spcAft>
                <a:spcPts val="300"/>
              </a:spcAft>
              <a:buClr>
                <a:schemeClr val="tx1"/>
              </a:buClr>
              <a:buFont typeface="Arial" panose="020B0604020202020204" pitchFamily="34" charset="0"/>
              <a:buChar char="•"/>
              <a:tabLst/>
              <a:defRPr sz="1300" b="0">
                <a:latin typeface="Arial" panose="020B0604020202020204" pitchFamily="34" charset="0"/>
                <a:cs typeface="Arial" panose="020B0604020202020204" pitchFamily="34" charset="0"/>
              </a:defRPr>
            </a:lvl1pPr>
            <a:lvl2pPr marL="344488" indent="-173038">
              <a:lnSpc>
                <a:spcPct val="100000"/>
              </a:lnSpc>
              <a:spcBef>
                <a:spcPts val="0"/>
              </a:spcBef>
              <a:spcAft>
                <a:spcPts val="300"/>
              </a:spcAft>
              <a:buClr>
                <a:schemeClr val="tx1"/>
              </a:buClr>
              <a:buFont typeface="Arial" panose="020B0604020202020204" pitchFamily="34" charset="0"/>
              <a:buChar char="•"/>
              <a:tabLst/>
              <a:defRPr sz="1200"/>
            </a:lvl2pPr>
            <a:lvl3pPr marL="517525"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4290972" y="3683599"/>
            <a:ext cx="2531258" cy="381000"/>
          </a:xfrm>
        </p:spPr>
        <p:txBody>
          <a:bodyPr>
            <a:noAutofit/>
          </a:bodyPr>
          <a:lstStyle>
            <a:lvl1pPr marL="0" indent="0">
              <a:buNone/>
              <a:defRPr sz="20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7" name="Rectangle 26">
            <a:extLst>
              <a:ext uri="{FF2B5EF4-FFF2-40B4-BE49-F238E27FC236}">
                <a16:creationId xmlns:a16="http://schemas.microsoft.com/office/drawing/2014/main" id="{9AFEB787-5D7D-4E97-4CB2-48F0E8DB23C7}"/>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F5ECD686-B284-6BAB-0B63-8028E494FD51}"/>
              </a:ext>
            </a:extLst>
          </p:cNvPr>
          <p:cNvCxnSpPr>
            <a:cxnSpLocks/>
          </p:cNvCxnSpPr>
          <p:nvPr userDrawn="1"/>
        </p:nvCxnSpPr>
        <p:spPr>
          <a:xfrm>
            <a:off x="629474" y="2466758"/>
            <a:ext cx="306379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6BB603-4A57-D15B-B1D3-FAEA694AA2F0}"/>
              </a:ext>
            </a:extLst>
          </p:cNvPr>
          <p:cNvCxnSpPr>
            <a:cxnSpLocks/>
          </p:cNvCxnSpPr>
          <p:nvPr userDrawn="1"/>
        </p:nvCxnSpPr>
        <p:spPr>
          <a:xfrm>
            <a:off x="4272280" y="2466758"/>
            <a:ext cx="3067413"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6A7439-04AE-9008-1B31-0462A301BCE7}"/>
              </a:ext>
            </a:extLst>
          </p:cNvPr>
          <p:cNvCxnSpPr>
            <a:cxnSpLocks/>
          </p:cNvCxnSpPr>
          <p:nvPr userDrawn="1"/>
        </p:nvCxnSpPr>
        <p:spPr>
          <a:xfrm>
            <a:off x="4272280" y="4030915"/>
            <a:ext cx="3067413"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0C7027B-AA56-B37B-5CBE-295F76BC86AE}"/>
              </a:ext>
            </a:extLst>
          </p:cNvPr>
          <p:cNvSpPr>
            <a:spLocks noGrp="1"/>
          </p:cNvSpPr>
          <p:nvPr>
            <p:ph type="body" sz="quarter" idx="26"/>
          </p:nvPr>
        </p:nvSpPr>
        <p:spPr>
          <a:xfrm>
            <a:off x="639763" y="1094258"/>
            <a:ext cx="10079037" cy="558800"/>
          </a:xfrm>
        </p:spPr>
        <p:txBody>
          <a:bodyPr>
            <a:noAutofit/>
          </a:bodyPr>
          <a:lstStyle>
            <a:lvl1pPr marL="0" indent="0">
              <a:lnSpc>
                <a:spcPct val="95000"/>
              </a:lnSpc>
              <a:spcBef>
                <a:spcPts val="0"/>
              </a:spcBef>
              <a:spcAft>
                <a:spcPts val="600"/>
              </a:spcAft>
              <a:buNone/>
              <a:defRPr sz="1300"/>
            </a:lvl1pPr>
            <a:lvl2pPr marL="171450" indent="-161925">
              <a:tabLst/>
              <a:defRPr sz="1200"/>
            </a:lvl2pPr>
          </a:lstStyle>
          <a:p>
            <a:pPr lvl="0"/>
            <a:r>
              <a:rPr lang="en-US" dirty="0"/>
              <a:t>Click to edit Master text styles</a:t>
            </a:r>
          </a:p>
          <a:p>
            <a:pPr lvl="1"/>
            <a:r>
              <a:rPr lang="en-US" dirty="0"/>
              <a:t>Second level</a:t>
            </a:r>
          </a:p>
        </p:txBody>
      </p:sp>
      <p:sp>
        <p:nvSpPr>
          <p:cNvPr id="2" name="TextBox 1">
            <a:extLst>
              <a:ext uri="{FF2B5EF4-FFF2-40B4-BE49-F238E27FC236}">
                <a16:creationId xmlns:a16="http://schemas.microsoft.com/office/drawing/2014/main" id="{1F392DE7-291B-82CB-2DF6-1EEB16FEF7D7}"/>
              </a:ext>
            </a:extLst>
          </p:cNvPr>
          <p:cNvSpPr txBox="1"/>
          <p:nvPr userDrawn="1"/>
        </p:nvSpPr>
        <p:spPr>
          <a:xfrm rot="16200000">
            <a:off x="11284251" y="5872481"/>
            <a:ext cx="1615440" cy="200055"/>
          </a:xfrm>
          <a:prstGeom prst="rect">
            <a:avLst/>
          </a:prstGeom>
          <a:noFill/>
        </p:spPr>
        <p:txBody>
          <a:bodyPr wrap="square" rtlCol="0">
            <a:spAutoFit/>
          </a:bodyPr>
          <a:lstStyle/>
          <a:p>
            <a:r>
              <a:rPr lang="en-US" sz="700" dirty="0">
                <a:solidFill>
                  <a:schemeClr val="bg1">
                    <a:lumMod val="95000"/>
                  </a:schemeClr>
                </a:solidFill>
              </a:rPr>
              <a:t>MRK22111900</a:t>
            </a:r>
          </a:p>
        </p:txBody>
      </p:sp>
    </p:spTree>
    <p:extLst>
      <p:ext uri="{BB962C8B-B14F-4D97-AF65-F5344CB8AC3E}">
        <p14:creationId xmlns:p14="http://schemas.microsoft.com/office/powerpoint/2010/main" val="357142079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ection Divider w/Icon or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0E2A8002-8F1E-897F-D300-C67EE6F7E294}"/>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4" name="Text Placeholder 3">
            <a:extLst>
              <a:ext uri="{FF2B5EF4-FFF2-40B4-BE49-F238E27FC236}">
                <a16:creationId xmlns:a16="http://schemas.microsoft.com/office/drawing/2014/main" id="{DCC676EB-6F53-37F1-E92E-A061B6F0DC11}"/>
              </a:ext>
            </a:extLst>
          </p:cNvPr>
          <p:cNvSpPr>
            <a:spLocks noGrp="1"/>
          </p:cNvSpPr>
          <p:nvPr>
            <p:ph type="body" sz="quarter" idx="13"/>
          </p:nvPr>
        </p:nvSpPr>
        <p:spPr>
          <a:xfrm>
            <a:off x="609600" y="952500"/>
            <a:ext cx="583692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5" name="Picture Placeholder 4">
            <a:extLst>
              <a:ext uri="{FF2B5EF4-FFF2-40B4-BE49-F238E27FC236}">
                <a16:creationId xmlns:a16="http://schemas.microsoft.com/office/drawing/2014/main" id="{DC332F5D-FED7-0CF5-322E-80CC1400CA4E}"/>
              </a:ext>
            </a:extLst>
          </p:cNvPr>
          <p:cNvSpPr>
            <a:spLocks noGrp="1"/>
          </p:cNvSpPr>
          <p:nvPr>
            <p:ph type="pic" sz="quarter" idx="14"/>
          </p:nvPr>
        </p:nvSpPr>
        <p:spPr>
          <a:xfrm>
            <a:off x="6858000" y="950913"/>
            <a:ext cx="4724400" cy="5138737"/>
          </a:xfrm>
        </p:spPr>
        <p:txBody>
          <a:bodyPr/>
          <a:lstStyle/>
          <a:p>
            <a:endParaRPr lang="en-US"/>
          </a:p>
        </p:txBody>
      </p:sp>
    </p:spTree>
    <p:extLst>
      <p:ext uri="{BB962C8B-B14F-4D97-AF65-F5344CB8AC3E}">
        <p14:creationId xmlns:p14="http://schemas.microsoft.com/office/powerpoint/2010/main" val="137659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Section Divider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E7C05813-F366-4248-8C66-49636CBEC455}"/>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B8AF455-9740-7444-8658-EAA0DFF5BC39}"/>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57D00FFB-0E74-DEAC-3ABE-3E1ECE6FBE50}"/>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4" name="Text Placeholder 3">
            <a:extLst>
              <a:ext uri="{FF2B5EF4-FFF2-40B4-BE49-F238E27FC236}">
                <a16:creationId xmlns:a16="http://schemas.microsoft.com/office/drawing/2014/main" id="{AD36148D-4266-AF26-6380-DABE9FED1FEA}"/>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36137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Section Divider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FBC18740-9C28-5C49-BD9A-FB3706415F9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7F025964-8C5D-304B-9364-500ADAAEE159}"/>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5E26B8A0-20D7-BBB7-55BC-7FA7D1244CCC}"/>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BAE76D04-B385-482B-4294-340783D678FB}"/>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63944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Section Divider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9C77E3C7-D569-7A4E-9186-64143D36FA63}"/>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EDE7F550-5DB4-9443-B799-4679CB7E715E}"/>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A5DF4133-D69F-D135-5C85-D0FAFB2E8CB4}"/>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4" name="Footer Placeholder 1">
            <a:extLst>
              <a:ext uri="{FF2B5EF4-FFF2-40B4-BE49-F238E27FC236}">
                <a16:creationId xmlns:a16="http://schemas.microsoft.com/office/drawing/2014/main" id="{7A8624BE-EEC9-44E0-B763-ADFE34888A5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Tree>
    <p:extLst>
      <p:ext uri="{BB962C8B-B14F-4D97-AF65-F5344CB8AC3E}">
        <p14:creationId xmlns:p14="http://schemas.microsoft.com/office/powerpoint/2010/main" val="3059711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Section Divider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94BE0D21-3BF5-81B3-FDCE-6EC1803AB76F}"/>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91B32AE4-C2DB-8456-4BD6-D72D4E31111B}"/>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03546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e/Section Divider 6">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11BE93F4-A7B1-DE45-B342-5E27E0A0EEEC}"/>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567F5CF3-C0EB-304A-BCA5-3051EB9BF3C4}"/>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6C16657D-52DE-8005-C673-ECFAF044B70E}"/>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0FE11A8C-1DE2-9622-E8B4-2FA926F5952E}"/>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94893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Quote/Section Divider 7">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1146868F-593C-4E46-BAAA-124CB37B5424}"/>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23AD7DC-42E1-5B42-B3FE-784A6BA4D500}"/>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A3573AD4-B791-7B90-67FA-A87028C705DD}"/>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645C3089-0E92-B624-2055-67662417AE46}"/>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0640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18B77-0E46-784F-B356-9230234DAF02}"/>
              </a:ext>
            </a:extLst>
          </p:cNvPr>
          <p:cNvPicPr>
            <a:picLocks noChangeAspect="1"/>
          </p:cNvPicPr>
          <p:nvPr userDrawn="1"/>
        </p:nvPicPr>
        <p:blipFill>
          <a:blip r:embed="rId2"/>
          <a:srcRect t="1090" b="1090"/>
          <a:stretch/>
        </p:blipFill>
        <p:spPr>
          <a:xfrm>
            <a:off x="6264069" y="152401"/>
            <a:ext cx="5346209" cy="670560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EC14DA09-E924-6D4E-8F19-28451BD41494}"/>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285C607A-5A13-E09F-AC97-C399D3E9FE0D}"/>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0C3FAF8D-D28A-82D0-922C-E9E0DA939DE8}"/>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0418810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Background with quot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349C8C-6CE3-FAA5-6BCC-4E286A8A27F4}"/>
              </a:ext>
            </a:extLst>
          </p:cNvPr>
          <p:cNvSpPr>
            <a:spLocks noGrp="1"/>
          </p:cNvSpPr>
          <p:nvPr>
            <p:ph type="pic" sz="quarter" idx="13" hasCustomPrompt="1"/>
          </p:nvPr>
        </p:nvSpPr>
        <p:spPr>
          <a:xfrm>
            <a:off x="0" y="0"/>
            <a:ext cx="12192000" cy="6858000"/>
          </a:xfrm>
          <a:solidFill>
            <a:schemeClr val="bg1">
              <a:lumMod val="65000"/>
            </a:schemeClr>
          </a:solidFill>
        </p:spPr>
        <p:txBody>
          <a:bodyPr anchor="ctr" anchorCtr="0"/>
          <a:lstStyle>
            <a:lvl1pPr marL="0" indent="0" algn="ctr">
              <a:buNone/>
              <a:defRPr/>
            </a:lvl1pPr>
          </a:lstStyle>
          <a:p>
            <a:r>
              <a:rPr lang="en-US" dirty="0"/>
              <a:t>Click to add Photo</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6" name="Text Placeholder 5">
            <a:extLst>
              <a:ext uri="{FF2B5EF4-FFF2-40B4-BE49-F238E27FC236}">
                <a16:creationId xmlns:a16="http://schemas.microsoft.com/office/drawing/2014/main" id="{35BF1CFF-ACA0-6FCE-8E81-9DB260F9BDBE}"/>
              </a:ext>
            </a:extLst>
          </p:cNvPr>
          <p:cNvSpPr>
            <a:spLocks noGrp="1"/>
          </p:cNvSpPr>
          <p:nvPr>
            <p:ph type="body" sz="quarter" idx="14"/>
          </p:nvPr>
        </p:nvSpPr>
        <p:spPr>
          <a:xfrm>
            <a:off x="609600" y="0"/>
            <a:ext cx="11582400" cy="6858000"/>
          </a:xfrm>
        </p:spPr>
        <p:txBody>
          <a:bodyPr anchor="ctr" anchorCtr="0"/>
          <a:lstStyle>
            <a:lvl1pPr marL="0" indent="0" algn="l">
              <a:buNone/>
              <a:defRPr sz="5400" b="0" i="0">
                <a:solidFill>
                  <a:schemeClr val="bg1"/>
                </a:solidFill>
                <a:latin typeface="Times New Roman" panose="02020603050405020304" pitchFamily="18" charset="0"/>
              </a:defRPr>
            </a:lvl1pPr>
            <a:lvl2pPr marL="5715000" indent="-217488" algn="l">
              <a:buClr>
                <a:schemeClr val="bg1"/>
              </a:buClr>
              <a:buFont typeface="Helvetica Neue" panose="02000503000000020004" pitchFamily="2" charset="0"/>
              <a:buChar char="―"/>
              <a:tabLst/>
              <a:defRPr sz="2400" b="1">
                <a:solidFill>
                  <a:schemeClr val="bg1"/>
                </a:solidFill>
              </a:defRPr>
            </a:lvl2pPr>
          </a:lstStyle>
          <a:p>
            <a:pPr lvl="0"/>
            <a:r>
              <a:rPr lang="en-US" dirty="0"/>
              <a:t>Click to edit Master text styles</a:t>
            </a:r>
          </a:p>
          <a:p>
            <a:pPr lvl="1"/>
            <a:r>
              <a:rPr lang="en-US" dirty="0"/>
              <a:t>Author if needed</a:t>
            </a:r>
          </a:p>
        </p:txBody>
      </p:sp>
      <p:sp>
        <p:nvSpPr>
          <p:cNvPr id="10" name="Text Placeholder 9">
            <a:extLst>
              <a:ext uri="{FF2B5EF4-FFF2-40B4-BE49-F238E27FC236}">
                <a16:creationId xmlns:a16="http://schemas.microsoft.com/office/drawing/2014/main" id="{0E00A426-D00A-F571-BD00-52EFF70A3FA6}"/>
              </a:ext>
            </a:extLst>
          </p:cNvPr>
          <p:cNvSpPr>
            <a:spLocks noGrp="1"/>
          </p:cNvSpPr>
          <p:nvPr>
            <p:ph type="body" sz="quarter" idx="15" hasCustomPrompt="1"/>
          </p:nvPr>
        </p:nvSpPr>
        <p:spPr>
          <a:xfrm>
            <a:off x="1600199" y="493713"/>
            <a:ext cx="8109857" cy="768350"/>
          </a:xfrm>
        </p:spPr>
        <p:txBody>
          <a:bodyPr>
            <a:normAutofit/>
          </a:bodyPr>
          <a:lstStyle>
            <a:lvl1pPr marL="0" indent="0">
              <a:buNone/>
              <a:defRPr sz="1400">
                <a:solidFill>
                  <a:schemeClr val="bg1"/>
                </a:solidFill>
              </a:defRPr>
            </a:lvl1pPr>
          </a:lstStyle>
          <a:p>
            <a:pPr lvl="0"/>
            <a:r>
              <a:rPr lang="en-US" dirty="0"/>
              <a:t>Temporarily reposition text box and color overlay to ”insert” photo</a:t>
            </a:r>
          </a:p>
        </p:txBody>
      </p:sp>
      <p:pic>
        <p:nvPicPr>
          <p:cNvPr id="14" name="Picture 13" descr="A picture containing clipart&#10;&#10;Description automatically generated">
            <a:extLst>
              <a:ext uri="{FF2B5EF4-FFF2-40B4-BE49-F238E27FC236}">
                <a16:creationId xmlns:a16="http://schemas.microsoft.com/office/drawing/2014/main" id="{2FAC6226-AB9C-C679-8396-A81167B1FABB}"/>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16628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56120F70-EF6D-E24D-A38B-6083CD38FF4E}"/>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A11B2CB7-2789-DA48-BE98-952C615B99A9}"/>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4" name="Picture 3" descr="A picture containing clipart&#10;&#10;Description automatically generated">
            <a:extLst>
              <a:ext uri="{FF2B5EF4-FFF2-40B4-BE49-F238E27FC236}">
                <a16:creationId xmlns:a16="http://schemas.microsoft.com/office/drawing/2014/main" id="{F4C7E2AF-50B1-AA07-F226-2A6C1F108604}"/>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1298237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5AC9070E-CB3E-9A45-920B-2B2EBAE67192}"/>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38BDACA3-7D2D-F748-9D68-139311065E66}"/>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A474411D-AB76-CEF8-34BB-4539A50F9B4F}"/>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2891324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A3B3BECC-E596-8D44-89A3-82EE9BB28F5B}"/>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EBB31CC-5192-A646-9C19-3E4B87EF0E17}"/>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035246C8-6213-5BFD-C23D-6916120C9171}"/>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2648632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5535B54C-7D58-6843-BA77-0D348D9F772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30F892B-7E74-8D48-A300-B1CC366E1BD9}"/>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8CC61758-9223-1B7C-510E-264BB42C6843}"/>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2266296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8584910C-9968-7C4B-BE27-B115EF389B0E}"/>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3CDCB1A2-70E2-AE4B-9015-425595D84111}"/>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F819BB2C-2607-B8D7-2D93-C5B549258706}"/>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1047070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8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376D6044-9C5D-7642-BBCB-319BCD3D40B4}"/>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D209DD0-B032-A347-BCB1-7EDF62721C24}"/>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6BDA7B6E-BBCB-15C9-287D-B5A65524982B}"/>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4008609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6"/>
            <a:ext cx="3490227" cy="5884214"/>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3609012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6"/>
            <a:ext cx="3490227" cy="6022793"/>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125256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6"/>
            <a:ext cx="3490227" cy="6022793"/>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16264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750592-35F9-3D48-BB93-0853DEBFDC58}"/>
              </a:ext>
            </a:extLst>
          </p:cNvPr>
          <p:cNvPicPr>
            <a:picLocks noChangeAspect="1"/>
          </p:cNvPicPr>
          <p:nvPr userDrawn="1"/>
        </p:nvPicPr>
        <p:blipFill>
          <a:blip r:embed="rId2"/>
          <a:srcRect t="2001" b="2001"/>
          <a:stretch/>
        </p:blipFill>
        <p:spPr>
          <a:xfrm>
            <a:off x="7086600" y="365759"/>
            <a:ext cx="3823209" cy="6492241"/>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F78BFF92-44A5-214C-A38F-FA5F2E3FE2A2}"/>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1FD91B51-95E6-D98D-7287-517CDA63F062}"/>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8E97B57F-48A7-ADC4-D8DF-C0956E854870}"/>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832558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7"/>
            <a:ext cx="3490227" cy="6067094"/>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3903319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rgbClr val="10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7"/>
            <a:ext cx="3490227" cy="6219464"/>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3661063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mbered Divider Slide w/Labe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09600" y="761937"/>
            <a:ext cx="3490227" cy="4815658"/>
          </a:xfrm>
        </p:spPr>
        <p:txBody>
          <a:bodyPr>
            <a:noAutofit/>
          </a:bodyPr>
          <a:lstStyle>
            <a:lvl1pPr marL="0" indent="0">
              <a:buNone/>
              <a:defRPr sz="41800" b="0" i="0">
                <a:solidFill>
                  <a:schemeClr val="bg1"/>
                </a:solidFill>
                <a:latin typeface="Times New Roman" panose="02020603050405020304" pitchFamily="18" charset="0"/>
              </a:defRPr>
            </a:lvl1pPr>
          </a:lstStyle>
          <a:p>
            <a:pPr lvl="0"/>
            <a:r>
              <a:rPr lang="en-US" dirty="0"/>
              <a:t>3</a:t>
            </a:r>
          </a:p>
        </p:txBody>
      </p:sp>
      <p:sp>
        <p:nvSpPr>
          <p:cNvPr id="6" name="Text Placeholder 5">
            <a:extLst>
              <a:ext uri="{FF2B5EF4-FFF2-40B4-BE49-F238E27FC236}">
                <a16:creationId xmlns:a16="http://schemas.microsoft.com/office/drawing/2014/main" id="{15FB58F2-6C09-B1C0-44B4-0649119432AC}"/>
              </a:ext>
            </a:extLst>
          </p:cNvPr>
          <p:cNvSpPr>
            <a:spLocks noGrp="1"/>
          </p:cNvSpPr>
          <p:nvPr>
            <p:ph type="body" sz="quarter" idx="14" hasCustomPrompt="1"/>
          </p:nvPr>
        </p:nvSpPr>
        <p:spPr>
          <a:xfrm>
            <a:off x="449263" y="734478"/>
            <a:ext cx="3656012" cy="1319213"/>
          </a:xfrm>
        </p:spPr>
        <p:txBody>
          <a:bodyPr>
            <a:normAutofit/>
          </a:bodyPr>
          <a:lstStyle>
            <a:lvl1pPr marL="0" indent="0" algn="ctr">
              <a:buNone/>
              <a:defRPr sz="4400" b="0" i="0">
                <a:solidFill>
                  <a:schemeClr val="bg1"/>
                </a:solidFill>
                <a:latin typeface="Times New Roman" panose="02020603050405020304" pitchFamily="18" charset="0"/>
              </a:defRPr>
            </a:lvl1pPr>
          </a:lstStyle>
          <a:p>
            <a:pPr lvl="0"/>
            <a:r>
              <a:rPr lang="en-US" dirty="0"/>
              <a:t>Label</a:t>
            </a:r>
          </a:p>
        </p:txBody>
      </p:sp>
    </p:spTree>
    <p:extLst>
      <p:ext uri="{BB962C8B-B14F-4D97-AF65-F5344CB8AC3E}">
        <p14:creationId xmlns:p14="http://schemas.microsoft.com/office/powerpoint/2010/main" val="15292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Numbered Divider Slide w/Labe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09600" y="761937"/>
            <a:ext cx="3490227" cy="4815658"/>
          </a:xfrm>
        </p:spPr>
        <p:txBody>
          <a:bodyPr>
            <a:noAutofit/>
          </a:bodyPr>
          <a:lstStyle>
            <a:lvl1pPr marL="0" indent="0">
              <a:buNone/>
              <a:defRPr sz="41800" b="0" i="0">
                <a:solidFill>
                  <a:schemeClr val="bg1"/>
                </a:solidFill>
                <a:latin typeface="Times New Roman" panose="02020603050405020304" pitchFamily="18" charset="0"/>
              </a:defRPr>
            </a:lvl1pPr>
          </a:lstStyle>
          <a:p>
            <a:pPr lvl="0"/>
            <a:r>
              <a:rPr lang="en-US" dirty="0"/>
              <a:t>3</a:t>
            </a:r>
          </a:p>
        </p:txBody>
      </p:sp>
      <p:sp>
        <p:nvSpPr>
          <p:cNvPr id="6" name="Text Placeholder 5">
            <a:extLst>
              <a:ext uri="{FF2B5EF4-FFF2-40B4-BE49-F238E27FC236}">
                <a16:creationId xmlns:a16="http://schemas.microsoft.com/office/drawing/2014/main" id="{15FB58F2-6C09-B1C0-44B4-0649119432AC}"/>
              </a:ext>
            </a:extLst>
          </p:cNvPr>
          <p:cNvSpPr>
            <a:spLocks noGrp="1"/>
          </p:cNvSpPr>
          <p:nvPr>
            <p:ph type="body" sz="quarter" idx="14" hasCustomPrompt="1"/>
          </p:nvPr>
        </p:nvSpPr>
        <p:spPr>
          <a:xfrm>
            <a:off x="449263" y="734478"/>
            <a:ext cx="3656012" cy="1319213"/>
          </a:xfrm>
        </p:spPr>
        <p:txBody>
          <a:bodyPr>
            <a:normAutofit/>
          </a:bodyPr>
          <a:lstStyle>
            <a:lvl1pPr marL="0" indent="0" algn="ctr">
              <a:buNone/>
              <a:defRPr sz="4400" b="0" i="0">
                <a:solidFill>
                  <a:schemeClr val="bg1"/>
                </a:solidFill>
                <a:latin typeface="Times New Roman" panose="02020603050405020304" pitchFamily="18" charset="0"/>
              </a:defRPr>
            </a:lvl1pPr>
          </a:lstStyle>
          <a:p>
            <a:pPr lvl="0"/>
            <a:r>
              <a:rPr lang="en-US" dirty="0"/>
              <a:t>Label</a:t>
            </a:r>
          </a:p>
        </p:txBody>
      </p:sp>
    </p:spTree>
    <p:extLst>
      <p:ext uri="{BB962C8B-B14F-4D97-AF65-F5344CB8AC3E}">
        <p14:creationId xmlns:p14="http://schemas.microsoft.com/office/powerpoint/2010/main" val="3866735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ed Divider Slide w/Label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rgbClr val="10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09600" y="761937"/>
            <a:ext cx="3490227" cy="4815658"/>
          </a:xfrm>
        </p:spPr>
        <p:txBody>
          <a:bodyPr>
            <a:noAutofit/>
          </a:bodyPr>
          <a:lstStyle>
            <a:lvl1pPr marL="0" indent="0">
              <a:buNone/>
              <a:defRPr sz="41800" b="0" i="0">
                <a:solidFill>
                  <a:schemeClr val="bg1"/>
                </a:solidFill>
                <a:latin typeface="Times New Roman" panose="02020603050405020304" pitchFamily="18" charset="0"/>
              </a:defRPr>
            </a:lvl1pPr>
          </a:lstStyle>
          <a:p>
            <a:pPr lvl="0"/>
            <a:r>
              <a:rPr lang="en-US" dirty="0"/>
              <a:t>3</a:t>
            </a:r>
          </a:p>
        </p:txBody>
      </p:sp>
      <p:sp>
        <p:nvSpPr>
          <p:cNvPr id="6" name="Text Placeholder 5">
            <a:extLst>
              <a:ext uri="{FF2B5EF4-FFF2-40B4-BE49-F238E27FC236}">
                <a16:creationId xmlns:a16="http://schemas.microsoft.com/office/drawing/2014/main" id="{15FB58F2-6C09-B1C0-44B4-0649119432AC}"/>
              </a:ext>
            </a:extLst>
          </p:cNvPr>
          <p:cNvSpPr>
            <a:spLocks noGrp="1"/>
          </p:cNvSpPr>
          <p:nvPr>
            <p:ph type="body" sz="quarter" idx="14" hasCustomPrompt="1"/>
          </p:nvPr>
        </p:nvSpPr>
        <p:spPr>
          <a:xfrm>
            <a:off x="449263" y="734478"/>
            <a:ext cx="3656012" cy="1319213"/>
          </a:xfrm>
        </p:spPr>
        <p:txBody>
          <a:bodyPr>
            <a:normAutofit/>
          </a:bodyPr>
          <a:lstStyle>
            <a:lvl1pPr marL="0" indent="0" algn="ctr">
              <a:buNone/>
              <a:defRPr sz="4400" b="0" i="0">
                <a:solidFill>
                  <a:schemeClr val="bg1"/>
                </a:solidFill>
                <a:latin typeface="Times New Roman" panose="02020603050405020304" pitchFamily="18" charset="0"/>
              </a:defRPr>
            </a:lvl1pPr>
          </a:lstStyle>
          <a:p>
            <a:pPr lvl="0"/>
            <a:r>
              <a:rPr lang="en-US" dirty="0"/>
              <a:t>Label</a:t>
            </a:r>
          </a:p>
        </p:txBody>
      </p:sp>
    </p:spTree>
    <p:extLst>
      <p:ext uri="{BB962C8B-B14F-4D97-AF65-F5344CB8AC3E}">
        <p14:creationId xmlns:p14="http://schemas.microsoft.com/office/powerpoint/2010/main" val="1832723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Quote/Section Divider with Bullets">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00200"/>
          </a:xfrm>
        </p:spPr>
        <p:txBody>
          <a:bodyPr anchor="t" anchorCtr="0">
            <a:noAutofit/>
          </a:bodyPr>
          <a:lstStyle>
            <a:lvl1pPr>
              <a:lnSpc>
                <a:spcPct val="80000"/>
              </a:lnSpc>
              <a:defRPr sz="5400" b="0" i="0" spc="0" baseline="0">
                <a:solidFill>
                  <a:schemeClr val="tx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lstStyle>
            <a:lvl1pPr marL="342900" indent="-342900">
              <a:buClr>
                <a:schemeClr val="bg1"/>
              </a:buClr>
              <a:buFont typeface="Arial" panose="020B0604020202020204" pitchFamily="34" charset="0"/>
              <a:buChar char="•"/>
              <a:defRPr>
                <a:solidFill>
                  <a:schemeClr val="tx1"/>
                </a:solidFill>
              </a:defRPr>
            </a:lvl1pPr>
            <a:lvl2pPr marL="800100" indent="-342900">
              <a:buClr>
                <a:schemeClr val="bg1"/>
              </a:buClr>
              <a:buFont typeface="Arial" panose="020B0604020202020204" pitchFamily="34" charset="0"/>
              <a:buChar char="•"/>
              <a:defRPr>
                <a:solidFill>
                  <a:schemeClr val="tx1"/>
                </a:solidFill>
              </a:defRPr>
            </a:lvl2pPr>
            <a:lvl3pPr marL="1200150" indent="-285750">
              <a:buClr>
                <a:schemeClr val="bg1"/>
              </a:buClr>
              <a:buFont typeface="Arial" panose="020B0604020202020204" pitchFamily="34" charset="0"/>
              <a:buChar char="•"/>
              <a:defRPr>
                <a:solidFill>
                  <a:schemeClr val="tx1"/>
                </a:solidFill>
              </a:defRPr>
            </a:lvl3pPr>
            <a:lvl4pPr marL="1657350" indent="-285750">
              <a:buClr>
                <a:schemeClr val="bg1"/>
              </a:buClr>
              <a:buFont typeface="Arial" panose="020B0604020202020204" pitchFamily="34" charset="0"/>
              <a:buChar char="•"/>
              <a:defRPr>
                <a:solidFill>
                  <a:schemeClr val="tx1"/>
                </a:solidFill>
              </a:defRPr>
            </a:lvl4pPr>
            <a:lvl5pPr marL="2114550" indent="-285750">
              <a:buClr>
                <a:schemeClr val="bg1"/>
              </a:buClr>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2F655383-4FCE-404A-9EA2-B1AD372A85E4}"/>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603671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with Logo and Foote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365781229"/>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Bullet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10972800" cy="4351338"/>
          </a:xfrm>
        </p:spPr>
        <p:txBody>
          <a:bodyPr lIns="0" tIns="0" rIns="0" bIns="0">
            <a:noAutofit/>
          </a:bodyPr>
          <a:lstStyle>
            <a:lvl1pPr>
              <a:lnSpc>
                <a:spcPct val="100000"/>
              </a:lnSpc>
              <a:spcAft>
                <a:spcPts val="300"/>
              </a:spcAft>
              <a:buClr>
                <a:schemeClr val="accent1"/>
              </a:buClr>
              <a:defRPr sz="1800" b="0" i="0">
                <a:latin typeface="Arial" panose="020B0604020202020204" pitchFamily="34" charset="0"/>
                <a:cs typeface="Arial" panose="020B0604020202020204" pitchFamily="34" charset="0"/>
              </a:defRPr>
            </a:lvl1pPr>
            <a:lvl2pPr>
              <a:lnSpc>
                <a:spcPct val="100000"/>
              </a:lnSpc>
              <a:spcAft>
                <a:spcPts val="300"/>
              </a:spcAft>
              <a:buClr>
                <a:schemeClr val="accent1"/>
              </a:buClr>
              <a:defRPr sz="1800" b="0" i="0">
                <a:latin typeface="Arial" panose="020B0604020202020204" pitchFamily="34" charset="0"/>
                <a:cs typeface="Arial" panose="020B0604020202020204" pitchFamily="34" charset="0"/>
              </a:defRPr>
            </a:lvl2pPr>
            <a:lvl3pPr>
              <a:lnSpc>
                <a:spcPct val="100000"/>
              </a:lnSpc>
              <a:spcAft>
                <a:spcPts val="300"/>
              </a:spcAft>
              <a:buClr>
                <a:schemeClr val="accent1"/>
              </a:buClr>
              <a:defRPr sz="1600" b="0" i="0">
                <a:latin typeface="Arial" panose="020B0604020202020204" pitchFamily="34" charset="0"/>
                <a:cs typeface="Arial" panose="020B0604020202020204" pitchFamily="34" charset="0"/>
              </a:defRPr>
            </a:lvl3pPr>
            <a:lvl4pPr>
              <a:lnSpc>
                <a:spcPct val="100000"/>
              </a:lnSpc>
              <a:spcAft>
                <a:spcPts val="300"/>
              </a:spcAft>
              <a:buClr>
                <a:schemeClr val="accent1"/>
              </a:buClr>
              <a:defRPr sz="1600" b="0" i="0">
                <a:latin typeface="Arial" panose="020B0604020202020204" pitchFamily="34" charset="0"/>
                <a:cs typeface="Arial" panose="020B0604020202020204" pitchFamily="34" charset="0"/>
              </a:defRPr>
            </a:lvl4pPr>
            <a:lvl5pPr>
              <a:lnSpc>
                <a:spcPct val="100000"/>
              </a:lnSpc>
              <a:spcAft>
                <a:spcPts val="300"/>
              </a:spcAft>
              <a:buClr>
                <a:schemeClr val="accent1"/>
              </a:buCl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081216083"/>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Bullet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2755557"/>
            <a:ext cx="5801361" cy="3447235"/>
          </a:xfrm>
        </p:spPr>
        <p:txBody>
          <a:bodyPr lIns="0" tIns="0" rIns="0" bIns="0">
            <a:noAutofit/>
          </a:bodyPr>
          <a:lstStyle>
            <a:lvl1pPr marL="0" indent="0">
              <a:lnSpc>
                <a:spcPct val="100000"/>
              </a:lnSpc>
              <a:spcAft>
                <a:spcPts val="300"/>
              </a:spcAft>
              <a:buClr>
                <a:schemeClr val="accent1"/>
              </a:buClr>
              <a:buNone/>
              <a:defRPr sz="1600" b="0" i="0">
                <a:solidFill>
                  <a:schemeClr val="tx1"/>
                </a:solidFill>
                <a:latin typeface="Arial" panose="020B0604020202020204" pitchFamily="34" charset="0"/>
                <a:cs typeface="Arial" panose="020B0604020202020204" pitchFamily="34" charset="0"/>
              </a:defRPr>
            </a:lvl1pPr>
            <a:lvl2pPr>
              <a:lnSpc>
                <a:spcPct val="100000"/>
              </a:lnSpc>
              <a:spcAft>
                <a:spcPts val="300"/>
              </a:spcAft>
              <a:buClr>
                <a:schemeClr val="accent1"/>
              </a:buClr>
              <a:defRPr sz="1600" b="0" i="0">
                <a:latin typeface="Arial" panose="020B0604020202020204" pitchFamily="34" charset="0"/>
                <a:cs typeface="Arial" panose="020B0604020202020204" pitchFamily="34" charset="0"/>
              </a:defRPr>
            </a:lvl2pPr>
            <a:lvl3pPr>
              <a:lnSpc>
                <a:spcPct val="100000"/>
              </a:lnSpc>
              <a:spcAft>
                <a:spcPts val="300"/>
              </a:spcAft>
              <a:buClr>
                <a:schemeClr val="accent1"/>
              </a:buClr>
              <a:defRPr sz="1600" b="0" i="0">
                <a:latin typeface="Arial" panose="020B0604020202020204" pitchFamily="34" charset="0"/>
                <a:cs typeface="Arial" panose="020B0604020202020204" pitchFamily="34" charset="0"/>
              </a:defRPr>
            </a:lvl3pPr>
            <a:lvl4pPr>
              <a:lnSpc>
                <a:spcPct val="100000"/>
              </a:lnSpc>
              <a:spcAft>
                <a:spcPts val="300"/>
              </a:spcAft>
              <a:buClr>
                <a:schemeClr val="accent1"/>
              </a:buClr>
              <a:defRPr sz="1600" b="0" i="0">
                <a:latin typeface="Arial" panose="020B0604020202020204" pitchFamily="34" charset="0"/>
                <a:cs typeface="Arial" panose="020B0604020202020204" pitchFamily="34" charset="0"/>
              </a:defRPr>
            </a:lvl4pPr>
            <a:lvl5pPr>
              <a:lnSpc>
                <a:spcPct val="100000"/>
              </a:lnSpc>
              <a:spcAft>
                <a:spcPts val="300"/>
              </a:spcAft>
              <a:buClr>
                <a:schemeClr val="accent1"/>
              </a:buCl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413053187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Italic text summar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7151650" cy="2865511"/>
          </a:xfrm>
        </p:spPr>
        <p:txBody>
          <a:bodyPr lIns="0" tIns="0" rIns="0" bIns="0" anchor="ctr" anchorCtr="0">
            <a:noAutofit/>
          </a:bodyPr>
          <a:lstStyle>
            <a:lvl1pPr marL="0" indent="0">
              <a:lnSpc>
                <a:spcPct val="100000"/>
              </a:lnSpc>
              <a:spcAft>
                <a:spcPts val="300"/>
              </a:spcAft>
              <a:buClr>
                <a:schemeClr val="accent1"/>
              </a:buClr>
              <a:buNone/>
              <a:defRPr sz="1800" b="0" i="1">
                <a:latin typeface="Arial" panose="020B0604020202020204" pitchFamily="34" charset="0"/>
                <a:cs typeface="Arial" panose="020B0604020202020204" pitchFamily="34" charset="0"/>
              </a:defRPr>
            </a:lvl1pPr>
            <a:lvl2pPr marL="171450" indent="-161925">
              <a:lnSpc>
                <a:spcPct val="100000"/>
              </a:lnSpc>
              <a:spcAft>
                <a:spcPts val="300"/>
              </a:spcAft>
              <a:buClr>
                <a:schemeClr val="accent1"/>
              </a:buClr>
              <a:tabLst/>
              <a:defRPr sz="1800" b="0" i="0">
                <a:latin typeface="Arial" panose="020B0604020202020204" pitchFamily="34" charset="0"/>
                <a:cs typeface="Arial" panose="020B0604020202020204" pitchFamily="34" charset="0"/>
              </a:defRPr>
            </a:lvl2pPr>
            <a:lvl3pPr marL="344488" indent="-173038">
              <a:lnSpc>
                <a:spcPct val="100000"/>
              </a:lnSpc>
              <a:spcAft>
                <a:spcPts val="300"/>
              </a:spcAft>
              <a:buClr>
                <a:schemeClr val="accent1"/>
              </a:buClr>
              <a:tabLst/>
              <a:defRPr sz="1600" b="0" i="0">
                <a:latin typeface="Arial" panose="020B0604020202020204" pitchFamily="34" charset="0"/>
                <a:cs typeface="Arial" panose="020B0604020202020204" pitchFamily="34" charset="0"/>
              </a:defRPr>
            </a:lvl3pPr>
            <a:lvl4pPr>
              <a:lnSpc>
                <a:spcPct val="100000"/>
              </a:lnSpc>
              <a:spcAft>
                <a:spcPts val="300"/>
              </a:spcAft>
              <a:buClr>
                <a:schemeClr val="accent1"/>
              </a:buClr>
              <a:defRPr sz="1600" b="0" i="0">
                <a:latin typeface="Arial" panose="020B0604020202020204" pitchFamily="34" charset="0"/>
                <a:cs typeface="Arial" panose="020B0604020202020204" pitchFamily="34" charset="0"/>
              </a:defRPr>
            </a:lvl4pPr>
            <a:lvl5pPr>
              <a:lnSpc>
                <a:spcPct val="100000"/>
              </a:lnSpc>
              <a:spcAft>
                <a:spcPts val="300"/>
              </a:spcAft>
              <a:buClr>
                <a:schemeClr val="accent1"/>
              </a:buCl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926768007"/>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2002A-6216-3A41-8BCF-E42A668C3C16}"/>
              </a:ext>
            </a:extLst>
          </p:cNvPr>
          <p:cNvPicPr>
            <a:picLocks noChangeAspect="1"/>
          </p:cNvPicPr>
          <p:nvPr userDrawn="1"/>
        </p:nvPicPr>
        <p:blipFill>
          <a:blip r:embed="rId2"/>
          <a:srcRect l="1335" r="1335"/>
          <a:stretch/>
        </p:blipFill>
        <p:spPr>
          <a:xfrm>
            <a:off x="6400800" y="18585"/>
            <a:ext cx="5486400" cy="6839416"/>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62C2D375-91B0-9F4D-8EF0-398E755BAC65}"/>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0ADF4CCA-FFD2-71FD-B0DB-4CB6913DF634}"/>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6540E172-18B7-70BA-3808-F37FF482F287}"/>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9373583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Bullet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10972800" cy="4351338"/>
          </a:xfrm>
        </p:spPr>
        <p:txBody>
          <a:bodyPr lIns="0" tIns="0" rIns="0" bIns="0">
            <a:noAutofit/>
          </a:bodyPr>
          <a:lstStyle>
            <a:lvl1pPr marL="0" indent="0">
              <a:lnSpc>
                <a:spcPct val="100000"/>
              </a:lnSpc>
              <a:spcBef>
                <a:spcPts val="0"/>
              </a:spcBef>
              <a:spcAft>
                <a:spcPts val="300"/>
              </a:spcAft>
              <a:buClr>
                <a:schemeClr val="accent1"/>
              </a:buClr>
              <a:buNone/>
              <a:defRPr sz="1500" b="1" i="0">
                <a:latin typeface="Arial" panose="020B0604020202020204" pitchFamily="34" charset="0"/>
                <a:cs typeface="Arial" panose="020B0604020202020204" pitchFamily="34" charset="0"/>
              </a:defRPr>
            </a:lvl1pPr>
            <a:lvl2pPr marL="22860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2pPr>
            <a:lvl3pPr marL="411163" indent="-182563">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3pPr>
            <a:lvl4pPr marL="62865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a:lnSpc>
                <a:spcPct val="100000"/>
              </a:lnSpc>
              <a:spcBef>
                <a:spcPts val="0"/>
              </a:spcBef>
              <a:spcAft>
                <a:spcPts val="300"/>
              </a:spcAft>
              <a:buClr>
                <a:schemeClr val="accent1"/>
              </a:buClr>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D2A7824-B4F3-221E-9E44-A074D1AA5329}"/>
              </a:ext>
            </a:extLst>
          </p:cNvPr>
          <p:cNvSpPr>
            <a:spLocks noGrp="1"/>
          </p:cNvSpPr>
          <p:nvPr>
            <p:ph type="body" sz="quarter" idx="12"/>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0731158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Lead-in+Bullets-2columns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2664179"/>
            <a:ext cx="10972800" cy="3538614"/>
          </a:xfrm>
        </p:spPr>
        <p:txBody>
          <a:bodyPr lIns="0" tIns="0" rIns="0" bIns="0" numCol="2" spcCol="182880">
            <a:noAutofit/>
          </a:bodyPr>
          <a:lstStyle>
            <a:lvl1pPr marL="0" indent="0">
              <a:lnSpc>
                <a:spcPct val="100000"/>
              </a:lnSpc>
              <a:spcBef>
                <a:spcPts val="0"/>
              </a:spcBef>
              <a:spcAft>
                <a:spcPts val="300"/>
              </a:spcAft>
              <a:buClr>
                <a:schemeClr val="accent1"/>
              </a:buClr>
              <a:buNone/>
              <a:defRPr sz="1500" b="1" i="0">
                <a:solidFill>
                  <a:schemeClr val="accent1"/>
                </a:solidFill>
                <a:latin typeface="Arial" panose="020B0604020202020204" pitchFamily="34" charset="0"/>
                <a:cs typeface="Arial" panose="020B0604020202020204" pitchFamily="34" charset="0"/>
              </a:defRPr>
            </a:lvl1pPr>
            <a:lvl2pPr marL="22860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2pPr>
            <a:lvl3pPr marL="411163" indent="-182563">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3pPr>
            <a:lvl4pPr marL="62865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a:lnSpc>
                <a:spcPct val="100000"/>
              </a:lnSpc>
              <a:spcBef>
                <a:spcPts val="0"/>
              </a:spcBef>
              <a:spcAft>
                <a:spcPts val="300"/>
              </a:spcAft>
              <a:buClr>
                <a:schemeClr val="accent1"/>
              </a:buClr>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D2A7824-B4F3-221E-9E44-A074D1AA5329}"/>
              </a:ext>
            </a:extLst>
          </p:cNvPr>
          <p:cNvSpPr>
            <a:spLocks noGrp="1"/>
          </p:cNvSpPr>
          <p:nvPr>
            <p:ph type="body" sz="quarter" idx="12"/>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7802817"/>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Mindset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D2A7824-B4F3-221E-9E44-A074D1AA5329}"/>
              </a:ext>
            </a:extLst>
          </p:cNvPr>
          <p:cNvSpPr>
            <a:spLocks noGrp="1"/>
          </p:cNvSpPr>
          <p:nvPr>
            <p:ph type="body" sz="quarter" idx="12"/>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10" name="Text Placeholder 9">
            <a:extLst>
              <a:ext uri="{FF2B5EF4-FFF2-40B4-BE49-F238E27FC236}">
                <a16:creationId xmlns:a16="http://schemas.microsoft.com/office/drawing/2014/main" id="{B60E0C87-54EC-7AC7-FDF7-EE2A22EE014F}"/>
              </a:ext>
            </a:extLst>
          </p:cNvPr>
          <p:cNvSpPr>
            <a:spLocks noGrp="1"/>
          </p:cNvSpPr>
          <p:nvPr>
            <p:ph type="body" sz="quarter" idx="13"/>
          </p:nvPr>
        </p:nvSpPr>
        <p:spPr>
          <a:xfrm>
            <a:off x="1616075" y="2193925"/>
            <a:ext cx="2600325" cy="1555750"/>
          </a:xfrm>
        </p:spPr>
        <p:txBody>
          <a:bodyPr anchor="ctr" anchorCtr="0">
            <a:normAutofit/>
          </a:bodyPr>
          <a:lstStyle>
            <a:lvl1pPr marL="9525" indent="0">
              <a:buNone/>
              <a:tabLst/>
              <a:defRPr sz="1600" b="1"/>
            </a:lvl1pPr>
            <a:lvl2pPr marL="9525" indent="0">
              <a:buNone/>
              <a:tabLst/>
              <a:defRPr sz="1400" b="0"/>
            </a:lvl2pPr>
          </a:lstStyle>
          <a:p>
            <a:pPr lvl="0"/>
            <a:r>
              <a:rPr lang="en-US" dirty="0"/>
              <a:t>Click to edit Master text styles</a:t>
            </a:r>
          </a:p>
          <a:p>
            <a:pPr lvl="1"/>
            <a:r>
              <a:rPr lang="en-US" dirty="0"/>
              <a:t>Second level</a:t>
            </a:r>
          </a:p>
        </p:txBody>
      </p:sp>
      <p:sp>
        <p:nvSpPr>
          <p:cNvPr id="11" name="Text Placeholder 9">
            <a:extLst>
              <a:ext uri="{FF2B5EF4-FFF2-40B4-BE49-F238E27FC236}">
                <a16:creationId xmlns:a16="http://schemas.microsoft.com/office/drawing/2014/main" id="{01F1DF95-4ED2-397D-64D1-90B761A5F3A7}"/>
              </a:ext>
            </a:extLst>
          </p:cNvPr>
          <p:cNvSpPr>
            <a:spLocks noGrp="1"/>
          </p:cNvSpPr>
          <p:nvPr>
            <p:ph type="body" sz="quarter" idx="14"/>
          </p:nvPr>
        </p:nvSpPr>
        <p:spPr>
          <a:xfrm>
            <a:off x="1616075" y="3964852"/>
            <a:ext cx="2600325" cy="1555750"/>
          </a:xfrm>
        </p:spPr>
        <p:txBody>
          <a:bodyPr anchor="ctr" anchorCtr="0">
            <a:normAutofit/>
          </a:bodyPr>
          <a:lstStyle>
            <a:lvl1pPr marL="9525" indent="0">
              <a:buNone/>
              <a:tabLst/>
              <a:defRPr sz="1600" b="1">
                <a:solidFill>
                  <a:schemeClr val="bg1"/>
                </a:solidFill>
              </a:defRPr>
            </a:lvl1pPr>
            <a:lvl2pPr marL="9525" indent="0">
              <a:buNone/>
              <a:tabLst/>
              <a:defRPr sz="1400" b="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5875008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BlueLeadin+Bullet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10972800" cy="4351338"/>
          </a:xfrm>
        </p:spPr>
        <p:txBody>
          <a:bodyPr lIns="0" tIns="0" rIns="0" bIns="0">
            <a:noAutofit/>
          </a:bodyPr>
          <a:lstStyle>
            <a:lvl1pPr marL="0" indent="0">
              <a:lnSpc>
                <a:spcPct val="100000"/>
              </a:lnSpc>
              <a:spcBef>
                <a:spcPts val="0"/>
              </a:spcBef>
              <a:spcAft>
                <a:spcPts val="300"/>
              </a:spcAft>
              <a:buClr>
                <a:schemeClr val="accent1"/>
              </a:buClr>
              <a:buNone/>
              <a:defRPr sz="1500" b="1" i="0">
                <a:solidFill>
                  <a:schemeClr val="accent1"/>
                </a:solidFill>
                <a:latin typeface="Arial" panose="020B0604020202020204" pitchFamily="34" charset="0"/>
                <a:cs typeface="Arial" panose="020B0604020202020204" pitchFamily="34" charset="0"/>
              </a:defRPr>
            </a:lvl1pPr>
            <a:lvl2pPr marL="22860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2pPr>
            <a:lvl3pPr marL="411163" indent="-182563">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3pPr>
            <a:lvl4pPr marL="62865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a:lnSpc>
                <a:spcPct val="100000"/>
              </a:lnSpc>
              <a:spcBef>
                <a:spcPts val="0"/>
              </a:spcBef>
              <a:spcAft>
                <a:spcPts val="300"/>
              </a:spcAft>
              <a:buClr>
                <a:schemeClr val="accent1"/>
              </a:buClr>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D2A7824-B4F3-221E-9E44-A074D1AA5329}"/>
              </a:ext>
            </a:extLst>
          </p:cNvPr>
          <p:cNvSpPr>
            <a:spLocks noGrp="1"/>
          </p:cNvSpPr>
          <p:nvPr>
            <p:ph type="body" sz="quarter" idx="12"/>
          </p:nvPr>
        </p:nvSpPr>
        <p:spPr>
          <a:xfrm>
            <a:off x="609600" y="1330389"/>
            <a:ext cx="10155238" cy="412750"/>
          </a:xfrm>
        </p:spPr>
        <p:txBody>
          <a:bodyPr>
            <a:noAutofit/>
          </a:bodyPr>
          <a:lstStyle>
            <a:lvl1pPr marL="0" indent="0">
              <a:buNone/>
              <a:defRPr sz="1600" b="1">
                <a:solidFill>
                  <a:schemeClr val="tx1"/>
                </a:solidFill>
              </a:defRPr>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7487189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Bullet and Number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217919" y="2976879"/>
            <a:ext cx="5364479" cy="3225913"/>
          </a:xfrm>
        </p:spPr>
        <p:txBody>
          <a:bodyPr lIns="0" tIns="0" rIns="0" bIns="0">
            <a:noAutofit/>
          </a:bodyPr>
          <a:lstStyle>
            <a:lvl1pPr marL="0" indent="0">
              <a:lnSpc>
                <a:spcPct val="100000"/>
              </a:lnSpc>
              <a:spcBef>
                <a:spcPts val="0"/>
              </a:spcBef>
              <a:spcAft>
                <a:spcPts val="300"/>
              </a:spcAft>
              <a:buClr>
                <a:schemeClr val="accent1"/>
              </a:buClr>
              <a:buFont typeface="+mj-lt"/>
              <a:buNone/>
              <a:defRPr sz="1500" b="1" i="0">
                <a:latin typeface="Arial" panose="020B0604020202020204" pitchFamily="34" charset="0"/>
                <a:cs typeface="Arial" panose="020B0604020202020204" pitchFamily="34" charset="0"/>
              </a:defRPr>
            </a:lvl1pPr>
            <a:lvl2pPr marL="288925" indent="-277813">
              <a:lnSpc>
                <a:spcPct val="100000"/>
              </a:lnSpc>
              <a:spcBef>
                <a:spcPts val="0"/>
              </a:spcBef>
              <a:spcAft>
                <a:spcPts val="300"/>
              </a:spcAft>
              <a:buClr>
                <a:schemeClr val="accent1"/>
              </a:buClr>
              <a:buSzPct val="100000"/>
              <a:buFont typeface="+mj-lt"/>
              <a:buAutoNum type="arabicPeriod"/>
              <a:tabLst/>
              <a:defRPr sz="1500" b="0" i="0">
                <a:latin typeface="Arial" panose="020B0604020202020204" pitchFamily="34" charset="0"/>
                <a:cs typeface="Arial" panose="020B0604020202020204" pitchFamily="34" charset="0"/>
              </a:defRPr>
            </a:lvl2pPr>
            <a:lvl3pPr marL="519113" indent="-230188">
              <a:lnSpc>
                <a:spcPct val="100000"/>
              </a:lnSpc>
              <a:spcBef>
                <a:spcPts val="0"/>
              </a:spcBef>
              <a:spcAft>
                <a:spcPts val="300"/>
              </a:spcAft>
              <a:buClr>
                <a:schemeClr val="accent1"/>
              </a:buClr>
              <a:buFont typeface="Courier New" panose="02070309020205020404" pitchFamily="49" charset="0"/>
              <a:buChar char="o"/>
              <a:tabLst/>
              <a:defRPr sz="1500" b="0" i="0">
                <a:latin typeface="Arial" panose="020B0604020202020204" pitchFamily="34" charset="0"/>
                <a:cs typeface="Arial" panose="020B0604020202020204" pitchFamily="34" charset="0"/>
              </a:defRPr>
            </a:lvl3pPr>
            <a:lvl4pPr marL="688975" indent="-169863">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marL="857250" indent="-168275">
              <a:lnSpc>
                <a:spcPct val="100000"/>
              </a:lnSpc>
              <a:spcAft>
                <a:spcPts val="300"/>
              </a:spcAft>
              <a:buClr>
                <a:schemeClr val="accent1"/>
              </a:buClr>
              <a:tabLst/>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639311AA-93F8-5ABA-D134-9A69AE36B35C}"/>
              </a:ext>
            </a:extLst>
          </p:cNvPr>
          <p:cNvSpPr>
            <a:spLocks noGrp="1"/>
          </p:cNvSpPr>
          <p:nvPr>
            <p:ph type="body" sz="quarter" idx="12"/>
          </p:nvPr>
        </p:nvSpPr>
        <p:spPr>
          <a:xfrm>
            <a:off x="621032" y="3020712"/>
            <a:ext cx="5353050" cy="3380088"/>
          </a:xfrm>
        </p:spPr>
        <p:txBody>
          <a:bodyPr/>
          <a:lstStyle>
            <a:lvl1pPr marL="0" indent="0">
              <a:buNone/>
              <a:tabLst>
                <a:tab pos="277813" algn="l"/>
              </a:tabLst>
              <a:defRPr sz="1500" b="1"/>
            </a:lvl1pPr>
            <a:lvl2pPr marL="228600" indent="-217488">
              <a:buClr>
                <a:schemeClr val="accent1"/>
              </a:buClr>
              <a:tabLst/>
              <a:defRPr sz="1500"/>
            </a:lvl2pPr>
            <a:lvl3pPr marL="411163" indent="-182563">
              <a:buClr>
                <a:schemeClr val="accent1"/>
              </a:buClr>
              <a:tabLst/>
              <a:defRPr sz="1500"/>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7162376"/>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Number+Bullet colum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639311AA-93F8-5ABA-D134-9A69AE36B35C}"/>
              </a:ext>
            </a:extLst>
          </p:cNvPr>
          <p:cNvSpPr>
            <a:spLocks noGrp="1"/>
          </p:cNvSpPr>
          <p:nvPr>
            <p:ph type="body" sz="quarter" idx="12"/>
          </p:nvPr>
        </p:nvSpPr>
        <p:spPr>
          <a:xfrm>
            <a:off x="621032" y="3020712"/>
            <a:ext cx="5353050" cy="3380088"/>
          </a:xfrm>
        </p:spPr>
        <p:txBody>
          <a:bodyPr/>
          <a:lstStyle>
            <a:lvl1pPr marL="0" indent="0">
              <a:buNone/>
              <a:tabLst>
                <a:tab pos="277813" algn="l"/>
              </a:tabLst>
              <a:defRPr sz="1500" b="1">
                <a:solidFill>
                  <a:schemeClr val="accent1"/>
                </a:solidFill>
              </a:defRPr>
            </a:lvl1pPr>
            <a:lvl2pPr marL="354012" indent="-342900">
              <a:buClr>
                <a:schemeClr val="accent1"/>
              </a:buClr>
              <a:buFont typeface="+mj-lt"/>
              <a:buAutoNum type="arabicPeriod"/>
              <a:tabLst/>
              <a:defRPr sz="1500"/>
            </a:lvl2pPr>
            <a:lvl3pPr marL="344487" indent="0">
              <a:buClr>
                <a:schemeClr val="accent1"/>
              </a:buClr>
              <a:buNone/>
              <a:tabLst/>
              <a:defRPr sz="1500" i="1"/>
            </a:lvl3pPr>
            <a:lvl4pPr marL="690563" indent="-173038">
              <a:buClr>
                <a:schemeClr val="accent1"/>
              </a:buClr>
              <a:tabLst/>
              <a:defRPr sz="1500"/>
            </a:lvl4pPr>
            <a:lvl5pPr marL="857250" indent="-166688">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F3EDBFF8-92C1-B8BA-E8C2-A832AA38AF08}"/>
              </a:ext>
            </a:extLst>
          </p:cNvPr>
          <p:cNvSpPr>
            <a:spLocks noGrp="1"/>
          </p:cNvSpPr>
          <p:nvPr>
            <p:ph type="body" sz="quarter" idx="14"/>
          </p:nvPr>
        </p:nvSpPr>
        <p:spPr>
          <a:xfrm>
            <a:off x="6229352" y="3020712"/>
            <a:ext cx="5353050" cy="3380088"/>
          </a:xfrm>
        </p:spPr>
        <p:txBody>
          <a:bodyPr/>
          <a:lstStyle>
            <a:lvl1pPr marL="0" indent="0">
              <a:buNone/>
              <a:tabLst>
                <a:tab pos="277813" algn="l"/>
              </a:tabLst>
              <a:defRPr sz="1500" b="1">
                <a:solidFill>
                  <a:schemeClr val="accent1"/>
                </a:solidFill>
              </a:defRPr>
            </a:lvl1pPr>
            <a:lvl2pPr marL="233363" indent="-223838">
              <a:buClr>
                <a:schemeClr val="accent1"/>
              </a:buClr>
              <a:buFont typeface="Arial" panose="020B0604020202020204" pitchFamily="34" charset="0"/>
              <a:buChar char="•"/>
              <a:tabLst/>
              <a:defRPr sz="1500"/>
            </a:lvl2pPr>
            <a:lvl3pPr marL="406400" indent="-173038">
              <a:buClr>
                <a:schemeClr val="accent1"/>
              </a:buClr>
              <a:tabLst/>
              <a:defRPr sz="1500"/>
            </a:lvl3pPr>
            <a:lvl4pPr marL="577850" indent="-171450">
              <a:buClr>
                <a:schemeClr val="accent1"/>
              </a:buClr>
              <a:tabLst/>
              <a:defRPr sz="1500"/>
            </a:lvl4pPr>
            <a:lvl5pPr marL="750888" indent="-173038">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3129725"/>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Exercise Number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748041" y="2674193"/>
            <a:ext cx="4834359" cy="3046383"/>
          </a:xfrm>
        </p:spPr>
        <p:txBody>
          <a:bodyPr lIns="0" tIns="0" rIns="0" bIns="0">
            <a:noAutofit/>
          </a:bodyPr>
          <a:lstStyle>
            <a:lvl1pPr marL="0" indent="0">
              <a:lnSpc>
                <a:spcPct val="100000"/>
              </a:lnSpc>
              <a:spcBef>
                <a:spcPts val="0"/>
              </a:spcBef>
              <a:spcAft>
                <a:spcPts val="300"/>
              </a:spcAft>
              <a:buClr>
                <a:schemeClr val="accent1"/>
              </a:buClr>
              <a:buFont typeface="+mj-lt"/>
              <a:buNone/>
              <a:defRPr sz="1500" b="1" i="0">
                <a:solidFill>
                  <a:schemeClr val="accent4"/>
                </a:solidFill>
                <a:latin typeface="Arial" panose="020B0604020202020204" pitchFamily="34" charset="0"/>
                <a:cs typeface="Arial" panose="020B0604020202020204" pitchFamily="34" charset="0"/>
              </a:defRPr>
            </a:lvl1pPr>
            <a:lvl2pPr marL="11112" indent="0">
              <a:lnSpc>
                <a:spcPct val="100000"/>
              </a:lnSpc>
              <a:spcBef>
                <a:spcPts val="0"/>
              </a:spcBef>
              <a:spcAft>
                <a:spcPts val="600"/>
              </a:spcAft>
              <a:buClr>
                <a:schemeClr val="accent1"/>
              </a:buClr>
              <a:buSzPct val="100000"/>
              <a:buFont typeface="+mj-lt"/>
              <a:buNone/>
              <a:tabLst/>
              <a:defRPr sz="1500" b="1" i="0">
                <a:solidFill>
                  <a:schemeClr val="accent4"/>
                </a:solidFill>
                <a:latin typeface="Arial" panose="020B0604020202020204" pitchFamily="34" charset="0"/>
                <a:cs typeface="Arial" panose="020B0604020202020204" pitchFamily="34" charset="0"/>
              </a:defRPr>
            </a:lvl2pPr>
            <a:lvl3pPr marL="233363" indent="-222250">
              <a:lnSpc>
                <a:spcPct val="100000"/>
              </a:lnSpc>
              <a:spcBef>
                <a:spcPts val="0"/>
              </a:spcBef>
              <a:spcAft>
                <a:spcPts val="300"/>
              </a:spcAft>
              <a:buClr>
                <a:schemeClr val="accent1"/>
              </a:buClr>
              <a:buFont typeface="+mj-lt"/>
              <a:buAutoNum type="arabicPeriod"/>
              <a:tabLst/>
              <a:defRPr sz="1500" b="0" i="0">
                <a:latin typeface="Arial" panose="020B0604020202020204" pitchFamily="34" charset="0"/>
                <a:cs typeface="Arial" panose="020B0604020202020204" pitchFamily="34" charset="0"/>
              </a:defRPr>
            </a:lvl3pPr>
            <a:lvl4pPr marL="400050" indent="-1666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marL="857250" indent="-168275">
              <a:lnSpc>
                <a:spcPct val="100000"/>
              </a:lnSpc>
              <a:spcAft>
                <a:spcPts val="300"/>
              </a:spcAft>
              <a:buClr>
                <a:schemeClr val="accent1"/>
              </a:buClr>
              <a:tabLst/>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6812390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Exercise Full-Widt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601" y="2674193"/>
            <a:ext cx="10972800" cy="3046383"/>
          </a:xfrm>
        </p:spPr>
        <p:txBody>
          <a:bodyPr lIns="0" tIns="0" rIns="0" bIns="0">
            <a:noAutofit/>
          </a:bodyPr>
          <a:lstStyle>
            <a:lvl1pPr marL="0" indent="0">
              <a:lnSpc>
                <a:spcPct val="100000"/>
              </a:lnSpc>
              <a:spcBef>
                <a:spcPts val="0"/>
              </a:spcBef>
              <a:spcAft>
                <a:spcPts val="300"/>
              </a:spcAft>
              <a:buClr>
                <a:schemeClr val="accent1"/>
              </a:buClr>
              <a:buFont typeface="+mj-lt"/>
              <a:buNone/>
              <a:defRPr sz="1500" b="1" i="0">
                <a:solidFill>
                  <a:schemeClr val="accent4"/>
                </a:solidFill>
                <a:latin typeface="Arial" panose="020B0604020202020204" pitchFamily="34" charset="0"/>
                <a:cs typeface="Arial" panose="020B0604020202020204" pitchFamily="34" charset="0"/>
              </a:defRPr>
            </a:lvl1pPr>
            <a:lvl2pPr marL="11112" indent="0">
              <a:lnSpc>
                <a:spcPct val="100000"/>
              </a:lnSpc>
              <a:spcBef>
                <a:spcPts val="0"/>
              </a:spcBef>
              <a:spcAft>
                <a:spcPts val="600"/>
              </a:spcAft>
              <a:buClr>
                <a:schemeClr val="accent1"/>
              </a:buClr>
              <a:buSzPct val="100000"/>
              <a:buFont typeface="+mj-lt"/>
              <a:buNone/>
              <a:tabLst/>
              <a:defRPr sz="1500" b="1" i="0">
                <a:solidFill>
                  <a:schemeClr val="accent1"/>
                </a:solidFill>
                <a:latin typeface="Arial" panose="020B0604020202020204" pitchFamily="34" charset="0"/>
                <a:cs typeface="Arial" panose="020B0604020202020204" pitchFamily="34" charset="0"/>
              </a:defRPr>
            </a:lvl2pPr>
            <a:lvl3pPr marL="11113" indent="0">
              <a:lnSpc>
                <a:spcPct val="100000"/>
              </a:lnSpc>
              <a:spcBef>
                <a:spcPts val="0"/>
              </a:spcBef>
              <a:spcAft>
                <a:spcPts val="300"/>
              </a:spcAft>
              <a:buClr>
                <a:schemeClr val="accent1"/>
              </a:buClr>
              <a:buFont typeface="+mj-lt"/>
              <a:buNone/>
              <a:tabLst/>
              <a:defRPr sz="1500" b="1" i="0">
                <a:solidFill>
                  <a:schemeClr val="tx1"/>
                </a:solidFill>
                <a:latin typeface="Arial" panose="020B0604020202020204" pitchFamily="34" charset="0"/>
                <a:cs typeface="Arial" panose="020B0604020202020204" pitchFamily="34" charset="0"/>
              </a:defRPr>
            </a:lvl3pPr>
            <a:lvl4pPr marL="177800" indent="-1666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marL="857250" indent="-168275">
              <a:lnSpc>
                <a:spcPct val="100000"/>
              </a:lnSpc>
              <a:spcAft>
                <a:spcPts val="300"/>
              </a:spcAft>
              <a:buClr>
                <a:schemeClr val="accent1"/>
              </a:buClr>
              <a:tabLst/>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2585706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Exercise 2 Columns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748041" y="2674193"/>
            <a:ext cx="4834359" cy="3046383"/>
          </a:xfrm>
        </p:spPr>
        <p:txBody>
          <a:bodyPr lIns="0" tIns="0" rIns="0" bIns="0">
            <a:noAutofit/>
          </a:bodyPr>
          <a:lstStyle>
            <a:lvl1pPr marL="0" indent="0">
              <a:lnSpc>
                <a:spcPct val="100000"/>
              </a:lnSpc>
              <a:spcBef>
                <a:spcPts val="0"/>
              </a:spcBef>
              <a:spcAft>
                <a:spcPts val="300"/>
              </a:spcAft>
              <a:buClr>
                <a:schemeClr val="accent1"/>
              </a:buClr>
              <a:buFont typeface="+mj-lt"/>
              <a:buNone/>
              <a:defRPr sz="1500" b="1" i="0">
                <a:solidFill>
                  <a:schemeClr val="accent4"/>
                </a:solidFill>
                <a:latin typeface="Arial" panose="020B0604020202020204" pitchFamily="34" charset="0"/>
                <a:cs typeface="Arial" panose="020B0604020202020204" pitchFamily="34" charset="0"/>
              </a:defRPr>
            </a:lvl1pPr>
            <a:lvl2pPr marL="11112" indent="0">
              <a:lnSpc>
                <a:spcPct val="100000"/>
              </a:lnSpc>
              <a:spcBef>
                <a:spcPts val="0"/>
              </a:spcBef>
              <a:spcAft>
                <a:spcPts val="600"/>
              </a:spcAft>
              <a:buClr>
                <a:schemeClr val="accent1"/>
              </a:buClr>
              <a:buSzPct val="100000"/>
              <a:buFont typeface="+mj-lt"/>
              <a:buNone/>
              <a:tabLst/>
              <a:defRPr sz="1500" b="1" i="0">
                <a:solidFill>
                  <a:schemeClr val="accent4"/>
                </a:solidFill>
                <a:latin typeface="Arial" panose="020B0604020202020204" pitchFamily="34" charset="0"/>
                <a:cs typeface="Arial" panose="020B0604020202020204" pitchFamily="34" charset="0"/>
              </a:defRPr>
            </a:lvl2pPr>
            <a:lvl3pPr marL="233363" indent="-222250">
              <a:lnSpc>
                <a:spcPct val="100000"/>
              </a:lnSpc>
              <a:spcBef>
                <a:spcPts val="0"/>
              </a:spcBef>
              <a:spcAft>
                <a:spcPts val="300"/>
              </a:spcAft>
              <a:buClr>
                <a:schemeClr val="accent1"/>
              </a:buClr>
              <a:buFont typeface="+mj-lt"/>
              <a:buAutoNum type="arabicPeriod"/>
              <a:tabLst/>
              <a:defRPr sz="1500" b="0" i="0">
                <a:latin typeface="Arial" panose="020B0604020202020204" pitchFamily="34" charset="0"/>
                <a:cs typeface="Arial" panose="020B0604020202020204" pitchFamily="34" charset="0"/>
              </a:defRPr>
            </a:lvl3pPr>
            <a:lvl4pPr marL="11113" indent="0">
              <a:lnSpc>
                <a:spcPct val="100000"/>
              </a:lnSpc>
              <a:spcBef>
                <a:spcPts val="0"/>
              </a:spcBef>
              <a:spcAft>
                <a:spcPts val="300"/>
              </a:spcAft>
              <a:buClr>
                <a:schemeClr val="accent1"/>
              </a:buClr>
              <a:buNone/>
              <a:tabLst/>
              <a:defRPr sz="1400" b="0" i="1">
                <a:latin typeface="Arial" panose="020B0604020202020204" pitchFamily="34" charset="0"/>
                <a:cs typeface="Arial" panose="020B0604020202020204" pitchFamily="34" charset="0"/>
              </a:defRPr>
            </a:lvl4pPr>
            <a:lvl5pPr marL="857250" indent="-168275">
              <a:lnSpc>
                <a:spcPct val="100000"/>
              </a:lnSpc>
              <a:spcAft>
                <a:spcPts val="300"/>
              </a:spcAft>
              <a:buClr>
                <a:schemeClr val="accent1"/>
              </a:buClr>
              <a:tabLst/>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0A6D3991-2EFC-86EB-B618-8956EB04FE4D}"/>
              </a:ext>
            </a:extLst>
          </p:cNvPr>
          <p:cNvSpPr>
            <a:spLocks noGrp="1"/>
          </p:cNvSpPr>
          <p:nvPr>
            <p:ph type="body" sz="quarter" idx="12"/>
          </p:nvPr>
        </p:nvSpPr>
        <p:spPr>
          <a:xfrm>
            <a:off x="621032" y="2674192"/>
            <a:ext cx="5353050" cy="3046383"/>
          </a:xfrm>
        </p:spPr>
        <p:txBody>
          <a:bodyPr/>
          <a:lstStyle>
            <a:lvl1pPr marL="0" indent="0">
              <a:buNone/>
              <a:tabLst>
                <a:tab pos="277813" algn="l"/>
              </a:tabLst>
              <a:defRPr sz="1500" b="1">
                <a:solidFill>
                  <a:schemeClr val="accent1"/>
                </a:solidFill>
              </a:defRPr>
            </a:lvl1pPr>
            <a:lvl2pPr marL="228600" indent="-217488">
              <a:buClr>
                <a:schemeClr val="accent1"/>
              </a:buClr>
              <a:tabLst/>
              <a:defRPr sz="1500"/>
            </a:lvl2pPr>
            <a:lvl3pPr marL="411163" indent="-182563">
              <a:buClr>
                <a:schemeClr val="accent1"/>
              </a:buClr>
              <a:tabLst/>
              <a:defRPr sz="1500"/>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399812"/>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NumberLH+Exercise RH Colum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0A6D3991-2EFC-86EB-B618-8956EB04FE4D}"/>
              </a:ext>
            </a:extLst>
          </p:cNvPr>
          <p:cNvSpPr>
            <a:spLocks noGrp="1"/>
          </p:cNvSpPr>
          <p:nvPr>
            <p:ph type="body" sz="quarter" idx="12"/>
          </p:nvPr>
        </p:nvSpPr>
        <p:spPr>
          <a:xfrm>
            <a:off x="621032" y="2674192"/>
            <a:ext cx="5353050" cy="3046383"/>
          </a:xfrm>
        </p:spPr>
        <p:txBody>
          <a:bodyPr/>
          <a:lstStyle>
            <a:lvl1pPr marL="0" indent="0">
              <a:lnSpc>
                <a:spcPct val="110000"/>
              </a:lnSpc>
              <a:spcBef>
                <a:spcPts val="0"/>
              </a:spcBef>
              <a:spcAft>
                <a:spcPts val="300"/>
              </a:spcAft>
              <a:buNone/>
              <a:tabLst>
                <a:tab pos="277813" algn="l"/>
              </a:tabLst>
              <a:defRPr sz="1500" b="1">
                <a:solidFill>
                  <a:schemeClr val="accent1"/>
                </a:solidFill>
              </a:defRPr>
            </a:lvl1pPr>
            <a:lvl2pPr marL="354012" indent="-342900">
              <a:lnSpc>
                <a:spcPct val="100000"/>
              </a:lnSpc>
              <a:spcBef>
                <a:spcPts val="0"/>
              </a:spcBef>
              <a:spcAft>
                <a:spcPts val="600"/>
              </a:spcAft>
              <a:buClr>
                <a:schemeClr val="accent1"/>
              </a:buClr>
              <a:buFont typeface="+mj-lt"/>
              <a:buAutoNum type="arabicPeriod"/>
              <a:tabLst/>
              <a:defRPr sz="1400"/>
            </a:lvl2pPr>
            <a:lvl3pPr marL="517525" indent="-174625">
              <a:buClr>
                <a:schemeClr val="accent1"/>
              </a:buClr>
              <a:buFont typeface="Arial" panose="020B0604020202020204" pitchFamily="34" charset="0"/>
              <a:buChar char="•"/>
              <a:tabLst/>
              <a:defRPr sz="1400" i="0"/>
            </a:lvl3pPr>
            <a:lvl4pPr marL="628650" indent="-217488">
              <a:buClr>
                <a:schemeClr val="accent1"/>
              </a:buClr>
              <a:tabLst/>
              <a:defRPr sz="1400"/>
            </a:lvl4pPr>
            <a:lvl5pPr marL="857250" indent="-228600">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8">
            <a:extLst>
              <a:ext uri="{FF2B5EF4-FFF2-40B4-BE49-F238E27FC236}">
                <a16:creationId xmlns:a16="http://schemas.microsoft.com/office/drawing/2014/main" id="{0C4D70A6-DC57-3E1B-3D3F-31D63A2B7086}"/>
              </a:ext>
            </a:extLst>
          </p:cNvPr>
          <p:cNvSpPr>
            <a:spLocks noGrp="1"/>
          </p:cNvSpPr>
          <p:nvPr>
            <p:ph type="body" sz="quarter" idx="14"/>
          </p:nvPr>
        </p:nvSpPr>
        <p:spPr>
          <a:xfrm>
            <a:off x="6604000" y="2674192"/>
            <a:ext cx="4968242" cy="3046383"/>
          </a:xfrm>
        </p:spPr>
        <p:txBody>
          <a:bodyPr/>
          <a:lstStyle>
            <a:lvl1pPr marL="0" indent="0">
              <a:buNone/>
              <a:tabLst>
                <a:tab pos="277813" algn="l"/>
              </a:tabLst>
              <a:defRPr sz="1500" b="1">
                <a:solidFill>
                  <a:schemeClr val="accent4"/>
                </a:solidFill>
              </a:defRPr>
            </a:lvl1pPr>
            <a:lvl2pPr marL="11112" indent="0">
              <a:buClr>
                <a:schemeClr val="accent1"/>
              </a:buClr>
              <a:buNone/>
              <a:tabLst/>
              <a:defRPr sz="1400" b="1"/>
            </a:lvl2pPr>
            <a:lvl3pPr marL="352425" indent="-342900">
              <a:buClr>
                <a:schemeClr val="accent1"/>
              </a:buClr>
              <a:buFont typeface="+mj-lt"/>
              <a:buAutoNum type="arabicPeriod"/>
              <a:tabLst/>
              <a:defRPr sz="1400" i="0"/>
            </a:lvl3pPr>
            <a:lvl4pPr marL="9525" indent="0">
              <a:buClr>
                <a:schemeClr val="accent1"/>
              </a:buClr>
              <a:buNone/>
              <a:tabLst/>
              <a:defRPr sz="1400"/>
            </a:lvl4pPr>
            <a:lvl5pPr marL="857250" indent="-228600">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7469678"/>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BBA8D-060F-5C45-A79F-34CB07F7D0E8}"/>
              </a:ext>
            </a:extLst>
          </p:cNvPr>
          <p:cNvPicPr>
            <a:picLocks noChangeAspect="1"/>
          </p:cNvPicPr>
          <p:nvPr userDrawn="1"/>
        </p:nvPicPr>
        <p:blipFill>
          <a:blip r:embed="rId2"/>
          <a:srcRect t="1646" b="1646"/>
          <a:stretch/>
        </p:blipFill>
        <p:spPr>
          <a:xfrm>
            <a:off x="6858002" y="76200"/>
            <a:ext cx="4654426" cy="678180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8988968C-998C-3C49-96FC-02A710D5DB5C}"/>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FranklinCovey Co. All rights reserved. PROPRIETARY AND CONFIDENTIAL </a:t>
            </a:r>
            <a:endParaRPr lang="en-US" sz="700" dirty="0"/>
          </a:p>
        </p:txBody>
      </p:sp>
      <p:sp>
        <p:nvSpPr>
          <p:cNvPr id="2" name="Title 3">
            <a:extLst>
              <a:ext uri="{FF2B5EF4-FFF2-40B4-BE49-F238E27FC236}">
                <a16:creationId xmlns:a16="http://schemas.microsoft.com/office/drawing/2014/main" id="{7AD076AF-FC64-1C99-BE80-A14EBE8B7586}"/>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B31570F8-9A96-13AE-4A33-782E0CD106D0}"/>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695564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Do + Do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0A6D3991-2EFC-86EB-B618-8956EB04FE4D}"/>
              </a:ext>
            </a:extLst>
          </p:cNvPr>
          <p:cNvSpPr>
            <a:spLocks noGrp="1"/>
          </p:cNvSpPr>
          <p:nvPr>
            <p:ph type="body" sz="quarter" idx="12"/>
          </p:nvPr>
        </p:nvSpPr>
        <p:spPr>
          <a:xfrm>
            <a:off x="621032" y="2674192"/>
            <a:ext cx="5353050" cy="3046383"/>
          </a:xfrm>
        </p:spPr>
        <p:txBody>
          <a:bodyPr/>
          <a:lstStyle>
            <a:lvl1pPr marL="0" indent="0">
              <a:lnSpc>
                <a:spcPct val="100000"/>
              </a:lnSpc>
              <a:spcBef>
                <a:spcPts val="0"/>
              </a:spcBef>
              <a:spcAft>
                <a:spcPts val="300"/>
              </a:spcAft>
              <a:buNone/>
              <a:tabLst>
                <a:tab pos="277813" algn="l"/>
              </a:tabLst>
              <a:defRPr sz="1500" b="1">
                <a:solidFill>
                  <a:schemeClr val="accent1"/>
                </a:solidFill>
              </a:defRPr>
            </a:lvl1pPr>
            <a:lvl2pPr marL="11112" indent="0">
              <a:lnSpc>
                <a:spcPct val="100000"/>
              </a:lnSpc>
              <a:spcBef>
                <a:spcPts val="0"/>
              </a:spcBef>
              <a:spcAft>
                <a:spcPts val="600"/>
              </a:spcAft>
              <a:buClr>
                <a:schemeClr val="accent1"/>
              </a:buClr>
              <a:buFont typeface="+mj-lt"/>
              <a:buNone/>
              <a:tabLst/>
              <a:defRPr sz="1500"/>
            </a:lvl2pPr>
            <a:lvl3pPr marL="342900" indent="-109538">
              <a:buClr>
                <a:schemeClr val="accent1"/>
              </a:buClr>
              <a:buFont typeface="Arial" panose="020B0604020202020204" pitchFamily="34" charset="0"/>
              <a:buNone/>
              <a:tabLst/>
              <a:defRPr sz="1500" i="1"/>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8">
            <a:extLst>
              <a:ext uri="{FF2B5EF4-FFF2-40B4-BE49-F238E27FC236}">
                <a16:creationId xmlns:a16="http://schemas.microsoft.com/office/drawing/2014/main" id="{D01683E3-3DC3-4444-F3A6-6568D20DB713}"/>
              </a:ext>
            </a:extLst>
          </p:cNvPr>
          <p:cNvSpPr>
            <a:spLocks noGrp="1"/>
          </p:cNvSpPr>
          <p:nvPr>
            <p:ph type="body" sz="quarter" idx="14"/>
          </p:nvPr>
        </p:nvSpPr>
        <p:spPr>
          <a:xfrm>
            <a:off x="6229352" y="2674192"/>
            <a:ext cx="5353050" cy="3046383"/>
          </a:xfrm>
        </p:spPr>
        <p:txBody>
          <a:bodyPr/>
          <a:lstStyle>
            <a:lvl1pPr marL="0" indent="0">
              <a:lnSpc>
                <a:spcPct val="100000"/>
              </a:lnSpc>
              <a:spcBef>
                <a:spcPts val="0"/>
              </a:spcBef>
              <a:spcAft>
                <a:spcPts val="300"/>
              </a:spcAft>
              <a:buNone/>
              <a:tabLst>
                <a:tab pos="277813" algn="l"/>
              </a:tabLst>
              <a:defRPr sz="1500" b="1">
                <a:solidFill>
                  <a:schemeClr val="accent4"/>
                </a:solidFill>
              </a:defRPr>
            </a:lvl1pPr>
            <a:lvl2pPr marL="11112" indent="0">
              <a:lnSpc>
                <a:spcPct val="100000"/>
              </a:lnSpc>
              <a:spcBef>
                <a:spcPts val="0"/>
              </a:spcBef>
              <a:spcAft>
                <a:spcPts val="600"/>
              </a:spcAft>
              <a:buClr>
                <a:schemeClr val="accent1"/>
              </a:buClr>
              <a:buFont typeface="+mj-lt"/>
              <a:buNone/>
              <a:tabLst/>
              <a:defRPr sz="1500"/>
            </a:lvl2pPr>
            <a:lvl3pPr marL="342900" indent="-109538">
              <a:lnSpc>
                <a:spcPct val="100000"/>
              </a:lnSpc>
              <a:spcBef>
                <a:spcPts val="0"/>
              </a:spcBef>
              <a:spcAft>
                <a:spcPts val="300"/>
              </a:spcAft>
              <a:buClr>
                <a:schemeClr val="accent1"/>
              </a:buClr>
              <a:buFont typeface="Arial" panose="020B0604020202020204" pitchFamily="34" charset="0"/>
              <a:buNone/>
              <a:tabLst/>
              <a:defRPr sz="1500" i="1"/>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7129916"/>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RH Bullet colum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9B03C4F4-C1A5-F272-FF59-BFB5158C8BCC}"/>
              </a:ext>
            </a:extLst>
          </p:cNvPr>
          <p:cNvSpPr>
            <a:spLocks noGrp="1"/>
          </p:cNvSpPr>
          <p:nvPr>
            <p:ph type="body" sz="quarter" idx="14"/>
          </p:nvPr>
        </p:nvSpPr>
        <p:spPr>
          <a:xfrm>
            <a:off x="6211605" y="1841500"/>
            <a:ext cx="5353050" cy="4559300"/>
          </a:xfrm>
        </p:spPr>
        <p:txBody>
          <a:bodyPr/>
          <a:lstStyle>
            <a:lvl1pPr marL="0" indent="0">
              <a:buNone/>
              <a:tabLst>
                <a:tab pos="277813" algn="l"/>
              </a:tabLst>
              <a:defRPr sz="1500" b="1"/>
            </a:lvl1pPr>
            <a:lvl2pPr marL="228600" indent="-217488">
              <a:buClr>
                <a:schemeClr val="accent1"/>
              </a:buClr>
              <a:tabLst/>
              <a:defRPr sz="1500"/>
            </a:lvl2pPr>
            <a:lvl3pPr marL="411163" indent="-182563">
              <a:buClr>
                <a:schemeClr val="accent1"/>
              </a:buClr>
              <a:tabLst/>
              <a:defRPr sz="1500"/>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1337073"/>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Numbered single LH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5193793" cy="4351338"/>
          </a:xfrm>
        </p:spPr>
        <p:txBody>
          <a:bodyPr lIns="0" tIns="0" rIns="0" bIns="0">
            <a:noAutofit/>
          </a:bodyPr>
          <a:lstStyle>
            <a:lvl1pPr marL="342900" indent="-342900">
              <a:lnSpc>
                <a:spcPct val="100000"/>
              </a:lnSpc>
              <a:spcBef>
                <a:spcPts val="0"/>
              </a:spcBef>
              <a:spcAft>
                <a:spcPts val="300"/>
              </a:spcAft>
              <a:buClr>
                <a:schemeClr val="accent1"/>
              </a:buClr>
              <a:buFont typeface="+mj-lt"/>
              <a:buAutoNum type="arabicPeriod"/>
              <a:defRPr sz="1500" b="0" i="0">
                <a:latin typeface="Arial" panose="020B0604020202020204" pitchFamily="34" charset="0"/>
                <a:cs typeface="Arial" panose="020B0604020202020204" pitchFamily="34" charset="0"/>
              </a:defRPr>
            </a:lvl1pPr>
            <a:lvl2pPr marL="579438" indent="-230188">
              <a:lnSpc>
                <a:spcPct val="100000"/>
              </a:lnSpc>
              <a:spcBef>
                <a:spcPts val="0"/>
              </a:spcBef>
              <a:spcAft>
                <a:spcPts val="300"/>
              </a:spcAft>
              <a:buClr>
                <a:schemeClr val="accent1"/>
              </a:buClr>
              <a:buSzPct val="100000"/>
              <a:tabLst/>
              <a:defRPr sz="1500" b="0" i="0">
                <a:latin typeface="Arial" panose="020B0604020202020204" pitchFamily="34" charset="0"/>
                <a:cs typeface="Arial" panose="020B0604020202020204" pitchFamily="34" charset="0"/>
              </a:defRPr>
            </a:lvl2pPr>
            <a:lvl3pPr marL="809625" indent="-230188">
              <a:lnSpc>
                <a:spcPct val="100000"/>
              </a:lnSpc>
              <a:spcBef>
                <a:spcPts val="0"/>
              </a:spcBef>
              <a:spcAft>
                <a:spcPts val="300"/>
              </a:spcAft>
              <a:buClr>
                <a:schemeClr val="accent1"/>
              </a:buClr>
              <a:buFont typeface="Courier New" panose="02070309020205020404" pitchFamily="49" charset="0"/>
              <a:buChar char="o"/>
              <a:tabLst/>
              <a:defRPr sz="1500" b="0" i="0">
                <a:latin typeface="Arial" panose="020B0604020202020204" pitchFamily="34" charset="0"/>
                <a:cs typeface="Arial" panose="020B0604020202020204" pitchFamily="34" charset="0"/>
              </a:defRPr>
            </a:lvl3pPr>
            <a:lvl4pPr marL="1039813" indent="-2301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a:lnSpc>
                <a:spcPct val="100000"/>
              </a:lnSpc>
              <a:spcAft>
                <a:spcPts val="300"/>
              </a:spcAft>
              <a:buClr>
                <a:schemeClr val="accent1"/>
              </a:buClr>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2" name="Text Placeholder 3">
            <a:extLst>
              <a:ext uri="{FF2B5EF4-FFF2-40B4-BE49-F238E27FC236}">
                <a16:creationId xmlns:a16="http://schemas.microsoft.com/office/drawing/2014/main" id="{0B6DCD3C-E047-90EA-6693-85285C7A4686}"/>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6824049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59285582"/>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rgTitle+NumContent-1 co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hasCustomPrompt="1"/>
          </p:nvPr>
        </p:nvSpPr>
        <p:spPr>
          <a:xfrm>
            <a:off x="609601" y="1862088"/>
            <a:ext cx="10972799" cy="4351339"/>
          </a:xfrm>
        </p:spPr>
        <p:txBody>
          <a:bodyPr lIns="0" tIns="0" rIns="0" bIns="0">
            <a:noAutofit/>
          </a:bodyPr>
          <a:lstStyle>
            <a:lvl1pPr marL="347472" indent="-347472">
              <a:spcBef>
                <a:spcPts val="1600"/>
              </a:spcBef>
              <a:buClr>
                <a:schemeClr val="accent1"/>
              </a:buClr>
              <a:buFont typeface="+mj-lt"/>
              <a:buAutoNum type="arabicPeriod"/>
              <a:defRPr sz="2500" b="0" i="0">
                <a:latin typeface="Arial" panose="020B0604020202020204" pitchFamily="34" charset="0"/>
                <a:cs typeface="Arial" panose="020B0604020202020204" pitchFamily="34" charset="0"/>
              </a:defRPr>
            </a:lvl1pPr>
            <a:lvl2pPr marL="581025" indent="-238125">
              <a:buClr>
                <a:schemeClr val="accent1"/>
              </a:buClr>
              <a:tabLst/>
              <a:defRPr sz="2200" b="0" i="0">
                <a:latin typeface="Arial" panose="020B0604020202020204" pitchFamily="34" charset="0"/>
                <a:cs typeface="Arial" panose="020B0604020202020204" pitchFamily="34" charset="0"/>
              </a:defRPr>
            </a:lvl2pPr>
            <a:lvl3pPr marL="865188" indent="-236538">
              <a:buClr>
                <a:schemeClr val="accent1"/>
              </a:buClr>
              <a:tabLst/>
              <a:defRPr sz="2000" b="0" i="0">
                <a:latin typeface="Arial" panose="020B0604020202020204" pitchFamily="34" charset="0"/>
                <a:cs typeface="Arial" panose="020B0604020202020204" pitchFamily="34" charset="0"/>
              </a:defRPr>
            </a:lvl3pPr>
            <a:lvl4pPr marL="1090613" indent="-225425">
              <a:buClr>
                <a:schemeClr val="accent1"/>
              </a:buClr>
              <a:tabLst/>
              <a:defRPr sz="1800" b="0" i="0">
                <a:latin typeface="Arial" panose="020B0604020202020204" pitchFamily="34" charset="0"/>
                <a:cs typeface="Arial" panose="020B0604020202020204" pitchFamily="34" charset="0"/>
              </a:defRPr>
            </a:lvl4pPr>
            <a:lvl5pPr marL="1316038" indent="-225425">
              <a:buClr>
                <a:schemeClr val="accent1"/>
              </a:buClr>
              <a:tabLst/>
              <a:defRPr sz="1800" b="0" i="0">
                <a:latin typeface="Arial" panose="020B0604020202020204" pitchFamily="34" charset="0"/>
                <a:cs typeface="Arial" panose="020B0604020202020204" pitchFamily="34" charset="0"/>
              </a:defRPr>
            </a:lvl5pPr>
          </a:lstStyle>
          <a:p>
            <a:pPr lvl="0"/>
            <a:r>
              <a:rPr lang="en-US" dirty="0"/>
              <a:t>Numbered text list. Bold text as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2" y="0"/>
            <a:ext cx="12191999" cy="185739"/>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2331"/>
            <a:ext cx="10972800" cy="627864"/>
          </a:xfrm>
        </p:spPr>
        <p:txBody>
          <a:bodyPr wrap="square">
            <a:spAutoFit/>
          </a:bodyPr>
          <a:lstStyle>
            <a:lvl1pPr>
              <a:defRPr sz="4533"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777773496"/>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rgTitle+BulletContent-1 co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hasCustomPrompt="1"/>
          </p:nvPr>
        </p:nvSpPr>
        <p:spPr>
          <a:xfrm>
            <a:off x="609601" y="1851455"/>
            <a:ext cx="10972799" cy="4351339"/>
          </a:xfrm>
        </p:spPr>
        <p:txBody>
          <a:bodyPr lIns="0" tIns="0" rIns="0" bIns="0">
            <a:noAutofit/>
          </a:bodyPr>
          <a:lstStyle>
            <a:lvl1pPr marL="342900" indent="-342900">
              <a:spcBef>
                <a:spcPts val="1600"/>
              </a:spcBef>
              <a:buClr>
                <a:schemeClr val="accent1"/>
              </a:buClr>
              <a:buFont typeface="Arial" panose="020B0604020202020204" pitchFamily="34" charset="0"/>
              <a:buChar char="•"/>
              <a:tabLst/>
              <a:defRPr sz="2500" b="0" i="0">
                <a:latin typeface="Arial" panose="020B0604020202020204" pitchFamily="34" charset="0"/>
                <a:cs typeface="Arial" panose="020B0604020202020204" pitchFamily="34" charset="0"/>
              </a:defRPr>
            </a:lvl1pPr>
            <a:lvl2pPr marL="581025" indent="-238125">
              <a:buClr>
                <a:schemeClr val="accent1"/>
              </a:buClr>
              <a:tabLst/>
              <a:defRPr sz="2200" b="0" i="0">
                <a:latin typeface="Arial" panose="020B0604020202020204" pitchFamily="34" charset="0"/>
                <a:cs typeface="Arial" panose="020B0604020202020204" pitchFamily="34" charset="0"/>
              </a:defRPr>
            </a:lvl2pPr>
            <a:lvl3pPr marL="925513" indent="-296863">
              <a:buClr>
                <a:schemeClr val="accent1"/>
              </a:buClr>
              <a:tabLst/>
              <a:defRPr sz="2000" b="0" i="0">
                <a:latin typeface="Arial" panose="020B0604020202020204" pitchFamily="34" charset="0"/>
                <a:cs typeface="Arial" panose="020B0604020202020204" pitchFamily="34" charset="0"/>
              </a:defRPr>
            </a:lvl3pPr>
            <a:lvl4pPr marL="1150938" indent="-225425">
              <a:buClr>
                <a:schemeClr val="accent1"/>
              </a:buClr>
              <a:tabLst/>
              <a:defRPr sz="1800" b="0" i="0">
                <a:latin typeface="Arial" panose="020B0604020202020204" pitchFamily="34" charset="0"/>
                <a:cs typeface="Arial" panose="020B0604020202020204" pitchFamily="34" charset="0"/>
              </a:defRPr>
            </a:lvl4pPr>
            <a:lvl5pPr marL="1376363" indent="-225425">
              <a:buClr>
                <a:schemeClr val="accent1"/>
              </a:buClr>
              <a:tabLst/>
              <a:defRPr sz="1800" b="0" i="0">
                <a:latin typeface="Arial" panose="020B0604020202020204" pitchFamily="34" charset="0"/>
                <a:cs typeface="Arial" panose="020B0604020202020204" pitchFamily="34" charset="0"/>
              </a:defRPr>
            </a:lvl5pPr>
          </a:lstStyle>
          <a:p>
            <a:pPr lvl="0"/>
            <a:r>
              <a:rPr lang="en-US" dirty="0"/>
              <a:t>Bulleted text list. Bold text as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2" y="0"/>
            <a:ext cx="12191999" cy="185739"/>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627864"/>
          </a:xfrm>
        </p:spPr>
        <p:txBody>
          <a:bodyPr wrap="square">
            <a:spAutoFit/>
          </a:bodyPr>
          <a:lstStyle>
            <a:lvl1pPr>
              <a:defRPr sz="4533"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8208039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itle and Content -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93B7-E362-2346-A872-85F7C58CDB1D}"/>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0EC7C3A-C8C5-F740-8E90-719B915CD549}"/>
              </a:ext>
            </a:extLst>
          </p:cNvPr>
          <p:cNvSpPr>
            <a:spLocks noGrp="1"/>
          </p:cNvSpPr>
          <p:nvPr>
            <p:ph sz="half" idx="1"/>
          </p:nvPr>
        </p:nvSpPr>
        <p:spPr>
          <a:xfrm>
            <a:off x="609600" y="1842990"/>
            <a:ext cx="5032248" cy="4354386"/>
          </a:xfrm>
        </p:spPr>
        <p:txBody>
          <a:bodyPr>
            <a:noAutofit/>
          </a:bodyPr>
          <a:lstStyle>
            <a:lvl1pPr>
              <a:buClr>
                <a:schemeClr val="accent1"/>
              </a:buClr>
              <a:defRPr sz="2400">
                <a:latin typeface="Arial" panose="020B0604020202020204" pitchFamily="34" charset="0"/>
                <a:cs typeface="Arial" panose="020B0604020202020204" pitchFamily="34" charset="0"/>
              </a:defRPr>
            </a:lvl1pPr>
            <a:lvl2pPr>
              <a:buClr>
                <a:schemeClr val="accent1"/>
              </a:buClr>
              <a:defRPr sz="2000">
                <a:latin typeface="Arial" panose="020B0604020202020204" pitchFamily="34" charset="0"/>
                <a:cs typeface="Arial" panose="020B0604020202020204" pitchFamily="34" charset="0"/>
              </a:defRPr>
            </a:lvl2pPr>
            <a:lvl3pPr>
              <a:buClr>
                <a:schemeClr val="accent1"/>
              </a:buClr>
              <a:defRPr sz="1800">
                <a:latin typeface="Arial" panose="020B0604020202020204" pitchFamily="34" charset="0"/>
                <a:cs typeface="Arial" panose="020B0604020202020204" pitchFamily="34" charset="0"/>
              </a:defRPr>
            </a:lvl3pPr>
            <a:lvl4pPr>
              <a:buClr>
                <a:schemeClr val="accent1"/>
              </a:buClr>
              <a:defRPr sz="1600">
                <a:latin typeface="Arial" panose="020B0604020202020204" pitchFamily="34" charset="0"/>
                <a:cs typeface="Arial" panose="020B0604020202020204" pitchFamily="34" charset="0"/>
              </a:defRPr>
            </a:lvl4pPr>
            <a:lvl5pPr>
              <a:buClr>
                <a:schemeClr val="accent1"/>
              </a:buCl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56629CA-67D8-B74F-8FF5-84F2B31C1B67}"/>
              </a:ext>
            </a:extLst>
          </p:cNvPr>
          <p:cNvSpPr>
            <a:spLocks noGrp="1"/>
          </p:cNvSpPr>
          <p:nvPr>
            <p:ph sz="half" idx="2"/>
          </p:nvPr>
        </p:nvSpPr>
        <p:spPr>
          <a:xfrm>
            <a:off x="6553200" y="1842990"/>
            <a:ext cx="5029200" cy="4351338"/>
          </a:xfrm>
        </p:spPr>
        <p:txBody>
          <a:bodyPr>
            <a:noAutofit/>
          </a:bodyPr>
          <a:lstStyle>
            <a:lvl1pPr>
              <a:buClr>
                <a:schemeClr val="accent1"/>
              </a:buClr>
              <a:defRPr sz="2400">
                <a:latin typeface="Arial" panose="020B0604020202020204" pitchFamily="34" charset="0"/>
                <a:cs typeface="Arial" panose="020B0604020202020204" pitchFamily="34" charset="0"/>
              </a:defRPr>
            </a:lvl1pPr>
            <a:lvl2pPr>
              <a:buClr>
                <a:schemeClr val="accent1"/>
              </a:buClr>
              <a:defRPr sz="2000">
                <a:latin typeface="Arial" panose="020B0604020202020204" pitchFamily="34" charset="0"/>
                <a:cs typeface="Arial" panose="020B0604020202020204" pitchFamily="34" charset="0"/>
              </a:defRPr>
            </a:lvl2pPr>
            <a:lvl3pPr>
              <a:buClr>
                <a:schemeClr val="accent1"/>
              </a:buClr>
              <a:defRPr sz="1800">
                <a:latin typeface="Arial" panose="020B0604020202020204" pitchFamily="34" charset="0"/>
                <a:cs typeface="Arial" panose="020B0604020202020204" pitchFamily="34" charset="0"/>
              </a:defRPr>
            </a:lvl3pPr>
            <a:lvl4pPr>
              <a:buClr>
                <a:schemeClr val="accent1"/>
              </a:buClr>
              <a:defRPr sz="1600">
                <a:latin typeface="Arial" panose="020B0604020202020204" pitchFamily="34" charset="0"/>
                <a:cs typeface="Arial" panose="020B0604020202020204" pitchFamily="34" charset="0"/>
              </a:defRPr>
            </a:lvl4pPr>
            <a:lvl5pPr>
              <a:buClr>
                <a:schemeClr val="accent1"/>
              </a:buCl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26E0B85-D51B-F045-A4EB-7021DEDC304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Rectangle 6">
            <a:extLst>
              <a:ext uri="{FF2B5EF4-FFF2-40B4-BE49-F238E27FC236}">
                <a16:creationId xmlns:a16="http://schemas.microsoft.com/office/drawing/2014/main" id="{B4D17E54-7EC1-3D4D-8452-4814086D5B0D}"/>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2895181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Agenda Divider Sty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8CE835-9CEF-2043-BC53-99E254B0953D}"/>
              </a:ext>
            </a:extLst>
          </p:cNvPr>
          <p:cNvSpPr/>
          <p:nvPr userDrawn="1"/>
        </p:nvSpPr>
        <p:spPr>
          <a:xfrm>
            <a:off x="8680" y="0"/>
            <a:ext cx="121833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Picture Placeholder 2">
            <a:extLst>
              <a:ext uri="{FF2B5EF4-FFF2-40B4-BE49-F238E27FC236}">
                <a16:creationId xmlns:a16="http://schemas.microsoft.com/office/drawing/2014/main" id="{4B0ED087-B1E6-8A40-9920-584C4BEA0BB9}"/>
              </a:ext>
            </a:extLst>
          </p:cNvPr>
          <p:cNvSpPr>
            <a:spLocks noGrp="1"/>
          </p:cNvSpPr>
          <p:nvPr>
            <p:ph type="pic" sz="quarter" idx="13" hasCustomPrompt="1"/>
          </p:nvPr>
        </p:nvSpPr>
        <p:spPr>
          <a:xfrm>
            <a:off x="5879372" y="-14177"/>
            <a:ext cx="6303948" cy="6857999"/>
          </a:xfrm>
        </p:spPr>
        <p:txBody>
          <a:bodyPr/>
          <a:lstStyle>
            <a:lvl1pPr>
              <a:defRPr>
                <a:solidFill>
                  <a:schemeClr val="bg1"/>
                </a:solidFill>
              </a:defRPr>
            </a:lvl1pPr>
          </a:lstStyle>
          <a:p>
            <a:r>
              <a:rPr lang="en-US" dirty="0"/>
              <a:t>Click icon to add a picture</a:t>
            </a:r>
          </a:p>
        </p:txBody>
      </p:sp>
      <p:sp>
        <p:nvSpPr>
          <p:cNvPr id="10" name="Slide Number Placeholder 9">
            <a:extLst>
              <a:ext uri="{FF2B5EF4-FFF2-40B4-BE49-F238E27FC236}">
                <a16:creationId xmlns:a16="http://schemas.microsoft.com/office/drawing/2014/main" id="{560B4E68-FFC9-D042-97B8-B3CAE28BD541}"/>
              </a:ext>
            </a:extLst>
          </p:cNvPr>
          <p:cNvSpPr>
            <a:spLocks noGrp="1"/>
          </p:cNvSpPr>
          <p:nvPr>
            <p:ph type="sldNum"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2" name="Title 12">
            <a:extLst>
              <a:ext uri="{FF2B5EF4-FFF2-40B4-BE49-F238E27FC236}">
                <a16:creationId xmlns:a16="http://schemas.microsoft.com/office/drawing/2014/main" id="{58178F68-83D0-734A-BE6D-F38CF9669445}"/>
              </a:ext>
            </a:extLst>
          </p:cNvPr>
          <p:cNvSpPr>
            <a:spLocks noGrp="1"/>
          </p:cNvSpPr>
          <p:nvPr>
            <p:ph type="title" hasCustomPrompt="1"/>
          </p:nvPr>
        </p:nvSpPr>
        <p:spPr>
          <a:xfrm>
            <a:off x="609600" y="533399"/>
            <a:ext cx="4953000" cy="5499069"/>
          </a:xfrm>
        </p:spPr>
        <p:txBody>
          <a:bodyPr anchor="ctr" anchorCtr="0">
            <a:noAutofit/>
          </a:bodyPr>
          <a:lstStyle>
            <a:lvl1pPr>
              <a:lnSpc>
                <a:spcPct val="8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3" name="Content Placeholder 2">
            <a:extLst>
              <a:ext uri="{FF2B5EF4-FFF2-40B4-BE49-F238E27FC236}">
                <a16:creationId xmlns:a16="http://schemas.microsoft.com/office/drawing/2014/main" id="{F4523EED-5889-2C45-A5FB-B84CE09A18D8}"/>
              </a:ext>
            </a:extLst>
          </p:cNvPr>
          <p:cNvSpPr>
            <a:spLocks noGrp="1"/>
          </p:cNvSpPr>
          <p:nvPr>
            <p:ph sz="quarter" idx="14" hasCustomPrompt="1"/>
          </p:nvPr>
        </p:nvSpPr>
        <p:spPr>
          <a:xfrm>
            <a:off x="609600" y="3962400"/>
            <a:ext cx="4267200" cy="457200"/>
          </a:xfrm>
        </p:spPr>
        <p:txBody>
          <a:bodyPr>
            <a:normAutofit/>
          </a:bodyPr>
          <a:lstStyle>
            <a:lvl1pPr marL="0" indent="0">
              <a:buNone/>
              <a:defRPr sz="1800" b="1">
                <a:solidFill>
                  <a:schemeClr val="bg1"/>
                </a:solidFill>
              </a:defRPr>
            </a:lvl1pPr>
          </a:lstStyle>
          <a:p>
            <a:pPr lvl="0"/>
            <a:r>
              <a:rPr lang="en-US" dirty="0"/>
              <a:t>Subhead if needed</a:t>
            </a:r>
          </a:p>
        </p:txBody>
      </p:sp>
      <p:sp>
        <p:nvSpPr>
          <p:cNvPr id="14" name="Footer Placeholder 1">
            <a:extLst>
              <a:ext uri="{FF2B5EF4-FFF2-40B4-BE49-F238E27FC236}">
                <a16:creationId xmlns:a16="http://schemas.microsoft.com/office/drawing/2014/main" id="{6BDD47C6-3128-3546-A4DA-46FDB71D41CF}"/>
              </a:ext>
            </a:extLst>
          </p:cNvPr>
          <p:cNvSpPr txBox="1">
            <a:spLocks/>
          </p:cNvSpPr>
          <p:nvPr userDrawn="1"/>
        </p:nvSpPr>
        <p:spPr>
          <a:xfrm>
            <a:off x="14478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8A0BD8E0-D993-304A-8C67-0184DA637A2A}"/>
              </a:ext>
            </a:extLst>
          </p:cNvPr>
          <p:cNvPicPr>
            <a:picLocks noChangeAspect="1"/>
          </p:cNvPicPr>
          <p:nvPr userDrawn="1"/>
        </p:nvPicPr>
        <p:blipFill>
          <a:blip r:embed="rId2"/>
          <a:stretch>
            <a:fillRect/>
          </a:stretch>
        </p:blipFill>
        <p:spPr>
          <a:xfrm>
            <a:off x="609600" y="6406414"/>
            <a:ext cx="990600" cy="146756"/>
          </a:xfrm>
          <a:prstGeom prst="rect">
            <a:avLst/>
          </a:prstGeom>
        </p:spPr>
      </p:pic>
    </p:spTree>
    <p:extLst>
      <p:ext uri="{BB962C8B-B14F-4D97-AF65-F5344CB8AC3E}">
        <p14:creationId xmlns:p14="http://schemas.microsoft.com/office/powerpoint/2010/main" val="12199191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9576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5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1"/>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Tree>
    <p:extLst>
      <p:ext uri="{BB962C8B-B14F-4D97-AF65-F5344CB8AC3E}">
        <p14:creationId xmlns:p14="http://schemas.microsoft.com/office/powerpoint/2010/main" val="1211514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94E3C-683A-344B-8157-4D022B04CAFC}"/>
              </a:ext>
            </a:extLst>
          </p:cNvPr>
          <p:cNvPicPr>
            <a:picLocks noChangeAspect="1"/>
          </p:cNvPicPr>
          <p:nvPr userDrawn="1"/>
        </p:nvPicPr>
        <p:blipFill rotWithShape="1">
          <a:blip r:embed="rId2"/>
          <a:srcRect l="-4675" r="-4675"/>
          <a:stretch/>
        </p:blipFill>
        <p:spPr>
          <a:xfrm>
            <a:off x="6403847" y="198120"/>
            <a:ext cx="4957911" cy="665988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B115400A-5AD4-694E-9124-5EF531EC80F5}"/>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B229DA8E-036F-F50B-46A2-F279114861C9}"/>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7F024026-2597-8169-C943-0E3D668422E6}"/>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1136653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6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53348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6000" y="0"/>
            <a:ext cx="6096000" cy="6868160"/>
          </a:xfrm>
          <a:prstGeom prst="rect">
            <a:avLst/>
          </a:prstGeom>
          <a:solidFill>
            <a:srgbClr val="56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2"/>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6096000" cy="6867525"/>
          </a:xfrm>
        </p:spPr>
        <p:txBody>
          <a:bodyPr/>
          <a:lstStyle/>
          <a:p>
            <a:endParaRPr lang="en-US"/>
          </a:p>
        </p:txBody>
      </p:sp>
    </p:spTree>
    <p:extLst>
      <p:ext uri="{BB962C8B-B14F-4D97-AF65-F5344CB8AC3E}">
        <p14:creationId xmlns:p14="http://schemas.microsoft.com/office/powerpoint/2010/main" val="16248348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7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1537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6000" y="0"/>
            <a:ext cx="6096000" cy="6868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2"/>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6096000" cy="6867525"/>
          </a:xfrm>
        </p:spPr>
        <p:txBody>
          <a:bodyPr/>
          <a:lstStyle/>
          <a:p>
            <a:endParaRPr lang="en-US"/>
          </a:p>
        </p:txBody>
      </p:sp>
    </p:spTree>
    <p:extLst>
      <p:ext uri="{BB962C8B-B14F-4D97-AF65-F5344CB8AC3E}">
        <p14:creationId xmlns:p14="http://schemas.microsoft.com/office/powerpoint/2010/main" val="39917565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8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63596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3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6000" y="0"/>
            <a:ext cx="6096000" cy="6868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2"/>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6096000" cy="6867525"/>
          </a:xfrm>
        </p:spPr>
        <p:txBody>
          <a:bodyPr/>
          <a:lstStyle/>
          <a:p>
            <a:endParaRPr lang="en-US"/>
          </a:p>
        </p:txBody>
      </p:sp>
    </p:spTree>
    <p:extLst>
      <p:ext uri="{BB962C8B-B14F-4D97-AF65-F5344CB8AC3E}">
        <p14:creationId xmlns:p14="http://schemas.microsoft.com/office/powerpoint/2010/main" val="29398141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9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53222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4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6000" y="0"/>
            <a:ext cx="6096000" cy="6868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2"/>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6096000" cy="6867525"/>
          </a:xfrm>
        </p:spPr>
        <p:txBody>
          <a:bodyPr/>
          <a:lstStyle/>
          <a:p>
            <a:endParaRPr lang="en-US"/>
          </a:p>
        </p:txBody>
      </p:sp>
    </p:spTree>
    <p:extLst>
      <p:ext uri="{BB962C8B-B14F-4D97-AF65-F5344CB8AC3E}">
        <p14:creationId xmlns:p14="http://schemas.microsoft.com/office/powerpoint/2010/main" val="32342555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238E23-7AB0-154B-B65C-3DC02AEE0E5D}"/>
              </a:ext>
            </a:extLst>
          </p:cNvPr>
          <p:cNvSpPr/>
          <p:nvPr userDrawn="1"/>
        </p:nvSpPr>
        <p:spPr>
          <a:xfrm>
            <a:off x="0" y="0"/>
            <a:ext cx="12192000" cy="6858000"/>
          </a:xfrm>
          <a:prstGeom prst="rect">
            <a:avLst/>
          </a:prstGeom>
          <a:solidFill>
            <a:srgbClr val="10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9" name="Picture 18" descr="A picture containing text, clipart&#10;&#10;Description automatically generated">
            <a:extLst>
              <a:ext uri="{FF2B5EF4-FFF2-40B4-BE49-F238E27FC236}">
                <a16:creationId xmlns:a16="http://schemas.microsoft.com/office/drawing/2014/main" id="{EE82D427-37DD-E644-93CA-EE11DE1AE202}"/>
              </a:ext>
            </a:extLst>
          </p:cNvPr>
          <p:cNvPicPr>
            <a:picLocks noChangeAspect="1"/>
          </p:cNvPicPr>
          <p:nvPr userDrawn="1"/>
        </p:nvPicPr>
        <p:blipFill>
          <a:blip r:embed="rId2"/>
          <a:stretch>
            <a:fillRect/>
          </a:stretch>
        </p:blipFill>
        <p:spPr>
          <a:xfrm>
            <a:off x="3819939" y="2895600"/>
            <a:ext cx="4064000" cy="723900"/>
          </a:xfrm>
          <a:prstGeom prst="rect">
            <a:avLst/>
          </a:prstGeom>
        </p:spPr>
      </p:pic>
      <p:sp>
        <p:nvSpPr>
          <p:cNvPr id="16" name="TextBox 15">
            <a:extLst>
              <a:ext uri="{FF2B5EF4-FFF2-40B4-BE49-F238E27FC236}">
                <a16:creationId xmlns:a16="http://schemas.microsoft.com/office/drawing/2014/main" id="{B3BE374D-4606-A34C-93EE-B6863EA3BCDC}"/>
              </a:ext>
            </a:extLst>
          </p:cNvPr>
          <p:cNvSpPr txBox="1"/>
          <p:nvPr userDrawn="1"/>
        </p:nvSpPr>
        <p:spPr>
          <a:xfrm>
            <a:off x="8153400" y="5791200"/>
            <a:ext cx="2895600" cy="381000"/>
          </a:xfrm>
          <a:prstGeom prst="rect">
            <a:avLst/>
          </a:prstGeom>
          <a:noFill/>
        </p:spPr>
        <p:txBody>
          <a:bodyPr wrap="square" rtlCol="0">
            <a:spAutoFit/>
          </a:bodyPr>
          <a:lstStyle/>
          <a:p>
            <a:pPr algn="r"/>
            <a:r>
              <a:rPr lang="en-US" u="none" dirty="0" err="1">
                <a:solidFill>
                  <a:schemeClr val="accent1"/>
                </a:solidFill>
                <a:latin typeface="Arial" panose="020B0604020202020204" pitchFamily="34" charset="0"/>
                <a:cs typeface="Arial" panose="020B0604020202020204" pitchFamily="34" charset="0"/>
              </a:rPr>
              <a:t>franklincovey.com</a:t>
            </a:r>
            <a:endParaRPr lang="en-US" u="none" dirty="0">
              <a:solidFill>
                <a:schemeClr val="accent1"/>
              </a:solidFill>
              <a:latin typeface="Arial" panose="020B0604020202020204" pitchFamily="34" charset="0"/>
              <a:cs typeface="Arial" panose="020B0604020202020204" pitchFamily="34" charset="0"/>
            </a:endParaRPr>
          </a:p>
        </p:txBody>
      </p:sp>
      <p:sp>
        <p:nvSpPr>
          <p:cNvPr id="9" name="Footer Placeholder 1">
            <a:extLst>
              <a:ext uri="{FF2B5EF4-FFF2-40B4-BE49-F238E27FC236}">
                <a16:creationId xmlns:a16="http://schemas.microsoft.com/office/drawing/2014/main" id="{015BF235-9350-1D4F-98B4-BF1F1C6367CC}"/>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Tree>
    <p:extLst>
      <p:ext uri="{BB962C8B-B14F-4D97-AF65-F5344CB8AC3E}">
        <p14:creationId xmlns:p14="http://schemas.microsoft.com/office/powerpoint/2010/main" val="21438798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with Four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38200" y="2768023"/>
            <a:ext cx="2249557" cy="1524000"/>
          </a:xfrm>
        </p:spPr>
        <p:txBody>
          <a:bodyPr>
            <a:noAutofit/>
          </a:bodyPr>
          <a:lstStyle>
            <a:lvl1pPr marL="0" indent="0">
              <a:buClr>
                <a:schemeClr val="tx1"/>
              </a:buClr>
              <a:buNone/>
              <a:defRPr sz="1400" b="1"/>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3593548" y="2768023"/>
            <a:ext cx="2249557" cy="1524000"/>
          </a:xfrm>
        </p:spPr>
        <p:txBody>
          <a:bodyPr>
            <a:noAutofit/>
          </a:bodyPr>
          <a:lstStyle>
            <a:lvl1pPr marL="0" indent="0">
              <a:buClr>
                <a:schemeClr val="tx1"/>
              </a:buClr>
              <a:buNone/>
              <a:defRPr sz="1400" b="1"/>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6348896" y="2768023"/>
            <a:ext cx="2249557" cy="1524000"/>
          </a:xfrm>
        </p:spPr>
        <p:txBody>
          <a:bodyPr>
            <a:noAutofit/>
          </a:bodyPr>
          <a:lstStyle>
            <a:lvl1pPr marL="0" indent="0">
              <a:buClr>
                <a:schemeClr val="tx1"/>
              </a:buClr>
              <a:buNone/>
              <a:defRPr sz="1400" b="1"/>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1" name="Content Placeholder 4">
            <a:extLst>
              <a:ext uri="{FF2B5EF4-FFF2-40B4-BE49-F238E27FC236}">
                <a16:creationId xmlns:a16="http://schemas.microsoft.com/office/drawing/2014/main" id="{01A8A3DA-2CF8-C94B-A311-E6E9B79BBA0F}"/>
              </a:ext>
            </a:extLst>
          </p:cNvPr>
          <p:cNvSpPr>
            <a:spLocks noGrp="1"/>
          </p:cNvSpPr>
          <p:nvPr>
            <p:ph sz="quarter" idx="15"/>
          </p:nvPr>
        </p:nvSpPr>
        <p:spPr>
          <a:xfrm>
            <a:off x="9104243" y="2768023"/>
            <a:ext cx="2249557" cy="1524000"/>
          </a:xfrm>
        </p:spPr>
        <p:txBody>
          <a:bodyPr>
            <a:noAutofit/>
          </a:bodyPr>
          <a:lstStyle>
            <a:lvl1pPr marL="0" indent="0">
              <a:buClr>
                <a:schemeClr val="tx1"/>
              </a:buClr>
              <a:buNone/>
              <a:defRPr sz="1400" b="1"/>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15950" y="1853623"/>
            <a:ext cx="10829365" cy="533400"/>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13" name="Rectangle 12">
            <a:extLst>
              <a:ext uri="{FF2B5EF4-FFF2-40B4-BE49-F238E27FC236}">
                <a16:creationId xmlns:a16="http://schemas.microsoft.com/office/drawing/2014/main" id="{64D35EDF-85EC-3149-8C27-9C3452C67770}"/>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05173470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First Slid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3FF056E0-0E13-2246-9B78-DFABC8A2BE29}"/>
              </a:ext>
            </a:extLst>
          </p:cNvPr>
          <p:cNvSpPr>
            <a:spLocks noGrp="1"/>
          </p:cNvSpPr>
          <p:nvPr>
            <p:ph type="pic" sz="quarter" idx="13" hasCustomPrompt="1"/>
          </p:nvPr>
        </p:nvSpPr>
        <p:spPr>
          <a:xfrm>
            <a:off x="6096000" y="10297"/>
            <a:ext cx="6096000" cy="6858000"/>
          </a:xfrm>
        </p:spPr>
        <p:txBody>
          <a:bodyPr/>
          <a:lstStyle/>
          <a:p>
            <a:r>
              <a:rPr lang="en-US" dirty="0"/>
              <a:t>Click icon to add a picture</a:t>
            </a:r>
          </a:p>
        </p:txBody>
      </p:sp>
      <p:pic>
        <p:nvPicPr>
          <p:cNvPr id="7" name="Google Shape;105;p29">
            <a:extLst>
              <a:ext uri="{FF2B5EF4-FFF2-40B4-BE49-F238E27FC236}">
                <a16:creationId xmlns:a16="http://schemas.microsoft.com/office/drawing/2014/main" id="{E01CA421-FF5E-E441-B65A-B7A02D090BD3}"/>
              </a:ext>
            </a:extLst>
          </p:cNvPr>
          <p:cNvPicPr preferRelativeResize="0"/>
          <p:nvPr userDrawn="1"/>
        </p:nvPicPr>
        <p:blipFill rotWithShape="1">
          <a:blip r:embed="rId2">
            <a:alphaModFix/>
          </a:blip>
          <a:srcRect/>
          <a:stretch/>
        </p:blipFill>
        <p:spPr>
          <a:xfrm>
            <a:off x="609600" y="495294"/>
            <a:ext cx="3155257" cy="560832"/>
          </a:xfrm>
          <a:prstGeom prst="rect">
            <a:avLst/>
          </a:prstGeom>
          <a:noFill/>
          <a:ln>
            <a:noFill/>
          </a:ln>
        </p:spPr>
      </p:pic>
      <p:sp>
        <p:nvSpPr>
          <p:cNvPr id="10" name="Title 3">
            <a:extLst>
              <a:ext uri="{FF2B5EF4-FFF2-40B4-BE49-F238E27FC236}">
                <a16:creationId xmlns:a16="http://schemas.microsoft.com/office/drawing/2014/main" id="{8F702724-2E3D-7843-8119-58718F61EAAB}"/>
              </a:ext>
            </a:extLst>
          </p:cNvPr>
          <p:cNvSpPr>
            <a:spLocks noGrp="1"/>
          </p:cNvSpPr>
          <p:nvPr>
            <p:ph type="title" hasCustomPrompt="1"/>
          </p:nvPr>
        </p:nvSpPr>
        <p:spPr>
          <a:xfrm>
            <a:off x="1298448" y="1216152"/>
            <a:ext cx="4419600" cy="4953001"/>
          </a:xfrm>
        </p:spPr>
        <p:txBody>
          <a:bodyPr anchor="ctr"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Footer Placeholder 1">
            <a:extLst>
              <a:ext uri="{FF2B5EF4-FFF2-40B4-BE49-F238E27FC236}">
                <a16:creationId xmlns:a16="http://schemas.microsoft.com/office/drawing/2014/main" id="{24FD4EED-366A-7642-A340-822EF6018D90}"/>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Tree>
    <p:extLst>
      <p:ext uri="{BB962C8B-B14F-4D97-AF65-F5344CB8AC3E}">
        <p14:creationId xmlns:p14="http://schemas.microsoft.com/office/powerpoint/2010/main" val="285514680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with Four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645160" y="37586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304800" y="2874386"/>
            <a:ext cx="2895600"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3550921" y="37586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3276600" y="2874386"/>
            <a:ext cx="2743200"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9332912" y="37586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9067800" y="2874386"/>
            <a:ext cx="2743200"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33" name="Text Placeholder 6">
            <a:extLst>
              <a:ext uri="{FF2B5EF4-FFF2-40B4-BE49-F238E27FC236}">
                <a16:creationId xmlns:a16="http://schemas.microsoft.com/office/drawing/2014/main" id="{0683EAA9-09B7-2848-A83E-D1D6E467A165}"/>
              </a:ext>
            </a:extLst>
          </p:cNvPr>
          <p:cNvSpPr>
            <a:spLocks noGrp="1"/>
          </p:cNvSpPr>
          <p:nvPr>
            <p:ph type="body" sz="quarter" idx="22" hasCustomPrompt="1"/>
          </p:nvPr>
        </p:nvSpPr>
        <p:spPr>
          <a:xfrm>
            <a:off x="6406832" y="37586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34" name="Text Placeholder 21">
            <a:extLst>
              <a:ext uri="{FF2B5EF4-FFF2-40B4-BE49-F238E27FC236}">
                <a16:creationId xmlns:a16="http://schemas.microsoft.com/office/drawing/2014/main" id="{4AFFA9DC-7C36-1F40-97C1-27DFF05149A2}"/>
              </a:ext>
            </a:extLst>
          </p:cNvPr>
          <p:cNvSpPr>
            <a:spLocks noGrp="1"/>
          </p:cNvSpPr>
          <p:nvPr>
            <p:ph type="body" sz="quarter" idx="23" hasCustomPrompt="1"/>
          </p:nvPr>
        </p:nvSpPr>
        <p:spPr>
          <a:xfrm>
            <a:off x="6172200" y="2874386"/>
            <a:ext cx="2743200"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2" name="Rectangle 11">
            <a:extLst>
              <a:ext uri="{FF2B5EF4-FFF2-40B4-BE49-F238E27FC236}">
                <a16:creationId xmlns:a16="http://schemas.microsoft.com/office/drawing/2014/main" id="{86810812-0C01-B64B-91E4-13EB88DF7B12}"/>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47683899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104">
          <p15:clr>
            <a:srgbClr val="FBAE40"/>
          </p15:clr>
        </p15:guide>
        <p15:guide id="7" pos="2928">
          <p15:clr>
            <a:srgbClr val="FBAE40"/>
          </p15:clr>
        </p15:guide>
        <p15:guide id="8" pos="4752">
          <p15:clr>
            <a:srgbClr val="FBAE40"/>
          </p15:clr>
        </p15:guide>
        <p15:guide id="9" pos="657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5" name="Picture 4">
            <a:extLst>
              <a:ext uri="{FF2B5EF4-FFF2-40B4-BE49-F238E27FC236}">
                <a16:creationId xmlns:a16="http://schemas.microsoft.com/office/drawing/2014/main" id="{C396315C-5970-FAC3-14A5-3BCD7FBB164F}"/>
              </a:ext>
            </a:extLst>
          </p:cNvPr>
          <p:cNvPicPr>
            <a:picLocks noChangeAspect="1"/>
          </p:cNvPicPr>
          <p:nvPr userDrawn="1"/>
        </p:nvPicPr>
        <p:blipFill>
          <a:blip r:embed="rId2">
            <a:alphaModFix amt="17000"/>
          </a:blip>
          <a:stretch>
            <a:fillRect/>
          </a:stretch>
        </p:blipFill>
        <p:spPr>
          <a:xfrm>
            <a:off x="3312090" y="555203"/>
            <a:ext cx="5567819" cy="5567819"/>
          </a:xfrm>
          <a:prstGeom prst="rect">
            <a:avLst/>
          </a:prstGeom>
        </p:spPr>
      </p:pic>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3"/>
          <a:stretch>
            <a:fillRect/>
          </a:stretch>
        </p:blipFill>
        <p:spPr>
          <a:xfrm>
            <a:off x="609600" y="6406414"/>
            <a:ext cx="990600" cy="146756"/>
          </a:xfrm>
          <a:prstGeom prst="rect">
            <a:avLst/>
          </a:prstGeom>
        </p:spPr>
      </p:pic>
      <p:sp>
        <p:nvSpPr>
          <p:cNvPr id="4" name="Text Placeholder 3">
            <a:extLst>
              <a:ext uri="{FF2B5EF4-FFF2-40B4-BE49-F238E27FC236}">
                <a16:creationId xmlns:a16="http://schemas.microsoft.com/office/drawing/2014/main" id="{19104900-B857-49B9-7BFB-D7AD924A873E}"/>
              </a:ext>
            </a:extLst>
          </p:cNvPr>
          <p:cNvSpPr>
            <a:spLocks noGrp="1"/>
          </p:cNvSpPr>
          <p:nvPr>
            <p:ph type="body" sz="quarter" idx="13" hasCustomPrompt="1"/>
          </p:nvPr>
        </p:nvSpPr>
        <p:spPr>
          <a:xfrm>
            <a:off x="609600" y="952500"/>
            <a:ext cx="10972800" cy="4910138"/>
          </a:xfrm>
        </p:spPr>
        <p:txBody>
          <a:bodyPr anchor="ctr" anchorCtr="0"/>
          <a:lstStyle>
            <a:lvl1pPr marL="15875" indent="0" algn="ctr">
              <a:buNone/>
              <a:tabLst/>
              <a:defRPr sz="2400" b="1">
                <a:solidFill>
                  <a:schemeClr val="bg1"/>
                </a:solidFill>
              </a:defRPr>
            </a:lvl1pPr>
            <a:lvl2pPr marL="15875" indent="0" algn="ctr">
              <a:buNone/>
              <a:tabLst/>
              <a:defRPr sz="4800" b="0" i="0">
                <a:solidFill>
                  <a:schemeClr val="bg1"/>
                </a:solidFill>
                <a:latin typeface="Times New Roman" panose="02020603050405020304" pitchFamily="18" charset="0"/>
              </a:defRPr>
            </a:lvl2pPr>
            <a:lvl3pPr marL="15875" indent="0" algn="ctr">
              <a:spcBef>
                <a:spcPts val="1200"/>
              </a:spcBef>
              <a:spcAft>
                <a:spcPts val="1200"/>
              </a:spcAft>
              <a:buNone/>
              <a:tabLst/>
              <a:defRPr sz="2400" b="1">
                <a:solidFill>
                  <a:schemeClr val="bg1"/>
                </a:solidFill>
              </a:defRPr>
            </a:lvl3pPr>
            <a:lvl4pPr marL="1371600" indent="0">
              <a:buNone/>
              <a:defRPr/>
            </a:lvl4pPr>
            <a:lvl5pPr marL="1828800" indent="0">
              <a:buNone/>
              <a:defRPr/>
            </a:lvl5pPr>
          </a:lstStyle>
          <a:p>
            <a:pPr lvl="0"/>
            <a:r>
              <a:rPr lang="en-US" dirty="0"/>
              <a:t>TYPE VIDEO or AUDIO HERE</a:t>
            </a:r>
          </a:p>
          <a:p>
            <a:pPr lvl="1"/>
            <a:r>
              <a:rPr lang="en-US" dirty="0"/>
              <a:t>Video Title Here</a:t>
            </a:r>
          </a:p>
          <a:p>
            <a:pPr lvl="2"/>
            <a:r>
              <a:rPr lang="en-US" dirty="0"/>
              <a:t>Third level</a:t>
            </a:r>
          </a:p>
        </p:txBody>
      </p:sp>
      <p:pic>
        <p:nvPicPr>
          <p:cNvPr id="2" name="Picture 1" descr="A picture containing clipart&#10;&#10;Description automatically generated">
            <a:extLst>
              <a:ext uri="{FF2B5EF4-FFF2-40B4-BE49-F238E27FC236}">
                <a16:creationId xmlns:a16="http://schemas.microsoft.com/office/drawing/2014/main" id="{59B5D170-921C-F304-775A-9E8B88AE756E}"/>
              </a:ext>
            </a:extLst>
          </p:cNvPr>
          <p:cNvPicPr>
            <a:picLocks noChangeAspect="1"/>
          </p:cNvPicPr>
          <p:nvPr userDrawn="1"/>
        </p:nvPicPr>
        <p:blipFill>
          <a:blip r:embed="rId4"/>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318161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4" name="Text Placeholder 3">
            <a:extLst>
              <a:ext uri="{FF2B5EF4-FFF2-40B4-BE49-F238E27FC236}">
                <a16:creationId xmlns:a16="http://schemas.microsoft.com/office/drawing/2014/main" id="{3F881CDF-038B-5B2A-372B-05DE21039957}"/>
              </a:ext>
            </a:extLst>
          </p:cNvPr>
          <p:cNvSpPr>
            <a:spLocks noGrp="1"/>
          </p:cNvSpPr>
          <p:nvPr>
            <p:ph type="body" sz="quarter" idx="13" hasCustomPrompt="1"/>
          </p:nvPr>
        </p:nvSpPr>
        <p:spPr>
          <a:xfrm>
            <a:off x="609600" y="952500"/>
            <a:ext cx="5235575" cy="4910138"/>
          </a:xfrm>
        </p:spPr>
        <p:txBody>
          <a:bodyPr anchor="ctr" anchorCtr="0"/>
          <a:lstStyle>
            <a:lvl1pPr marL="15875" indent="0">
              <a:buNone/>
              <a:tabLst/>
              <a:defRPr sz="2400" b="1">
                <a:solidFill>
                  <a:schemeClr val="bg1"/>
                </a:solidFill>
              </a:defRPr>
            </a:lvl1pPr>
            <a:lvl2pPr marL="15875" indent="0">
              <a:buNone/>
              <a:tabLst/>
              <a:defRPr sz="4800" b="0" i="0">
                <a:solidFill>
                  <a:schemeClr val="bg1"/>
                </a:solidFill>
                <a:latin typeface="Times New Roman" panose="02020603050405020304" pitchFamily="18" charset="0"/>
              </a:defRPr>
            </a:lvl2pPr>
            <a:lvl3pPr marL="15875" indent="0">
              <a:spcBef>
                <a:spcPts val="1200"/>
              </a:spcBef>
              <a:spcAft>
                <a:spcPts val="1200"/>
              </a:spcAft>
              <a:buNone/>
              <a:tabLst/>
              <a:defRPr sz="2400" b="1">
                <a:solidFill>
                  <a:schemeClr val="bg1"/>
                </a:solidFill>
              </a:defRPr>
            </a:lvl3pPr>
            <a:lvl4pPr marL="1371600" indent="0">
              <a:buNone/>
              <a:defRPr/>
            </a:lvl4pPr>
            <a:lvl5pPr marL="1828800" indent="0">
              <a:buNone/>
              <a:defRPr/>
            </a:lvl5pPr>
          </a:lstStyle>
          <a:p>
            <a:pPr lvl="0"/>
            <a:r>
              <a:rPr lang="en-US" dirty="0"/>
              <a:t>CHAT SLIDE</a:t>
            </a:r>
          </a:p>
          <a:p>
            <a:pPr lvl="1"/>
            <a:r>
              <a:rPr lang="en-US" dirty="0"/>
              <a:t>Your Question Here</a:t>
            </a:r>
          </a:p>
          <a:p>
            <a:pPr lvl="2"/>
            <a:r>
              <a:rPr lang="en-US" dirty="0"/>
              <a:t>Third level</a:t>
            </a:r>
          </a:p>
        </p:txBody>
      </p:sp>
      <p:pic>
        <p:nvPicPr>
          <p:cNvPr id="5" name="Graphic 4" descr="Chat with solid fill">
            <a:extLst>
              <a:ext uri="{FF2B5EF4-FFF2-40B4-BE49-F238E27FC236}">
                <a16:creationId xmlns:a16="http://schemas.microsoft.com/office/drawing/2014/main" id="{CDA20F44-2F62-0202-161A-95CB4A27D29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3312" y="1781907"/>
            <a:ext cx="3721888" cy="3721888"/>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0120D33D-951F-1427-7CD0-2AAD387D5EFB}"/>
              </a:ext>
            </a:extLst>
          </p:cNvPr>
          <p:cNvPicPr>
            <a:picLocks noChangeAspect="1"/>
          </p:cNvPicPr>
          <p:nvPr userDrawn="1"/>
        </p:nvPicPr>
        <p:blipFill>
          <a:blip r:embed="rId5"/>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22741179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ha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4" name="Text Placeholder 3">
            <a:extLst>
              <a:ext uri="{FF2B5EF4-FFF2-40B4-BE49-F238E27FC236}">
                <a16:creationId xmlns:a16="http://schemas.microsoft.com/office/drawing/2014/main" id="{3F881CDF-038B-5B2A-372B-05DE21039957}"/>
              </a:ext>
            </a:extLst>
          </p:cNvPr>
          <p:cNvSpPr>
            <a:spLocks noGrp="1"/>
          </p:cNvSpPr>
          <p:nvPr>
            <p:ph type="body" sz="quarter" idx="13" hasCustomPrompt="1"/>
          </p:nvPr>
        </p:nvSpPr>
        <p:spPr>
          <a:xfrm>
            <a:off x="609600" y="952500"/>
            <a:ext cx="5235575" cy="4910138"/>
          </a:xfrm>
        </p:spPr>
        <p:txBody>
          <a:bodyPr anchor="ctr" anchorCtr="0">
            <a:noAutofit/>
          </a:bodyPr>
          <a:lstStyle>
            <a:lvl1pPr marL="15875" indent="0">
              <a:buNone/>
              <a:tabLst/>
              <a:defRPr sz="2400" b="1">
                <a:solidFill>
                  <a:schemeClr val="bg1"/>
                </a:solidFill>
              </a:defRPr>
            </a:lvl1pPr>
            <a:lvl2pPr marL="15875" indent="0">
              <a:buNone/>
              <a:tabLst/>
              <a:defRPr sz="4800" b="0" i="0">
                <a:solidFill>
                  <a:schemeClr val="bg1"/>
                </a:solidFill>
                <a:latin typeface="Times New Roman" panose="02020603050405020304" pitchFamily="18" charset="0"/>
              </a:defRPr>
            </a:lvl2pPr>
            <a:lvl3pPr marL="15875" indent="0">
              <a:spcBef>
                <a:spcPts val="1200"/>
              </a:spcBef>
              <a:spcAft>
                <a:spcPts val="1200"/>
              </a:spcAft>
              <a:buNone/>
              <a:tabLst/>
              <a:defRPr sz="2400" b="1">
                <a:solidFill>
                  <a:schemeClr val="bg1"/>
                </a:solidFill>
              </a:defRPr>
            </a:lvl3pPr>
            <a:lvl4pPr marL="1371600" indent="0">
              <a:buNone/>
              <a:defRPr/>
            </a:lvl4pPr>
            <a:lvl5pPr marL="1828800" indent="0">
              <a:buNone/>
              <a:defRPr/>
            </a:lvl5pPr>
          </a:lstStyle>
          <a:p>
            <a:pPr lvl="0"/>
            <a:r>
              <a:rPr lang="en-US" dirty="0"/>
              <a:t>DISCUSSION SLIDE</a:t>
            </a:r>
          </a:p>
          <a:p>
            <a:pPr lvl="1"/>
            <a:r>
              <a:rPr lang="en-US" dirty="0"/>
              <a:t>Your Question Here</a:t>
            </a:r>
          </a:p>
          <a:p>
            <a:pPr lvl="2"/>
            <a:r>
              <a:rPr lang="en-US" dirty="0"/>
              <a:t>Third level</a:t>
            </a:r>
          </a:p>
        </p:txBody>
      </p:sp>
      <p:pic>
        <p:nvPicPr>
          <p:cNvPr id="2" name="Picture 1" descr="A picture containing clipart&#10;&#10;Description automatically generated">
            <a:extLst>
              <a:ext uri="{FF2B5EF4-FFF2-40B4-BE49-F238E27FC236}">
                <a16:creationId xmlns:a16="http://schemas.microsoft.com/office/drawing/2014/main" id="{0120D33D-951F-1427-7CD0-2AAD387D5EFB}"/>
              </a:ext>
            </a:extLst>
          </p:cNvPr>
          <p:cNvPicPr>
            <a:picLocks noChangeAspect="1"/>
          </p:cNvPicPr>
          <p:nvPr userDrawn="1"/>
        </p:nvPicPr>
        <p:blipFill>
          <a:blip r:embed="rId3"/>
          <a:stretch>
            <a:fillRect/>
          </a:stretch>
        </p:blipFill>
        <p:spPr>
          <a:xfrm>
            <a:off x="11109960" y="786384"/>
            <a:ext cx="438912" cy="438912"/>
          </a:xfrm>
          <a:prstGeom prst="rect">
            <a:avLst/>
          </a:prstGeom>
        </p:spPr>
      </p:pic>
      <p:pic>
        <p:nvPicPr>
          <p:cNvPr id="6" name="Picture 5">
            <a:extLst>
              <a:ext uri="{FF2B5EF4-FFF2-40B4-BE49-F238E27FC236}">
                <a16:creationId xmlns:a16="http://schemas.microsoft.com/office/drawing/2014/main" id="{749ABA5C-C36E-8C1B-5082-62EC2B1419A8}"/>
              </a:ext>
            </a:extLst>
          </p:cNvPr>
          <p:cNvPicPr>
            <a:picLocks noChangeAspect="1"/>
          </p:cNvPicPr>
          <p:nvPr userDrawn="1"/>
        </p:nvPicPr>
        <p:blipFill>
          <a:blip r:embed="rId4"/>
          <a:stretch>
            <a:fillRect/>
          </a:stretch>
        </p:blipFill>
        <p:spPr>
          <a:xfrm>
            <a:off x="7366189" y="2582791"/>
            <a:ext cx="3921145" cy="2084884"/>
          </a:xfrm>
          <a:prstGeom prst="rect">
            <a:avLst/>
          </a:prstGeom>
        </p:spPr>
      </p:pic>
    </p:spTree>
    <p:extLst>
      <p:ext uri="{BB962C8B-B14F-4D97-AF65-F5344CB8AC3E}">
        <p14:creationId xmlns:p14="http://schemas.microsoft.com/office/powerpoint/2010/main" val="11921594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ha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4" name="Text Placeholder 3">
            <a:extLst>
              <a:ext uri="{FF2B5EF4-FFF2-40B4-BE49-F238E27FC236}">
                <a16:creationId xmlns:a16="http://schemas.microsoft.com/office/drawing/2014/main" id="{3F881CDF-038B-5B2A-372B-05DE21039957}"/>
              </a:ext>
            </a:extLst>
          </p:cNvPr>
          <p:cNvSpPr>
            <a:spLocks noGrp="1"/>
          </p:cNvSpPr>
          <p:nvPr>
            <p:ph type="body" sz="quarter" idx="13" hasCustomPrompt="1"/>
          </p:nvPr>
        </p:nvSpPr>
        <p:spPr>
          <a:xfrm>
            <a:off x="609600" y="952500"/>
            <a:ext cx="5235575" cy="4910138"/>
          </a:xfrm>
        </p:spPr>
        <p:txBody>
          <a:bodyPr anchor="ctr" anchorCtr="0"/>
          <a:lstStyle>
            <a:lvl1pPr marL="15875" indent="0">
              <a:buNone/>
              <a:tabLst/>
              <a:defRPr sz="2400" b="1">
                <a:solidFill>
                  <a:schemeClr val="bg1"/>
                </a:solidFill>
              </a:defRPr>
            </a:lvl1pPr>
            <a:lvl2pPr marL="15875" indent="0">
              <a:buNone/>
              <a:tabLst/>
              <a:defRPr sz="4800" b="0" i="0">
                <a:solidFill>
                  <a:schemeClr val="bg1"/>
                </a:solidFill>
                <a:latin typeface="Times New Roman" panose="02020603050405020304" pitchFamily="18" charset="0"/>
              </a:defRPr>
            </a:lvl2pPr>
            <a:lvl3pPr marL="15875" indent="0">
              <a:spcBef>
                <a:spcPts val="1200"/>
              </a:spcBef>
              <a:spcAft>
                <a:spcPts val="1200"/>
              </a:spcAft>
              <a:buNone/>
              <a:tabLst/>
              <a:defRPr sz="2400" b="1">
                <a:solidFill>
                  <a:schemeClr val="bg1"/>
                </a:solidFill>
              </a:defRPr>
            </a:lvl3pPr>
            <a:lvl4pPr marL="1371600" indent="0">
              <a:buNone/>
              <a:defRPr/>
            </a:lvl4pPr>
            <a:lvl5pPr marL="1828800" indent="0">
              <a:buNone/>
              <a:defRPr/>
            </a:lvl5pPr>
          </a:lstStyle>
          <a:p>
            <a:pPr lvl="0"/>
            <a:r>
              <a:rPr lang="en-US" dirty="0"/>
              <a:t>POLL SLIDE</a:t>
            </a:r>
          </a:p>
          <a:p>
            <a:pPr lvl="1"/>
            <a:r>
              <a:rPr lang="en-US" dirty="0"/>
              <a:t>Your Poll Question</a:t>
            </a:r>
          </a:p>
          <a:p>
            <a:pPr lvl="2"/>
            <a:r>
              <a:rPr lang="en-US" dirty="0"/>
              <a:t>Third level</a:t>
            </a:r>
          </a:p>
        </p:txBody>
      </p:sp>
      <p:pic>
        <p:nvPicPr>
          <p:cNvPr id="2" name="Graphic 1" descr="Bar chart with solid fill">
            <a:extLst>
              <a:ext uri="{FF2B5EF4-FFF2-40B4-BE49-F238E27FC236}">
                <a16:creationId xmlns:a16="http://schemas.microsoft.com/office/drawing/2014/main" id="{FBC0AFB0-AE22-7A2E-9985-6C7D17621D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4407" y="2047454"/>
            <a:ext cx="3439747" cy="3439747"/>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09C9644C-EB56-73BD-BD16-2841AE5E3EAF}"/>
              </a:ext>
            </a:extLst>
          </p:cNvPr>
          <p:cNvPicPr>
            <a:picLocks noChangeAspect="1"/>
          </p:cNvPicPr>
          <p:nvPr userDrawn="1"/>
        </p:nvPicPr>
        <p:blipFill>
          <a:blip r:embed="rId5"/>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5510757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with Eight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645160" y="273246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645160" y="184822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3505200" y="273246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3505200" y="184822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9296400" y="273246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9296400" y="184822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33" name="Text Placeholder 6">
            <a:extLst>
              <a:ext uri="{FF2B5EF4-FFF2-40B4-BE49-F238E27FC236}">
                <a16:creationId xmlns:a16="http://schemas.microsoft.com/office/drawing/2014/main" id="{0683EAA9-09B7-2848-A83E-D1D6E467A165}"/>
              </a:ext>
            </a:extLst>
          </p:cNvPr>
          <p:cNvSpPr>
            <a:spLocks noGrp="1"/>
          </p:cNvSpPr>
          <p:nvPr>
            <p:ph type="body" sz="quarter" idx="22" hasCustomPrompt="1"/>
          </p:nvPr>
        </p:nvSpPr>
        <p:spPr>
          <a:xfrm>
            <a:off x="6437312" y="273246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34" name="Text Placeholder 21">
            <a:extLst>
              <a:ext uri="{FF2B5EF4-FFF2-40B4-BE49-F238E27FC236}">
                <a16:creationId xmlns:a16="http://schemas.microsoft.com/office/drawing/2014/main" id="{4AFFA9DC-7C36-1F40-97C1-27DFF05149A2}"/>
              </a:ext>
            </a:extLst>
          </p:cNvPr>
          <p:cNvSpPr>
            <a:spLocks noGrp="1"/>
          </p:cNvSpPr>
          <p:nvPr>
            <p:ph type="body" sz="quarter" idx="23" hasCustomPrompt="1"/>
          </p:nvPr>
        </p:nvSpPr>
        <p:spPr>
          <a:xfrm>
            <a:off x="6437312" y="184822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2" name="Text Placeholder 6">
            <a:extLst>
              <a:ext uri="{FF2B5EF4-FFF2-40B4-BE49-F238E27FC236}">
                <a16:creationId xmlns:a16="http://schemas.microsoft.com/office/drawing/2014/main" id="{29CCFF39-EEEA-6046-924B-B21A038D0078}"/>
              </a:ext>
            </a:extLst>
          </p:cNvPr>
          <p:cNvSpPr>
            <a:spLocks noGrp="1"/>
          </p:cNvSpPr>
          <p:nvPr>
            <p:ph type="body" sz="quarter" idx="24" hasCustomPrompt="1"/>
          </p:nvPr>
        </p:nvSpPr>
        <p:spPr>
          <a:xfrm>
            <a:off x="645160" y="51302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13" name="Text Placeholder 21">
            <a:extLst>
              <a:ext uri="{FF2B5EF4-FFF2-40B4-BE49-F238E27FC236}">
                <a16:creationId xmlns:a16="http://schemas.microsoft.com/office/drawing/2014/main" id="{858353D2-5AD4-8644-B590-F0E3A17189F9}"/>
              </a:ext>
            </a:extLst>
          </p:cNvPr>
          <p:cNvSpPr>
            <a:spLocks noGrp="1"/>
          </p:cNvSpPr>
          <p:nvPr>
            <p:ph type="body" sz="quarter" idx="25" hasCustomPrompt="1"/>
          </p:nvPr>
        </p:nvSpPr>
        <p:spPr>
          <a:xfrm>
            <a:off x="645160" y="424598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4" name="Text Placeholder 6">
            <a:extLst>
              <a:ext uri="{FF2B5EF4-FFF2-40B4-BE49-F238E27FC236}">
                <a16:creationId xmlns:a16="http://schemas.microsoft.com/office/drawing/2014/main" id="{A2A155F7-E60E-5F47-ABBD-88A1BE5987B7}"/>
              </a:ext>
            </a:extLst>
          </p:cNvPr>
          <p:cNvSpPr>
            <a:spLocks noGrp="1"/>
          </p:cNvSpPr>
          <p:nvPr>
            <p:ph type="body" sz="quarter" idx="26" hasCustomPrompt="1"/>
          </p:nvPr>
        </p:nvSpPr>
        <p:spPr>
          <a:xfrm>
            <a:off x="3505200" y="51302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15" name="Text Placeholder 21">
            <a:extLst>
              <a:ext uri="{FF2B5EF4-FFF2-40B4-BE49-F238E27FC236}">
                <a16:creationId xmlns:a16="http://schemas.microsoft.com/office/drawing/2014/main" id="{D0F1FBE9-2CC9-EE47-B5D0-264D8EB9FFDA}"/>
              </a:ext>
            </a:extLst>
          </p:cNvPr>
          <p:cNvSpPr>
            <a:spLocks noGrp="1"/>
          </p:cNvSpPr>
          <p:nvPr>
            <p:ph type="body" sz="quarter" idx="27" hasCustomPrompt="1"/>
          </p:nvPr>
        </p:nvSpPr>
        <p:spPr>
          <a:xfrm>
            <a:off x="3505200" y="424598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6" name="Text Placeholder 6">
            <a:extLst>
              <a:ext uri="{FF2B5EF4-FFF2-40B4-BE49-F238E27FC236}">
                <a16:creationId xmlns:a16="http://schemas.microsoft.com/office/drawing/2014/main" id="{DADD3AB7-67EC-E145-8768-7B2D1854060F}"/>
              </a:ext>
            </a:extLst>
          </p:cNvPr>
          <p:cNvSpPr>
            <a:spLocks noGrp="1"/>
          </p:cNvSpPr>
          <p:nvPr>
            <p:ph type="body" sz="quarter" idx="28" hasCustomPrompt="1"/>
          </p:nvPr>
        </p:nvSpPr>
        <p:spPr>
          <a:xfrm>
            <a:off x="9296400" y="51302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17" name="Text Placeholder 21">
            <a:extLst>
              <a:ext uri="{FF2B5EF4-FFF2-40B4-BE49-F238E27FC236}">
                <a16:creationId xmlns:a16="http://schemas.microsoft.com/office/drawing/2014/main" id="{B3A1A6FA-CF7B-1C4F-8B74-20157FB1968A}"/>
              </a:ext>
            </a:extLst>
          </p:cNvPr>
          <p:cNvSpPr>
            <a:spLocks noGrp="1"/>
          </p:cNvSpPr>
          <p:nvPr>
            <p:ph type="body" sz="quarter" idx="29" hasCustomPrompt="1"/>
          </p:nvPr>
        </p:nvSpPr>
        <p:spPr>
          <a:xfrm>
            <a:off x="9296400" y="424598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8" name="Text Placeholder 6">
            <a:extLst>
              <a:ext uri="{FF2B5EF4-FFF2-40B4-BE49-F238E27FC236}">
                <a16:creationId xmlns:a16="http://schemas.microsoft.com/office/drawing/2014/main" id="{AD950B71-7F61-6343-BBD0-0DC63B204928}"/>
              </a:ext>
            </a:extLst>
          </p:cNvPr>
          <p:cNvSpPr>
            <a:spLocks noGrp="1"/>
          </p:cNvSpPr>
          <p:nvPr>
            <p:ph type="body" sz="quarter" idx="30" hasCustomPrompt="1"/>
          </p:nvPr>
        </p:nvSpPr>
        <p:spPr>
          <a:xfrm>
            <a:off x="6437312" y="51302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19" name="Text Placeholder 21">
            <a:extLst>
              <a:ext uri="{FF2B5EF4-FFF2-40B4-BE49-F238E27FC236}">
                <a16:creationId xmlns:a16="http://schemas.microsoft.com/office/drawing/2014/main" id="{817FD152-4D14-FD48-8DB0-1CDE75C62283}"/>
              </a:ext>
            </a:extLst>
          </p:cNvPr>
          <p:cNvSpPr>
            <a:spLocks noGrp="1"/>
          </p:cNvSpPr>
          <p:nvPr>
            <p:ph type="body" sz="quarter" idx="31" hasCustomPrompt="1"/>
          </p:nvPr>
        </p:nvSpPr>
        <p:spPr>
          <a:xfrm>
            <a:off x="6437312" y="424598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0" name="Rectangle 19">
            <a:extLst>
              <a:ext uri="{FF2B5EF4-FFF2-40B4-BE49-F238E27FC236}">
                <a16:creationId xmlns:a16="http://schemas.microsoft.com/office/drawing/2014/main" id="{82408222-8F37-7B4D-A6F3-29766E8A2FDB}"/>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97597449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104">
          <p15:clr>
            <a:srgbClr val="FBAE40"/>
          </p15:clr>
        </p15:guide>
        <p15:guide id="7" pos="2928">
          <p15:clr>
            <a:srgbClr val="FBAE40"/>
          </p15:clr>
        </p15:guide>
        <p15:guide id="8" pos="4752">
          <p15:clr>
            <a:srgbClr val="FBAE40"/>
          </p15:clr>
        </p15:guide>
        <p15:guide id="9" pos="657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with Three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1295400" y="3792538"/>
            <a:ext cx="2249488" cy="1008062"/>
          </a:xfrm>
        </p:spPr>
        <p:txBody>
          <a:bodyPr>
            <a:normAutofit/>
          </a:bodyPr>
          <a:lstStyle>
            <a:lvl1pPr marL="0" indent="0" algn="ctr">
              <a:buNone/>
              <a:defRPr sz="1600"/>
            </a:lvl1pPr>
            <a:lvl2pPr marL="9525" indent="0" algn="ctr">
              <a:buNone/>
              <a:tabLst/>
              <a:defRPr sz="1100"/>
            </a:lvl2pPr>
          </a:lstStyle>
          <a:p>
            <a:pPr lvl="0"/>
            <a:r>
              <a:rPr lang="en-US" dirty="0"/>
              <a:t>Description here</a:t>
            </a:r>
          </a:p>
          <a:p>
            <a:pPr lvl="1"/>
            <a:r>
              <a:rPr lang="en-US" dirty="0"/>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609600" y="2544763"/>
            <a:ext cx="3657600" cy="1141412"/>
          </a:xfrm>
        </p:spPr>
        <p:txBody>
          <a:bodyPr>
            <a:noAutofit/>
          </a:bodyPr>
          <a:lstStyle>
            <a:lvl1pPr marL="0" indent="0" algn="ctr">
              <a:buNone/>
              <a:defRPr sz="9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4953000" y="3792538"/>
            <a:ext cx="2249488" cy="1008062"/>
          </a:xfrm>
        </p:spPr>
        <p:txBody>
          <a:bodyPr>
            <a:normAutofit/>
          </a:bodyPr>
          <a:lstStyle>
            <a:lvl1pPr marL="0" indent="0" algn="ctr">
              <a:buNone/>
              <a:defRPr sz="1600"/>
            </a:lvl1pPr>
            <a:lvl2pPr marL="9525" indent="0" algn="ctr">
              <a:buNone/>
              <a:tabLst/>
              <a:defRPr sz="1100"/>
            </a:lvl2pPr>
          </a:lstStyle>
          <a:p>
            <a:pPr lvl="0"/>
            <a:r>
              <a:rPr lang="en-US" dirty="0"/>
              <a:t>Description here</a:t>
            </a:r>
          </a:p>
          <a:p>
            <a:pPr lvl="1"/>
            <a:r>
              <a:rPr lang="en-US" dirty="0"/>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4495800" y="2544763"/>
            <a:ext cx="3200400" cy="1141412"/>
          </a:xfrm>
        </p:spPr>
        <p:txBody>
          <a:bodyPr>
            <a:noAutofit/>
          </a:bodyPr>
          <a:lstStyle>
            <a:lvl1pPr marL="0" indent="0" algn="ctr">
              <a:buNone/>
              <a:defRPr sz="9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8610600" y="3792538"/>
            <a:ext cx="2249488" cy="1008062"/>
          </a:xfrm>
        </p:spPr>
        <p:txBody>
          <a:bodyPr>
            <a:normAutofit/>
          </a:bodyPr>
          <a:lstStyle>
            <a:lvl1pPr marL="0" indent="0" algn="ctr">
              <a:buNone/>
              <a:defRPr sz="1600"/>
            </a:lvl1pPr>
            <a:lvl2pPr marL="9525" indent="0" algn="ctr">
              <a:buNone/>
              <a:tabLst/>
              <a:defRPr sz="1100"/>
            </a:lvl2pPr>
          </a:lstStyle>
          <a:p>
            <a:pPr lvl="0"/>
            <a:r>
              <a:rPr lang="en-US" dirty="0"/>
              <a:t>Description here</a:t>
            </a:r>
          </a:p>
          <a:p>
            <a:pPr lvl="1"/>
            <a:r>
              <a:rPr lang="en-US" dirty="0"/>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8077201" y="2544763"/>
            <a:ext cx="3361764" cy="1141412"/>
          </a:xfrm>
        </p:spPr>
        <p:txBody>
          <a:bodyPr>
            <a:noAutofit/>
          </a:bodyPr>
          <a:lstStyle>
            <a:lvl1pPr marL="0" indent="0" algn="ctr">
              <a:buNone/>
              <a:defRPr sz="9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0" name="Rectangle 9">
            <a:extLst>
              <a:ext uri="{FF2B5EF4-FFF2-40B4-BE49-F238E27FC236}">
                <a16:creationId xmlns:a16="http://schemas.microsoft.com/office/drawing/2014/main" id="{4BA6A748-59A8-E64E-A8FF-4A7121D7922B}"/>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12657367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536">
          <p15:clr>
            <a:srgbClr val="FBAE40"/>
          </p15:clr>
        </p15:guide>
        <p15:guide id="7" pos="614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with Single Large Block Dar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hasCustomPrompt="1"/>
          </p:nvPr>
        </p:nvSpPr>
        <p:spPr>
          <a:xfrm>
            <a:off x="1219200" y="2133600"/>
            <a:ext cx="5167421" cy="475635"/>
          </a:xfrm>
        </p:spPr>
        <p:txBody>
          <a:bodyPr>
            <a:noAutofit/>
          </a:bodyPr>
          <a:lstStyle>
            <a:lvl1pPr marL="0" indent="0">
              <a:buClr>
                <a:schemeClr val="tx1"/>
              </a:buClr>
              <a:buNone/>
              <a:defRPr sz="3200" b="0" i="0">
                <a:solidFill>
                  <a:schemeClr val="bg1"/>
                </a:solidFill>
                <a:latin typeface="Times New Roman" panose="02020603050405020304" pitchFamily="18" charset="0"/>
              </a:defRPr>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Subhead Here</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1219200" y="2895600"/>
            <a:ext cx="5167422" cy="2271296"/>
          </a:xfrm>
        </p:spPr>
        <p:txBody>
          <a:bodyPr>
            <a:noAutofit/>
          </a:bodyPr>
          <a:lstStyle>
            <a:lvl1pPr marL="0" indent="0">
              <a:lnSpc>
                <a:spcPct val="100000"/>
              </a:lnSpc>
              <a:spcBef>
                <a:spcPts val="0"/>
              </a:spcBef>
              <a:spcAft>
                <a:spcPts val="300"/>
              </a:spcAft>
              <a:buClr>
                <a:schemeClr val="tx1"/>
              </a:buClr>
              <a:buNone/>
              <a:defRPr sz="1800" b="0">
                <a:solidFill>
                  <a:schemeClr val="bg1"/>
                </a:solidFill>
              </a:defRPr>
            </a:lvl1pPr>
            <a:lvl2pPr marL="177800" indent="-168275">
              <a:buClr>
                <a:schemeClr val="bg1"/>
              </a:buClr>
              <a:buFont typeface="Arial" panose="020B0604020202020204" pitchFamily="34" charset="0"/>
              <a:buChar char="•"/>
              <a:tabLst/>
              <a:defRPr sz="160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6" name="Rectangle 5">
            <a:extLst>
              <a:ext uri="{FF2B5EF4-FFF2-40B4-BE49-F238E27FC236}">
                <a16:creationId xmlns:a16="http://schemas.microsoft.com/office/drawing/2014/main" id="{46B72845-D2C5-1547-8574-ECFB34AD2808}"/>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23128496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with Timeline text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hasCustomPrompt="1"/>
          </p:nvPr>
        </p:nvSpPr>
        <p:spPr>
          <a:xfrm>
            <a:off x="105814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1</a:t>
            </a:r>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838200" y="1853623"/>
            <a:ext cx="10744200" cy="363717"/>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Timeline label or lead-in</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107315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38" name="Content Placeholder 4">
            <a:extLst>
              <a:ext uri="{FF2B5EF4-FFF2-40B4-BE49-F238E27FC236}">
                <a16:creationId xmlns:a16="http://schemas.microsoft.com/office/drawing/2014/main" id="{A4FA9B78-88F7-4B42-BE4B-09255BA93189}"/>
              </a:ext>
            </a:extLst>
          </p:cNvPr>
          <p:cNvSpPr>
            <a:spLocks noGrp="1"/>
          </p:cNvSpPr>
          <p:nvPr>
            <p:ph sz="quarter" idx="18" hasCustomPrompt="1"/>
          </p:nvPr>
        </p:nvSpPr>
        <p:spPr>
          <a:xfrm>
            <a:off x="300886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2</a:t>
            </a:r>
          </a:p>
        </p:txBody>
      </p:sp>
      <p:sp>
        <p:nvSpPr>
          <p:cNvPr id="39" name="Text Placeholder 5">
            <a:extLst>
              <a:ext uri="{FF2B5EF4-FFF2-40B4-BE49-F238E27FC236}">
                <a16:creationId xmlns:a16="http://schemas.microsoft.com/office/drawing/2014/main" id="{7443A52A-F285-B548-8A19-2EB44BD48A9B}"/>
              </a:ext>
            </a:extLst>
          </p:cNvPr>
          <p:cNvSpPr>
            <a:spLocks noGrp="1"/>
          </p:cNvSpPr>
          <p:nvPr>
            <p:ph type="body" sz="quarter" idx="19"/>
          </p:nvPr>
        </p:nvSpPr>
        <p:spPr>
          <a:xfrm>
            <a:off x="302387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40" name="Content Placeholder 4">
            <a:extLst>
              <a:ext uri="{FF2B5EF4-FFF2-40B4-BE49-F238E27FC236}">
                <a16:creationId xmlns:a16="http://schemas.microsoft.com/office/drawing/2014/main" id="{ACBE1E16-90AC-2740-B41D-DBEAC2DA8DBF}"/>
              </a:ext>
            </a:extLst>
          </p:cNvPr>
          <p:cNvSpPr>
            <a:spLocks noGrp="1"/>
          </p:cNvSpPr>
          <p:nvPr>
            <p:ph sz="quarter" idx="20" hasCustomPrompt="1"/>
          </p:nvPr>
        </p:nvSpPr>
        <p:spPr>
          <a:xfrm>
            <a:off x="501038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3</a:t>
            </a:r>
          </a:p>
        </p:txBody>
      </p:sp>
      <p:sp>
        <p:nvSpPr>
          <p:cNvPr id="41" name="Text Placeholder 5">
            <a:extLst>
              <a:ext uri="{FF2B5EF4-FFF2-40B4-BE49-F238E27FC236}">
                <a16:creationId xmlns:a16="http://schemas.microsoft.com/office/drawing/2014/main" id="{6E515245-25F2-F94C-9A73-0BC72E61C1A2}"/>
              </a:ext>
            </a:extLst>
          </p:cNvPr>
          <p:cNvSpPr>
            <a:spLocks noGrp="1"/>
          </p:cNvSpPr>
          <p:nvPr>
            <p:ph type="body" sz="quarter" idx="21"/>
          </p:nvPr>
        </p:nvSpPr>
        <p:spPr>
          <a:xfrm>
            <a:off x="502539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42" name="Content Placeholder 4">
            <a:extLst>
              <a:ext uri="{FF2B5EF4-FFF2-40B4-BE49-F238E27FC236}">
                <a16:creationId xmlns:a16="http://schemas.microsoft.com/office/drawing/2014/main" id="{75ECA378-79A2-3E46-B9EA-0A15FA409725}"/>
              </a:ext>
            </a:extLst>
          </p:cNvPr>
          <p:cNvSpPr>
            <a:spLocks noGrp="1"/>
          </p:cNvSpPr>
          <p:nvPr>
            <p:ph sz="quarter" idx="22" hasCustomPrompt="1"/>
          </p:nvPr>
        </p:nvSpPr>
        <p:spPr>
          <a:xfrm>
            <a:off x="705254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4</a:t>
            </a:r>
          </a:p>
        </p:txBody>
      </p:sp>
      <p:sp>
        <p:nvSpPr>
          <p:cNvPr id="43" name="Text Placeholder 5">
            <a:extLst>
              <a:ext uri="{FF2B5EF4-FFF2-40B4-BE49-F238E27FC236}">
                <a16:creationId xmlns:a16="http://schemas.microsoft.com/office/drawing/2014/main" id="{ECC66CF0-7EA8-DE4C-A46C-A2B4A8764805}"/>
              </a:ext>
            </a:extLst>
          </p:cNvPr>
          <p:cNvSpPr>
            <a:spLocks noGrp="1"/>
          </p:cNvSpPr>
          <p:nvPr>
            <p:ph type="body" sz="quarter" idx="23"/>
          </p:nvPr>
        </p:nvSpPr>
        <p:spPr>
          <a:xfrm>
            <a:off x="706755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44" name="Content Placeholder 4">
            <a:extLst>
              <a:ext uri="{FF2B5EF4-FFF2-40B4-BE49-F238E27FC236}">
                <a16:creationId xmlns:a16="http://schemas.microsoft.com/office/drawing/2014/main" id="{6C9CAB1D-05D0-9540-9070-8BF7E8C04F8E}"/>
              </a:ext>
            </a:extLst>
          </p:cNvPr>
          <p:cNvSpPr>
            <a:spLocks noGrp="1"/>
          </p:cNvSpPr>
          <p:nvPr>
            <p:ph sz="quarter" idx="24" hasCustomPrompt="1"/>
          </p:nvPr>
        </p:nvSpPr>
        <p:spPr>
          <a:xfrm>
            <a:off x="899310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5</a:t>
            </a:r>
          </a:p>
        </p:txBody>
      </p:sp>
      <p:sp>
        <p:nvSpPr>
          <p:cNvPr id="45" name="Text Placeholder 5">
            <a:extLst>
              <a:ext uri="{FF2B5EF4-FFF2-40B4-BE49-F238E27FC236}">
                <a16:creationId xmlns:a16="http://schemas.microsoft.com/office/drawing/2014/main" id="{D02118CA-AD9A-4E4A-9C38-4EACD6A7E568}"/>
              </a:ext>
            </a:extLst>
          </p:cNvPr>
          <p:cNvSpPr>
            <a:spLocks noGrp="1"/>
          </p:cNvSpPr>
          <p:nvPr>
            <p:ph type="body" sz="quarter" idx="25"/>
          </p:nvPr>
        </p:nvSpPr>
        <p:spPr>
          <a:xfrm>
            <a:off x="900811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15" name="Rectangle 14">
            <a:extLst>
              <a:ext uri="{FF2B5EF4-FFF2-40B4-BE49-F238E27FC236}">
                <a16:creationId xmlns:a16="http://schemas.microsoft.com/office/drawing/2014/main" id="{B466B1BA-04F8-A644-8F19-64164B173798}"/>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61034621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with Four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838200" y="1683495"/>
            <a:ext cx="10744200" cy="363717"/>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Timeline label or lead-in</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819618" y="2283621"/>
            <a:ext cx="2047660" cy="3202779"/>
          </a:xfrm>
        </p:spPr>
        <p:txBody>
          <a:bodyPr>
            <a:noAutofit/>
          </a:bodyPr>
          <a:lstStyle>
            <a:lvl1pPr marL="0" indent="0">
              <a:lnSpc>
                <a:spcPct val="100000"/>
              </a:lnSpc>
              <a:spcBef>
                <a:spcPts val="0"/>
              </a:spcBef>
              <a:spcAft>
                <a:spcPts val="6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3623778" y="2283621"/>
            <a:ext cx="2091222" cy="3202779"/>
          </a:xfrm>
        </p:spPr>
        <p:txBody>
          <a:bodyPr>
            <a:noAutofit/>
          </a:bodyPr>
          <a:lstStyle>
            <a:lvl1pPr marL="0" indent="0">
              <a:lnSpc>
                <a:spcPct val="100000"/>
              </a:lnSpc>
              <a:spcBef>
                <a:spcPts val="0"/>
              </a:spcBef>
              <a:spcAft>
                <a:spcPts val="6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6458418" y="2283621"/>
            <a:ext cx="2075982" cy="3202779"/>
          </a:xfrm>
        </p:spPr>
        <p:txBody>
          <a:bodyPr>
            <a:noAutofit/>
          </a:bodyPr>
          <a:lstStyle>
            <a:lvl1pPr marL="0" indent="0">
              <a:lnSpc>
                <a:spcPct val="100000"/>
              </a:lnSpc>
              <a:spcBef>
                <a:spcPts val="0"/>
              </a:spcBef>
              <a:spcAft>
                <a:spcPts val="6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9343858" y="2283621"/>
            <a:ext cx="2075982" cy="3202779"/>
          </a:xfrm>
        </p:spPr>
        <p:txBody>
          <a:bodyPr>
            <a:noAutofit/>
          </a:bodyPr>
          <a:lstStyle>
            <a:lvl1pPr marL="0" indent="0">
              <a:lnSpc>
                <a:spcPct val="100000"/>
              </a:lnSpc>
              <a:spcBef>
                <a:spcPts val="0"/>
              </a:spcBef>
              <a:spcAft>
                <a:spcPts val="6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BAC073F4-EC34-9C44-87F5-730AA9E14844}"/>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00880082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Quote/Section Divider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501"/>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a:solidFill>
                  <a:schemeClr val="bg1"/>
                </a:solidFill>
                <a:latin typeface="Arial"/>
                <a:ea typeface="Arial"/>
                <a:cs typeface="Arial"/>
                <a:sym typeface="Arial"/>
              </a:rPr>
              <a:t>© </a:t>
            </a:r>
            <a:r>
              <a:rPr lang="en-US" sz="700" err="1">
                <a:solidFill>
                  <a:schemeClr val="bg1"/>
                </a:solidFill>
                <a:latin typeface="Arial"/>
                <a:ea typeface="Arial"/>
                <a:cs typeface="Arial"/>
                <a:sym typeface="Arial"/>
              </a:rPr>
              <a:t>FranklinCovey</a:t>
            </a:r>
            <a:r>
              <a:rPr lang="en-US" sz="700">
                <a:solidFill>
                  <a:schemeClr val="bg1"/>
                </a:solidFill>
                <a:latin typeface="Arial"/>
                <a:ea typeface="Arial"/>
                <a:cs typeface="Arial"/>
                <a:sym typeface="Arial"/>
              </a:rPr>
              <a:t> Co. All rights reserved. PROPRIETARY AND CONFIDENTIAL </a:t>
            </a:r>
            <a:endParaRPr lang="en-US" sz="70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5"/>
            <a:ext cx="990600" cy="146756"/>
          </a:xfrm>
          <a:prstGeom prst="rect">
            <a:avLst/>
          </a:prstGeom>
        </p:spPr>
      </p:pic>
      <p:sp>
        <p:nvSpPr>
          <p:cNvPr id="2" name="Rectangle 1">
            <a:extLst>
              <a:ext uri="{FF2B5EF4-FFF2-40B4-BE49-F238E27FC236}">
                <a16:creationId xmlns:a16="http://schemas.microsoft.com/office/drawing/2014/main" id="{0463E711-04FF-8535-0F3E-995AAB61C4C5}"/>
              </a:ext>
            </a:extLst>
          </p:cNvPr>
          <p:cNvSpPr/>
          <p:nvPr userDrawn="1"/>
        </p:nvSpPr>
        <p:spPr>
          <a:xfrm>
            <a:off x="0" y="0"/>
            <a:ext cx="12192000" cy="191247"/>
          </a:xfrm>
          <a:prstGeom prst="rect">
            <a:avLst/>
          </a:prstGeom>
          <a:gradFill>
            <a:gsLst>
              <a:gs pos="100000">
                <a:schemeClr val="accent2"/>
              </a:gs>
              <a:gs pos="0">
                <a:schemeClr val="accent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4" name="Text Placeholder 3">
            <a:extLst>
              <a:ext uri="{FF2B5EF4-FFF2-40B4-BE49-F238E27FC236}">
                <a16:creationId xmlns:a16="http://schemas.microsoft.com/office/drawing/2014/main" id="{A7B4667F-5D43-C8EE-B118-1AB575B76805}"/>
              </a:ext>
            </a:extLst>
          </p:cNvPr>
          <p:cNvSpPr>
            <a:spLocks noGrp="1"/>
          </p:cNvSpPr>
          <p:nvPr>
            <p:ph type="body" sz="quarter" idx="13"/>
          </p:nvPr>
        </p:nvSpPr>
        <p:spPr>
          <a:xfrm>
            <a:off x="620805" y="1363133"/>
            <a:ext cx="4937312" cy="358091"/>
          </a:xfrm>
        </p:spPr>
        <p:txBody>
          <a:bodyPr>
            <a:noAutofit/>
          </a:bodyPr>
          <a:lstStyle>
            <a:lvl1pPr marL="0" indent="0">
              <a:buNone/>
              <a:defRPr b="1">
                <a:solidFill>
                  <a:schemeClr val="bg1"/>
                </a:solidFill>
              </a:defRPr>
            </a:lvl1pPr>
            <a:lvl2pPr marL="154513" indent="-143930">
              <a:buClr>
                <a:schemeClr val="accent1"/>
              </a:buClr>
              <a:buFont typeface="Arial" panose="020B0604020202020204" pitchFamily="34" charset="0"/>
              <a:buChar char="•"/>
              <a:tabLst/>
              <a:defRPr>
                <a:solidFill>
                  <a:schemeClr val="bg1"/>
                </a:solidFill>
              </a:defRPr>
            </a:lvl2pPr>
            <a:lvl3pPr marL="309026" indent="-154513">
              <a:buClr>
                <a:schemeClr val="accent1"/>
              </a:buClr>
              <a:buFont typeface="Arial" panose="020B0604020202020204" pitchFamily="34" charset="0"/>
              <a:buChar char="•"/>
              <a:tabLst/>
              <a:defRPr>
                <a:solidFill>
                  <a:schemeClr val="bg1"/>
                </a:solidFill>
              </a:defRPr>
            </a:lvl3pPr>
            <a:lvl4pPr marL="309026" indent="0">
              <a:buClr>
                <a:schemeClr val="accent1"/>
              </a:buClr>
              <a:buFont typeface="Arial" panose="020B0604020202020204" pitchFamily="34" charset="0"/>
              <a:buNone/>
              <a:tabLst/>
              <a:defRPr>
                <a:solidFill>
                  <a:schemeClr val="bg1"/>
                </a:solidFill>
              </a:defRPr>
            </a:lvl4pPr>
            <a:lvl5pPr marL="618051" indent="-154513">
              <a:buClr>
                <a:schemeClr val="accent1"/>
              </a:buClr>
              <a:buFont typeface="Arial" panose="020B0604020202020204" pitchFamily="34" charset="0"/>
              <a:buChar char="•"/>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3">
            <a:extLst>
              <a:ext uri="{FF2B5EF4-FFF2-40B4-BE49-F238E27FC236}">
                <a16:creationId xmlns:a16="http://schemas.microsoft.com/office/drawing/2014/main" id="{C9ACAEE8-6104-C9E6-BD94-A2579E159D04}"/>
              </a:ext>
            </a:extLst>
          </p:cNvPr>
          <p:cNvSpPr>
            <a:spLocks noGrp="1"/>
          </p:cNvSpPr>
          <p:nvPr>
            <p:ph type="body" sz="quarter" idx="14"/>
          </p:nvPr>
        </p:nvSpPr>
        <p:spPr>
          <a:xfrm>
            <a:off x="620805" y="2582333"/>
            <a:ext cx="5236136" cy="1266513"/>
          </a:xfrm>
        </p:spPr>
        <p:txBody>
          <a:bodyPr>
            <a:noAutofit/>
          </a:bodyPr>
          <a:lstStyle>
            <a:lvl1pPr marL="0" indent="0">
              <a:lnSpc>
                <a:spcPct val="90000"/>
              </a:lnSpc>
              <a:spcBef>
                <a:spcPts val="0"/>
              </a:spcBef>
              <a:buNone/>
              <a:defRPr sz="6500" b="0" i="0">
                <a:solidFill>
                  <a:schemeClr val="bg1"/>
                </a:solidFill>
                <a:latin typeface="Times New Roman" panose="02020603050405020304" pitchFamily="18" charset="0"/>
              </a:defRPr>
            </a:lvl1pPr>
            <a:lvl2pPr marL="10584" indent="0">
              <a:buClr>
                <a:schemeClr val="accent1"/>
              </a:buClr>
              <a:buFont typeface="Arial" panose="020B0604020202020204" pitchFamily="34" charset="0"/>
              <a:buNone/>
              <a:tabLst/>
              <a:defRPr b="1">
                <a:solidFill>
                  <a:schemeClr val="bg1"/>
                </a:solidFill>
              </a:defRPr>
            </a:lvl2pPr>
            <a:lvl3pPr marL="309026" indent="-154513">
              <a:buClr>
                <a:schemeClr val="accent1"/>
              </a:buClr>
              <a:buFont typeface="Arial" panose="020B0604020202020204" pitchFamily="34" charset="0"/>
              <a:buChar char="•"/>
              <a:tabLst/>
              <a:defRPr>
                <a:solidFill>
                  <a:schemeClr val="bg1"/>
                </a:solidFill>
              </a:defRPr>
            </a:lvl3pPr>
            <a:lvl4pPr marL="309026" indent="0">
              <a:buClr>
                <a:schemeClr val="accent1"/>
              </a:buClr>
              <a:buFont typeface="Arial" panose="020B0604020202020204" pitchFamily="34" charset="0"/>
              <a:buNone/>
              <a:tabLst/>
              <a:defRPr>
                <a:solidFill>
                  <a:schemeClr val="bg1"/>
                </a:solidFill>
              </a:defRPr>
            </a:lvl4pPr>
            <a:lvl5pPr marL="618051" indent="-154513">
              <a:buClr>
                <a:schemeClr val="accent1"/>
              </a:buClr>
              <a:buFont typeface="Arial" panose="020B0604020202020204" pitchFamily="34" charset="0"/>
              <a:buChar char="•"/>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7" name="Picture Placeholder 6">
            <a:extLst>
              <a:ext uri="{FF2B5EF4-FFF2-40B4-BE49-F238E27FC236}">
                <a16:creationId xmlns:a16="http://schemas.microsoft.com/office/drawing/2014/main" id="{408BCAB1-E036-5A87-40A1-21FAF84803B1}"/>
              </a:ext>
            </a:extLst>
          </p:cNvPr>
          <p:cNvSpPr>
            <a:spLocks noGrp="1"/>
          </p:cNvSpPr>
          <p:nvPr>
            <p:ph type="pic" sz="quarter" idx="15"/>
          </p:nvPr>
        </p:nvSpPr>
        <p:spPr>
          <a:xfrm>
            <a:off x="6096000" y="190501"/>
            <a:ext cx="6096000" cy="6667500"/>
          </a:xfrm>
        </p:spPr>
        <p:txBody>
          <a:bodyPr/>
          <a:lstStyle/>
          <a:p>
            <a:endParaRPr lang="en-US"/>
          </a:p>
        </p:txBody>
      </p:sp>
    </p:spTree>
    <p:extLst>
      <p:ext uri="{BB962C8B-B14F-4D97-AF65-F5344CB8AC3E}">
        <p14:creationId xmlns:p14="http://schemas.microsoft.com/office/powerpoint/2010/main" val="21443411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with Large #, subhead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835043" y="2724299"/>
            <a:ext cx="1891435" cy="2826419"/>
          </a:xfrm>
        </p:spPr>
        <p:txBody>
          <a:bodyPr>
            <a:noAutofit/>
          </a:bodyPr>
          <a:lstStyle>
            <a:lvl1pPr marL="0" indent="0">
              <a:lnSpc>
                <a:spcPct val="90000"/>
              </a:lnSpc>
              <a:spcBef>
                <a:spcPts val="0"/>
              </a:spcBef>
              <a:spcAft>
                <a:spcPts val="300"/>
              </a:spcAft>
              <a:buClr>
                <a:schemeClr val="tx1"/>
              </a:buClr>
              <a:buNone/>
              <a:defRPr sz="1200" b="1">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292100" indent="-117475">
              <a:lnSpc>
                <a:spcPct val="100000"/>
              </a:lnSpc>
              <a:spcBef>
                <a:spcPts val="0"/>
              </a:spcBef>
              <a:spcAft>
                <a:spcPts val="0"/>
              </a:spcAft>
              <a:buClr>
                <a:schemeClr val="accent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FE77D922-79D4-EB44-B7D1-13F66CB05A3B}"/>
              </a:ext>
            </a:extLst>
          </p:cNvPr>
          <p:cNvSpPr>
            <a:spLocks noGrp="1"/>
          </p:cNvSpPr>
          <p:nvPr>
            <p:ph type="body" sz="quarter" idx="21" hasCustomPrompt="1"/>
          </p:nvPr>
        </p:nvSpPr>
        <p:spPr>
          <a:xfrm>
            <a:off x="816363" y="2053018"/>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20" name="Rectangle 19">
            <a:extLst>
              <a:ext uri="{FF2B5EF4-FFF2-40B4-BE49-F238E27FC236}">
                <a16:creationId xmlns:a16="http://schemas.microsoft.com/office/drawing/2014/main" id="{31A44315-D2F3-B940-B7C2-AABD0EB3758A}"/>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ext Placeholder 5">
            <a:extLst>
              <a:ext uri="{FF2B5EF4-FFF2-40B4-BE49-F238E27FC236}">
                <a16:creationId xmlns:a16="http://schemas.microsoft.com/office/drawing/2014/main" id="{EC49A5D1-71BC-978B-C640-77F6167273EF}"/>
              </a:ext>
            </a:extLst>
          </p:cNvPr>
          <p:cNvSpPr>
            <a:spLocks noGrp="1"/>
          </p:cNvSpPr>
          <p:nvPr>
            <p:ph type="body" sz="quarter" idx="22"/>
          </p:nvPr>
        </p:nvSpPr>
        <p:spPr>
          <a:xfrm>
            <a:off x="3663020" y="2724299"/>
            <a:ext cx="1891435" cy="2826419"/>
          </a:xfrm>
        </p:spPr>
        <p:txBody>
          <a:bodyPr>
            <a:noAutofit/>
          </a:bodyPr>
          <a:lstStyle>
            <a:lvl1pPr marL="0" indent="0">
              <a:lnSpc>
                <a:spcPct val="90000"/>
              </a:lnSpc>
              <a:spcBef>
                <a:spcPts val="0"/>
              </a:spcBef>
              <a:spcAft>
                <a:spcPts val="300"/>
              </a:spcAft>
              <a:buClr>
                <a:schemeClr val="tx1"/>
              </a:buClr>
              <a:buNone/>
              <a:defRPr sz="1200" b="1">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292100" indent="-117475">
              <a:lnSpc>
                <a:spcPct val="100000"/>
              </a:lnSpc>
              <a:spcBef>
                <a:spcPts val="0"/>
              </a:spcBef>
              <a:spcAft>
                <a:spcPts val="0"/>
              </a:spcAft>
              <a:buClr>
                <a:schemeClr val="accent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79D47AEF-A243-AE69-874F-23F072F6274E}"/>
              </a:ext>
            </a:extLst>
          </p:cNvPr>
          <p:cNvSpPr>
            <a:spLocks noGrp="1"/>
          </p:cNvSpPr>
          <p:nvPr>
            <p:ph type="body" sz="quarter" idx="23" hasCustomPrompt="1"/>
          </p:nvPr>
        </p:nvSpPr>
        <p:spPr>
          <a:xfrm>
            <a:off x="3644340" y="2053018"/>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8" name="Text Placeholder 5">
            <a:extLst>
              <a:ext uri="{FF2B5EF4-FFF2-40B4-BE49-F238E27FC236}">
                <a16:creationId xmlns:a16="http://schemas.microsoft.com/office/drawing/2014/main" id="{0A55C0E6-0F9E-AE9D-0B58-B220B5CE5BCC}"/>
              </a:ext>
            </a:extLst>
          </p:cNvPr>
          <p:cNvSpPr>
            <a:spLocks noGrp="1"/>
          </p:cNvSpPr>
          <p:nvPr>
            <p:ph type="body" sz="quarter" idx="24"/>
          </p:nvPr>
        </p:nvSpPr>
        <p:spPr>
          <a:xfrm>
            <a:off x="6509677" y="2724299"/>
            <a:ext cx="1891435" cy="2826419"/>
          </a:xfrm>
        </p:spPr>
        <p:txBody>
          <a:bodyPr>
            <a:noAutofit/>
          </a:bodyPr>
          <a:lstStyle>
            <a:lvl1pPr marL="0" indent="0">
              <a:lnSpc>
                <a:spcPct val="90000"/>
              </a:lnSpc>
              <a:spcBef>
                <a:spcPts val="0"/>
              </a:spcBef>
              <a:spcAft>
                <a:spcPts val="300"/>
              </a:spcAft>
              <a:buClr>
                <a:schemeClr val="tx1"/>
              </a:buClr>
              <a:buNone/>
              <a:defRPr sz="1200" b="1">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292100" indent="-117475">
              <a:lnSpc>
                <a:spcPct val="100000"/>
              </a:lnSpc>
              <a:spcBef>
                <a:spcPts val="0"/>
              </a:spcBef>
              <a:spcAft>
                <a:spcPts val="0"/>
              </a:spcAft>
              <a:buClr>
                <a:schemeClr val="accent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6A0A6BBA-80C6-679F-3957-09ABF73C3C17}"/>
              </a:ext>
            </a:extLst>
          </p:cNvPr>
          <p:cNvSpPr>
            <a:spLocks noGrp="1"/>
          </p:cNvSpPr>
          <p:nvPr>
            <p:ph type="body" sz="quarter" idx="25" hasCustomPrompt="1"/>
          </p:nvPr>
        </p:nvSpPr>
        <p:spPr>
          <a:xfrm>
            <a:off x="6490997" y="2053018"/>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10" name="Text Placeholder 5">
            <a:extLst>
              <a:ext uri="{FF2B5EF4-FFF2-40B4-BE49-F238E27FC236}">
                <a16:creationId xmlns:a16="http://schemas.microsoft.com/office/drawing/2014/main" id="{467145EF-8431-8F9F-CF02-76CCD702CA8E}"/>
              </a:ext>
            </a:extLst>
          </p:cNvPr>
          <p:cNvSpPr>
            <a:spLocks noGrp="1"/>
          </p:cNvSpPr>
          <p:nvPr>
            <p:ph type="body" sz="quarter" idx="26"/>
          </p:nvPr>
        </p:nvSpPr>
        <p:spPr>
          <a:xfrm>
            <a:off x="9354571" y="2724299"/>
            <a:ext cx="1891435" cy="2826419"/>
          </a:xfrm>
        </p:spPr>
        <p:txBody>
          <a:bodyPr>
            <a:noAutofit/>
          </a:bodyPr>
          <a:lstStyle>
            <a:lvl1pPr marL="0" indent="0">
              <a:lnSpc>
                <a:spcPct val="90000"/>
              </a:lnSpc>
              <a:spcBef>
                <a:spcPts val="0"/>
              </a:spcBef>
              <a:spcAft>
                <a:spcPts val="300"/>
              </a:spcAft>
              <a:buClr>
                <a:schemeClr val="tx1"/>
              </a:buClr>
              <a:buNone/>
              <a:defRPr sz="1200" b="1">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292100" indent="-117475">
              <a:lnSpc>
                <a:spcPct val="100000"/>
              </a:lnSpc>
              <a:spcBef>
                <a:spcPts val="0"/>
              </a:spcBef>
              <a:spcAft>
                <a:spcPts val="0"/>
              </a:spcAft>
              <a:buClr>
                <a:schemeClr val="accent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11" name="Text Placeholder 6">
            <a:extLst>
              <a:ext uri="{FF2B5EF4-FFF2-40B4-BE49-F238E27FC236}">
                <a16:creationId xmlns:a16="http://schemas.microsoft.com/office/drawing/2014/main" id="{4CE5AA44-9B0A-1F90-BDC5-BF37A000946C}"/>
              </a:ext>
            </a:extLst>
          </p:cNvPr>
          <p:cNvSpPr>
            <a:spLocks noGrp="1"/>
          </p:cNvSpPr>
          <p:nvPr>
            <p:ph type="body" sz="quarter" idx="27" hasCustomPrompt="1"/>
          </p:nvPr>
        </p:nvSpPr>
        <p:spPr>
          <a:xfrm>
            <a:off x="9335891" y="2053018"/>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Tree>
    <p:extLst>
      <p:ext uri="{BB962C8B-B14F-4D97-AF65-F5344CB8AC3E}">
        <p14:creationId xmlns:p14="http://schemas.microsoft.com/office/powerpoint/2010/main" val="380274447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with Large #, subhead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1080849" y="184390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FE77D922-79D4-EB44-B7D1-13F66CB05A3B}"/>
              </a:ext>
            </a:extLst>
          </p:cNvPr>
          <p:cNvSpPr>
            <a:spLocks noGrp="1"/>
          </p:cNvSpPr>
          <p:nvPr>
            <p:ph type="body" sz="quarter" idx="21" hasCustomPrompt="1"/>
          </p:nvPr>
        </p:nvSpPr>
        <p:spPr>
          <a:xfrm>
            <a:off x="533400" y="183298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4006929" y="184390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38" name="Text Placeholder 6">
            <a:extLst>
              <a:ext uri="{FF2B5EF4-FFF2-40B4-BE49-F238E27FC236}">
                <a16:creationId xmlns:a16="http://schemas.microsoft.com/office/drawing/2014/main" id="{D7A01075-000F-AE4D-9BA5-02D2BC0E91FA}"/>
              </a:ext>
            </a:extLst>
          </p:cNvPr>
          <p:cNvSpPr>
            <a:spLocks noGrp="1"/>
          </p:cNvSpPr>
          <p:nvPr>
            <p:ph type="body" sz="quarter" idx="23" hasCustomPrompt="1"/>
          </p:nvPr>
        </p:nvSpPr>
        <p:spPr>
          <a:xfrm>
            <a:off x="3459480" y="183298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9" name="Text Placeholder 5">
            <a:extLst>
              <a:ext uri="{FF2B5EF4-FFF2-40B4-BE49-F238E27FC236}">
                <a16:creationId xmlns:a16="http://schemas.microsoft.com/office/drawing/2014/main" id="{BCA15FC7-2640-5C4F-8CF5-5FB8D1C8FE46}"/>
              </a:ext>
            </a:extLst>
          </p:cNvPr>
          <p:cNvSpPr>
            <a:spLocks noGrp="1"/>
          </p:cNvSpPr>
          <p:nvPr>
            <p:ph type="body" sz="quarter" idx="24"/>
          </p:nvPr>
        </p:nvSpPr>
        <p:spPr>
          <a:xfrm>
            <a:off x="6861889" y="184390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40" name="Text Placeholder 6">
            <a:extLst>
              <a:ext uri="{FF2B5EF4-FFF2-40B4-BE49-F238E27FC236}">
                <a16:creationId xmlns:a16="http://schemas.microsoft.com/office/drawing/2014/main" id="{111BCCD0-80E9-194D-8385-8324D84AB807}"/>
              </a:ext>
            </a:extLst>
          </p:cNvPr>
          <p:cNvSpPr>
            <a:spLocks noGrp="1"/>
          </p:cNvSpPr>
          <p:nvPr>
            <p:ph type="body" sz="quarter" idx="25" hasCustomPrompt="1"/>
          </p:nvPr>
        </p:nvSpPr>
        <p:spPr>
          <a:xfrm>
            <a:off x="6314440" y="183298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sp>
        <p:nvSpPr>
          <p:cNvPr id="41" name="Text Placeholder 5">
            <a:extLst>
              <a:ext uri="{FF2B5EF4-FFF2-40B4-BE49-F238E27FC236}">
                <a16:creationId xmlns:a16="http://schemas.microsoft.com/office/drawing/2014/main" id="{10247567-0192-CA4A-8322-4F51BC9B5508}"/>
              </a:ext>
            </a:extLst>
          </p:cNvPr>
          <p:cNvSpPr>
            <a:spLocks noGrp="1"/>
          </p:cNvSpPr>
          <p:nvPr>
            <p:ph type="body" sz="quarter" idx="26"/>
          </p:nvPr>
        </p:nvSpPr>
        <p:spPr>
          <a:xfrm>
            <a:off x="9757489" y="184390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42" name="Text Placeholder 6">
            <a:extLst>
              <a:ext uri="{FF2B5EF4-FFF2-40B4-BE49-F238E27FC236}">
                <a16:creationId xmlns:a16="http://schemas.microsoft.com/office/drawing/2014/main" id="{C266DDC7-606B-9743-924B-E615CB84835C}"/>
              </a:ext>
            </a:extLst>
          </p:cNvPr>
          <p:cNvSpPr>
            <a:spLocks noGrp="1"/>
          </p:cNvSpPr>
          <p:nvPr>
            <p:ph type="body" sz="quarter" idx="27" hasCustomPrompt="1"/>
          </p:nvPr>
        </p:nvSpPr>
        <p:spPr>
          <a:xfrm>
            <a:off x="9210040" y="183298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4</a:t>
            </a:r>
          </a:p>
        </p:txBody>
      </p:sp>
      <p:sp>
        <p:nvSpPr>
          <p:cNvPr id="44" name="Text Placeholder 6">
            <a:extLst>
              <a:ext uri="{FF2B5EF4-FFF2-40B4-BE49-F238E27FC236}">
                <a16:creationId xmlns:a16="http://schemas.microsoft.com/office/drawing/2014/main" id="{0F2FDF4F-E1B4-8047-B032-B35D98ECECE9}"/>
              </a:ext>
            </a:extLst>
          </p:cNvPr>
          <p:cNvSpPr>
            <a:spLocks noGrp="1"/>
          </p:cNvSpPr>
          <p:nvPr>
            <p:ph type="body" sz="quarter" idx="29" hasCustomPrompt="1"/>
          </p:nvPr>
        </p:nvSpPr>
        <p:spPr>
          <a:xfrm>
            <a:off x="533400" y="414946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46" name="Text Placeholder 6">
            <a:extLst>
              <a:ext uri="{FF2B5EF4-FFF2-40B4-BE49-F238E27FC236}">
                <a16:creationId xmlns:a16="http://schemas.microsoft.com/office/drawing/2014/main" id="{F06E274B-F70F-6343-ACE5-E9AF49D6FD56}"/>
              </a:ext>
            </a:extLst>
          </p:cNvPr>
          <p:cNvSpPr>
            <a:spLocks noGrp="1"/>
          </p:cNvSpPr>
          <p:nvPr>
            <p:ph type="body" sz="quarter" idx="31" hasCustomPrompt="1"/>
          </p:nvPr>
        </p:nvSpPr>
        <p:spPr>
          <a:xfrm>
            <a:off x="3459480" y="414946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48" name="Text Placeholder 6">
            <a:extLst>
              <a:ext uri="{FF2B5EF4-FFF2-40B4-BE49-F238E27FC236}">
                <a16:creationId xmlns:a16="http://schemas.microsoft.com/office/drawing/2014/main" id="{5B678DB4-E6FF-CD4B-9D36-A0FCCE4A06BF}"/>
              </a:ext>
            </a:extLst>
          </p:cNvPr>
          <p:cNvSpPr>
            <a:spLocks noGrp="1"/>
          </p:cNvSpPr>
          <p:nvPr>
            <p:ph type="body" sz="quarter" idx="33" hasCustomPrompt="1"/>
          </p:nvPr>
        </p:nvSpPr>
        <p:spPr>
          <a:xfrm>
            <a:off x="6314440" y="414946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sp>
        <p:nvSpPr>
          <p:cNvPr id="50" name="Text Placeholder 6">
            <a:extLst>
              <a:ext uri="{FF2B5EF4-FFF2-40B4-BE49-F238E27FC236}">
                <a16:creationId xmlns:a16="http://schemas.microsoft.com/office/drawing/2014/main" id="{14744B60-4606-B945-AE54-D8DC6B7E3C24}"/>
              </a:ext>
            </a:extLst>
          </p:cNvPr>
          <p:cNvSpPr>
            <a:spLocks noGrp="1"/>
          </p:cNvSpPr>
          <p:nvPr>
            <p:ph type="body" sz="quarter" idx="35" hasCustomPrompt="1"/>
          </p:nvPr>
        </p:nvSpPr>
        <p:spPr>
          <a:xfrm>
            <a:off x="9210040" y="414946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4</a:t>
            </a:r>
          </a:p>
        </p:txBody>
      </p:sp>
      <p:sp>
        <p:nvSpPr>
          <p:cNvPr id="51" name="Text Placeholder 5">
            <a:extLst>
              <a:ext uri="{FF2B5EF4-FFF2-40B4-BE49-F238E27FC236}">
                <a16:creationId xmlns:a16="http://schemas.microsoft.com/office/drawing/2014/main" id="{8554712F-8DB6-E548-A8CB-4C8FB0AA9DFE}"/>
              </a:ext>
            </a:extLst>
          </p:cNvPr>
          <p:cNvSpPr>
            <a:spLocks noGrp="1"/>
          </p:cNvSpPr>
          <p:nvPr>
            <p:ph type="body" sz="quarter" idx="36"/>
          </p:nvPr>
        </p:nvSpPr>
        <p:spPr>
          <a:xfrm>
            <a:off x="1080849" y="414006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2" name="Text Placeholder 5">
            <a:extLst>
              <a:ext uri="{FF2B5EF4-FFF2-40B4-BE49-F238E27FC236}">
                <a16:creationId xmlns:a16="http://schemas.microsoft.com/office/drawing/2014/main" id="{30E4A70E-E682-B74D-9229-445ABF3019F4}"/>
              </a:ext>
            </a:extLst>
          </p:cNvPr>
          <p:cNvSpPr>
            <a:spLocks noGrp="1"/>
          </p:cNvSpPr>
          <p:nvPr>
            <p:ph type="body" sz="quarter" idx="37"/>
          </p:nvPr>
        </p:nvSpPr>
        <p:spPr>
          <a:xfrm>
            <a:off x="4006929" y="414006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3" name="Text Placeholder 5">
            <a:extLst>
              <a:ext uri="{FF2B5EF4-FFF2-40B4-BE49-F238E27FC236}">
                <a16:creationId xmlns:a16="http://schemas.microsoft.com/office/drawing/2014/main" id="{5FB77174-BD07-F04E-A353-44360BAF8C7C}"/>
              </a:ext>
            </a:extLst>
          </p:cNvPr>
          <p:cNvSpPr>
            <a:spLocks noGrp="1"/>
          </p:cNvSpPr>
          <p:nvPr>
            <p:ph type="body" sz="quarter" idx="38"/>
          </p:nvPr>
        </p:nvSpPr>
        <p:spPr>
          <a:xfrm>
            <a:off x="6861889" y="414006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4" name="Text Placeholder 5">
            <a:extLst>
              <a:ext uri="{FF2B5EF4-FFF2-40B4-BE49-F238E27FC236}">
                <a16:creationId xmlns:a16="http://schemas.microsoft.com/office/drawing/2014/main" id="{C8448701-6803-DB46-A564-9A2712026BD4}"/>
              </a:ext>
            </a:extLst>
          </p:cNvPr>
          <p:cNvSpPr>
            <a:spLocks noGrp="1"/>
          </p:cNvSpPr>
          <p:nvPr>
            <p:ph type="body" sz="quarter" idx="39"/>
          </p:nvPr>
        </p:nvSpPr>
        <p:spPr>
          <a:xfrm>
            <a:off x="9757489" y="414006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20" name="Rectangle 19">
            <a:extLst>
              <a:ext uri="{FF2B5EF4-FFF2-40B4-BE49-F238E27FC236}">
                <a16:creationId xmlns:a16="http://schemas.microsoft.com/office/drawing/2014/main" id="{31A44315-D2F3-B940-B7C2-AABD0EB3758A}"/>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17549157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w/Large Number three row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1219200" y="1768371"/>
            <a:ext cx="16764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3041248" y="17683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8" name="Text Placeholder 7">
            <a:extLst>
              <a:ext uri="{FF2B5EF4-FFF2-40B4-BE49-F238E27FC236}">
                <a16:creationId xmlns:a16="http://schemas.microsoft.com/office/drawing/2014/main" id="{6E7A6A14-60E2-EF49-9462-F847863F08EF}"/>
              </a:ext>
            </a:extLst>
          </p:cNvPr>
          <p:cNvSpPr>
            <a:spLocks noGrp="1"/>
          </p:cNvSpPr>
          <p:nvPr>
            <p:ph type="body" sz="quarter" idx="23" hasCustomPrompt="1"/>
          </p:nvPr>
        </p:nvSpPr>
        <p:spPr>
          <a:xfrm>
            <a:off x="625475" y="1768475"/>
            <a:ext cx="455613" cy="898525"/>
          </a:xfrm>
        </p:spPr>
        <p:txBody>
          <a:bodyPr>
            <a:noAutofit/>
          </a:bodyPr>
          <a:lstStyle>
            <a:lvl1pPr marL="0" indent="0">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1219200" y="3211091"/>
            <a:ext cx="16764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47" name="Text Placeholder 7">
            <a:extLst>
              <a:ext uri="{FF2B5EF4-FFF2-40B4-BE49-F238E27FC236}">
                <a16:creationId xmlns:a16="http://schemas.microsoft.com/office/drawing/2014/main" id="{D24A419F-51EE-2142-B87C-0ABA49DC6E24}"/>
              </a:ext>
            </a:extLst>
          </p:cNvPr>
          <p:cNvSpPr>
            <a:spLocks noGrp="1"/>
          </p:cNvSpPr>
          <p:nvPr>
            <p:ph type="body" sz="quarter" idx="26" hasCustomPrompt="1"/>
          </p:nvPr>
        </p:nvSpPr>
        <p:spPr>
          <a:xfrm>
            <a:off x="625475" y="3211195"/>
            <a:ext cx="455613" cy="898525"/>
          </a:xfrm>
        </p:spPr>
        <p:txBody>
          <a:bodyPr>
            <a:noAutofit/>
          </a:bodyPr>
          <a:lstStyle>
            <a:lvl1pPr marL="0" indent="0">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1219200" y="4674131"/>
            <a:ext cx="16764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56" name="Text Placeholder 7">
            <a:extLst>
              <a:ext uri="{FF2B5EF4-FFF2-40B4-BE49-F238E27FC236}">
                <a16:creationId xmlns:a16="http://schemas.microsoft.com/office/drawing/2014/main" id="{25BBB6F0-D714-3643-BA3B-1B3EC3D132CC}"/>
              </a:ext>
            </a:extLst>
          </p:cNvPr>
          <p:cNvSpPr>
            <a:spLocks noGrp="1"/>
          </p:cNvSpPr>
          <p:nvPr>
            <p:ph type="body" sz="quarter" idx="29" hasCustomPrompt="1"/>
          </p:nvPr>
        </p:nvSpPr>
        <p:spPr>
          <a:xfrm>
            <a:off x="625475" y="4674235"/>
            <a:ext cx="455613" cy="898525"/>
          </a:xfrm>
        </p:spPr>
        <p:txBody>
          <a:bodyPr>
            <a:noAutofit/>
          </a:bodyPr>
          <a:lstStyle>
            <a:lvl1pPr marL="0" indent="0">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3041248" y="320093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3041248" y="46639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13" name="Rectangle 12">
            <a:extLst>
              <a:ext uri="{FF2B5EF4-FFF2-40B4-BE49-F238E27FC236}">
                <a16:creationId xmlns:a16="http://schemas.microsoft.com/office/drawing/2014/main" id="{6FB0BDF8-6842-7C40-9F75-85E0E76177E3}"/>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4508304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with Three rows and Large Subhea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609600" y="1768371"/>
            <a:ext cx="22860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3041248" y="17683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609600" y="3211091"/>
            <a:ext cx="22860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609600" y="4674131"/>
            <a:ext cx="22860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3041248" y="320093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3041248" y="46639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5F096EF2-E4BE-2840-B781-C13AA95FD161}"/>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64645136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itle with Three rows and Large Subhea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609600" y="1768371"/>
            <a:ext cx="2286000" cy="687568"/>
          </a:xfrm>
        </p:spPr>
        <p:txBody>
          <a:bodyPr>
            <a:noAutofit/>
          </a:bodyPr>
          <a:lstStyle>
            <a:lvl1pPr marL="0" indent="0">
              <a:lnSpc>
                <a:spcPct val="100000"/>
              </a:lnSpc>
              <a:spcBef>
                <a:spcPts val="0"/>
              </a:spcBef>
              <a:spcAft>
                <a:spcPts val="1200"/>
              </a:spcAft>
              <a:buClr>
                <a:schemeClr val="tx1"/>
              </a:buClr>
              <a:buNone/>
              <a:defRPr sz="14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3041248" y="17683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609600" y="3211091"/>
            <a:ext cx="2286000" cy="687568"/>
          </a:xfrm>
        </p:spPr>
        <p:txBody>
          <a:bodyPr>
            <a:noAutofit/>
          </a:bodyPr>
          <a:lstStyle>
            <a:lvl1pPr marL="0" indent="0">
              <a:lnSpc>
                <a:spcPct val="100000"/>
              </a:lnSpc>
              <a:spcBef>
                <a:spcPts val="0"/>
              </a:spcBef>
              <a:spcAft>
                <a:spcPts val="1200"/>
              </a:spcAft>
              <a:buClr>
                <a:schemeClr val="tx1"/>
              </a:buClr>
              <a:buNone/>
              <a:defRPr sz="14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609600" y="4674131"/>
            <a:ext cx="2286000" cy="687568"/>
          </a:xfrm>
        </p:spPr>
        <p:txBody>
          <a:bodyPr>
            <a:noAutofit/>
          </a:bodyPr>
          <a:lstStyle>
            <a:lvl1pPr marL="0" indent="0">
              <a:lnSpc>
                <a:spcPct val="100000"/>
              </a:lnSpc>
              <a:spcBef>
                <a:spcPts val="0"/>
              </a:spcBef>
              <a:spcAft>
                <a:spcPts val="1200"/>
              </a:spcAft>
              <a:buClr>
                <a:schemeClr val="tx1"/>
              </a:buClr>
              <a:buNone/>
              <a:defRPr sz="14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3041248" y="320093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3041248" y="46639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62FBF087-F0E2-FE41-842E-1CC6FBF037B2}"/>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30862823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with Four Columns and Color Under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12648" y="1524000"/>
            <a:ext cx="10744200" cy="363717"/>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 or label</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612648" y="2283621"/>
            <a:ext cx="2047660" cy="3202779"/>
          </a:xfrm>
        </p:spPr>
        <p:txBody>
          <a:bodyPr>
            <a:noAutofit/>
          </a:bodyPr>
          <a:lstStyle>
            <a:lvl1pPr marL="0" indent="0">
              <a:lnSpc>
                <a:spcPct val="100000"/>
              </a:lnSpc>
              <a:spcBef>
                <a:spcPts val="0"/>
              </a:spcBef>
              <a:spcAft>
                <a:spcPts val="12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3499090" y="2283621"/>
            <a:ext cx="2091222" cy="3202779"/>
          </a:xfrm>
        </p:spPr>
        <p:txBody>
          <a:bodyPr>
            <a:noAutofit/>
          </a:bodyPr>
          <a:lstStyle>
            <a:lvl1pPr marL="0" indent="0">
              <a:lnSpc>
                <a:spcPct val="100000"/>
              </a:lnSpc>
              <a:spcBef>
                <a:spcPts val="0"/>
              </a:spcBef>
              <a:spcAft>
                <a:spcPts val="12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6429094" y="2283621"/>
            <a:ext cx="2075982" cy="3202779"/>
          </a:xfrm>
        </p:spPr>
        <p:txBody>
          <a:bodyPr>
            <a:noAutofit/>
          </a:bodyPr>
          <a:lstStyle>
            <a:lvl1pPr marL="0" indent="0">
              <a:lnSpc>
                <a:spcPct val="100000"/>
              </a:lnSpc>
              <a:spcBef>
                <a:spcPts val="0"/>
              </a:spcBef>
              <a:spcAft>
                <a:spcPts val="12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9343858" y="2283621"/>
            <a:ext cx="2075982" cy="3202779"/>
          </a:xfrm>
        </p:spPr>
        <p:txBody>
          <a:bodyPr>
            <a:noAutofit/>
          </a:bodyPr>
          <a:lstStyle>
            <a:lvl1pPr marL="0" indent="0">
              <a:lnSpc>
                <a:spcPct val="100000"/>
              </a:lnSpc>
              <a:spcBef>
                <a:spcPts val="0"/>
              </a:spcBef>
              <a:spcAft>
                <a:spcPts val="12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83324317-665D-8F40-B0C5-6FD65C6325C5}"/>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6655417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with 2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802194"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1346060" y="2283621"/>
            <a:ext cx="4131597" cy="1450179"/>
          </a:xfrm>
        </p:spPr>
        <p:txBody>
          <a:bodyPr>
            <a:noAutofit/>
          </a:bodyPr>
          <a:lstStyle>
            <a:lvl1pPr marL="0" indent="0">
              <a:lnSpc>
                <a:spcPct val="100000"/>
              </a:lnSpc>
              <a:spcBef>
                <a:spcPts val="0"/>
              </a:spcBef>
              <a:spcAft>
                <a:spcPts val="300"/>
              </a:spcAft>
              <a:buClr>
                <a:schemeClr val="tx1"/>
              </a:buClr>
              <a:buNone/>
              <a:defRPr sz="16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4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21" name="Text Placeholder 5">
            <a:extLst>
              <a:ext uri="{FF2B5EF4-FFF2-40B4-BE49-F238E27FC236}">
                <a16:creationId xmlns:a16="http://schemas.microsoft.com/office/drawing/2014/main" id="{620B4FCA-A932-0C46-9E58-1B206FB403D1}"/>
              </a:ext>
            </a:extLst>
          </p:cNvPr>
          <p:cNvSpPr>
            <a:spLocks noGrp="1"/>
          </p:cNvSpPr>
          <p:nvPr>
            <p:ph type="body" sz="quarter" idx="21" hasCustomPrompt="1"/>
          </p:nvPr>
        </p:nvSpPr>
        <p:spPr>
          <a:xfrm>
            <a:off x="1340673" y="1715679"/>
            <a:ext cx="4136985" cy="553763"/>
          </a:xfrm>
        </p:spPr>
        <p:txBody>
          <a:bodyPr>
            <a:noAutofit/>
          </a:bodyPr>
          <a:lstStyle>
            <a:lvl1pPr marL="0" indent="0">
              <a:lnSpc>
                <a:spcPct val="100000"/>
              </a:lnSpc>
              <a:spcBef>
                <a:spcPts val="0"/>
              </a:spcBef>
              <a:spcAft>
                <a:spcPts val="3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Subhead Here</a:t>
            </a:r>
          </a:p>
        </p:txBody>
      </p:sp>
      <p:sp>
        <p:nvSpPr>
          <p:cNvPr id="22" name="Text Placeholder 5">
            <a:extLst>
              <a:ext uri="{FF2B5EF4-FFF2-40B4-BE49-F238E27FC236}">
                <a16:creationId xmlns:a16="http://schemas.microsoft.com/office/drawing/2014/main" id="{7863E1B6-D63C-3045-AF3B-92E829BB8CFC}"/>
              </a:ext>
            </a:extLst>
          </p:cNvPr>
          <p:cNvSpPr>
            <a:spLocks noGrp="1"/>
          </p:cNvSpPr>
          <p:nvPr>
            <p:ph type="body" sz="quarter" idx="22" hasCustomPrompt="1"/>
          </p:nvPr>
        </p:nvSpPr>
        <p:spPr>
          <a:xfrm>
            <a:off x="6524264"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23" name="Text Placeholder 5">
            <a:extLst>
              <a:ext uri="{FF2B5EF4-FFF2-40B4-BE49-F238E27FC236}">
                <a16:creationId xmlns:a16="http://schemas.microsoft.com/office/drawing/2014/main" id="{A61F4F30-F267-9848-9B3D-30398F3B3A51}"/>
              </a:ext>
            </a:extLst>
          </p:cNvPr>
          <p:cNvSpPr>
            <a:spLocks noGrp="1"/>
          </p:cNvSpPr>
          <p:nvPr>
            <p:ph type="body" sz="quarter" idx="23"/>
          </p:nvPr>
        </p:nvSpPr>
        <p:spPr>
          <a:xfrm>
            <a:off x="7068130" y="2283621"/>
            <a:ext cx="4131597" cy="1450179"/>
          </a:xfrm>
        </p:spPr>
        <p:txBody>
          <a:bodyPr>
            <a:noAutofit/>
          </a:bodyPr>
          <a:lstStyle>
            <a:lvl1pPr marL="0" indent="0">
              <a:lnSpc>
                <a:spcPct val="100000"/>
              </a:lnSpc>
              <a:spcBef>
                <a:spcPts val="0"/>
              </a:spcBef>
              <a:spcAft>
                <a:spcPts val="300"/>
              </a:spcAft>
              <a:buClr>
                <a:schemeClr val="tx1"/>
              </a:buClr>
              <a:buNone/>
              <a:defRPr sz="16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4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24" name="Text Placeholder 5">
            <a:extLst>
              <a:ext uri="{FF2B5EF4-FFF2-40B4-BE49-F238E27FC236}">
                <a16:creationId xmlns:a16="http://schemas.microsoft.com/office/drawing/2014/main" id="{53832372-E0BF-6F4B-A6BE-0B051C086CE9}"/>
              </a:ext>
            </a:extLst>
          </p:cNvPr>
          <p:cNvSpPr>
            <a:spLocks noGrp="1"/>
          </p:cNvSpPr>
          <p:nvPr>
            <p:ph type="body" sz="quarter" idx="24" hasCustomPrompt="1"/>
          </p:nvPr>
        </p:nvSpPr>
        <p:spPr>
          <a:xfrm>
            <a:off x="7062743" y="1715679"/>
            <a:ext cx="4136985" cy="553763"/>
          </a:xfrm>
        </p:spPr>
        <p:txBody>
          <a:bodyPr>
            <a:noAutofit/>
          </a:bodyPr>
          <a:lstStyle>
            <a:lvl1pPr marL="0" indent="0">
              <a:lnSpc>
                <a:spcPct val="100000"/>
              </a:lnSpc>
              <a:spcBef>
                <a:spcPts val="0"/>
              </a:spcBef>
              <a:spcAft>
                <a:spcPts val="3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Subhead Here</a:t>
            </a:r>
          </a:p>
        </p:txBody>
      </p:sp>
      <p:sp>
        <p:nvSpPr>
          <p:cNvPr id="10" name="Rectangle 9">
            <a:extLst>
              <a:ext uri="{FF2B5EF4-FFF2-40B4-BE49-F238E27FC236}">
                <a16:creationId xmlns:a16="http://schemas.microsoft.com/office/drawing/2014/main" id="{13473D9D-B861-9F40-82FD-68B4D9CF2DA6}"/>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14397948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802194"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1125744" y="228362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1126342" y="1828800"/>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4657756"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981306" y="228362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981904" y="1828800"/>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8522746"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8846296" y="228362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846894" y="1828800"/>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802194" y="3921552"/>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1125744" y="448949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1126342" y="4034673"/>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4" name="Text Placeholder 5">
            <a:extLst>
              <a:ext uri="{FF2B5EF4-FFF2-40B4-BE49-F238E27FC236}">
                <a16:creationId xmlns:a16="http://schemas.microsoft.com/office/drawing/2014/main" id="{D043E91C-B777-224F-AD2E-0393D32114B7}"/>
              </a:ext>
            </a:extLst>
          </p:cNvPr>
          <p:cNvSpPr>
            <a:spLocks noGrp="1"/>
          </p:cNvSpPr>
          <p:nvPr>
            <p:ph type="body" sz="quarter" idx="29" hasCustomPrompt="1"/>
          </p:nvPr>
        </p:nvSpPr>
        <p:spPr>
          <a:xfrm>
            <a:off x="4657756" y="3921552"/>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5</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4981306" y="448949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4981904" y="4034673"/>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7" name="Text Placeholder 5">
            <a:extLst>
              <a:ext uri="{FF2B5EF4-FFF2-40B4-BE49-F238E27FC236}">
                <a16:creationId xmlns:a16="http://schemas.microsoft.com/office/drawing/2014/main" id="{6698712D-6381-C94E-9299-02D3FB88F329}"/>
              </a:ext>
            </a:extLst>
          </p:cNvPr>
          <p:cNvSpPr>
            <a:spLocks noGrp="1"/>
          </p:cNvSpPr>
          <p:nvPr>
            <p:ph type="body" sz="quarter" idx="32" hasCustomPrompt="1"/>
          </p:nvPr>
        </p:nvSpPr>
        <p:spPr>
          <a:xfrm>
            <a:off x="8522746" y="3921552"/>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6</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8846296" y="448949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8846894" y="4034673"/>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36258047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770144" y="22836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70741" y="1828800"/>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625706" y="22836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626303" y="1828800"/>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8490696" y="22836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491293" y="1828800"/>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770144" y="44894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770741" y="4034673"/>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4625706" y="44894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4626303" y="4034673"/>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8490696" y="44894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8491293" y="4034673"/>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50428271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770144" y="21693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70741" y="1828800"/>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625706" y="21693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626303" y="1828800"/>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8490696" y="21693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491293" y="1828800"/>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770144" y="43751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770741" y="4034673"/>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4625706" y="43751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4626303" y="4034673"/>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8490696" y="43751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8491293" y="4034673"/>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524134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1" y="795528"/>
            <a:ext cx="10174514"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Add agenda header text here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20" name="Content Placeholder 19">
            <a:extLst>
              <a:ext uri="{FF2B5EF4-FFF2-40B4-BE49-F238E27FC236}">
                <a16:creationId xmlns:a16="http://schemas.microsoft.com/office/drawing/2014/main" id="{87DFDEBC-0E86-264D-A159-6ED2BACAD51B}"/>
              </a:ext>
            </a:extLst>
          </p:cNvPr>
          <p:cNvSpPr>
            <a:spLocks noGrp="1"/>
          </p:cNvSpPr>
          <p:nvPr>
            <p:ph sz="quarter" idx="12" hasCustomPrompt="1"/>
          </p:nvPr>
        </p:nvSpPr>
        <p:spPr>
          <a:xfrm>
            <a:off x="615950" y="1924064"/>
            <a:ext cx="10966450" cy="4572000"/>
          </a:xfrm>
        </p:spPr>
        <p:txBody>
          <a:bodyPr>
            <a:noAutofit/>
          </a:bodyPr>
          <a:lstStyle>
            <a:lvl1pPr marL="457200" indent="-457200">
              <a:lnSpc>
                <a:spcPct val="100000"/>
              </a:lnSpc>
              <a:spcBef>
                <a:spcPts val="0"/>
              </a:spcBef>
              <a:spcAft>
                <a:spcPts val="300"/>
              </a:spcAft>
              <a:buClr>
                <a:schemeClr val="accent1"/>
              </a:buClr>
              <a:buFont typeface="+mj-lt"/>
              <a:buAutoNum type="arabicPeriod"/>
              <a:defRPr sz="1600" b="1"/>
            </a:lvl1pPr>
            <a:lvl2pPr marL="690563" indent="-223838">
              <a:spcBef>
                <a:spcPts val="0"/>
              </a:spcBef>
              <a:spcAft>
                <a:spcPts val="300"/>
              </a:spcAft>
              <a:buClr>
                <a:schemeClr val="accent1"/>
              </a:buClr>
              <a:buFont typeface="Arial" panose="020B0604020202020204" pitchFamily="34" charset="0"/>
              <a:buChar char="•"/>
              <a:tabLst/>
              <a:defRPr sz="1600" u="none" baseline="0">
                <a:uFill>
                  <a:solidFill>
                    <a:schemeClr val="accent1"/>
                  </a:solidFill>
                </a:uFill>
              </a:defRPr>
            </a:lvl2pPr>
            <a:lvl3pPr marL="923925" indent="-233363">
              <a:spcBef>
                <a:spcPts val="0"/>
              </a:spcBef>
              <a:spcAft>
                <a:spcPts val="300"/>
              </a:spcAft>
              <a:buClr>
                <a:schemeClr val="accent1"/>
              </a:buClr>
              <a:tabLst/>
              <a:defRPr sz="1600"/>
            </a:lvl3pPr>
          </a:lstStyle>
          <a:p>
            <a:pPr lvl="0"/>
            <a:r>
              <a:rPr lang="en-US" dirty="0"/>
              <a:t>Agenda Item Number and description</a:t>
            </a:r>
          </a:p>
          <a:p>
            <a:pPr lvl="1"/>
            <a:r>
              <a:rPr lang="en-US" dirty="0"/>
              <a:t>Second level</a:t>
            </a:r>
          </a:p>
          <a:p>
            <a:pPr lvl="2"/>
            <a:r>
              <a:rPr lang="en-US" dirty="0"/>
              <a:t>Third Level</a:t>
            </a:r>
          </a:p>
        </p:txBody>
      </p:sp>
      <p:pic>
        <p:nvPicPr>
          <p:cNvPr id="30" name="Picture 29" descr="Shape&#10;&#10;Description automatically generated with medium confidence">
            <a:extLst>
              <a:ext uri="{FF2B5EF4-FFF2-40B4-BE49-F238E27FC236}">
                <a16:creationId xmlns:a16="http://schemas.microsoft.com/office/drawing/2014/main" id="{3DEF6095-4DA4-5D45-B668-1E7010DD8F98}"/>
              </a:ext>
            </a:extLst>
          </p:cNvPr>
          <p:cNvPicPr>
            <a:picLocks noChangeAspect="1"/>
          </p:cNvPicPr>
          <p:nvPr userDrawn="1"/>
        </p:nvPicPr>
        <p:blipFill>
          <a:blip r:embed="rId2"/>
          <a:stretch>
            <a:fillRect/>
          </a:stretch>
        </p:blipFill>
        <p:spPr>
          <a:xfrm>
            <a:off x="609600" y="6406415"/>
            <a:ext cx="990600" cy="146755"/>
          </a:xfrm>
          <a:prstGeom prst="rect">
            <a:avLst/>
          </a:prstGeom>
        </p:spPr>
      </p:pic>
      <p:sp>
        <p:nvSpPr>
          <p:cNvPr id="6" name="Rectangle 5">
            <a:extLst>
              <a:ext uri="{FF2B5EF4-FFF2-40B4-BE49-F238E27FC236}">
                <a16:creationId xmlns:a16="http://schemas.microsoft.com/office/drawing/2014/main" id="{B8E878C5-9518-954A-BDD3-634766D4B2A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54077920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184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802194"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1125744" y="229378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1126342" y="1828800"/>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4657756"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981306" y="229378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981904" y="1828800"/>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8522746"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8846296" y="229378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846894" y="1828800"/>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802194" y="408254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1125744" y="467237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1126342" y="4207393"/>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4" name="Text Placeholder 5">
            <a:extLst>
              <a:ext uri="{FF2B5EF4-FFF2-40B4-BE49-F238E27FC236}">
                <a16:creationId xmlns:a16="http://schemas.microsoft.com/office/drawing/2014/main" id="{D043E91C-B777-224F-AD2E-0393D32114B7}"/>
              </a:ext>
            </a:extLst>
          </p:cNvPr>
          <p:cNvSpPr>
            <a:spLocks noGrp="1"/>
          </p:cNvSpPr>
          <p:nvPr>
            <p:ph type="body" sz="quarter" idx="29" hasCustomPrompt="1"/>
          </p:nvPr>
        </p:nvSpPr>
        <p:spPr>
          <a:xfrm>
            <a:off x="4657756" y="408254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5</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4981306" y="467237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4981904" y="4207393"/>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7" name="Text Placeholder 5">
            <a:extLst>
              <a:ext uri="{FF2B5EF4-FFF2-40B4-BE49-F238E27FC236}">
                <a16:creationId xmlns:a16="http://schemas.microsoft.com/office/drawing/2014/main" id="{6698712D-6381-C94E-9299-02D3FB88F329}"/>
              </a:ext>
            </a:extLst>
          </p:cNvPr>
          <p:cNvSpPr>
            <a:spLocks noGrp="1"/>
          </p:cNvSpPr>
          <p:nvPr>
            <p:ph type="body" sz="quarter" idx="32" hasCustomPrompt="1"/>
          </p:nvPr>
        </p:nvSpPr>
        <p:spPr>
          <a:xfrm>
            <a:off x="8522746" y="408254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6</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8846296" y="467237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8846894" y="4207393"/>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72702717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with 8 rounded boxes and Row Label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612648" y="1690413"/>
            <a:ext cx="1734795" cy="275337"/>
          </a:xfrm>
        </p:spPr>
        <p:txBody>
          <a:bodyPr>
            <a:noAutofit/>
          </a:bodyPr>
          <a:lstStyle>
            <a:lvl1pPr marL="0" indent="0">
              <a:buNone/>
              <a:defRPr sz="20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Row 1 Label</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2704337" y="1644527"/>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2949366" y="2065107"/>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2949965" y="1690413"/>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612648" y="4662672"/>
            <a:ext cx="1736861"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612648" y="4207851"/>
            <a:ext cx="1736263" cy="381000"/>
          </a:xfrm>
        </p:spPr>
        <p:txBody>
          <a:bodyPr>
            <a:noAutofit/>
          </a:bodyPr>
          <a:lstStyle>
            <a:lvl1pPr marL="0" indent="0">
              <a:buNone/>
              <a:defRPr sz="20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Row  2 Label</a:t>
            </a:r>
          </a:p>
        </p:txBody>
      </p:sp>
      <p:sp>
        <p:nvSpPr>
          <p:cNvPr id="94" name="Text Placeholder 5">
            <a:extLst>
              <a:ext uri="{FF2B5EF4-FFF2-40B4-BE49-F238E27FC236}">
                <a16:creationId xmlns:a16="http://schemas.microsoft.com/office/drawing/2014/main" id="{31995636-1722-EE4B-A07E-6C7B4246B7DC}"/>
              </a:ext>
            </a:extLst>
          </p:cNvPr>
          <p:cNvSpPr>
            <a:spLocks noGrp="1"/>
          </p:cNvSpPr>
          <p:nvPr>
            <p:ph type="body" sz="quarter" idx="50"/>
          </p:nvPr>
        </p:nvSpPr>
        <p:spPr>
          <a:xfrm>
            <a:off x="612648" y="2065107"/>
            <a:ext cx="1736861" cy="1167894"/>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p:txBody>
      </p:sp>
      <p:sp>
        <p:nvSpPr>
          <p:cNvPr id="96" name="Text Placeholder 5">
            <a:extLst>
              <a:ext uri="{FF2B5EF4-FFF2-40B4-BE49-F238E27FC236}">
                <a16:creationId xmlns:a16="http://schemas.microsoft.com/office/drawing/2014/main" id="{67062490-EC64-0048-B99D-12027CDD0E21}"/>
              </a:ext>
            </a:extLst>
          </p:cNvPr>
          <p:cNvSpPr>
            <a:spLocks noGrp="1"/>
          </p:cNvSpPr>
          <p:nvPr>
            <p:ph type="body" sz="quarter" idx="51" hasCustomPrompt="1"/>
          </p:nvPr>
        </p:nvSpPr>
        <p:spPr>
          <a:xfrm>
            <a:off x="5006503" y="1644527"/>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97" name="Text Placeholder 5">
            <a:extLst>
              <a:ext uri="{FF2B5EF4-FFF2-40B4-BE49-F238E27FC236}">
                <a16:creationId xmlns:a16="http://schemas.microsoft.com/office/drawing/2014/main" id="{8825E58B-D374-854D-8321-B6DB23253473}"/>
              </a:ext>
            </a:extLst>
          </p:cNvPr>
          <p:cNvSpPr>
            <a:spLocks noGrp="1"/>
          </p:cNvSpPr>
          <p:nvPr>
            <p:ph type="body" sz="quarter" idx="52"/>
          </p:nvPr>
        </p:nvSpPr>
        <p:spPr>
          <a:xfrm>
            <a:off x="5251532" y="2065107"/>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98" name="Text Placeholder 4">
            <a:extLst>
              <a:ext uri="{FF2B5EF4-FFF2-40B4-BE49-F238E27FC236}">
                <a16:creationId xmlns:a16="http://schemas.microsoft.com/office/drawing/2014/main" id="{CF96B81B-8C13-4749-852C-BB88333FA605}"/>
              </a:ext>
            </a:extLst>
          </p:cNvPr>
          <p:cNvSpPr>
            <a:spLocks noGrp="1"/>
          </p:cNvSpPr>
          <p:nvPr>
            <p:ph type="body" sz="quarter" idx="53" hasCustomPrompt="1"/>
          </p:nvPr>
        </p:nvSpPr>
        <p:spPr>
          <a:xfrm>
            <a:off x="5252131" y="1690413"/>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99" name="Text Placeholder 5">
            <a:extLst>
              <a:ext uri="{FF2B5EF4-FFF2-40B4-BE49-F238E27FC236}">
                <a16:creationId xmlns:a16="http://schemas.microsoft.com/office/drawing/2014/main" id="{7AC88B62-01AA-2D4E-A039-B7C010281AB7}"/>
              </a:ext>
            </a:extLst>
          </p:cNvPr>
          <p:cNvSpPr>
            <a:spLocks noGrp="1"/>
          </p:cNvSpPr>
          <p:nvPr>
            <p:ph type="body" sz="quarter" idx="54" hasCustomPrompt="1"/>
          </p:nvPr>
        </p:nvSpPr>
        <p:spPr>
          <a:xfrm>
            <a:off x="7315200" y="1644527"/>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100" name="Text Placeholder 5">
            <a:extLst>
              <a:ext uri="{FF2B5EF4-FFF2-40B4-BE49-F238E27FC236}">
                <a16:creationId xmlns:a16="http://schemas.microsoft.com/office/drawing/2014/main" id="{635604E9-CDF2-C74B-9554-18166011F15A}"/>
              </a:ext>
            </a:extLst>
          </p:cNvPr>
          <p:cNvSpPr>
            <a:spLocks noGrp="1"/>
          </p:cNvSpPr>
          <p:nvPr>
            <p:ph type="body" sz="quarter" idx="55"/>
          </p:nvPr>
        </p:nvSpPr>
        <p:spPr>
          <a:xfrm>
            <a:off x="7560229" y="2065107"/>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01" name="Text Placeholder 4">
            <a:extLst>
              <a:ext uri="{FF2B5EF4-FFF2-40B4-BE49-F238E27FC236}">
                <a16:creationId xmlns:a16="http://schemas.microsoft.com/office/drawing/2014/main" id="{09D8D245-23BE-9A42-B42E-43E6964B6D8A}"/>
              </a:ext>
            </a:extLst>
          </p:cNvPr>
          <p:cNvSpPr>
            <a:spLocks noGrp="1"/>
          </p:cNvSpPr>
          <p:nvPr>
            <p:ph type="body" sz="quarter" idx="56" hasCustomPrompt="1"/>
          </p:nvPr>
        </p:nvSpPr>
        <p:spPr>
          <a:xfrm>
            <a:off x="7560828" y="1690413"/>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02" name="Text Placeholder 5">
            <a:extLst>
              <a:ext uri="{FF2B5EF4-FFF2-40B4-BE49-F238E27FC236}">
                <a16:creationId xmlns:a16="http://schemas.microsoft.com/office/drawing/2014/main" id="{9379D5C2-2644-B747-A6D3-F185496F45AB}"/>
              </a:ext>
            </a:extLst>
          </p:cNvPr>
          <p:cNvSpPr>
            <a:spLocks noGrp="1"/>
          </p:cNvSpPr>
          <p:nvPr>
            <p:ph type="body" sz="quarter" idx="57" hasCustomPrompt="1"/>
          </p:nvPr>
        </p:nvSpPr>
        <p:spPr>
          <a:xfrm>
            <a:off x="9617366" y="1644527"/>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103" name="Text Placeholder 5">
            <a:extLst>
              <a:ext uri="{FF2B5EF4-FFF2-40B4-BE49-F238E27FC236}">
                <a16:creationId xmlns:a16="http://schemas.microsoft.com/office/drawing/2014/main" id="{E364D84A-AC31-2F4C-A07D-1F05D9FD4A00}"/>
              </a:ext>
            </a:extLst>
          </p:cNvPr>
          <p:cNvSpPr>
            <a:spLocks noGrp="1"/>
          </p:cNvSpPr>
          <p:nvPr>
            <p:ph type="body" sz="quarter" idx="58"/>
          </p:nvPr>
        </p:nvSpPr>
        <p:spPr>
          <a:xfrm>
            <a:off x="9862395" y="2065107"/>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04" name="Text Placeholder 4">
            <a:extLst>
              <a:ext uri="{FF2B5EF4-FFF2-40B4-BE49-F238E27FC236}">
                <a16:creationId xmlns:a16="http://schemas.microsoft.com/office/drawing/2014/main" id="{4BEA02DE-B75F-5C4D-9769-62A189C67C1B}"/>
              </a:ext>
            </a:extLst>
          </p:cNvPr>
          <p:cNvSpPr>
            <a:spLocks noGrp="1"/>
          </p:cNvSpPr>
          <p:nvPr>
            <p:ph type="body" sz="quarter" idx="59" hasCustomPrompt="1"/>
          </p:nvPr>
        </p:nvSpPr>
        <p:spPr>
          <a:xfrm>
            <a:off x="9862994" y="1690413"/>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08" name="Text Placeholder 5">
            <a:extLst>
              <a:ext uri="{FF2B5EF4-FFF2-40B4-BE49-F238E27FC236}">
                <a16:creationId xmlns:a16="http://schemas.microsoft.com/office/drawing/2014/main" id="{BAA490AF-5944-E246-B449-DA405A97B933}"/>
              </a:ext>
            </a:extLst>
          </p:cNvPr>
          <p:cNvSpPr>
            <a:spLocks noGrp="1"/>
          </p:cNvSpPr>
          <p:nvPr>
            <p:ph type="body" sz="quarter" idx="60" hasCustomPrompt="1"/>
          </p:nvPr>
        </p:nvSpPr>
        <p:spPr>
          <a:xfrm>
            <a:off x="2704337" y="4168271"/>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109" name="Text Placeholder 5">
            <a:extLst>
              <a:ext uri="{FF2B5EF4-FFF2-40B4-BE49-F238E27FC236}">
                <a16:creationId xmlns:a16="http://schemas.microsoft.com/office/drawing/2014/main" id="{6D940F09-DAF9-7A47-9AB5-A51CFB08250D}"/>
              </a:ext>
            </a:extLst>
          </p:cNvPr>
          <p:cNvSpPr>
            <a:spLocks noGrp="1"/>
          </p:cNvSpPr>
          <p:nvPr>
            <p:ph type="body" sz="quarter" idx="61"/>
          </p:nvPr>
        </p:nvSpPr>
        <p:spPr>
          <a:xfrm>
            <a:off x="2949366" y="4588851"/>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10" name="Text Placeholder 4">
            <a:extLst>
              <a:ext uri="{FF2B5EF4-FFF2-40B4-BE49-F238E27FC236}">
                <a16:creationId xmlns:a16="http://schemas.microsoft.com/office/drawing/2014/main" id="{9EDA66E3-1380-1546-941A-6D098B4274ED}"/>
              </a:ext>
            </a:extLst>
          </p:cNvPr>
          <p:cNvSpPr>
            <a:spLocks noGrp="1"/>
          </p:cNvSpPr>
          <p:nvPr>
            <p:ph type="body" sz="quarter" idx="62" hasCustomPrompt="1"/>
          </p:nvPr>
        </p:nvSpPr>
        <p:spPr>
          <a:xfrm>
            <a:off x="2949965" y="4214157"/>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12" name="Text Placeholder 5">
            <a:extLst>
              <a:ext uri="{FF2B5EF4-FFF2-40B4-BE49-F238E27FC236}">
                <a16:creationId xmlns:a16="http://schemas.microsoft.com/office/drawing/2014/main" id="{425CF853-450F-F640-8BA4-C196BF5124E2}"/>
              </a:ext>
            </a:extLst>
          </p:cNvPr>
          <p:cNvSpPr>
            <a:spLocks noGrp="1"/>
          </p:cNvSpPr>
          <p:nvPr>
            <p:ph type="body" sz="quarter" idx="63" hasCustomPrompt="1"/>
          </p:nvPr>
        </p:nvSpPr>
        <p:spPr>
          <a:xfrm>
            <a:off x="5006503" y="4168271"/>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113" name="Text Placeholder 5">
            <a:extLst>
              <a:ext uri="{FF2B5EF4-FFF2-40B4-BE49-F238E27FC236}">
                <a16:creationId xmlns:a16="http://schemas.microsoft.com/office/drawing/2014/main" id="{1F8FF9C9-95A0-2849-B6B9-D62F71216A26}"/>
              </a:ext>
            </a:extLst>
          </p:cNvPr>
          <p:cNvSpPr>
            <a:spLocks noGrp="1"/>
          </p:cNvSpPr>
          <p:nvPr>
            <p:ph type="body" sz="quarter" idx="64"/>
          </p:nvPr>
        </p:nvSpPr>
        <p:spPr>
          <a:xfrm>
            <a:off x="5251532" y="4588851"/>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14" name="Text Placeholder 4">
            <a:extLst>
              <a:ext uri="{FF2B5EF4-FFF2-40B4-BE49-F238E27FC236}">
                <a16:creationId xmlns:a16="http://schemas.microsoft.com/office/drawing/2014/main" id="{7D603A41-2583-534D-95F6-7BE6EA43A9EB}"/>
              </a:ext>
            </a:extLst>
          </p:cNvPr>
          <p:cNvSpPr>
            <a:spLocks noGrp="1"/>
          </p:cNvSpPr>
          <p:nvPr>
            <p:ph type="body" sz="quarter" idx="65" hasCustomPrompt="1"/>
          </p:nvPr>
        </p:nvSpPr>
        <p:spPr>
          <a:xfrm>
            <a:off x="5252131" y="4214157"/>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15" name="Text Placeholder 5">
            <a:extLst>
              <a:ext uri="{FF2B5EF4-FFF2-40B4-BE49-F238E27FC236}">
                <a16:creationId xmlns:a16="http://schemas.microsoft.com/office/drawing/2014/main" id="{3247D261-CE27-9F43-AF3A-8862EF62C92B}"/>
              </a:ext>
            </a:extLst>
          </p:cNvPr>
          <p:cNvSpPr>
            <a:spLocks noGrp="1"/>
          </p:cNvSpPr>
          <p:nvPr>
            <p:ph type="body" sz="quarter" idx="66" hasCustomPrompt="1"/>
          </p:nvPr>
        </p:nvSpPr>
        <p:spPr>
          <a:xfrm>
            <a:off x="7315200" y="4168271"/>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116" name="Text Placeholder 5">
            <a:extLst>
              <a:ext uri="{FF2B5EF4-FFF2-40B4-BE49-F238E27FC236}">
                <a16:creationId xmlns:a16="http://schemas.microsoft.com/office/drawing/2014/main" id="{4F0BD33A-9460-7247-8D26-A6A3A1697996}"/>
              </a:ext>
            </a:extLst>
          </p:cNvPr>
          <p:cNvSpPr>
            <a:spLocks noGrp="1"/>
          </p:cNvSpPr>
          <p:nvPr>
            <p:ph type="body" sz="quarter" idx="67"/>
          </p:nvPr>
        </p:nvSpPr>
        <p:spPr>
          <a:xfrm>
            <a:off x="7560229" y="4588851"/>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17" name="Text Placeholder 4">
            <a:extLst>
              <a:ext uri="{FF2B5EF4-FFF2-40B4-BE49-F238E27FC236}">
                <a16:creationId xmlns:a16="http://schemas.microsoft.com/office/drawing/2014/main" id="{84E7A163-5854-7045-B361-BAC98D2AC5BA}"/>
              </a:ext>
            </a:extLst>
          </p:cNvPr>
          <p:cNvSpPr>
            <a:spLocks noGrp="1"/>
          </p:cNvSpPr>
          <p:nvPr>
            <p:ph type="body" sz="quarter" idx="68" hasCustomPrompt="1"/>
          </p:nvPr>
        </p:nvSpPr>
        <p:spPr>
          <a:xfrm>
            <a:off x="7560828" y="4214157"/>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18" name="Text Placeholder 5">
            <a:extLst>
              <a:ext uri="{FF2B5EF4-FFF2-40B4-BE49-F238E27FC236}">
                <a16:creationId xmlns:a16="http://schemas.microsoft.com/office/drawing/2014/main" id="{486B3B76-46AB-0B47-8C58-C92CB6DE6FA9}"/>
              </a:ext>
            </a:extLst>
          </p:cNvPr>
          <p:cNvSpPr>
            <a:spLocks noGrp="1"/>
          </p:cNvSpPr>
          <p:nvPr>
            <p:ph type="body" sz="quarter" idx="69" hasCustomPrompt="1"/>
          </p:nvPr>
        </p:nvSpPr>
        <p:spPr>
          <a:xfrm>
            <a:off x="9617366" y="4168271"/>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119" name="Text Placeholder 5">
            <a:extLst>
              <a:ext uri="{FF2B5EF4-FFF2-40B4-BE49-F238E27FC236}">
                <a16:creationId xmlns:a16="http://schemas.microsoft.com/office/drawing/2014/main" id="{4C683D01-3C28-4044-BEA7-46C79AD40997}"/>
              </a:ext>
            </a:extLst>
          </p:cNvPr>
          <p:cNvSpPr>
            <a:spLocks noGrp="1"/>
          </p:cNvSpPr>
          <p:nvPr>
            <p:ph type="body" sz="quarter" idx="70"/>
          </p:nvPr>
        </p:nvSpPr>
        <p:spPr>
          <a:xfrm>
            <a:off x="9862395" y="4588851"/>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20" name="Text Placeholder 4">
            <a:extLst>
              <a:ext uri="{FF2B5EF4-FFF2-40B4-BE49-F238E27FC236}">
                <a16:creationId xmlns:a16="http://schemas.microsoft.com/office/drawing/2014/main" id="{A6F0ECB2-790F-B446-AD98-DDF5B932186A}"/>
              </a:ext>
            </a:extLst>
          </p:cNvPr>
          <p:cNvSpPr>
            <a:spLocks noGrp="1"/>
          </p:cNvSpPr>
          <p:nvPr>
            <p:ph type="body" sz="quarter" idx="71" hasCustomPrompt="1"/>
          </p:nvPr>
        </p:nvSpPr>
        <p:spPr>
          <a:xfrm>
            <a:off x="9862994" y="4214157"/>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32" name="Rectangle 31">
            <a:extLst>
              <a:ext uri="{FF2B5EF4-FFF2-40B4-BE49-F238E27FC236}">
                <a16:creationId xmlns:a16="http://schemas.microsoft.com/office/drawing/2014/main" id="{10A4C223-9D28-1941-986F-EEEC44026065}"/>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494142973"/>
      </p:ext>
    </p:extLst>
  </p:cSld>
  <p:clrMapOvr>
    <a:masterClrMapping/>
  </p:clrMapOvr>
  <p:extLst>
    <p:ext uri="{DCECCB84-F9BA-43D5-87BE-67443E8EF086}">
      <p15:sldGuideLst xmlns:p15="http://schemas.microsoft.com/office/powerpoint/2012/main">
        <p15:guide id="2" orient="horz" pos="1200">
          <p15:clr>
            <a:srgbClr val="FBAE40"/>
          </p15:clr>
        </p15:guide>
        <p15:guide id="4" orient="horz" pos="816">
          <p15:clr>
            <a:srgbClr val="FBAE40"/>
          </p15:clr>
        </p15:guide>
        <p15:guide id="5" orient="horz" pos="4032">
          <p15:clr>
            <a:srgbClr val="FBAE40"/>
          </p15:clr>
        </p15:guide>
        <p15:guide id="6" pos="5808">
          <p15:clr>
            <a:srgbClr val="FBAE40"/>
          </p15:clr>
        </p15:guide>
        <p15:guide id="7" pos="4032">
          <p15:clr>
            <a:srgbClr val="FBAE40"/>
          </p15:clr>
        </p15:guide>
        <p15:guide id="8" orient="horz" pos="2544">
          <p15:clr>
            <a:srgbClr val="FBAE40"/>
          </p15:clr>
        </p15:guide>
        <p15:guide id="9" orient="horz" pos="22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with Three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38200" y="2438400"/>
            <a:ext cx="3099904" cy="1524000"/>
          </a:xfrm>
        </p:spPr>
        <p:txBody>
          <a:bodyPr>
            <a:noAutofit/>
          </a:bodyPr>
          <a:lstStyle>
            <a:lvl1pPr marL="0" indent="0">
              <a:buNone/>
              <a:defRPr sz="1400" b="1"/>
            </a:lvl1pPr>
            <a:lvl2pPr marL="177800" indent="-168275">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4546048" y="2438400"/>
            <a:ext cx="3099904" cy="1524000"/>
          </a:xfrm>
        </p:spPr>
        <p:txBody>
          <a:bodyPr>
            <a:noAutofit/>
          </a:bodyPr>
          <a:lstStyle>
            <a:lvl1pPr marL="0" indent="0">
              <a:buNone/>
              <a:defRPr sz="1400" b="1"/>
            </a:lvl1pPr>
            <a:lvl2pPr marL="177800" indent="-168275">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8253896" y="2438400"/>
            <a:ext cx="3099904" cy="1524000"/>
          </a:xfrm>
        </p:spPr>
        <p:txBody>
          <a:bodyPr>
            <a:noAutofit/>
          </a:bodyPr>
          <a:lstStyle>
            <a:lvl1pPr marL="0" indent="0">
              <a:buNone/>
              <a:defRPr sz="1400" b="1"/>
            </a:lvl1pPr>
            <a:lvl2pPr marL="177800" indent="-168275">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8" name="Rectangle 7">
            <a:extLst>
              <a:ext uri="{FF2B5EF4-FFF2-40B4-BE49-F238E27FC236}">
                <a16:creationId xmlns:a16="http://schemas.microsoft.com/office/drawing/2014/main" id="{7A182E0B-2974-D44A-BEF6-7CEEA385D9C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78303109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Lead-in-3 Photo Box with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09600" y="4267200"/>
            <a:ext cx="3429000" cy="1524000"/>
          </a:xfrm>
        </p:spPr>
        <p:txBody>
          <a:bodyPr>
            <a:noAutofit/>
          </a:bodyPr>
          <a:lstStyle>
            <a:lvl1pPr marL="0" indent="0" algn="ctr">
              <a:buNone/>
              <a:defRPr sz="1400" b="1"/>
            </a:lvl1pPr>
            <a:lvl2pPr marL="9525" indent="0" algn="ctr">
              <a:buFont typeface="Arial" panose="020B0604020202020204" pitchFamily="34" charset="0"/>
              <a:buNone/>
              <a:tabLst/>
              <a:defRPr sz="2400" b="0" i="0">
                <a:latin typeface="Times New Roman" panose="02020603050405020304" pitchFamily="18" charset="0"/>
              </a:defRPr>
            </a:lvl2pPr>
            <a:lvl3pPr marL="11113" indent="0" algn="ctr">
              <a:buNone/>
              <a:tabLst/>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br>
              <a:rPr lang="en-US" dirty="0"/>
            </a:br>
            <a:endParaRPr lang="en-US" dirty="0"/>
          </a:p>
          <a:p>
            <a:pPr lvl="2"/>
            <a:r>
              <a:rPr lang="en-US" dirty="0"/>
              <a:t>Use this text to explain the element above</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11" name="Content Placeholder 4">
            <a:extLst>
              <a:ext uri="{FF2B5EF4-FFF2-40B4-BE49-F238E27FC236}">
                <a16:creationId xmlns:a16="http://schemas.microsoft.com/office/drawing/2014/main" id="{65A3341D-8EF3-B243-982C-895BC5A42FFA}"/>
              </a:ext>
            </a:extLst>
          </p:cNvPr>
          <p:cNvSpPr>
            <a:spLocks noGrp="1"/>
          </p:cNvSpPr>
          <p:nvPr>
            <p:ph sz="quarter" idx="17"/>
          </p:nvPr>
        </p:nvSpPr>
        <p:spPr>
          <a:xfrm>
            <a:off x="4448900" y="4267200"/>
            <a:ext cx="3325114" cy="1524000"/>
          </a:xfrm>
        </p:spPr>
        <p:txBody>
          <a:bodyPr>
            <a:noAutofit/>
          </a:bodyPr>
          <a:lstStyle>
            <a:lvl1pPr marL="0" indent="0" algn="ctr">
              <a:buNone/>
              <a:defRPr sz="1400" b="1"/>
            </a:lvl1pPr>
            <a:lvl2pPr marL="9525" indent="0" algn="ctr">
              <a:buFont typeface="Arial" panose="020B0604020202020204" pitchFamily="34" charset="0"/>
              <a:buNone/>
              <a:tabLst/>
              <a:defRPr sz="2400" b="0" i="0">
                <a:latin typeface="Times New Roman" panose="02020603050405020304" pitchFamily="18" charset="0"/>
              </a:defRPr>
            </a:lvl2pPr>
            <a:lvl3pPr marL="11113" indent="0" algn="ctr">
              <a:buNone/>
              <a:tabLst/>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br>
              <a:rPr lang="en-US" dirty="0"/>
            </a:br>
            <a:endParaRPr lang="en-US" dirty="0"/>
          </a:p>
          <a:p>
            <a:pPr lvl="2"/>
            <a:r>
              <a:rPr lang="en-US" dirty="0"/>
              <a:t>Use this text to explain the element above</a:t>
            </a:r>
          </a:p>
        </p:txBody>
      </p:sp>
      <p:sp>
        <p:nvSpPr>
          <p:cNvPr id="13" name="Content Placeholder 4">
            <a:extLst>
              <a:ext uri="{FF2B5EF4-FFF2-40B4-BE49-F238E27FC236}">
                <a16:creationId xmlns:a16="http://schemas.microsoft.com/office/drawing/2014/main" id="{56C57E23-4491-724E-9510-CDA7B6910474}"/>
              </a:ext>
            </a:extLst>
          </p:cNvPr>
          <p:cNvSpPr>
            <a:spLocks noGrp="1"/>
          </p:cNvSpPr>
          <p:nvPr>
            <p:ph sz="quarter" idx="18"/>
          </p:nvPr>
        </p:nvSpPr>
        <p:spPr>
          <a:xfrm>
            <a:off x="8196506" y="4267200"/>
            <a:ext cx="3379544" cy="1524000"/>
          </a:xfrm>
        </p:spPr>
        <p:txBody>
          <a:bodyPr>
            <a:noAutofit/>
          </a:bodyPr>
          <a:lstStyle>
            <a:lvl1pPr marL="0" indent="0" algn="ctr">
              <a:buNone/>
              <a:defRPr sz="1400" b="1"/>
            </a:lvl1pPr>
            <a:lvl2pPr marL="9525" indent="0" algn="ctr">
              <a:buFont typeface="Arial" panose="020B0604020202020204" pitchFamily="34" charset="0"/>
              <a:buNone/>
              <a:tabLst/>
              <a:defRPr sz="2400" b="0" i="0">
                <a:latin typeface="Times New Roman" panose="02020603050405020304" pitchFamily="18" charset="0"/>
              </a:defRPr>
            </a:lvl2pPr>
            <a:lvl3pPr marL="11113" indent="0" algn="ctr">
              <a:buNone/>
              <a:tabLst/>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br>
              <a:rPr lang="en-US" dirty="0"/>
            </a:br>
            <a:endParaRPr lang="en-US" dirty="0"/>
          </a:p>
          <a:p>
            <a:pPr lvl="2"/>
            <a:r>
              <a:rPr lang="en-US" dirty="0"/>
              <a:t>Use this text to explain the element above</a:t>
            </a:r>
          </a:p>
        </p:txBody>
      </p:sp>
      <p:sp>
        <p:nvSpPr>
          <p:cNvPr id="8" name="Rectangle 7">
            <a:extLst>
              <a:ext uri="{FF2B5EF4-FFF2-40B4-BE49-F238E27FC236}">
                <a16:creationId xmlns:a16="http://schemas.microsoft.com/office/drawing/2014/main" id="{5792E9B9-320C-014B-838C-624D9C80598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73052074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2832">
          <p15:clr>
            <a:srgbClr val="FBAE40"/>
          </p15:clr>
        </p15:guide>
        <p15:guide id="7" pos="518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Lead-in Four Blocks Dar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64828" y="2220413"/>
            <a:ext cx="2322309" cy="1524000"/>
          </a:xfrm>
        </p:spPr>
        <p:txBody>
          <a:bodyPr>
            <a:noAutofit/>
          </a:bodyPr>
          <a:lstStyle>
            <a:lvl1pPr marL="0" indent="0">
              <a:lnSpc>
                <a:spcPct val="100000"/>
              </a:lnSpc>
              <a:spcAft>
                <a:spcPts val="300"/>
              </a:spcAft>
              <a:buClr>
                <a:schemeClr val="bg1"/>
              </a:buClr>
              <a:buNone/>
              <a:defRPr sz="1200" b="0">
                <a:solidFill>
                  <a:schemeClr val="bg1"/>
                </a:solidFill>
              </a:defRPr>
            </a:lvl1pPr>
            <a:lvl2pPr marL="177800" indent="-168275">
              <a:lnSpc>
                <a:spcPct val="100000"/>
              </a:lnSpc>
              <a:spcAft>
                <a:spcPts val="300"/>
              </a:spcAft>
              <a:buClr>
                <a:schemeClr val="bg1"/>
              </a:buClr>
              <a:buFont typeface="Arial" panose="020B0604020202020204" pitchFamily="34" charset="0"/>
              <a:buChar char="•"/>
              <a:tabLst/>
              <a:defRPr sz="1100" b="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6815462" y="2220413"/>
            <a:ext cx="2322309" cy="1524000"/>
          </a:xfrm>
        </p:spPr>
        <p:txBody>
          <a:bodyPr>
            <a:noAutofit/>
          </a:bodyPr>
          <a:lstStyle>
            <a:lvl1pPr marL="0" indent="0">
              <a:lnSpc>
                <a:spcPct val="100000"/>
              </a:lnSpc>
              <a:spcAft>
                <a:spcPts val="300"/>
              </a:spcAft>
              <a:buClr>
                <a:schemeClr val="bg1"/>
              </a:buClr>
              <a:buNone/>
              <a:defRPr sz="1200" b="0">
                <a:solidFill>
                  <a:schemeClr val="bg1"/>
                </a:solidFill>
              </a:defRPr>
            </a:lvl1pPr>
            <a:lvl2pPr marL="177800" indent="-168275">
              <a:lnSpc>
                <a:spcPct val="100000"/>
              </a:lnSpc>
              <a:spcAft>
                <a:spcPts val="300"/>
              </a:spcAft>
              <a:buClr>
                <a:schemeClr val="bg1"/>
              </a:buClr>
              <a:buFont typeface="Arial" panose="020B0604020202020204" pitchFamily="34" charset="0"/>
              <a:buChar char="•"/>
              <a:tabLst/>
              <a:defRPr sz="1100" b="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864828" y="4419600"/>
            <a:ext cx="2322309" cy="1524000"/>
          </a:xfrm>
        </p:spPr>
        <p:txBody>
          <a:bodyPr>
            <a:noAutofit/>
          </a:bodyPr>
          <a:lstStyle>
            <a:lvl1pPr marL="0" indent="0">
              <a:lnSpc>
                <a:spcPct val="100000"/>
              </a:lnSpc>
              <a:spcAft>
                <a:spcPts val="300"/>
              </a:spcAft>
              <a:buClr>
                <a:schemeClr val="bg1"/>
              </a:buClr>
              <a:buNone/>
              <a:defRPr sz="1200" b="0">
                <a:solidFill>
                  <a:schemeClr val="bg1"/>
                </a:solidFill>
              </a:defRPr>
            </a:lvl1pPr>
            <a:lvl2pPr marL="177800" indent="-168275">
              <a:lnSpc>
                <a:spcPct val="100000"/>
              </a:lnSpc>
              <a:spcAft>
                <a:spcPts val="300"/>
              </a:spcAft>
              <a:buClr>
                <a:schemeClr val="bg1"/>
              </a:buClr>
              <a:buFont typeface="Arial" panose="020B0604020202020204" pitchFamily="34" charset="0"/>
              <a:buChar char="•"/>
              <a:tabLst/>
              <a:defRPr sz="1100" b="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6815461" y="4419600"/>
            <a:ext cx="2322309" cy="1524000"/>
          </a:xfrm>
        </p:spPr>
        <p:txBody>
          <a:bodyPr>
            <a:noAutofit/>
          </a:bodyPr>
          <a:lstStyle>
            <a:lvl1pPr marL="0" indent="0">
              <a:lnSpc>
                <a:spcPct val="100000"/>
              </a:lnSpc>
              <a:spcAft>
                <a:spcPts val="300"/>
              </a:spcAft>
              <a:buClr>
                <a:schemeClr val="bg1"/>
              </a:buClr>
              <a:buNone/>
              <a:defRPr sz="1200" b="0">
                <a:solidFill>
                  <a:schemeClr val="bg1"/>
                </a:solidFill>
              </a:defRPr>
            </a:lvl1pPr>
            <a:lvl2pPr marL="177800" indent="-168275">
              <a:lnSpc>
                <a:spcPct val="100000"/>
              </a:lnSpc>
              <a:spcAft>
                <a:spcPts val="300"/>
              </a:spcAft>
              <a:buClr>
                <a:schemeClr val="bg1"/>
              </a:buClr>
              <a:buFont typeface="Arial" panose="020B0604020202020204" pitchFamily="34" charset="0"/>
              <a:buChar char="•"/>
              <a:tabLst/>
              <a:defRPr sz="1100" b="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pic>
        <p:nvPicPr>
          <p:cNvPr id="40" name="Picture 39" descr="A picture containing text&#10;&#10;Description automatically generated">
            <a:extLst>
              <a:ext uri="{FF2B5EF4-FFF2-40B4-BE49-F238E27FC236}">
                <a16:creationId xmlns:a16="http://schemas.microsoft.com/office/drawing/2014/main" id="{BCF33F24-F628-3649-BB99-C435C2224606}"/>
              </a:ext>
            </a:extLst>
          </p:cNvPr>
          <p:cNvPicPr>
            <a:picLocks noChangeAspect="1"/>
          </p:cNvPicPr>
          <p:nvPr userDrawn="1"/>
        </p:nvPicPr>
        <p:blipFill>
          <a:blip r:embed="rId2"/>
          <a:stretch>
            <a:fillRect/>
          </a:stretch>
        </p:blipFill>
        <p:spPr>
          <a:xfrm>
            <a:off x="10934700" y="495300"/>
            <a:ext cx="647700" cy="647700"/>
          </a:xfrm>
          <a:prstGeom prst="rect">
            <a:avLst/>
          </a:prstGeom>
        </p:spPr>
      </p:pic>
      <p:sp>
        <p:nvSpPr>
          <p:cNvPr id="10" name="Rectangle 9">
            <a:extLst>
              <a:ext uri="{FF2B5EF4-FFF2-40B4-BE49-F238E27FC236}">
                <a16:creationId xmlns:a16="http://schemas.microsoft.com/office/drawing/2014/main" id="{ED4709A2-5B30-EC46-8130-9C5B4F2C52B3}"/>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30044951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Lead-in Four Blocks L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64828" y="2220413"/>
            <a:ext cx="2322309" cy="1524000"/>
          </a:xfrm>
        </p:spPr>
        <p:txBody>
          <a:bodyPr>
            <a:noAutofit/>
          </a:bodyPr>
          <a:lstStyle>
            <a:lvl1pPr marL="0" indent="0">
              <a:lnSpc>
                <a:spcPct val="100000"/>
              </a:lnSpc>
              <a:spcAft>
                <a:spcPts val="300"/>
              </a:spcAft>
              <a:buClr>
                <a:schemeClr val="tx1"/>
              </a:buClr>
              <a:buNone/>
              <a:defRPr sz="1200" b="0">
                <a:solidFill>
                  <a:schemeClr val="tx1"/>
                </a:solidFill>
              </a:defRPr>
            </a:lvl1pPr>
            <a:lvl2pPr marL="177800" indent="-168275">
              <a:lnSpc>
                <a:spcPct val="100000"/>
              </a:lnSpc>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6815462" y="2220413"/>
            <a:ext cx="2322309" cy="1524000"/>
          </a:xfrm>
        </p:spPr>
        <p:txBody>
          <a:bodyPr>
            <a:noAutofit/>
          </a:bodyPr>
          <a:lstStyle>
            <a:lvl1pPr marL="0" indent="0">
              <a:lnSpc>
                <a:spcPct val="100000"/>
              </a:lnSpc>
              <a:spcAft>
                <a:spcPts val="300"/>
              </a:spcAft>
              <a:buClr>
                <a:schemeClr val="tx1"/>
              </a:buClr>
              <a:buNone/>
              <a:defRPr sz="1200" b="0">
                <a:solidFill>
                  <a:schemeClr val="tx1"/>
                </a:solidFill>
              </a:defRPr>
            </a:lvl1pPr>
            <a:lvl2pPr marL="177800" indent="-168275">
              <a:lnSpc>
                <a:spcPct val="100000"/>
              </a:lnSpc>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864828" y="4419600"/>
            <a:ext cx="2322309" cy="1524000"/>
          </a:xfrm>
        </p:spPr>
        <p:txBody>
          <a:bodyPr>
            <a:noAutofit/>
          </a:bodyPr>
          <a:lstStyle>
            <a:lvl1pPr marL="0" indent="0">
              <a:lnSpc>
                <a:spcPct val="100000"/>
              </a:lnSpc>
              <a:spcAft>
                <a:spcPts val="300"/>
              </a:spcAft>
              <a:buClr>
                <a:schemeClr val="tx1"/>
              </a:buClr>
              <a:buNone/>
              <a:defRPr sz="1200" b="0">
                <a:solidFill>
                  <a:schemeClr val="tx1"/>
                </a:solidFill>
              </a:defRPr>
            </a:lvl1pPr>
            <a:lvl2pPr marL="177800" indent="-168275">
              <a:lnSpc>
                <a:spcPct val="100000"/>
              </a:lnSpc>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6815461" y="4419600"/>
            <a:ext cx="2322309" cy="1524000"/>
          </a:xfrm>
        </p:spPr>
        <p:txBody>
          <a:bodyPr>
            <a:noAutofit/>
          </a:bodyPr>
          <a:lstStyle>
            <a:lvl1pPr marL="0" indent="0">
              <a:lnSpc>
                <a:spcPct val="100000"/>
              </a:lnSpc>
              <a:spcAft>
                <a:spcPts val="300"/>
              </a:spcAft>
              <a:buClr>
                <a:schemeClr val="tx1"/>
              </a:buClr>
              <a:buNone/>
              <a:defRPr sz="1200" b="0">
                <a:solidFill>
                  <a:schemeClr val="tx1"/>
                </a:solidFill>
              </a:defRPr>
            </a:lvl1pPr>
            <a:lvl2pPr marL="177800" indent="-168275">
              <a:lnSpc>
                <a:spcPct val="100000"/>
              </a:lnSpc>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Rectangle 8">
            <a:extLst>
              <a:ext uri="{FF2B5EF4-FFF2-40B4-BE49-F238E27FC236}">
                <a16:creationId xmlns:a16="http://schemas.microsoft.com/office/drawing/2014/main" id="{73C9F087-C940-394C-B70A-CA219982C2EE}"/>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69691551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Lead-in Four Blocks L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495300"/>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64828" y="2220413"/>
            <a:ext cx="2322309" cy="1524000"/>
          </a:xfrm>
        </p:spPr>
        <p:txBody>
          <a:bodyPr>
            <a:noAutofit/>
          </a:bodyPr>
          <a:lstStyle>
            <a:lvl1pPr marL="0" indent="0">
              <a:lnSpc>
                <a:spcPct val="100000"/>
              </a:lnSpc>
              <a:spcAft>
                <a:spcPts val="300"/>
              </a:spcAft>
              <a:buClr>
                <a:schemeClr val="tx1"/>
              </a:buClr>
              <a:buNone/>
              <a:defRPr sz="1200" b="1">
                <a:solidFill>
                  <a:schemeClr val="tx1"/>
                </a:solidFill>
              </a:defRPr>
            </a:lvl1pPr>
            <a:lvl2pPr marL="177800" indent="-168275">
              <a:lnSpc>
                <a:spcPct val="100000"/>
              </a:lnSpc>
              <a:spcBef>
                <a:spcPts val="0"/>
              </a:spcBef>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6815462" y="2220413"/>
            <a:ext cx="2322309" cy="1524000"/>
          </a:xfrm>
        </p:spPr>
        <p:txBody>
          <a:bodyPr>
            <a:noAutofit/>
          </a:bodyPr>
          <a:lstStyle>
            <a:lvl1pPr marL="0" indent="0">
              <a:lnSpc>
                <a:spcPct val="100000"/>
              </a:lnSpc>
              <a:spcAft>
                <a:spcPts val="300"/>
              </a:spcAft>
              <a:buClr>
                <a:schemeClr val="tx1"/>
              </a:buClr>
              <a:buNone/>
              <a:defRPr sz="1200" b="1">
                <a:solidFill>
                  <a:schemeClr val="tx1"/>
                </a:solidFill>
              </a:defRPr>
            </a:lvl1pPr>
            <a:lvl2pPr marL="177800" indent="-168275">
              <a:lnSpc>
                <a:spcPct val="100000"/>
              </a:lnSpc>
              <a:spcBef>
                <a:spcPts val="0"/>
              </a:spcBef>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864828" y="4419600"/>
            <a:ext cx="2322309" cy="1524000"/>
          </a:xfrm>
        </p:spPr>
        <p:txBody>
          <a:bodyPr>
            <a:noAutofit/>
          </a:bodyPr>
          <a:lstStyle>
            <a:lvl1pPr marL="0" indent="0">
              <a:lnSpc>
                <a:spcPct val="100000"/>
              </a:lnSpc>
              <a:spcAft>
                <a:spcPts val="300"/>
              </a:spcAft>
              <a:buClr>
                <a:schemeClr val="tx1"/>
              </a:buClr>
              <a:buNone/>
              <a:defRPr sz="1200" b="1">
                <a:solidFill>
                  <a:schemeClr val="tx1"/>
                </a:solidFill>
              </a:defRPr>
            </a:lvl1pPr>
            <a:lvl2pPr marL="177800" indent="-168275">
              <a:lnSpc>
                <a:spcPct val="100000"/>
              </a:lnSpc>
              <a:spcBef>
                <a:spcPts val="0"/>
              </a:spcBef>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6815461" y="4419600"/>
            <a:ext cx="2322309" cy="1524000"/>
          </a:xfrm>
        </p:spPr>
        <p:txBody>
          <a:bodyPr>
            <a:noAutofit/>
          </a:bodyPr>
          <a:lstStyle>
            <a:lvl1pPr marL="0" indent="0">
              <a:lnSpc>
                <a:spcPct val="100000"/>
              </a:lnSpc>
              <a:spcAft>
                <a:spcPts val="300"/>
              </a:spcAft>
              <a:buClr>
                <a:schemeClr val="tx1"/>
              </a:buClr>
              <a:buNone/>
              <a:defRPr sz="1200" b="1">
                <a:solidFill>
                  <a:schemeClr val="tx1"/>
                </a:solidFill>
              </a:defRPr>
            </a:lvl1pPr>
            <a:lvl2pPr marL="177800" indent="-168275">
              <a:lnSpc>
                <a:spcPct val="100000"/>
              </a:lnSpc>
              <a:spcBef>
                <a:spcPts val="0"/>
              </a:spcBef>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Rectangle 8">
            <a:extLst>
              <a:ext uri="{FF2B5EF4-FFF2-40B4-BE49-F238E27FC236}">
                <a16:creationId xmlns:a16="http://schemas.microsoft.com/office/drawing/2014/main" id="{73C9F087-C940-394C-B70A-CA219982C2EE}"/>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00A48441-E41C-4B45-AFF0-DF1B02386EE3}"/>
              </a:ext>
            </a:extLst>
          </p:cNvPr>
          <p:cNvSpPr/>
          <p:nvPr userDrawn="1"/>
        </p:nvSpPr>
        <p:spPr>
          <a:xfrm>
            <a:off x="0" y="495300"/>
            <a:ext cx="100584"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8400989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with three wide colored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914400" y="1752600"/>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1</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hasCustomPrompt="1"/>
          </p:nvPr>
        </p:nvSpPr>
        <p:spPr>
          <a:xfrm>
            <a:off x="1498004" y="1841509"/>
            <a:ext cx="5436195" cy="887413"/>
          </a:xfrm>
        </p:spPr>
        <p:txBody>
          <a:bodyPr/>
          <a:lstStyle>
            <a:lvl1pPr marL="0" indent="0">
              <a:lnSpc>
                <a:spcPct val="100000"/>
              </a:lnSpc>
              <a:spcBef>
                <a:spcPts val="0"/>
              </a:spcBef>
              <a:spcAft>
                <a:spcPts val="300"/>
              </a:spcAft>
              <a:buNone/>
              <a:defRPr sz="1400" b="0"/>
            </a:lvl1pPr>
            <a:lvl2pPr marL="115888" indent="-109538">
              <a:buClr>
                <a:schemeClr val="tx1"/>
              </a:buClr>
              <a:tabLst/>
              <a:defRPr sz="1200"/>
            </a:lvl2pPr>
          </a:lstStyle>
          <a:p>
            <a:pPr lvl="0"/>
            <a:r>
              <a:rPr lang="en-US" dirty="0"/>
              <a:t>Use this text box to share an important idea that should be addressed</a:t>
            </a:r>
          </a:p>
          <a:p>
            <a:pPr lvl="1"/>
            <a:r>
              <a:rPr lang="en-US" dirty="0"/>
              <a:t>Second level</a:t>
            </a:r>
          </a:p>
        </p:txBody>
      </p:sp>
      <p:sp>
        <p:nvSpPr>
          <p:cNvPr id="53" name="Content Placeholder 5">
            <a:extLst>
              <a:ext uri="{FF2B5EF4-FFF2-40B4-BE49-F238E27FC236}">
                <a16:creationId xmlns:a16="http://schemas.microsoft.com/office/drawing/2014/main" id="{7B0FB2FC-62C7-EB4F-A95B-81A1E6D7F865}"/>
              </a:ext>
            </a:extLst>
          </p:cNvPr>
          <p:cNvSpPr>
            <a:spLocks noGrp="1"/>
          </p:cNvSpPr>
          <p:nvPr>
            <p:ph sz="quarter" idx="22" hasCustomPrompt="1"/>
          </p:nvPr>
        </p:nvSpPr>
        <p:spPr>
          <a:xfrm>
            <a:off x="914400" y="3265142"/>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2</a:t>
            </a:r>
          </a:p>
        </p:txBody>
      </p:sp>
      <p:sp>
        <p:nvSpPr>
          <p:cNvPr id="54" name="Content Placeholder 7">
            <a:extLst>
              <a:ext uri="{FF2B5EF4-FFF2-40B4-BE49-F238E27FC236}">
                <a16:creationId xmlns:a16="http://schemas.microsoft.com/office/drawing/2014/main" id="{EEB0BD9B-A4B0-EE4F-9BAA-92A1F5FC9E0F}"/>
              </a:ext>
            </a:extLst>
          </p:cNvPr>
          <p:cNvSpPr>
            <a:spLocks noGrp="1"/>
          </p:cNvSpPr>
          <p:nvPr>
            <p:ph sz="quarter" idx="23" hasCustomPrompt="1"/>
          </p:nvPr>
        </p:nvSpPr>
        <p:spPr>
          <a:xfrm>
            <a:off x="1498004" y="3354051"/>
            <a:ext cx="5436195" cy="887413"/>
          </a:xfrm>
        </p:spPr>
        <p:txBody>
          <a:bodyPr/>
          <a:lstStyle>
            <a:lvl1pPr marL="0" indent="0">
              <a:lnSpc>
                <a:spcPct val="100000"/>
              </a:lnSpc>
              <a:spcBef>
                <a:spcPts val="0"/>
              </a:spcBef>
              <a:spcAft>
                <a:spcPts val="300"/>
              </a:spcAft>
              <a:buNone/>
              <a:defRPr sz="1400" b="0"/>
            </a:lvl1pPr>
            <a:lvl2pPr marL="115888" indent="-109538">
              <a:buClr>
                <a:schemeClr val="tx1"/>
              </a:buClr>
              <a:tabLst/>
              <a:defRPr sz="1200"/>
            </a:lvl2pPr>
          </a:lstStyle>
          <a:p>
            <a:pPr lvl="0"/>
            <a:r>
              <a:rPr lang="en-US" dirty="0"/>
              <a:t>Use this text box to share an important idea that should be addressed</a:t>
            </a:r>
          </a:p>
          <a:p>
            <a:pPr lvl="1"/>
            <a:r>
              <a:rPr lang="en-US" dirty="0"/>
              <a:t>Second level</a:t>
            </a:r>
          </a:p>
        </p:txBody>
      </p:sp>
      <p:sp>
        <p:nvSpPr>
          <p:cNvPr id="55" name="Content Placeholder 5">
            <a:extLst>
              <a:ext uri="{FF2B5EF4-FFF2-40B4-BE49-F238E27FC236}">
                <a16:creationId xmlns:a16="http://schemas.microsoft.com/office/drawing/2014/main" id="{5DB9CB79-023E-EA4A-A1C3-0C1CA83ED09B}"/>
              </a:ext>
            </a:extLst>
          </p:cNvPr>
          <p:cNvSpPr>
            <a:spLocks noGrp="1"/>
          </p:cNvSpPr>
          <p:nvPr>
            <p:ph sz="quarter" idx="24" hasCustomPrompt="1"/>
          </p:nvPr>
        </p:nvSpPr>
        <p:spPr>
          <a:xfrm>
            <a:off x="914400" y="4763933"/>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2</a:t>
            </a:r>
          </a:p>
        </p:txBody>
      </p:sp>
      <p:sp>
        <p:nvSpPr>
          <p:cNvPr id="56" name="Content Placeholder 7">
            <a:extLst>
              <a:ext uri="{FF2B5EF4-FFF2-40B4-BE49-F238E27FC236}">
                <a16:creationId xmlns:a16="http://schemas.microsoft.com/office/drawing/2014/main" id="{B2A58627-E237-174C-B8DC-CDB58D3B6B60}"/>
              </a:ext>
            </a:extLst>
          </p:cNvPr>
          <p:cNvSpPr>
            <a:spLocks noGrp="1"/>
          </p:cNvSpPr>
          <p:nvPr>
            <p:ph sz="quarter" idx="25" hasCustomPrompt="1"/>
          </p:nvPr>
        </p:nvSpPr>
        <p:spPr>
          <a:xfrm>
            <a:off x="1498004" y="4852842"/>
            <a:ext cx="5436195" cy="887413"/>
          </a:xfrm>
        </p:spPr>
        <p:txBody>
          <a:bodyPr/>
          <a:lstStyle>
            <a:lvl1pPr marL="0" indent="0">
              <a:buNone/>
              <a:defRPr sz="1400" b="0"/>
            </a:lvl1pPr>
            <a:lvl2pPr marL="115888" indent="-109538">
              <a:buClr>
                <a:schemeClr val="tx1"/>
              </a:buClr>
              <a:tabLst/>
              <a:defRPr sz="1200"/>
            </a:lvl2pPr>
          </a:lstStyle>
          <a:p>
            <a:pPr lvl="0"/>
            <a:r>
              <a:rPr lang="en-US" dirty="0"/>
              <a:t>Use this text box to share an important idea that should be addressed</a:t>
            </a:r>
          </a:p>
          <a:p>
            <a:pPr lvl="1"/>
            <a:r>
              <a:rPr lang="en-US" dirty="0"/>
              <a:t>Second level</a:t>
            </a:r>
          </a:p>
        </p:txBody>
      </p:sp>
      <p:sp>
        <p:nvSpPr>
          <p:cNvPr id="31" name="Picture Placeholder 30">
            <a:extLst>
              <a:ext uri="{FF2B5EF4-FFF2-40B4-BE49-F238E27FC236}">
                <a16:creationId xmlns:a16="http://schemas.microsoft.com/office/drawing/2014/main" id="{4BD1A7D2-16B5-3545-9409-876977003F00}"/>
              </a:ext>
            </a:extLst>
          </p:cNvPr>
          <p:cNvSpPr>
            <a:spLocks noGrp="1"/>
          </p:cNvSpPr>
          <p:nvPr>
            <p:ph type="pic" sz="quarter" idx="26"/>
          </p:nvPr>
        </p:nvSpPr>
        <p:spPr>
          <a:xfrm>
            <a:off x="7543800" y="1219200"/>
            <a:ext cx="4038600" cy="5105400"/>
          </a:xfrm>
        </p:spPr>
        <p:txBody>
          <a:bodyPr/>
          <a:lstStyle/>
          <a:p>
            <a:endParaRPr lang="en-US"/>
          </a:p>
        </p:txBody>
      </p:sp>
      <p:sp>
        <p:nvSpPr>
          <p:cNvPr id="11" name="Rectangle 10">
            <a:extLst>
              <a:ext uri="{FF2B5EF4-FFF2-40B4-BE49-F238E27FC236}">
                <a16:creationId xmlns:a16="http://schemas.microsoft.com/office/drawing/2014/main" id="{9B31F1A4-797D-7A47-B5B8-45F021241F1A}"/>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89998077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with five Colored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745378" y="1762698"/>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1</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p:nvPr>
        </p:nvSpPr>
        <p:spPr>
          <a:xfrm>
            <a:off x="833438" y="2403475"/>
            <a:ext cx="2747962" cy="887413"/>
          </a:xfrm>
        </p:spPr>
        <p:txBody>
          <a:bodyPr/>
          <a:lstStyle>
            <a:lvl1pPr marL="0" indent="0">
              <a:buClr>
                <a:schemeClr val="tx1"/>
              </a:buClr>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35" name="Content Placeholder 5">
            <a:extLst>
              <a:ext uri="{FF2B5EF4-FFF2-40B4-BE49-F238E27FC236}">
                <a16:creationId xmlns:a16="http://schemas.microsoft.com/office/drawing/2014/main" id="{13909826-B202-A649-9EA2-5D8CF370D3D7}"/>
              </a:ext>
            </a:extLst>
          </p:cNvPr>
          <p:cNvSpPr>
            <a:spLocks noGrp="1"/>
          </p:cNvSpPr>
          <p:nvPr>
            <p:ph sz="quarter" idx="14" hasCustomPrompt="1"/>
          </p:nvPr>
        </p:nvSpPr>
        <p:spPr>
          <a:xfrm>
            <a:off x="4692710" y="1762698"/>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2</a:t>
            </a:r>
          </a:p>
        </p:txBody>
      </p:sp>
      <p:sp>
        <p:nvSpPr>
          <p:cNvPr id="36" name="Content Placeholder 7">
            <a:extLst>
              <a:ext uri="{FF2B5EF4-FFF2-40B4-BE49-F238E27FC236}">
                <a16:creationId xmlns:a16="http://schemas.microsoft.com/office/drawing/2014/main" id="{B0DEA54C-12D8-2D43-830E-A684942D1D5A}"/>
              </a:ext>
            </a:extLst>
          </p:cNvPr>
          <p:cNvSpPr>
            <a:spLocks noGrp="1"/>
          </p:cNvSpPr>
          <p:nvPr>
            <p:ph sz="quarter" idx="15"/>
          </p:nvPr>
        </p:nvSpPr>
        <p:spPr>
          <a:xfrm>
            <a:off x="4697293" y="2403475"/>
            <a:ext cx="2770307" cy="887413"/>
          </a:xfrm>
        </p:spPr>
        <p:txBody>
          <a:bodyPr/>
          <a:lstStyle>
            <a:lvl1pPr marL="0" indent="0">
              <a:buClr>
                <a:schemeClr val="tx1"/>
              </a:buClr>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37" name="Content Placeholder 5">
            <a:extLst>
              <a:ext uri="{FF2B5EF4-FFF2-40B4-BE49-F238E27FC236}">
                <a16:creationId xmlns:a16="http://schemas.microsoft.com/office/drawing/2014/main" id="{7FE42282-2EC7-CB40-805A-CBA09D67AEC3}"/>
              </a:ext>
            </a:extLst>
          </p:cNvPr>
          <p:cNvSpPr>
            <a:spLocks noGrp="1"/>
          </p:cNvSpPr>
          <p:nvPr>
            <p:ph sz="quarter" idx="16" hasCustomPrompt="1"/>
          </p:nvPr>
        </p:nvSpPr>
        <p:spPr>
          <a:xfrm>
            <a:off x="8577191" y="1762698"/>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3</a:t>
            </a:r>
          </a:p>
        </p:txBody>
      </p:sp>
      <p:sp>
        <p:nvSpPr>
          <p:cNvPr id="38" name="Content Placeholder 7">
            <a:extLst>
              <a:ext uri="{FF2B5EF4-FFF2-40B4-BE49-F238E27FC236}">
                <a16:creationId xmlns:a16="http://schemas.microsoft.com/office/drawing/2014/main" id="{968EB5AD-535A-AF4E-A648-516050D8AADC}"/>
              </a:ext>
            </a:extLst>
          </p:cNvPr>
          <p:cNvSpPr>
            <a:spLocks noGrp="1"/>
          </p:cNvSpPr>
          <p:nvPr>
            <p:ph sz="quarter" idx="17"/>
          </p:nvPr>
        </p:nvSpPr>
        <p:spPr>
          <a:xfrm>
            <a:off x="8581775" y="2403475"/>
            <a:ext cx="2857190" cy="887413"/>
          </a:xfrm>
        </p:spPr>
        <p:txBody>
          <a:bodyPr/>
          <a:lstStyle>
            <a:lvl1pPr marL="0" indent="0">
              <a:buClr>
                <a:schemeClr val="tx1"/>
              </a:buClr>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39" name="Content Placeholder 5">
            <a:extLst>
              <a:ext uri="{FF2B5EF4-FFF2-40B4-BE49-F238E27FC236}">
                <a16:creationId xmlns:a16="http://schemas.microsoft.com/office/drawing/2014/main" id="{13D05772-4BC3-EE4E-8BC6-67D768695555}"/>
              </a:ext>
            </a:extLst>
          </p:cNvPr>
          <p:cNvSpPr>
            <a:spLocks noGrp="1"/>
          </p:cNvSpPr>
          <p:nvPr>
            <p:ph sz="quarter" idx="18" hasCustomPrompt="1"/>
          </p:nvPr>
        </p:nvSpPr>
        <p:spPr>
          <a:xfrm>
            <a:off x="2590800" y="4272142"/>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4</a:t>
            </a:r>
          </a:p>
        </p:txBody>
      </p:sp>
      <p:sp>
        <p:nvSpPr>
          <p:cNvPr id="40" name="Content Placeholder 7">
            <a:extLst>
              <a:ext uri="{FF2B5EF4-FFF2-40B4-BE49-F238E27FC236}">
                <a16:creationId xmlns:a16="http://schemas.microsoft.com/office/drawing/2014/main" id="{A4F33BFE-9792-C84E-84C8-9ECBEF9A883E}"/>
              </a:ext>
            </a:extLst>
          </p:cNvPr>
          <p:cNvSpPr>
            <a:spLocks noGrp="1"/>
          </p:cNvSpPr>
          <p:nvPr>
            <p:ph sz="quarter" idx="19"/>
          </p:nvPr>
        </p:nvSpPr>
        <p:spPr>
          <a:xfrm>
            <a:off x="2595383" y="4912919"/>
            <a:ext cx="2814817" cy="887413"/>
          </a:xfrm>
        </p:spPr>
        <p:txBody>
          <a:bodyPr/>
          <a:lstStyle>
            <a:lvl1pPr marL="0" indent="0">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41" name="Content Placeholder 5">
            <a:extLst>
              <a:ext uri="{FF2B5EF4-FFF2-40B4-BE49-F238E27FC236}">
                <a16:creationId xmlns:a16="http://schemas.microsoft.com/office/drawing/2014/main" id="{501AA02C-3DA5-8B4B-94BC-E4AC96A11C9E}"/>
              </a:ext>
            </a:extLst>
          </p:cNvPr>
          <p:cNvSpPr>
            <a:spLocks noGrp="1"/>
          </p:cNvSpPr>
          <p:nvPr>
            <p:ph sz="quarter" idx="20" hasCustomPrompt="1"/>
          </p:nvPr>
        </p:nvSpPr>
        <p:spPr>
          <a:xfrm>
            <a:off x="7025296" y="4272142"/>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5</a:t>
            </a:r>
          </a:p>
        </p:txBody>
      </p:sp>
      <p:sp>
        <p:nvSpPr>
          <p:cNvPr id="42" name="Content Placeholder 7">
            <a:extLst>
              <a:ext uri="{FF2B5EF4-FFF2-40B4-BE49-F238E27FC236}">
                <a16:creationId xmlns:a16="http://schemas.microsoft.com/office/drawing/2014/main" id="{4B2E8646-3438-AE40-ACC7-D13448DB9976}"/>
              </a:ext>
            </a:extLst>
          </p:cNvPr>
          <p:cNvSpPr>
            <a:spLocks noGrp="1"/>
          </p:cNvSpPr>
          <p:nvPr>
            <p:ph sz="quarter" idx="21"/>
          </p:nvPr>
        </p:nvSpPr>
        <p:spPr>
          <a:xfrm>
            <a:off x="7029879" y="4912919"/>
            <a:ext cx="2876121" cy="887413"/>
          </a:xfrm>
        </p:spPr>
        <p:txBody>
          <a:bodyPr/>
          <a:lstStyle>
            <a:lvl1pPr marL="0" indent="0">
              <a:buClr>
                <a:schemeClr val="tx1"/>
              </a:buClr>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14" name="Rectangle 13">
            <a:extLst>
              <a:ext uri="{FF2B5EF4-FFF2-40B4-BE49-F238E27FC236}">
                <a16:creationId xmlns:a16="http://schemas.microsoft.com/office/drawing/2014/main" id="{127799BB-5778-3A48-A22B-75C0658604FE}"/>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65756494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 Image Full Blee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84AE63F-D0B7-F348-B311-C0DB3BA2213D}"/>
              </a:ext>
            </a:extLst>
          </p:cNvPr>
          <p:cNvSpPr>
            <a:spLocks noGrp="1"/>
          </p:cNvSpPr>
          <p:nvPr>
            <p:ph type="pic" sz="quarter" idx="13" hasCustomPrompt="1"/>
          </p:nvPr>
        </p:nvSpPr>
        <p:spPr>
          <a:xfrm>
            <a:off x="0" y="0"/>
            <a:ext cx="12191999" cy="6858000"/>
          </a:xfrm>
        </p:spPr>
        <p:txBody>
          <a:bodyPr/>
          <a:lstStyle/>
          <a:p>
            <a:r>
              <a:rPr lang="en-US" dirty="0"/>
              <a:t>Click icon to add a picture</a:t>
            </a: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57200"/>
            <a:ext cx="5076963" cy="5638800"/>
          </a:xfrm>
        </p:spPr>
        <p:txBody>
          <a:bodyPr anchor="ctr" anchorCtr="0">
            <a:noAutofit/>
          </a:bodyPr>
          <a:lstStyle>
            <a:lvl1pPr>
              <a:defRPr sz="4800" b="0" i="0" spc="0" baseline="0">
                <a:solidFill>
                  <a:schemeClr val="bg1"/>
                </a:solidFill>
                <a:effectLst>
                  <a:outerShdw blurRad="139700" sx="101000" sy="101000" algn="ctr" rotWithShape="0">
                    <a:prstClr val="black">
                      <a:alpha val="40000"/>
                    </a:prstClr>
                  </a:outerShdw>
                </a:effectLst>
                <a:latin typeface="Times New Roman" panose="02020603050405020304" pitchFamily="18" charset="0"/>
                <a:cs typeface="Times New Roman" panose="02020603050405020304" pitchFamily="18" charset="0"/>
              </a:defRPr>
            </a:lvl1pPr>
          </a:lstStyle>
          <a:p>
            <a:r>
              <a:rPr lang="en-US" dirty="0"/>
              <a:t>Key takeaway concept</a:t>
            </a:r>
          </a:p>
        </p:txBody>
      </p:sp>
      <p:sp>
        <p:nvSpPr>
          <p:cNvPr id="6" name="Slide Number Placeholder 5">
            <a:extLst>
              <a:ext uri="{FF2B5EF4-FFF2-40B4-BE49-F238E27FC236}">
                <a16:creationId xmlns:a16="http://schemas.microsoft.com/office/drawing/2014/main" id="{70D41B7F-2CC2-0E4A-BFCA-F7C39A8F9A48}"/>
              </a:ext>
            </a:extLst>
          </p:cNvPr>
          <p:cNvSpPr>
            <a:spLocks noGrp="1"/>
          </p:cNvSpPr>
          <p:nvPr>
            <p:ph type="sldNum" sz="quarter" idx="15"/>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Rectangle 8">
            <a:extLst>
              <a:ext uri="{FF2B5EF4-FFF2-40B4-BE49-F238E27FC236}">
                <a16:creationId xmlns:a16="http://schemas.microsoft.com/office/drawing/2014/main" id="{FC7DDC7B-EA1B-C64D-90A2-DAE3109B2607}"/>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554510858"/>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theme" Target="../theme/theme1.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image" Target="../media/image1.png"/><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image" Target="../media/image2.png"/><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BB7647-E96E-DD4E-9440-312E1C3FBCDF}"/>
              </a:ext>
            </a:extLst>
          </p:cNvPr>
          <p:cNvSpPr>
            <a:spLocks noGrp="1"/>
          </p:cNvSpPr>
          <p:nvPr>
            <p:ph type="title"/>
          </p:nvPr>
        </p:nvSpPr>
        <p:spPr>
          <a:xfrm>
            <a:off x="609600" y="824562"/>
            <a:ext cx="10934700" cy="852862"/>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57346BBD-B1C1-CA43-A659-50CD77042B97}"/>
              </a:ext>
            </a:extLst>
          </p:cNvPr>
          <p:cNvSpPr>
            <a:spLocks noGrp="1"/>
          </p:cNvSpPr>
          <p:nvPr>
            <p:ph type="body" idx="1"/>
          </p:nvPr>
        </p:nvSpPr>
        <p:spPr>
          <a:xfrm>
            <a:off x="609600" y="1812361"/>
            <a:ext cx="10972800" cy="4351338"/>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a:extLst>
              <a:ext uri="{FF2B5EF4-FFF2-40B4-BE49-F238E27FC236}">
                <a16:creationId xmlns:a16="http://schemas.microsoft.com/office/drawing/2014/main" id="{46143B46-18BC-0E42-AD2C-997BBE9B07A3}"/>
              </a:ext>
            </a:extLst>
          </p:cNvPr>
          <p:cNvSpPr>
            <a:spLocks noGrp="1"/>
          </p:cNvSpPr>
          <p:nvPr>
            <p:ph type="sldNum" sz="quarter" idx="4"/>
          </p:nvPr>
        </p:nvSpPr>
        <p:spPr>
          <a:xfrm>
            <a:off x="11125200" y="6400800"/>
            <a:ext cx="457200" cy="365125"/>
          </a:xfrm>
          <a:prstGeom prst="rect">
            <a:avLst/>
          </a:prstGeom>
        </p:spPr>
        <p:txBody>
          <a:bodyPr lIns="0" tIns="0" rIns="0" bIns="0"/>
          <a:lstStyle>
            <a:lvl1pPr algn="r">
              <a:defRPr sz="1050">
                <a:solidFill>
                  <a:schemeClr val="tx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8FE52CF1-DBA9-BF43-A206-0BCA6F3898FF}"/>
              </a:ext>
            </a:extLst>
          </p:cNvPr>
          <p:cNvPicPr>
            <a:picLocks noChangeAspect="1"/>
          </p:cNvPicPr>
          <p:nvPr userDrawn="1"/>
        </p:nvPicPr>
        <p:blipFill>
          <a:blip r:embed="rId131"/>
          <a:stretch>
            <a:fillRect/>
          </a:stretch>
        </p:blipFill>
        <p:spPr>
          <a:xfrm>
            <a:off x="609600" y="6406415"/>
            <a:ext cx="990600" cy="146755"/>
          </a:xfrm>
          <a:prstGeom prst="rect">
            <a:avLst/>
          </a:prstGeom>
        </p:spPr>
      </p:pic>
      <p:cxnSp>
        <p:nvCxnSpPr>
          <p:cNvPr id="8" name="Straight Connector 7">
            <a:extLst>
              <a:ext uri="{FF2B5EF4-FFF2-40B4-BE49-F238E27FC236}">
                <a16:creationId xmlns:a16="http://schemas.microsoft.com/office/drawing/2014/main" id="{540C0270-3051-864C-9D3C-393BD31963F8}"/>
              </a:ext>
            </a:extLst>
          </p:cNvPr>
          <p:cNvCxnSpPr>
            <a:cxnSpLocks/>
          </p:cNvCxnSpPr>
          <p:nvPr userDrawn="1"/>
        </p:nvCxnSpPr>
        <p:spPr>
          <a:xfrm>
            <a:off x="609600" y="632460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
            <a:extLst>
              <a:ext uri="{FF2B5EF4-FFF2-40B4-BE49-F238E27FC236}">
                <a16:creationId xmlns:a16="http://schemas.microsoft.com/office/drawing/2014/main" id="{31E6F102-4966-CE49-8E97-C20B8585F3B3}"/>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pic>
        <p:nvPicPr>
          <p:cNvPr id="4" name="Picture 3" descr="A picture containing text&#10;&#10;Description automatically generated">
            <a:extLst>
              <a:ext uri="{FF2B5EF4-FFF2-40B4-BE49-F238E27FC236}">
                <a16:creationId xmlns:a16="http://schemas.microsoft.com/office/drawing/2014/main" id="{97D8CD1E-6EBD-20AA-6DDB-3F4B80C07C6C}"/>
              </a:ext>
            </a:extLst>
          </p:cNvPr>
          <p:cNvPicPr>
            <a:picLocks noChangeAspect="1"/>
          </p:cNvPicPr>
          <p:nvPr userDrawn="1"/>
        </p:nvPicPr>
        <p:blipFill>
          <a:blip r:embed="rId132"/>
          <a:stretch>
            <a:fillRect/>
          </a:stretch>
        </p:blipFill>
        <p:spPr>
          <a:xfrm>
            <a:off x="11111589" y="782092"/>
            <a:ext cx="441252" cy="441252"/>
          </a:xfrm>
          <a:prstGeom prst="rect">
            <a:avLst/>
          </a:prstGeom>
        </p:spPr>
      </p:pic>
    </p:spTree>
    <p:extLst>
      <p:ext uri="{BB962C8B-B14F-4D97-AF65-F5344CB8AC3E}">
        <p14:creationId xmlns:p14="http://schemas.microsoft.com/office/powerpoint/2010/main" val="392459199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981"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 id="2147483886" r:id="rId26"/>
    <p:sldLayoutId id="2147483887" r:id="rId27"/>
    <p:sldLayoutId id="2147483888" r:id="rId28"/>
    <p:sldLayoutId id="2147483889" r:id="rId29"/>
    <p:sldLayoutId id="2147483890" r:id="rId30"/>
    <p:sldLayoutId id="2147483891" r:id="rId31"/>
    <p:sldLayoutId id="2147483892" r:id="rId32"/>
    <p:sldLayoutId id="2147483893" r:id="rId33"/>
    <p:sldLayoutId id="2147483894" r:id="rId34"/>
    <p:sldLayoutId id="2147483895" r:id="rId35"/>
    <p:sldLayoutId id="2147483896" r:id="rId36"/>
    <p:sldLayoutId id="2147483897" r:id="rId37"/>
    <p:sldLayoutId id="2147483990" r:id="rId38"/>
    <p:sldLayoutId id="2147483980" r:id="rId39"/>
    <p:sldLayoutId id="2147483898" r:id="rId40"/>
    <p:sldLayoutId id="2147483992" r:id="rId41"/>
    <p:sldLayoutId id="2147483983" r:id="rId42"/>
    <p:sldLayoutId id="2147483982" r:id="rId43"/>
    <p:sldLayoutId id="2147483899" r:id="rId44"/>
    <p:sldLayoutId id="2147483988" r:id="rId45"/>
    <p:sldLayoutId id="2147483984" r:id="rId46"/>
    <p:sldLayoutId id="2147483986" r:id="rId47"/>
    <p:sldLayoutId id="2147483985" r:id="rId48"/>
    <p:sldLayoutId id="2147483987" r:id="rId49"/>
    <p:sldLayoutId id="2147483991" r:id="rId50"/>
    <p:sldLayoutId id="2147483900" r:id="rId51"/>
    <p:sldLayoutId id="2147483901" r:id="rId52"/>
    <p:sldLayoutId id="2147483902" r:id="rId53"/>
    <p:sldLayoutId id="2147483903" r:id="rId54"/>
    <p:sldLayoutId id="2147483904" r:id="rId55"/>
    <p:sldLayoutId id="2147483905" r:id="rId56"/>
    <p:sldLayoutId id="2147483906" r:id="rId57"/>
    <p:sldLayoutId id="2147483907" r:id="rId58"/>
    <p:sldLayoutId id="2147483908" r:id="rId59"/>
    <p:sldLayoutId id="2147483909" r:id="rId60"/>
    <p:sldLayoutId id="2147483910" r:id="rId61"/>
    <p:sldLayoutId id="2147483911" r:id="rId62"/>
    <p:sldLayoutId id="2147483912" r:id="rId63"/>
    <p:sldLayoutId id="2147483913" r:id="rId64"/>
    <p:sldLayoutId id="2147483914" r:id="rId65"/>
    <p:sldLayoutId id="2147483915" r:id="rId66"/>
    <p:sldLayoutId id="2147483916" r:id="rId67"/>
    <p:sldLayoutId id="2147483917" r:id="rId68"/>
    <p:sldLayoutId id="2147483918" r:id="rId69"/>
    <p:sldLayoutId id="2147483919" r:id="rId70"/>
    <p:sldLayoutId id="2147483920" r:id="rId71"/>
    <p:sldLayoutId id="2147483921" r:id="rId72"/>
    <p:sldLayoutId id="2147483922" r:id="rId73"/>
    <p:sldLayoutId id="2147483923" r:id="rId74"/>
    <p:sldLayoutId id="2147483924" r:id="rId75"/>
    <p:sldLayoutId id="2147483925" r:id="rId76"/>
    <p:sldLayoutId id="2147483926" r:id="rId77"/>
    <p:sldLayoutId id="2147483927" r:id="rId78"/>
    <p:sldLayoutId id="2147483928" r:id="rId79"/>
    <p:sldLayoutId id="2147483929" r:id="rId80"/>
    <p:sldLayoutId id="2147483930" r:id="rId81"/>
    <p:sldLayoutId id="2147483931" r:id="rId82"/>
    <p:sldLayoutId id="2147483932" r:id="rId83"/>
    <p:sldLayoutId id="2147483933" r:id="rId84"/>
    <p:sldLayoutId id="2147483934" r:id="rId85"/>
    <p:sldLayoutId id="2147483935" r:id="rId86"/>
    <p:sldLayoutId id="2147483936" r:id="rId87"/>
    <p:sldLayoutId id="2147483937" r:id="rId88"/>
    <p:sldLayoutId id="2147483938" r:id="rId89"/>
    <p:sldLayoutId id="2147483939" r:id="rId90"/>
    <p:sldLayoutId id="2147483940" r:id="rId91"/>
    <p:sldLayoutId id="2147483941" r:id="rId92"/>
    <p:sldLayoutId id="2147483942" r:id="rId93"/>
    <p:sldLayoutId id="2147483943" r:id="rId94"/>
    <p:sldLayoutId id="2147483944" r:id="rId95"/>
    <p:sldLayoutId id="2147483945" r:id="rId96"/>
    <p:sldLayoutId id="2147483946" r:id="rId97"/>
    <p:sldLayoutId id="2147483947" r:id="rId98"/>
    <p:sldLayoutId id="2147483948" r:id="rId99"/>
    <p:sldLayoutId id="2147483949" r:id="rId100"/>
    <p:sldLayoutId id="2147483950" r:id="rId101"/>
    <p:sldLayoutId id="2147483951" r:id="rId102"/>
    <p:sldLayoutId id="2147483952" r:id="rId103"/>
    <p:sldLayoutId id="2147483953" r:id="rId104"/>
    <p:sldLayoutId id="2147483954" r:id="rId105"/>
    <p:sldLayoutId id="2147483955" r:id="rId106"/>
    <p:sldLayoutId id="2147483956" r:id="rId107"/>
    <p:sldLayoutId id="2147483957" r:id="rId108"/>
    <p:sldLayoutId id="2147483958" r:id="rId109"/>
    <p:sldLayoutId id="2147483959" r:id="rId110"/>
    <p:sldLayoutId id="2147483960" r:id="rId111"/>
    <p:sldLayoutId id="2147483961" r:id="rId112"/>
    <p:sldLayoutId id="2147483962" r:id="rId113"/>
    <p:sldLayoutId id="2147483963" r:id="rId114"/>
    <p:sldLayoutId id="2147483964" r:id="rId115"/>
    <p:sldLayoutId id="2147483965" r:id="rId116"/>
    <p:sldLayoutId id="2147483966" r:id="rId117"/>
    <p:sldLayoutId id="2147483967" r:id="rId118"/>
    <p:sldLayoutId id="2147483968" r:id="rId119"/>
    <p:sldLayoutId id="2147483969" r:id="rId120"/>
    <p:sldLayoutId id="2147483970" r:id="rId121"/>
    <p:sldLayoutId id="2147483971" r:id="rId122"/>
    <p:sldLayoutId id="2147483972" r:id="rId123"/>
    <p:sldLayoutId id="2147483973" r:id="rId124"/>
    <p:sldLayoutId id="2147483974" r:id="rId125"/>
    <p:sldLayoutId id="2147483975" r:id="rId126"/>
    <p:sldLayoutId id="2147483977" r:id="rId127"/>
    <p:sldLayoutId id="2147483978" r:id="rId128"/>
    <p:sldLayoutId id="2147483993" r:id="rId129"/>
  </p:sldLayoutIdLst>
  <p:hf hdr="0" ftr="0" dt="0"/>
  <p:txStyles>
    <p:titleStyle>
      <a:lvl1pPr algn="l" defTabSz="914400" rtl="0" eaLnBrk="1" latinLnBrk="0" hangingPunct="1">
        <a:lnSpc>
          <a:spcPct val="90000"/>
        </a:lnSpc>
        <a:spcBef>
          <a:spcPct val="0"/>
        </a:spcBef>
        <a:buNone/>
        <a:defRPr sz="3600" b="0" i="0" kern="1200" spc="0" baseline="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296">
          <p15:clr>
            <a:srgbClr val="F26B43"/>
          </p15:clr>
        </p15:guide>
        <p15:guide id="3" pos="384">
          <p15:clr>
            <a:srgbClr val="F26B43"/>
          </p15:clr>
        </p15:guide>
        <p15:guide id="5" orient="horz" pos="2160">
          <p15:clr>
            <a:srgbClr val="F26B43"/>
          </p15:clr>
        </p15:guide>
        <p15:guide id="6" orient="horz" pos="312">
          <p15:clr>
            <a:srgbClr val="F26B43"/>
          </p15:clr>
        </p15:guide>
        <p15:guide id="7" orient="horz" pos="600">
          <p15:clr>
            <a:srgbClr val="F26B43"/>
          </p15:clr>
        </p15:guide>
        <p15:guide id="8"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6.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8.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8.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8.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49.xml"/><Relationship Id="rId5" Type="http://schemas.openxmlformats.org/officeDocument/2006/relationships/image" Target="../media/image38.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hyperlink" Target="https://app.franklincovey.com/learn/4a613c72-c326-41e9-8809-9f705e7219b4" TargetMode="External"/><Relationship Id="rId2" Type="http://schemas.openxmlformats.org/officeDocument/2006/relationships/notesSlide" Target="../notesSlides/notesSlide5.xml"/><Relationship Id="rId1" Type="http://schemas.openxmlformats.org/officeDocument/2006/relationships/slideLayout" Target="../slideLayouts/slideLayout129.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hyperlink" Target="https://app.franklincovey.com/"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BF889-57CD-8633-3EEF-B636EDBA13F1}"/>
              </a:ext>
            </a:extLst>
          </p:cNvPr>
          <p:cNvSpPr>
            <a:spLocks noGrp="1"/>
          </p:cNvSpPr>
          <p:nvPr>
            <p:ph type="sldNum" sz="quarter" idx="12"/>
          </p:nvPr>
        </p:nvSpPr>
        <p:spPr>
          <a:xfrm>
            <a:off x="11125200" y="6400800"/>
            <a:ext cx="457200" cy="365125"/>
          </a:xfrm>
        </p:spPr>
        <p:txBody>
          <a:bodyPr/>
          <a:lstStyle/>
          <a:p>
            <a:pPr lvl="0"/>
            <a:fld id="{51C557F5-C807-6C4C-A9D5-F8000D407BA5}" type="slidenum">
              <a:rPr lang="en-US" noProof="0"/>
              <a:pPr lvl="0"/>
              <a:t>1</a:t>
            </a:fld>
            <a:endParaRPr lang="en-US" noProof="0" dirty="0"/>
          </a:p>
        </p:txBody>
      </p:sp>
      <p:sp>
        <p:nvSpPr>
          <p:cNvPr id="8" name="Text Placeholder 7">
            <a:extLst>
              <a:ext uri="{FF2B5EF4-FFF2-40B4-BE49-F238E27FC236}">
                <a16:creationId xmlns:a16="http://schemas.microsoft.com/office/drawing/2014/main" id="{14ED9B74-7766-B73E-D851-493DF8792123}"/>
              </a:ext>
            </a:extLst>
          </p:cNvPr>
          <p:cNvSpPr>
            <a:spLocks noGrp="1"/>
          </p:cNvSpPr>
          <p:nvPr>
            <p:ph type="body" sz="quarter" idx="13"/>
          </p:nvPr>
        </p:nvSpPr>
        <p:spPr>
          <a:xfrm>
            <a:off x="620805" y="1363133"/>
            <a:ext cx="4937312" cy="358091"/>
          </a:xfrm>
        </p:spPr>
        <p:txBody>
          <a:bodyPr/>
          <a:lstStyle/>
          <a:p>
            <a:r>
              <a:rPr lang="en-US" dirty="0"/>
              <a:t>Flipped Classroom Session Deck</a:t>
            </a:r>
          </a:p>
        </p:txBody>
      </p:sp>
      <p:sp>
        <p:nvSpPr>
          <p:cNvPr id="9" name="Text Placeholder 8">
            <a:extLst>
              <a:ext uri="{FF2B5EF4-FFF2-40B4-BE49-F238E27FC236}">
                <a16:creationId xmlns:a16="http://schemas.microsoft.com/office/drawing/2014/main" id="{35DDF357-1C59-E245-734B-47CAA16361ED}"/>
              </a:ext>
            </a:extLst>
          </p:cNvPr>
          <p:cNvSpPr>
            <a:spLocks noGrp="1"/>
          </p:cNvSpPr>
          <p:nvPr>
            <p:ph type="body" sz="quarter" idx="14"/>
          </p:nvPr>
        </p:nvSpPr>
        <p:spPr>
          <a:xfrm>
            <a:off x="620805" y="2582333"/>
            <a:ext cx="5236136" cy="1266513"/>
          </a:xfrm>
        </p:spPr>
        <p:txBody>
          <a:bodyPr/>
          <a:lstStyle/>
          <a:p>
            <a:r>
              <a:rPr lang="en-US" dirty="0"/>
              <a:t>Inclusive Leadership</a:t>
            </a:r>
          </a:p>
          <a:p>
            <a:pPr lvl="1"/>
            <a:endParaRPr lang="en-US" dirty="0"/>
          </a:p>
        </p:txBody>
      </p:sp>
      <p:pic>
        <p:nvPicPr>
          <p:cNvPr id="10" name="Picture Placeholder 9" descr="A diagram of different colored circles&#10;&#10;Description automatically generated">
            <a:extLst>
              <a:ext uri="{FF2B5EF4-FFF2-40B4-BE49-F238E27FC236}">
                <a16:creationId xmlns:a16="http://schemas.microsoft.com/office/drawing/2014/main" id="{E4150887-6291-0AD2-1F7C-ABC54674718A}"/>
              </a:ext>
            </a:extLst>
          </p:cNvPr>
          <p:cNvPicPr>
            <a:picLocks noGrp="1"/>
          </p:cNvPicPr>
          <p:nvPr>
            <p:ph type="pic" sz="quarter" idx="15"/>
          </p:nvPr>
        </p:nvPicPr>
        <p:blipFill rotWithShape="1">
          <a:blip r:embed="rId3"/>
          <a:srcRect l="-596" r="-596"/>
          <a:stretch/>
        </p:blipFill>
        <p:spPr>
          <a:xfrm>
            <a:off x="6123348" y="457245"/>
            <a:ext cx="5872311" cy="5870448"/>
          </a:xfrm>
        </p:spPr>
      </p:pic>
    </p:spTree>
    <p:extLst>
      <p:ext uri="{BB962C8B-B14F-4D97-AF65-F5344CB8AC3E}">
        <p14:creationId xmlns:p14="http://schemas.microsoft.com/office/powerpoint/2010/main" val="21060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12"/>
          </p:nvPr>
        </p:nvSpPr>
        <p:spPr>
          <a:xfrm>
            <a:off x="11125200" y="6400800"/>
            <a:ext cx="457200" cy="365125"/>
          </a:xfrm>
        </p:spPr>
        <p:txBody>
          <a:bodyPr/>
          <a:lstStyle/>
          <a:p>
            <a:pPr lvl="0"/>
            <a:fld id="{FB434236-61EB-498D-B91C-BE3619E4B336}" type="slidenum">
              <a:rPr lang="en-US" noProof="0">
                <a:sym typeface="Arial"/>
              </a:rPr>
              <a:pPr lvl="0"/>
              <a:t>10</a:t>
            </a:fld>
            <a:endParaRPr lang="en-US" noProof="0">
              <a:sym typeface="Arial"/>
            </a:endParaRPr>
          </a:p>
        </p:txBody>
      </p:sp>
      <p:sp>
        <p:nvSpPr>
          <p:cNvPr id="4" name="Text Placeholder 3">
            <a:extLst>
              <a:ext uri="{FF2B5EF4-FFF2-40B4-BE49-F238E27FC236}">
                <a16:creationId xmlns:a16="http://schemas.microsoft.com/office/drawing/2014/main" id="{A783AE06-FEE2-194F-2AE2-17A69BDF953D}"/>
              </a:ext>
            </a:extLst>
          </p:cNvPr>
          <p:cNvSpPr>
            <a:spLocks noGrp="1"/>
          </p:cNvSpPr>
          <p:nvPr>
            <p:ph type="body" sz="quarter" idx="13"/>
          </p:nvPr>
        </p:nvSpPr>
        <p:spPr>
          <a:xfrm>
            <a:off x="620805" y="1363133"/>
            <a:ext cx="4937312" cy="358091"/>
          </a:xfrm>
        </p:spPr>
        <p:txBody>
          <a:bodyPr/>
          <a:lstStyle/>
          <a:p>
            <a:r>
              <a:rPr lang="en-US" dirty="0"/>
              <a:t>Session 1</a:t>
            </a:r>
          </a:p>
        </p:txBody>
      </p:sp>
      <p:sp>
        <p:nvSpPr>
          <p:cNvPr id="5" name="Text Placeholder 4">
            <a:extLst>
              <a:ext uri="{FF2B5EF4-FFF2-40B4-BE49-F238E27FC236}">
                <a16:creationId xmlns:a16="http://schemas.microsoft.com/office/drawing/2014/main" id="{9168351B-3A39-8608-E8F2-9DC5E3E8A23E}"/>
              </a:ext>
            </a:extLst>
          </p:cNvPr>
          <p:cNvSpPr>
            <a:spLocks noGrp="1"/>
          </p:cNvSpPr>
          <p:nvPr>
            <p:ph type="body" sz="quarter" idx="14"/>
          </p:nvPr>
        </p:nvSpPr>
        <p:spPr>
          <a:xfrm>
            <a:off x="620805" y="2582333"/>
            <a:ext cx="5236136" cy="1266513"/>
          </a:xfrm>
        </p:spPr>
        <p:txBody>
          <a:bodyPr/>
          <a:lstStyle/>
          <a:p>
            <a:pPr lvl="1"/>
            <a:r>
              <a:rPr lang="en-US" dirty="0"/>
              <a:t>Part 1:</a:t>
            </a:r>
          </a:p>
          <a:p>
            <a:r>
              <a:rPr lang="en-US" dirty="0"/>
              <a:t>Connect to Understand</a:t>
            </a:r>
          </a:p>
          <a:p>
            <a:endParaRPr lang="en-US" dirty="0"/>
          </a:p>
        </p:txBody>
      </p:sp>
      <p:pic>
        <p:nvPicPr>
          <p:cNvPr id="11" name="Picture Placeholder 10" descr="A diagram of a diagram of a leader&#10;&#10;Description automatically generated">
            <a:extLst>
              <a:ext uri="{FF2B5EF4-FFF2-40B4-BE49-F238E27FC236}">
                <a16:creationId xmlns:a16="http://schemas.microsoft.com/office/drawing/2014/main" id="{FB0DB18F-E373-D527-7AFF-85EFEA1A2840}"/>
              </a:ext>
            </a:extLst>
          </p:cNvPr>
          <p:cNvPicPr>
            <a:picLocks noGrp="1"/>
          </p:cNvPicPr>
          <p:nvPr>
            <p:ph type="pic" sz="quarter" idx="15"/>
          </p:nvPr>
        </p:nvPicPr>
        <p:blipFill rotWithShape="1">
          <a:blip r:embed="rId3"/>
          <a:srcRect t="12" b="-8279"/>
          <a:stretch/>
        </p:blipFill>
        <p:spPr>
          <a:xfrm>
            <a:off x="6126480" y="457200"/>
            <a:ext cx="5803138" cy="6356525"/>
          </a:xfrm>
        </p:spPr>
      </p:pic>
    </p:spTree>
    <p:extLst>
      <p:ext uri="{BB962C8B-B14F-4D97-AF65-F5344CB8AC3E}">
        <p14:creationId xmlns:p14="http://schemas.microsoft.com/office/powerpoint/2010/main" val="253097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545065EF-CC9A-272D-9CE4-C459F89434AC}"/>
              </a:ext>
            </a:extLst>
          </p:cNvPr>
          <p:cNvSpPr/>
          <p:nvPr/>
        </p:nvSpPr>
        <p:spPr>
          <a:xfrm>
            <a:off x="1487424" y="3962373"/>
            <a:ext cx="2854712" cy="1570994"/>
          </a:xfrm>
          <a:prstGeom prst="roundRect">
            <a:avLst>
              <a:gd name="adj" fmla="val 10279"/>
            </a:avLst>
          </a:prstGeom>
          <a:solidFill>
            <a:srgbClr val="4CA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947EF63D-C920-BBBE-B36B-9CF559B5D6B4}"/>
              </a:ext>
            </a:extLst>
          </p:cNvPr>
          <p:cNvSpPr/>
          <p:nvPr/>
        </p:nvSpPr>
        <p:spPr>
          <a:xfrm>
            <a:off x="1487424" y="2200481"/>
            <a:ext cx="2854712" cy="1570994"/>
          </a:xfrm>
          <a:prstGeom prst="roundRect">
            <a:avLst>
              <a:gd name="adj" fmla="val 10279"/>
            </a:avLst>
          </a:prstGeom>
          <a:solidFill>
            <a:srgbClr val="C8D5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11</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Connect to Understand</a:t>
            </a:r>
          </a:p>
        </p:txBody>
      </p:sp>
      <p:sp>
        <p:nvSpPr>
          <p:cNvPr id="13" name="Text Placeholder 12">
            <a:extLst>
              <a:ext uri="{FF2B5EF4-FFF2-40B4-BE49-F238E27FC236}">
                <a16:creationId xmlns:a16="http://schemas.microsoft.com/office/drawing/2014/main" id="{839EFC57-45BE-B378-3806-498EB54D4646}"/>
              </a:ext>
            </a:extLst>
          </p:cNvPr>
          <p:cNvSpPr>
            <a:spLocks noGrp="1"/>
          </p:cNvSpPr>
          <p:nvPr>
            <p:ph type="body" sz="quarter" idx="12"/>
          </p:nvPr>
        </p:nvSpPr>
        <p:spPr>
          <a:xfrm>
            <a:off x="609600" y="1330389"/>
            <a:ext cx="10155238" cy="412750"/>
          </a:xfrm>
        </p:spPr>
        <p:txBody>
          <a:bodyPr/>
          <a:lstStyle/>
          <a:p>
            <a:r>
              <a:rPr lang="en-US"/>
              <a:t>Weeks 1 &amp; 2 of OnDemand Course</a:t>
            </a:r>
            <a:br>
              <a:rPr lang="en-US"/>
            </a:br>
            <a:endParaRPr lang="en-US" dirty="0"/>
          </a:p>
        </p:txBody>
      </p:sp>
      <p:sp>
        <p:nvSpPr>
          <p:cNvPr id="18" name="Text Placeholder 17">
            <a:extLst>
              <a:ext uri="{FF2B5EF4-FFF2-40B4-BE49-F238E27FC236}">
                <a16:creationId xmlns:a16="http://schemas.microsoft.com/office/drawing/2014/main" id="{AD698950-52E6-4E81-F706-891B1E874C8F}"/>
              </a:ext>
            </a:extLst>
          </p:cNvPr>
          <p:cNvSpPr>
            <a:spLocks noGrp="1"/>
          </p:cNvSpPr>
          <p:nvPr>
            <p:ph type="body" sz="quarter" idx="13"/>
          </p:nvPr>
        </p:nvSpPr>
        <p:spPr>
          <a:xfrm>
            <a:off x="1616075" y="2193925"/>
            <a:ext cx="2600325" cy="1555750"/>
          </a:xfrm>
        </p:spPr>
        <p:txBody>
          <a:bodyPr/>
          <a:lstStyle/>
          <a:p>
            <a:pPr lvl="0"/>
            <a:r>
              <a:rPr lang="en-US" noProof="0" dirty="0"/>
              <a:t>Common Mindset:</a:t>
            </a:r>
          </a:p>
          <a:p>
            <a:pPr lvl="1"/>
            <a:r>
              <a:rPr lang="en-US" noProof="0" dirty="0"/>
              <a:t>People need to speak up if they want me to know something.</a:t>
            </a:r>
          </a:p>
        </p:txBody>
      </p:sp>
      <p:sp>
        <p:nvSpPr>
          <p:cNvPr id="19" name="Text Placeholder 18">
            <a:extLst>
              <a:ext uri="{FF2B5EF4-FFF2-40B4-BE49-F238E27FC236}">
                <a16:creationId xmlns:a16="http://schemas.microsoft.com/office/drawing/2014/main" id="{3C4CA11E-9F78-64CD-E874-E7F698EEF2A3}"/>
              </a:ext>
            </a:extLst>
          </p:cNvPr>
          <p:cNvSpPr>
            <a:spLocks noGrp="1"/>
          </p:cNvSpPr>
          <p:nvPr>
            <p:ph type="body" sz="quarter" idx="14"/>
          </p:nvPr>
        </p:nvSpPr>
        <p:spPr>
          <a:xfrm>
            <a:off x="1616075" y="3964852"/>
            <a:ext cx="2600325" cy="1555750"/>
          </a:xfrm>
        </p:spPr>
        <p:txBody>
          <a:bodyPr/>
          <a:lstStyle/>
          <a:p>
            <a:pPr lvl="0"/>
            <a:r>
              <a:rPr lang="en-US" noProof="0" dirty="0"/>
              <a:t>Effective Mindset:</a:t>
            </a:r>
          </a:p>
          <a:p>
            <a:pPr lvl="1"/>
            <a:r>
              <a:rPr lang="en-US" noProof="0" dirty="0"/>
              <a:t>I need to connect or people won’t speak up.</a:t>
            </a:r>
          </a:p>
        </p:txBody>
      </p:sp>
      <p:pic>
        <p:nvPicPr>
          <p:cNvPr id="6" name="Content Placeholder 5">
            <a:extLst>
              <a:ext uri="{FF2B5EF4-FFF2-40B4-BE49-F238E27FC236}">
                <a16:creationId xmlns:a16="http://schemas.microsoft.com/office/drawing/2014/main" id="{0604127F-5554-FD98-08DF-538703B1AB5C}"/>
              </a:ext>
            </a:extLst>
          </p:cNvPr>
          <p:cNvPicPr>
            <a:picLocks noChangeAspect="1"/>
          </p:cNvPicPr>
          <p:nvPr/>
        </p:nvPicPr>
        <p:blipFill rotWithShape="1">
          <a:blip r:embed="rId3"/>
          <a:srcRect l="12714" t="12409" r="3482" b="5018"/>
          <a:stretch/>
        </p:blipFill>
        <p:spPr>
          <a:xfrm>
            <a:off x="609600" y="2135686"/>
            <a:ext cx="498598" cy="498598"/>
          </a:xfrm>
          <a:prstGeom prst="rect">
            <a:avLst/>
          </a:prstGeom>
        </p:spPr>
      </p:pic>
      <p:pic>
        <p:nvPicPr>
          <p:cNvPr id="5" name="Picture 4">
            <a:extLst>
              <a:ext uri="{FF2B5EF4-FFF2-40B4-BE49-F238E27FC236}">
                <a16:creationId xmlns:a16="http://schemas.microsoft.com/office/drawing/2014/main" id="{6DF00DCD-B717-A098-0ABA-F8A1468B845B}"/>
              </a:ext>
            </a:extLst>
          </p:cNvPr>
          <p:cNvPicPr>
            <a:picLocks noChangeAspect="1"/>
          </p:cNvPicPr>
          <p:nvPr/>
        </p:nvPicPr>
        <p:blipFill>
          <a:blip r:embed="rId4"/>
          <a:stretch>
            <a:fillRect/>
          </a:stretch>
        </p:blipFill>
        <p:spPr>
          <a:xfrm>
            <a:off x="6724650" y="1320450"/>
            <a:ext cx="4857750" cy="4895850"/>
          </a:xfrm>
          <a:prstGeom prst="rect">
            <a:avLst/>
          </a:prstGeom>
        </p:spPr>
      </p:pic>
    </p:spTree>
    <p:extLst>
      <p:ext uri="{BB962C8B-B14F-4D97-AF65-F5344CB8AC3E}">
        <p14:creationId xmlns:p14="http://schemas.microsoft.com/office/powerpoint/2010/main" val="340243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a:extLst>
              <a:ext uri="{FF2B5EF4-FFF2-40B4-BE49-F238E27FC236}">
                <a16:creationId xmlns:a16="http://schemas.microsoft.com/office/drawing/2014/main" id="{508BCB88-C93F-AA97-E31A-9700039C932F}"/>
              </a:ext>
            </a:extLst>
          </p:cNvPr>
          <p:cNvSpPr/>
          <p:nvPr/>
        </p:nvSpPr>
        <p:spPr>
          <a:xfrm rot="16200000">
            <a:off x="7143460" y="1144996"/>
            <a:ext cx="4238823"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1 – Pairs of 2</a:t>
            </a:r>
          </a:p>
          <a:p>
            <a:r>
              <a:rPr lang="en-US" dirty="0">
                <a:solidFill>
                  <a:schemeClr val="accent1">
                    <a:lumMod val="75000"/>
                  </a:schemeClr>
                </a:solidFill>
              </a:rPr>
              <a:t>Discussion Questions (10-15 minutes) </a:t>
            </a:r>
          </a:p>
          <a:p>
            <a:pPr lvl="2"/>
            <a:r>
              <a:rPr lang="en-US" dirty="0"/>
              <a:t>Take 30 seconds to introduce yourselves and decide who will go first. The person with the earlier birthday in the calendar year should go first.</a:t>
            </a:r>
          </a:p>
          <a:p>
            <a:pPr lvl="2"/>
            <a:r>
              <a:rPr lang="en-US" dirty="0"/>
              <a:t>Partner 1 will use their selected connection question to start the conversation. Listen thoughtfully and ask follow-up questions to build understanding.</a:t>
            </a:r>
          </a:p>
          <a:p>
            <a:pPr lvl="2"/>
            <a:r>
              <a:rPr lang="en-US" dirty="0"/>
              <a:t>After 3 minutes, Partner 2 will use their question to start a new conversation.</a:t>
            </a:r>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12</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997196"/>
          </a:xfrm>
        </p:spPr>
        <p:txBody>
          <a:bodyPr/>
          <a:lstStyle/>
          <a:p>
            <a:r>
              <a:rPr lang="en-US" dirty="0"/>
              <a:t>Practice Asking Connection Questions</a:t>
            </a:r>
            <a:br>
              <a:rPr lang="en-US" dirty="0"/>
            </a:br>
            <a:endParaRPr lang="en-US" dirty="0"/>
          </a:p>
        </p:txBody>
      </p:sp>
      <p:pic>
        <p:nvPicPr>
          <p:cNvPr id="8" name="Content Placeholder 5">
            <a:extLst>
              <a:ext uri="{FF2B5EF4-FFF2-40B4-BE49-F238E27FC236}">
                <a16:creationId xmlns:a16="http://schemas.microsoft.com/office/drawing/2014/main" id="{558725AE-8B68-BC6A-41BB-FEBF91FA9F3F}"/>
              </a:ext>
            </a:extLst>
          </p:cNvPr>
          <p:cNvPicPr>
            <a:picLocks noChangeAspect="1"/>
          </p:cNvPicPr>
          <p:nvPr/>
        </p:nvPicPr>
        <p:blipFill rotWithShape="1">
          <a:blip r:embed="rId3"/>
          <a:srcRect l="12714" t="12409" r="3482" b="5018"/>
          <a:stretch/>
        </p:blipFill>
        <p:spPr>
          <a:xfrm>
            <a:off x="609600" y="2135686"/>
            <a:ext cx="498598" cy="498598"/>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07E81EAA-E7A1-EACB-6134-86AF7A1F3101}"/>
              </a:ext>
            </a:extLst>
          </p:cNvPr>
          <p:cNvPicPr>
            <a:picLocks noChangeAspect="1"/>
          </p:cNvPicPr>
          <p:nvPr/>
        </p:nvPicPr>
        <p:blipFill>
          <a:blip r:embed="rId4">
            <a:duotone>
              <a:schemeClr val="accent6">
                <a:shade val="45000"/>
                <a:satMod val="135000"/>
              </a:schemeClr>
              <a:prstClr val="white"/>
            </a:duotone>
          </a:blip>
          <a:stretch>
            <a:fillRect/>
          </a:stretch>
        </p:blipFill>
        <p:spPr>
          <a:xfrm>
            <a:off x="6748041" y="2114066"/>
            <a:ext cx="508026" cy="508026"/>
          </a:xfrm>
          <a:prstGeom prst="rect">
            <a:avLst/>
          </a:prstGeom>
        </p:spPr>
      </p:pic>
      <p:pic>
        <p:nvPicPr>
          <p:cNvPr id="6" name="Picture 5">
            <a:extLst>
              <a:ext uri="{FF2B5EF4-FFF2-40B4-BE49-F238E27FC236}">
                <a16:creationId xmlns:a16="http://schemas.microsoft.com/office/drawing/2014/main" id="{2101127E-DBD2-D93D-DCB5-C24CED82FF47}"/>
              </a:ext>
            </a:extLst>
          </p:cNvPr>
          <p:cNvPicPr>
            <a:picLocks noChangeAspect="1"/>
          </p:cNvPicPr>
          <p:nvPr/>
        </p:nvPicPr>
        <p:blipFill>
          <a:blip r:embed="rId5"/>
          <a:stretch>
            <a:fillRect/>
          </a:stretch>
        </p:blipFill>
        <p:spPr>
          <a:xfrm>
            <a:off x="858899" y="2622092"/>
            <a:ext cx="5019675" cy="3267075"/>
          </a:xfrm>
          <a:prstGeom prst="rect">
            <a:avLst/>
          </a:prstGeom>
        </p:spPr>
      </p:pic>
    </p:spTree>
    <p:extLst>
      <p:ext uri="{BB962C8B-B14F-4D97-AF65-F5344CB8AC3E}">
        <p14:creationId xmlns:p14="http://schemas.microsoft.com/office/powerpoint/2010/main" val="109730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a:extLst>
              <a:ext uri="{FF2B5EF4-FFF2-40B4-BE49-F238E27FC236}">
                <a16:creationId xmlns:a16="http://schemas.microsoft.com/office/drawing/2014/main" id="{ECEE0095-6236-03AD-58C6-EF32B8C7CD59}"/>
              </a:ext>
            </a:extLst>
          </p:cNvPr>
          <p:cNvSpPr/>
          <p:nvPr/>
        </p:nvSpPr>
        <p:spPr>
          <a:xfrm rot="16200000">
            <a:off x="7143460" y="1144996"/>
            <a:ext cx="4238823"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2 – Groups of 3</a:t>
            </a:r>
          </a:p>
          <a:p>
            <a:r>
              <a:rPr lang="en-US" dirty="0">
                <a:solidFill>
                  <a:schemeClr val="accent1">
                    <a:lumMod val="75000"/>
                  </a:schemeClr>
                </a:solidFill>
              </a:rPr>
              <a:t>Discussion Questions (5 - 10 Minutes)</a:t>
            </a:r>
          </a:p>
          <a:p>
            <a:pPr lvl="2"/>
            <a:r>
              <a:rPr lang="en-US" dirty="0"/>
              <a:t>Take turns asking each other the 3 key questions to gauge connection</a:t>
            </a:r>
          </a:p>
          <a:p>
            <a:pPr lvl="2"/>
            <a:r>
              <a:rPr lang="en-US" dirty="0"/>
              <a:t>How do you respond to the answers provided? Do you dig in deeper to find out more information? Are you naturally curious?</a:t>
            </a:r>
          </a:p>
          <a:p>
            <a:pPr lvl="2"/>
            <a:r>
              <a:rPr lang="en-US" dirty="0"/>
              <a:t>How did that feel? (Normal, uncomfortable, safe, anxious)?</a:t>
            </a:r>
          </a:p>
          <a:p>
            <a:endParaRPr lang="en-US"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13</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3 Key Questions to Gauge Connection</a:t>
            </a:r>
          </a:p>
        </p:txBody>
      </p:sp>
      <p:sp>
        <p:nvSpPr>
          <p:cNvPr id="15" name="Text Placeholder 14">
            <a:extLst>
              <a:ext uri="{FF2B5EF4-FFF2-40B4-BE49-F238E27FC236}">
                <a16:creationId xmlns:a16="http://schemas.microsoft.com/office/drawing/2014/main" id="{16AD0C55-D54F-6FED-2BF3-D0A283C1BD08}"/>
              </a:ext>
            </a:extLst>
          </p:cNvPr>
          <p:cNvSpPr>
            <a:spLocks noGrp="1"/>
          </p:cNvSpPr>
          <p:nvPr>
            <p:ph type="body" sz="quarter" idx="13"/>
          </p:nvPr>
        </p:nvSpPr>
        <p:spPr>
          <a:xfrm>
            <a:off x="609600" y="1330389"/>
            <a:ext cx="10155238" cy="412750"/>
          </a:xfrm>
        </p:spPr>
        <p:txBody>
          <a:bodyPr/>
          <a:lstStyle/>
          <a:p>
            <a:r>
              <a:rPr lang="en-US" dirty="0"/>
              <a:t>Application Challenge</a:t>
            </a:r>
          </a:p>
        </p:txBody>
      </p:sp>
      <p:sp>
        <p:nvSpPr>
          <p:cNvPr id="6" name="Text Placeholder 5">
            <a:extLst>
              <a:ext uri="{FF2B5EF4-FFF2-40B4-BE49-F238E27FC236}">
                <a16:creationId xmlns:a16="http://schemas.microsoft.com/office/drawing/2014/main" id="{D84741D8-ACDB-DA75-173D-1792970781F7}"/>
              </a:ext>
            </a:extLst>
          </p:cNvPr>
          <p:cNvSpPr>
            <a:spLocks noGrp="1"/>
          </p:cNvSpPr>
          <p:nvPr>
            <p:ph type="body" sz="quarter" idx="12"/>
          </p:nvPr>
        </p:nvSpPr>
        <p:spPr>
          <a:xfrm>
            <a:off x="621032" y="2674192"/>
            <a:ext cx="5353050" cy="3046383"/>
          </a:xfrm>
        </p:spPr>
        <p:txBody>
          <a:bodyPr/>
          <a:lstStyle/>
          <a:p>
            <a:r>
              <a:rPr lang="en-US" dirty="0"/>
              <a:t>3 Key Questions to Gauge Connection</a:t>
            </a:r>
          </a:p>
          <a:p>
            <a:pPr lvl="1"/>
            <a:r>
              <a:rPr lang="en-US" dirty="0"/>
              <a:t>What are you most </a:t>
            </a:r>
            <a:r>
              <a:rPr lang="en-US" b="1" dirty="0"/>
              <a:t>excited</a:t>
            </a:r>
            <a:r>
              <a:rPr lang="en-US" dirty="0"/>
              <a:t> about, personally or professionally?</a:t>
            </a:r>
          </a:p>
          <a:p>
            <a:pPr lvl="1"/>
            <a:r>
              <a:rPr lang="en-US" dirty="0"/>
              <a:t>What are you most </a:t>
            </a:r>
            <a:r>
              <a:rPr lang="en-US" b="1" dirty="0"/>
              <a:t>worried</a:t>
            </a:r>
            <a:r>
              <a:rPr lang="en-US" dirty="0"/>
              <a:t> about, personally or professionally?</a:t>
            </a:r>
          </a:p>
          <a:p>
            <a:pPr lvl="1"/>
            <a:r>
              <a:rPr lang="en-US" dirty="0"/>
              <a:t>Where do </a:t>
            </a:r>
            <a:r>
              <a:rPr lang="en-US" b="1" dirty="0"/>
              <a:t>you see yourself </a:t>
            </a:r>
            <a:r>
              <a:rPr lang="en-US" dirty="0"/>
              <a:t>in 1-3 years?</a:t>
            </a:r>
          </a:p>
          <a:p>
            <a:pPr marL="11112" lvl="1" indent="0">
              <a:buNone/>
            </a:pPr>
            <a:endParaRPr lang="en-US" dirty="0"/>
          </a:p>
          <a:p>
            <a:pPr marL="11112" lvl="1" indent="0">
              <a:buNone/>
            </a:pPr>
            <a:endParaRPr lang="en-US" dirty="0"/>
          </a:p>
        </p:txBody>
      </p:sp>
      <p:pic>
        <p:nvPicPr>
          <p:cNvPr id="5" name="Content Placeholder 5">
            <a:extLst>
              <a:ext uri="{FF2B5EF4-FFF2-40B4-BE49-F238E27FC236}">
                <a16:creationId xmlns:a16="http://schemas.microsoft.com/office/drawing/2014/main" id="{F0B9D8B1-08D8-BC09-CD31-3B917322921A}"/>
              </a:ext>
            </a:extLst>
          </p:cNvPr>
          <p:cNvPicPr>
            <a:picLocks noChangeAspect="1"/>
          </p:cNvPicPr>
          <p:nvPr/>
        </p:nvPicPr>
        <p:blipFill rotWithShape="1">
          <a:blip r:embed="rId3"/>
          <a:srcRect l="12714" t="12409" r="3482" b="5018"/>
          <a:stretch/>
        </p:blipFill>
        <p:spPr>
          <a:xfrm>
            <a:off x="609600" y="2135686"/>
            <a:ext cx="498598" cy="498598"/>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40F051C8-9160-3B70-8C46-DFAA04341620}"/>
              </a:ext>
            </a:extLst>
          </p:cNvPr>
          <p:cNvPicPr>
            <a:picLocks noChangeAspect="1"/>
          </p:cNvPicPr>
          <p:nvPr/>
        </p:nvPicPr>
        <p:blipFill>
          <a:blip r:embed="rId4">
            <a:duotone>
              <a:schemeClr val="accent6">
                <a:shade val="45000"/>
                <a:satMod val="135000"/>
              </a:schemeClr>
              <a:prstClr val="white"/>
            </a:duotone>
          </a:blip>
          <a:stretch>
            <a:fillRect/>
          </a:stretch>
        </p:blipFill>
        <p:spPr>
          <a:xfrm>
            <a:off x="6748041" y="2126258"/>
            <a:ext cx="508026" cy="508026"/>
          </a:xfrm>
          <a:prstGeom prst="rect">
            <a:avLst/>
          </a:prstGeom>
        </p:spPr>
      </p:pic>
    </p:spTree>
    <p:extLst>
      <p:ext uri="{BB962C8B-B14F-4D97-AF65-F5344CB8AC3E}">
        <p14:creationId xmlns:p14="http://schemas.microsoft.com/office/powerpoint/2010/main" val="414446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12"/>
          </p:nvPr>
        </p:nvSpPr>
        <p:spPr>
          <a:xfrm>
            <a:off x="11125200" y="6400800"/>
            <a:ext cx="457200" cy="365125"/>
          </a:xfrm>
        </p:spPr>
        <p:txBody>
          <a:bodyPr/>
          <a:lstStyle/>
          <a:p>
            <a:pPr lvl="0"/>
            <a:fld id="{FB434236-61EB-498D-B91C-BE3619E4B336}" type="slidenum">
              <a:rPr lang="en-US" noProof="0">
                <a:sym typeface="Arial"/>
              </a:rPr>
              <a:pPr lvl="0"/>
              <a:t>14</a:t>
            </a:fld>
            <a:endParaRPr lang="en-US" noProof="0">
              <a:sym typeface="Arial"/>
            </a:endParaRPr>
          </a:p>
        </p:txBody>
      </p:sp>
      <p:sp>
        <p:nvSpPr>
          <p:cNvPr id="4" name="Text Placeholder 3">
            <a:extLst>
              <a:ext uri="{FF2B5EF4-FFF2-40B4-BE49-F238E27FC236}">
                <a16:creationId xmlns:a16="http://schemas.microsoft.com/office/drawing/2014/main" id="{3559C123-FF04-8BD1-B712-E8E6FA4BAA3E}"/>
              </a:ext>
            </a:extLst>
          </p:cNvPr>
          <p:cNvSpPr>
            <a:spLocks noGrp="1"/>
          </p:cNvSpPr>
          <p:nvPr>
            <p:ph type="body" sz="quarter" idx="13"/>
          </p:nvPr>
        </p:nvSpPr>
        <p:spPr>
          <a:xfrm>
            <a:off x="620805" y="1363133"/>
            <a:ext cx="4937312" cy="358091"/>
          </a:xfrm>
        </p:spPr>
        <p:txBody>
          <a:bodyPr/>
          <a:lstStyle/>
          <a:p>
            <a:r>
              <a:rPr lang="en-US" dirty="0"/>
              <a:t>Session 2</a:t>
            </a:r>
          </a:p>
        </p:txBody>
      </p:sp>
      <p:sp>
        <p:nvSpPr>
          <p:cNvPr id="5" name="Text Placeholder 4">
            <a:extLst>
              <a:ext uri="{FF2B5EF4-FFF2-40B4-BE49-F238E27FC236}">
                <a16:creationId xmlns:a16="http://schemas.microsoft.com/office/drawing/2014/main" id="{1064B5F6-71C5-54D4-4CF3-9536D48DEB17}"/>
              </a:ext>
            </a:extLst>
          </p:cNvPr>
          <p:cNvSpPr>
            <a:spLocks noGrp="1"/>
          </p:cNvSpPr>
          <p:nvPr>
            <p:ph type="body" sz="quarter" idx="14"/>
          </p:nvPr>
        </p:nvSpPr>
        <p:spPr>
          <a:xfrm>
            <a:off x="620805" y="2582333"/>
            <a:ext cx="5236136" cy="1266513"/>
          </a:xfrm>
        </p:spPr>
        <p:txBody>
          <a:bodyPr/>
          <a:lstStyle/>
          <a:p>
            <a:pPr lvl="1"/>
            <a:r>
              <a:rPr lang="en-US" dirty="0"/>
              <a:t>Part 2:</a:t>
            </a:r>
          </a:p>
          <a:p>
            <a:r>
              <a:rPr lang="en-US" dirty="0"/>
              <a:t>Create Opportunity</a:t>
            </a:r>
          </a:p>
          <a:p>
            <a:endParaRPr lang="en-US" dirty="0"/>
          </a:p>
        </p:txBody>
      </p:sp>
      <p:pic>
        <p:nvPicPr>
          <p:cNvPr id="11" name="Picture Placeholder 10" descr="A diagram of a leader&#10;&#10;Description automatically generated">
            <a:extLst>
              <a:ext uri="{FF2B5EF4-FFF2-40B4-BE49-F238E27FC236}">
                <a16:creationId xmlns:a16="http://schemas.microsoft.com/office/drawing/2014/main" id="{CC5E89FF-8207-352D-FB80-B1A684CC8E60}"/>
              </a:ext>
            </a:extLst>
          </p:cNvPr>
          <p:cNvPicPr>
            <a:picLocks noGrp="1" noChangeAspect="1"/>
          </p:cNvPicPr>
          <p:nvPr>
            <p:ph type="pic" sz="quarter" idx="15"/>
          </p:nvPr>
        </p:nvPicPr>
        <p:blipFill rotWithShape="1">
          <a:blip r:embed="rId3"/>
          <a:srcRect t="-398" b="-7868"/>
          <a:stretch/>
        </p:blipFill>
        <p:spPr>
          <a:xfrm>
            <a:off x="6126481" y="457201"/>
            <a:ext cx="5803138" cy="6356525"/>
          </a:xfrm>
        </p:spPr>
      </p:pic>
    </p:spTree>
    <p:extLst>
      <p:ext uri="{BB962C8B-B14F-4D97-AF65-F5344CB8AC3E}">
        <p14:creationId xmlns:p14="http://schemas.microsoft.com/office/powerpoint/2010/main" val="363700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2FCEEC3-0BD6-2847-895E-A0B1B7B050A9}"/>
              </a:ext>
            </a:extLst>
          </p:cNvPr>
          <p:cNvSpPr/>
          <p:nvPr/>
        </p:nvSpPr>
        <p:spPr>
          <a:xfrm>
            <a:off x="1487424" y="3962373"/>
            <a:ext cx="2854712" cy="1570994"/>
          </a:xfrm>
          <a:prstGeom prst="roundRect">
            <a:avLst>
              <a:gd name="adj" fmla="val 10279"/>
            </a:avLst>
          </a:prstGeom>
          <a:solidFill>
            <a:srgbClr val="4CA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095247E8-CAF2-62A4-8060-442EAB3B9EE9}"/>
              </a:ext>
            </a:extLst>
          </p:cNvPr>
          <p:cNvSpPr/>
          <p:nvPr/>
        </p:nvSpPr>
        <p:spPr>
          <a:xfrm>
            <a:off x="1487424" y="2200481"/>
            <a:ext cx="2854712" cy="1570994"/>
          </a:xfrm>
          <a:prstGeom prst="roundRect">
            <a:avLst>
              <a:gd name="adj" fmla="val 10279"/>
            </a:avLst>
          </a:prstGeom>
          <a:solidFill>
            <a:srgbClr val="C8D5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557F5-C807-6C4C-A9D5-F8000D407BA5}" type="slidenum">
              <a:rPr kumimoji="0" 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p:txBody>
          <a:bodyPr/>
          <a:lstStyle/>
          <a:p>
            <a:r>
              <a:rPr lang="en-US" dirty="0"/>
              <a:t>Create Opportunity</a:t>
            </a:r>
          </a:p>
        </p:txBody>
      </p:sp>
      <p:sp>
        <p:nvSpPr>
          <p:cNvPr id="9" name="Text Placeholder 8">
            <a:extLst>
              <a:ext uri="{FF2B5EF4-FFF2-40B4-BE49-F238E27FC236}">
                <a16:creationId xmlns:a16="http://schemas.microsoft.com/office/drawing/2014/main" id="{803817E3-88F0-23F7-A421-2F7B8BA0036F}"/>
              </a:ext>
            </a:extLst>
          </p:cNvPr>
          <p:cNvSpPr>
            <a:spLocks noGrp="1"/>
          </p:cNvSpPr>
          <p:nvPr>
            <p:ph type="body" sz="quarter" idx="12"/>
          </p:nvPr>
        </p:nvSpPr>
        <p:spPr/>
        <p:txBody>
          <a:bodyPr/>
          <a:lstStyle/>
          <a:p>
            <a:r>
              <a:rPr lang="en-US" dirty="0"/>
              <a:t>Weeks 3 &amp; 4 of OnDemand Course</a:t>
            </a:r>
            <a:br>
              <a:rPr lang="en-US" dirty="0"/>
            </a:br>
            <a:endParaRPr lang="en-US" dirty="0"/>
          </a:p>
        </p:txBody>
      </p:sp>
      <p:sp>
        <p:nvSpPr>
          <p:cNvPr id="2" name="Text Placeholder 1">
            <a:extLst>
              <a:ext uri="{FF2B5EF4-FFF2-40B4-BE49-F238E27FC236}">
                <a16:creationId xmlns:a16="http://schemas.microsoft.com/office/drawing/2014/main" id="{F3547DBC-7D8E-35C7-927E-8DA8C4334A0F}"/>
              </a:ext>
            </a:extLst>
          </p:cNvPr>
          <p:cNvSpPr>
            <a:spLocks noGrp="1"/>
          </p:cNvSpPr>
          <p:nvPr>
            <p:ph type="body"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Common Mindset</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 know potential when I see it.</a:t>
            </a:r>
          </a:p>
        </p:txBody>
      </p:sp>
      <p:sp>
        <p:nvSpPr>
          <p:cNvPr id="7" name="Text Placeholder 6">
            <a:extLst>
              <a:ext uri="{FF2B5EF4-FFF2-40B4-BE49-F238E27FC236}">
                <a16:creationId xmlns:a16="http://schemas.microsoft.com/office/drawing/2014/main" id="{DEF5CDDF-33C2-CBA5-ADF2-3E35A071EDBA}"/>
              </a:ext>
            </a:extLst>
          </p:cNvPr>
          <p:cNvSpPr>
            <a:spLocks noGrp="1"/>
          </p:cNvSpPr>
          <p:nvPr>
            <p:ph type="body"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Effective Mindset: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 see potential when I look for it.</a:t>
            </a:r>
          </a:p>
        </p:txBody>
      </p:sp>
      <p:sp>
        <p:nvSpPr>
          <p:cNvPr id="12" name="TextBox 11">
            <a:extLst>
              <a:ext uri="{FF2B5EF4-FFF2-40B4-BE49-F238E27FC236}">
                <a16:creationId xmlns:a16="http://schemas.microsoft.com/office/drawing/2014/main" id="{6AA741A3-EDCE-B5CE-6C11-A6D2A566FAAA}"/>
              </a:ext>
            </a:extLst>
          </p:cNvPr>
          <p:cNvSpPr txBox="1"/>
          <p:nvPr/>
        </p:nvSpPr>
        <p:spPr>
          <a:xfrm>
            <a:off x="4624038" y="1492903"/>
            <a:ext cx="3231385"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74B20064-F7B0-D789-044A-05F8CF44AAEC}"/>
              </a:ext>
            </a:extLst>
          </p:cNvPr>
          <p:cNvSpPr txBox="1"/>
          <p:nvPr/>
        </p:nvSpPr>
        <p:spPr>
          <a:xfrm>
            <a:off x="6050301" y="4712068"/>
            <a:ext cx="1297803"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 name="Content Placeholder 5">
            <a:extLst>
              <a:ext uri="{FF2B5EF4-FFF2-40B4-BE49-F238E27FC236}">
                <a16:creationId xmlns:a16="http://schemas.microsoft.com/office/drawing/2014/main" id="{34D18CD6-2BD3-34BF-F57A-F4D1EF197576}"/>
              </a:ext>
            </a:extLst>
          </p:cNvPr>
          <p:cNvPicPr>
            <a:picLocks noChangeAspect="1"/>
          </p:cNvPicPr>
          <p:nvPr/>
        </p:nvPicPr>
        <p:blipFill rotWithShape="1">
          <a:blip r:embed="rId3"/>
          <a:srcRect l="12714" t="12409" r="3482" b="5018"/>
          <a:stretch/>
        </p:blipFill>
        <p:spPr>
          <a:xfrm>
            <a:off x="609600" y="2135686"/>
            <a:ext cx="498598" cy="498598"/>
          </a:xfrm>
          <a:prstGeom prst="rect">
            <a:avLst/>
          </a:prstGeom>
        </p:spPr>
      </p:pic>
      <p:pic>
        <p:nvPicPr>
          <p:cNvPr id="5" name="Picture 4">
            <a:extLst>
              <a:ext uri="{FF2B5EF4-FFF2-40B4-BE49-F238E27FC236}">
                <a16:creationId xmlns:a16="http://schemas.microsoft.com/office/drawing/2014/main" id="{A0A9BA30-95D3-FA42-3CB6-10A3C7F037B7}"/>
              </a:ext>
            </a:extLst>
          </p:cNvPr>
          <p:cNvPicPr>
            <a:picLocks noChangeAspect="1"/>
          </p:cNvPicPr>
          <p:nvPr/>
        </p:nvPicPr>
        <p:blipFill>
          <a:blip r:embed="rId4"/>
          <a:stretch>
            <a:fillRect/>
          </a:stretch>
        </p:blipFill>
        <p:spPr>
          <a:xfrm>
            <a:off x="7090137" y="1294126"/>
            <a:ext cx="4423909" cy="4562156"/>
          </a:xfrm>
          <a:prstGeom prst="rect">
            <a:avLst/>
          </a:prstGeom>
        </p:spPr>
      </p:pic>
    </p:spTree>
    <p:extLst>
      <p:ext uri="{BB962C8B-B14F-4D97-AF65-F5344CB8AC3E}">
        <p14:creationId xmlns:p14="http://schemas.microsoft.com/office/powerpoint/2010/main" val="296938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72543CD6-57DD-8672-E420-4371D588734F}"/>
              </a:ext>
            </a:extLst>
          </p:cNvPr>
          <p:cNvSpPr/>
          <p:nvPr/>
        </p:nvSpPr>
        <p:spPr>
          <a:xfrm rot="16200000">
            <a:off x="7208991" y="1079463"/>
            <a:ext cx="4107762"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1 -  Groups of 3 </a:t>
            </a:r>
          </a:p>
          <a:p>
            <a:pPr lvl="1"/>
            <a:r>
              <a:rPr lang="en-US" dirty="0">
                <a:solidFill>
                  <a:schemeClr val="accent1">
                    <a:lumMod val="75000"/>
                  </a:schemeClr>
                </a:solidFill>
              </a:rPr>
              <a:t>Discussion Questions - (10 -15 minutes) </a:t>
            </a:r>
          </a:p>
          <a:p>
            <a:pPr lvl="2"/>
            <a:r>
              <a:rPr lang="en-US" dirty="0"/>
              <a:t>Take 1 minute to introduce yourselves</a:t>
            </a:r>
          </a:p>
          <a:p>
            <a:pPr lvl="2"/>
            <a:r>
              <a:rPr lang="en-US" dirty="0"/>
              <a:t>Take 3-5 minutes to share the headwinds or tailwinds for each identity marker you chose, or whatever you are comfortable sharing.</a:t>
            </a:r>
          </a:p>
          <a:p>
            <a:pPr marL="920750" lvl="4" indent="-285750"/>
            <a:r>
              <a:rPr lang="en-US" dirty="0"/>
              <a:t>Go in order of shortest to longest hair</a:t>
            </a:r>
          </a:p>
          <a:p>
            <a:pPr lvl="3"/>
            <a:endParaRPr lang="en-US" dirty="0"/>
          </a:p>
          <a:p>
            <a:endParaRPr lang="en-US"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16</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Headwinds and Tailwinds Reflection</a:t>
            </a:r>
          </a:p>
        </p:txBody>
      </p:sp>
      <p:sp>
        <p:nvSpPr>
          <p:cNvPr id="12" name="Text Placeholder 11">
            <a:extLst>
              <a:ext uri="{FF2B5EF4-FFF2-40B4-BE49-F238E27FC236}">
                <a16:creationId xmlns:a16="http://schemas.microsoft.com/office/drawing/2014/main" id="{AFE2413E-38B1-48CA-3511-1F9AEF01A918}"/>
              </a:ext>
            </a:extLst>
          </p:cNvPr>
          <p:cNvSpPr>
            <a:spLocks noGrp="1"/>
          </p:cNvSpPr>
          <p:nvPr>
            <p:ph type="body" sz="quarter" idx="12"/>
          </p:nvPr>
        </p:nvSpPr>
        <p:spPr>
          <a:xfrm>
            <a:off x="621032" y="2674192"/>
            <a:ext cx="5353050" cy="3046383"/>
          </a:xfrm>
        </p:spPr>
        <p:txBody>
          <a:bodyPr numCol="2"/>
          <a:lstStyle/>
          <a:p>
            <a:r>
              <a:rPr lang="en-US" dirty="0"/>
              <a:t>What are your identity headwinds and tailwinds?</a:t>
            </a:r>
          </a:p>
          <a:p>
            <a:pPr lvl="1"/>
            <a:r>
              <a:rPr lang="en-US" dirty="0"/>
              <a:t>Age group</a:t>
            </a:r>
          </a:p>
          <a:p>
            <a:pPr lvl="1"/>
            <a:r>
              <a:rPr lang="en-US" dirty="0"/>
              <a:t>Family status</a:t>
            </a:r>
          </a:p>
          <a:p>
            <a:pPr lvl="1"/>
            <a:r>
              <a:rPr lang="en-US" dirty="0"/>
              <a:t>National origin</a:t>
            </a:r>
          </a:p>
          <a:p>
            <a:pPr lvl="1"/>
            <a:r>
              <a:rPr lang="en-US" dirty="0"/>
              <a:t>Political views</a:t>
            </a:r>
          </a:p>
          <a:p>
            <a:pPr lvl="1"/>
            <a:r>
              <a:rPr lang="en-US" dirty="0"/>
              <a:t>Sex</a:t>
            </a:r>
          </a:p>
          <a:p>
            <a:pPr lvl="1"/>
            <a:r>
              <a:rPr lang="en-US" dirty="0"/>
              <a:t>Education level</a:t>
            </a:r>
          </a:p>
          <a:p>
            <a:pPr lvl="1"/>
            <a:r>
              <a:rPr lang="en-US" dirty="0"/>
              <a:t>Gender identity</a:t>
            </a:r>
          </a:p>
          <a:p>
            <a:pPr lvl="1"/>
            <a:r>
              <a:rPr lang="en-US" dirty="0"/>
              <a:t>Personality</a:t>
            </a:r>
          </a:p>
          <a:p>
            <a:pPr lvl="1"/>
            <a:r>
              <a:rPr lang="en-US" dirty="0"/>
              <a:t>Race/ethnicity</a:t>
            </a:r>
          </a:p>
          <a:p>
            <a:pPr lvl="1"/>
            <a:endParaRPr lang="en-US" dirty="0"/>
          </a:p>
          <a:p>
            <a:pPr lvl="1"/>
            <a:endParaRPr lang="en-US" dirty="0"/>
          </a:p>
          <a:p>
            <a:pPr lvl="1"/>
            <a:r>
              <a:rPr lang="en-US" dirty="0"/>
              <a:t>Sexual orientation</a:t>
            </a:r>
          </a:p>
          <a:p>
            <a:pPr lvl="1"/>
            <a:r>
              <a:rPr lang="en-US" dirty="0"/>
              <a:t>Expertise</a:t>
            </a:r>
          </a:p>
          <a:p>
            <a:pPr lvl="1"/>
            <a:r>
              <a:rPr lang="en-US" dirty="0"/>
              <a:t>Hobbies/interest</a:t>
            </a:r>
          </a:p>
          <a:p>
            <a:pPr lvl="1"/>
            <a:r>
              <a:rPr lang="en-US" dirty="0"/>
              <a:t>Physical ability</a:t>
            </a:r>
          </a:p>
          <a:p>
            <a:pPr lvl="1"/>
            <a:r>
              <a:rPr lang="en-US" dirty="0"/>
              <a:t>Religion</a:t>
            </a:r>
          </a:p>
          <a:p>
            <a:pPr lvl="1"/>
            <a:r>
              <a:rPr lang="en-US" dirty="0"/>
              <a:t>Socioeconomic status</a:t>
            </a:r>
          </a:p>
          <a:p>
            <a:endParaRPr lang="en-US" dirty="0"/>
          </a:p>
        </p:txBody>
      </p:sp>
      <p:pic>
        <p:nvPicPr>
          <p:cNvPr id="10" name="Content Placeholder 5">
            <a:extLst>
              <a:ext uri="{FF2B5EF4-FFF2-40B4-BE49-F238E27FC236}">
                <a16:creationId xmlns:a16="http://schemas.microsoft.com/office/drawing/2014/main" id="{3AA4F078-E3D5-D37E-0476-80AE3786D243}"/>
              </a:ext>
            </a:extLst>
          </p:cNvPr>
          <p:cNvPicPr>
            <a:picLocks noChangeAspect="1"/>
          </p:cNvPicPr>
          <p:nvPr/>
        </p:nvPicPr>
        <p:blipFill rotWithShape="1">
          <a:blip r:embed="rId3"/>
          <a:srcRect l="12714" t="12409" r="3482" b="5018"/>
          <a:stretch/>
        </p:blipFill>
        <p:spPr>
          <a:xfrm>
            <a:off x="609600" y="2130972"/>
            <a:ext cx="498598" cy="498598"/>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0C1108F0-F44F-E833-4623-1CEC8AA10F63}"/>
              </a:ext>
            </a:extLst>
          </p:cNvPr>
          <p:cNvPicPr>
            <a:picLocks noChangeAspect="1"/>
          </p:cNvPicPr>
          <p:nvPr/>
        </p:nvPicPr>
        <p:blipFill>
          <a:blip r:embed="rId4">
            <a:duotone>
              <a:schemeClr val="accent6">
                <a:shade val="45000"/>
                <a:satMod val="135000"/>
              </a:schemeClr>
              <a:prstClr val="white"/>
            </a:duotone>
          </a:blip>
          <a:stretch>
            <a:fillRect/>
          </a:stretch>
        </p:blipFill>
        <p:spPr>
          <a:xfrm>
            <a:off x="6748041" y="2126258"/>
            <a:ext cx="508026" cy="508026"/>
          </a:xfrm>
          <a:prstGeom prst="rect">
            <a:avLst/>
          </a:prstGeom>
        </p:spPr>
      </p:pic>
    </p:spTree>
    <p:extLst>
      <p:ext uri="{BB962C8B-B14F-4D97-AF65-F5344CB8AC3E}">
        <p14:creationId xmlns:p14="http://schemas.microsoft.com/office/powerpoint/2010/main" val="182318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a:extLst>
              <a:ext uri="{FF2B5EF4-FFF2-40B4-BE49-F238E27FC236}">
                <a16:creationId xmlns:a16="http://schemas.microsoft.com/office/drawing/2014/main" id="{ECEE0095-6236-03AD-58C6-EF32B8C7CD59}"/>
              </a:ext>
            </a:extLst>
          </p:cNvPr>
          <p:cNvSpPr/>
          <p:nvPr/>
        </p:nvSpPr>
        <p:spPr>
          <a:xfrm rot="16200000">
            <a:off x="7143460" y="1144996"/>
            <a:ext cx="4238823"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2 – Pairs of 2</a:t>
            </a:r>
          </a:p>
          <a:p>
            <a:r>
              <a:rPr lang="en-US" dirty="0">
                <a:solidFill>
                  <a:schemeClr val="accent1">
                    <a:lumMod val="75000"/>
                  </a:schemeClr>
                </a:solidFill>
              </a:rPr>
              <a:t>Discussion Questions (5 - 10 Minutes)</a:t>
            </a:r>
          </a:p>
          <a:p>
            <a:pPr lvl="2"/>
            <a:r>
              <a:rPr lang="en-US" dirty="0"/>
              <a:t>Take 1 minute for introductions and to determine who has most recently been on a plane. That person should go first.</a:t>
            </a:r>
          </a:p>
          <a:p>
            <a:pPr lvl="2"/>
            <a:r>
              <a:rPr lang="en-US" dirty="0"/>
              <a:t>Share which dimension of work you chose and how it was a headwind or tailwind (or both).</a:t>
            </a:r>
          </a:p>
          <a:p>
            <a:pPr lvl="2"/>
            <a:r>
              <a:rPr lang="en-US" dirty="0"/>
              <a:t>Share what your leader could have done to create opportunity for you if they’d know how that dimension affected you.</a:t>
            </a:r>
          </a:p>
          <a:p>
            <a:endParaRPr lang="en-US"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17</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Expand Your View: Reflection</a:t>
            </a:r>
          </a:p>
        </p:txBody>
      </p:sp>
      <p:sp>
        <p:nvSpPr>
          <p:cNvPr id="15" name="Text Placeholder 14">
            <a:extLst>
              <a:ext uri="{FF2B5EF4-FFF2-40B4-BE49-F238E27FC236}">
                <a16:creationId xmlns:a16="http://schemas.microsoft.com/office/drawing/2014/main" id="{16AD0C55-D54F-6FED-2BF3-D0A283C1BD08}"/>
              </a:ext>
            </a:extLst>
          </p:cNvPr>
          <p:cNvSpPr>
            <a:spLocks noGrp="1"/>
          </p:cNvSpPr>
          <p:nvPr>
            <p:ph type="body" sz="quarter" idx="13"/>
          </p:nvPr>
        </p:nvSpPr>
        <p:spPr>
          <a:xfrm>
            <a:off x="609600" y="1330389"/>
            <a:ext cx="10155238" cy="412750"/>
          </a:xfrm>
        </p:spPr>
        <p:txBody>
          <a:bodyPr/>
          <a:lstStyle/>
          <a:p>
            <a:r>
              <a:rPr lang="en-US" dirty="0"/>
              <a:t>Application Challenge</a:t>
            </a:r>
          </a:p>
        </p:txBody>
      </p:sp>
      <p:sp>
        <p:nvSpPr>
          <p:cNvPr id="6" name="Text Placeholder 5">
            <a:extLst>
              <a:ext uri="{FF2B5EF4-FFF2-40B4-BE49-F238E27FC236}">
                <a16:creationId xmlns:a16="http://schemas.microsoft.com/office/drawing/2014/main" id="{D84741D8-ACDB-DA75-173D-1792970781F7}"/>
              </a:ext>
            </a:extLst>
          </p:cNvPr>
          <p:cNvSpPr>
            <a:spLocks noGrp="1"/>
          </p:cNvSpPr>
          <p:nvPr>
            <p:ph type="body" sz="quarter" idx="12"/>
          </p:nvPr>
        </p:nvSpPr>
        <p:spPr>
          <a:xfrm>
            <a:off x="621032" y="2674192"/>
            <a:ext cx="5353050" cy="3046383"/>
          </a:xfrm>
        </p:spPr>
        <p:txBody>
          <a:bodyPr/>
          <a:lstStyle/>
          <a:p>
            <a:r>
              <a:rPr lang="en-US" dirty="0"/>
              <a:t>Dimensions of work</a:t>
            </a:r>
          </a:p>
          <a:p>
            <a:pPr lvl="1"/>
            <a:r>
              <a:rPr lang="en-US" b="1" dirty="0"/>
              <a:t>Volume: </a:t>
            </a:r>
            <a:r>
              <a:rPr lang="en-US" dirty="0"/>
              <a:t>How much work the person is responsible for.</a:t>
            </a:r>
          </a:p>
          <a:p>
            <a:pPr lvl="1"/>
            <a:r>
              <a:rPr lang="en-US" b="1" dirty="0"/>
              <a:t>Variety: </a:t>
            </a:r>
            <a:r>
              <a:rPr lang="en-US" dirty="0"/>
              <a:t>How many different activities the work involves.</a:t>
            </a:r>
          </a:p>
          <a:p>
            <a:pPr lvl="1"/>
            <a:r>
              <a:rPr lang="en-US" b="1" dirty="0"/>
              <a:t>Difficulty: </a:t>
            </a:r>
            <a:r>
              <a:rPr lang="en-US" dirty="0"/>
              <a:t>How challenging the work is.</a:t>
            </a:r>
          </a:p>
          <a:p>
            <a:pPr lvl="1"/>
            <a:r>
              <a:rPr lang="en-US" b="1" dirty="0"/>
              <a:t>Visibility: </a:t>
            </a:r>
            <a:r>
              <a:rPr lang="en-US" dirty="0"/>
              <a:t>How much of the work process or outcomes are visible to others.</a:t>
            </a:r>
          </a:p>
          <a:p>
            <a:pPr marL="11112" lvl="1" indent="0">
              <a:buNone/>
            </a:pPr>
            <a:endParaRPr lang="en-US" dirty="0"/>
          </a:p>
          <a:p>
            <a:pPr marL="11112" lvl="1" indent="0">
              <a:buNone/>
            </a:pPr>
            <a:endParaRPr lang="en-US" dirty="0"/>
          </a:p>
        </p:txBody>
      </p:sp>
      <p:pic>
        <p:nvPicPr>
          <p:cNvPr id="5" name="Content Placeholder 5">
            <a:extLst>
              <a:ext uri="{FF2B5EF4-FFF2-40B4-BE49-F238E27FC236}">
                <a16:creationId xmlns:a16="http://schemas.microsoft.com/office/drawing/2014/main" id="{F0B9D8B1-08D8-BC09-CD31-3B917322921A}"/>
              </a:ext>
            </a:extLst>
          </p:cNvPr>
          <p:cNvPicPr>
            <a:picLocks noChangeAspect="1"/>
          </p:cNvPicPr>
          <p:nvPr/>
        </p:nvPicPr>
        <p:blipFill rotWithShape="1">
          <a:blip r:embed="rId3"/>
          <a:srcRect l="12714" t="12409" r="3482" b="5018"/>
          <a:stretch/>
        </p:blipFill>
        <p:spPr>
          <a:xfrm>
            <a:off x="609600" y="2135686"/>
            <a:ext cx="498598" cy="498598"/>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40F051C8-9160-3B70-8C46-DFAA04341620}"/>
              </a:ext>
            </a:extLst>
          </p:cNvPr>
          <p:cNvPicPr>
            <a:picLocks noChangeAspect="1"/>
          </p:cNvPicPr>
          <p:nvPr/>
        </p:nvPicPr>
        <p:blipFill>
          <a:blip r:embed="rId4">
            <a:duotone>
              <a:schemeClr val="accent6">
                <a:shade val="45000"/>
                <a:satMod val="135000"/>
              </a:schemeClr>
              <a:prstClr val="white"/>
            </a:duotone>
          </a:blip>
          <a:stretch>
            <a:fillRect/>
          </a:stretch>
        </p:blipFill>
        <p:spPr>
          <a:xfrm>
            <a:off x="6748041" y="2126258"/>
            <a:ext cx="508026" cy="508026"/>
          </a:xfrm>
          <a:prstGeom prst="rect">
            <a:avLst/>
          </a:prstGeom>
        </p:spPr>
      </p:pic>
    </p:spTree>
    <p:extLst>
      <p:ext uri="{BB962C8B-B14F-4D97-AF65-F5344CB8AC3E}">
        <p14:creationId xmlns:p14="http://schemas.microsoft.com/office/powerpoint/2010/main" val="355160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12"/>
          </p:nvPr>
        </p:nvSpPr>
        <p:spPr>
          <a:xfrm>
            <a:off x="11125200" y="6400800"/>
            <a:ext cx="457200" cy="365125"/>
          </a:xfrm>
        </p:spPr>
        <p:txBody>
          <a:bodyPr/>
          <a:lstStyle/>
          <a:p>
            <a:pPr lvl="0"/>
            <a:fld id="{FB434236-61EB-498D-B91C-BE3619E4B336}" type="slidenum">
              <a:rPr lang="en-US" noProof="0">
                <a:sym typeface="Arial"/>
              </a:rPr>
              <a:pPr lvl="0"/>
              <a:t>18</a:t>
            </a:fld>
            <a:endParaRPr lang="en-US" noProof="0">
              <a:sym typeface="Arial"/>
            </a:endParaRPr>
          </a:p>
        </p:txBody>
      </p:sp>
      <p:sp>
        <p:nvSpPr>
          <p:cNvPr id="4" name="Text Placeholder 3">
            <a:extLst>
              <a:ext uri="{FF2B5EF4-FFF2-40B4-BE49-F238E27FC236}">
                <a16:creationId xmlns:a16="http://schemas.microsoft.com/office/drawing/2014/main" id="{1A00A253-77BB-ED28-1771-74DFF8356EDF}"/>
              </a:ext>
            </a:extLst>
          </p:cNvPr>
          <p:cNvSpPr>
            <a:spLocks noGrp="1"/>
          </p:cNvSpPr>
          <p:nvPr>
            <p:ph type="body" sz="quarter" idx="13"/>
          </p:nvPr>
        </p:nvSpPr>
        <p:spPr>
          <a:xfrm>
            <a:off x="620805" y="1363133"/>
            <a:ext cx="4937312" cy="358091"/>
          </a:xfrm>
        </p:spPr>
        <p:txBody>
          <a:bodyPr/>
          <a:lstStyle/>
          <a:p>
            <a:r>
              <a:rPr lang="en-US" dirty="0"/>
              <a:t>Session 3</a:t>
            </a:r>
          </a:p>
        </p:txBody>
      </p:sp>
      <p:sp>
        <p:nvSpPr>
          <p:cNvPr id="5" name="Text Placeholder 4">
            <a:extLst>
              <a:ext uri="{FF2B5EF4-FFF2-40B4-BE49-F238E27FC236}">
                <a16:creationId xmlns:a16="http://schemas.microsoft.com/office/drawing/2014/main" id="{403B35F5-D48A-2725-ECD1-8A428A4CABE2}"/>
              </a:ext>
            </a:extLst>
          </p:cNvPr>
          <p:cNvSpPr>
            <a:spLocks noGrp="1"/>
          </p:cNvSpPr>
          <p:nvPr>
            <p:ph type="body" sz="quarter" idx="14"/>
          </p:nvPr>
        </p:nvSpPr>
        <p:spPr>
          <a:xfrm>
            <a:off x="620805" y="2582333"/>
            <a:ext cx="5236136" cy="1266513"/>
          </a:xfrm>
        </p:spPr>
        <p:txBody>
          <a:bodyPr/>
          <a:lstStyle/>
          <a:p>
            <a:pPr lvl="1"/>
            <a:r>
              <a:rPr lang="en-US" dirty="0"/>
              <a:t>Part 3: </a:t>
            </a:r>
          </a:p>
          <a:p>
            <a:r>
              <a:rPr lang="en-US" dirty="0"/>
              <a:t>Cultivate Team Inclusion</a:t>
            </a:r>
          </a:p>
        </p:txBody>
      </p:sp>
      <p:pic>
        <p:nvPicPr>
          <p:cNvPr id="11" name="Picture Placeholder 10" descr="A diagram of a leader&#10;&#10;Description automatically generated">
            <a:extLst>
              <a:ext uri="{FF2B5EF4-FFF2-40B4-BE49-F238E27FC236}">
                <a16:creationId xmlns:a16="http://schemas.microsoft.com/office/drawing/2014/main" id="{F155A318-6969-6E86-A46B-C2AEC2C4469D}"/>
              </a:ext>
            </a:extLst>
          </p:cNvPr>
          <p:cNvPicPr>
            <a:picLocks noGrp="1" noChangeAspect="1"/>
          </p:cNvPicPr>
          <p:nvPr>
            <p:ph type="pic" sz="quarter" idx="15"/>
          </p:nvPr>
        </p:nvPicPr>
        <p:blipFill rotWithShape="1">
          <a:blip r:embed="rId3"/>
          <a:srcRect t="-4133" b="-4133"/>
          <a:stretch/>
        </p:blipFill>
        <p:spPr>
          <a:xfrm>
            <a:off x="6099048" y="190501"/>
            <a:ext cx="5803138" cy="6356525"/>
          </a:xfrm>
        </p:spPr>
      </p:pic>
    </p:spTree>
    <p:extLst>
      <p:ext uri="{BB962C8B-B14F-4D97-AF65-F5344CB8AC3E}">
        <p14:creationId xmlns:p14="http://schemas.microsoft.com/office/powerpoint/2010/main" val="189878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C4ED15D9-455C-8B46-1ADD-01A9CC912D50}"/>
              </a:ext>
            </a:extLst>
          </p:cNvPr>
          <p:cNvSpPr/>
          <p:nvPr/>
        </p:nvSpPr>
        <p:spPr>
          <a:xfrm>
            <a:off x="1487424" y="3962373"/>
            <a:ext cx="2854712" cy="1570994"/>
          </a:xfrm>
          <a:prstGeom prst="roundRect">
            <a:avLst>
              <a:gd name="adj" fmla="val 10279"/>
            </a:avLst>
          </a:prstGeom>
          <a:solidFill>
            <a:srgbClr val="4CA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A40B7D69-0405-A4FA-9640-9C099812DA6A}"/>
              </a:ext>
            </a:extLst>
          </p:cNvPr>
          <p:cNvSpPr/>
          <p:nvPr/>
        </p:nvSpPr>
        <p:spPr>
          <a:xfrm>
            <a:off x="1487424" y="2200481"/>
            <a:ext cx="2854712" cy="1570994"/>
          </a:xfrm>
          <a:prstGeom prst="roundRect">
            <a:avLst>
              <a:gd name="adj" fmla="val 10279"/>
            </a:avLst>
          </a:prstGeom>
          <a:solidFill>
            <a:srgbClr val="C8D5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19</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Cultivate Team Inclusion</a:t>
            </a:r>
          </a:p>
        </p:txBody>
      </p:sp>
      <p:sp>
        <p:nvSpPr>
          <p:cNvPr id="11" name="Text Placeholder 10">
            <a:extLst>
              <a:ext uri="{FF2B5EF4-FFF2-40B4-BE49-F238E27FC236}">
                <a16:creationId xmlns:a16="http://schemas.microsoft.com/office/drawing/2014/main" id="{E6F3E0D2-9311-7B55-08DC-67BA7184096A}"/>
              </a:ext>
            </a:extLst>
          </p:cNvPr>
          <p:cNvSpPr>
            <a:spLocks noGrp="1"/>
          </p:cNvSpPr>
          <p:nvPr>
            <p:ph type="body" sz="quarter" idx="12"/>
          </p:nvPr>
        </p:nvSpPr>
        <p:spPr>
          <a:xfrm>
            <a:off x="609600" y="1330389"/>
            <a:ext cx="10155238" cy="412750"/>
          </a:xfrm>
        </p:spPr>
        <p:txBody>
          <a:bodyPr/>
          <a:lstStyle/>
          <a:p>
            <a:r>
              <a:rPr lang="en-US" dirty="0"/>
              <a:t>Weeks 5 &amp; 6 of OnDemand Course</a:t>
            </a:r>
          </a:p>
        </p:txBody>
      </p:sp>
      <p:sp>
        <p:nvSpPr>
          <p:cNvPr id="10" name="Content Placeholder 9">
            <a:extLst>
              <a:ext uri="{FF2B5EF4-FFF2-40B4-BE49-F238E27FC236}">
                <a16:creationId xmlns:a16="http://schemas.microsoft.com/office/drawing/2014/main" id="{F979F8C1-0559-7492-306A-D4977877B44B}"/>
              </a:ext>
            </a:extLst>
          </p:cNvPr>
          <p:cNvSpPr>
            <a:spLocks noGrp="1"/>
          </p:cNvSpPr>
          <p:nvPr>
            <p:ph type="body" sz="quarter" idx="13"/>
          </p:nvPr>
        </p:nvSpPr>
        <p:spPr>
          <a:xfrm>
            <a:off x="1616075" y="2193925"/>
            <a:ext cx="2600325" cy="1555750"/>
          </a:xfrm>
        </p:spPr>
        <p:txBody>
          <a:bodyPr/>
          <a:lstStyle/>
          <a:p>
            <a:pPr lvl="0"/>
            <a:r>
              <a:rPr lang="en-US" noProof="0" dirty="0"/>
              <a:t>Common Mindset:</a:t>
            </a:r>
          </a:p>
          <a:p>
            <a:pPr lvl="1"/>
            <a:r>
              <a:rPr lang="en-US" noProof="0" dirty="0"/>
              <a:t>I define team culture so people behave inclusively.</a:t>
            </a:r>
            <a:endParaRPr lang="en-US" dirty="0"/>
          </a:p>
          <a:p>
            <a:endParaRPr lang="en-US" dirty="0"/>
          </a:p>
        </p:txBody>
      </p:sp>
      <p:sp>
        <p:nvSpPr>
          <p:cNvPr id="12" name="Text Placeholder 11">
            <a:extLst>
              <a:ext uri="{FF2B5EF4-FFF2-40B4-BE49-F238E27FC236}">
                <a16:creationId xmlns:a16="http://schemas.microsoft.com/office/drawing/2014/main" id="{B31C2740-A3C2-0055-62E9-74D105C4A66B}"/>
              </a:ext>
            </a:extLst>
          </p:cNvPr>
          <p:cNvSpPr>
            <a:spLocks noGrp="1"/>
          </p:cNvSpPr>
          <p:nvPr>
            <p:ph type="body" sz="quarter" idx="14"/>
          </p:nvPr>
        </p:nvSpPr>
        <p:spPr>
          <a:xfrm>
            <a:off x="1616075" y="3964852"/>
            <a:ext cx="2600325" cy="1555750"/>
          </a:xfrm>
        </p:spPr>
        <p:txBody>
          <a:bodyPr/>
          <a:lstStyle/>
          <a:p>
            <a:pPr lvl="0"/>
            <a:r>
              <a:rPr lang="en-US" noProof="0" dirty="0"/>
              <a:t>Effective Mindset:</a:t>
            </a:r>
          </a:p>
          <a:p>
            <a:pPr lvl="1"/>
            <a:r>
              <a:rPr lang="en-US" noProof="0" dirty="0"/>
              <a:t>We establish inclusive behaviors and create a culture of belonging together.</a:t>
            </a:r>
          </a:p>
        </p:txBody>
      </p:sp>
      <p:sp>
        <p:nvSpPr>
          <p:cNvPr id="8" name="TextBox 7">
            <a:extLst>
              <a:ext uri="{FF2B5EF4-FFF2-40B4-BE49-F238E27FC236}">
                <a16:creationId xmlns:a16="http://schemas.microsoft.com/office/drawing/2014/main" id="{F9077C46-78EC-A0D0-4D74-1EA1792F90A3}"/>
              </a:ext>
            </a:extLst>
          </p:cNvPr>
          <p:cNvSpPr txBox="1"/>
          <p:nvPr/>
        </p:nvSpPr>
        <p:spPr>
          <a:xfrm>
            <a:off x="1279434" y="4916702"/>
            <a:ext cx="3392407"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3" name="Content Placeholder 5">
            <a:extLst>
              <a:ext uri="{FF2B5EF4-FFF2-40B4-BE49-F238E27FC236}">
                <a16:creationId xmlns:a16="http://schemas.microsoft.com/office/drawing/2014/main" id="{D297D771-0404-6606-75F7-00A625C742FA}"/>
              </a:ext>
            </a:extLst>
          </p:cNvPr>
          <p:cNvPicPr>
            <a:picLocks noChangeAspect="1"/>
          </p:cNvPicPr>
          <p:nvPr/>
        </p:nvPicPr>
        <p:blipFill rotWithShape="1">
          <a:blip r:embed="rId3"/>
          <a:srcRect l="12714" t="12409" r="3482" b="5018"/>
          <a:stretch/>
        </p:blipFill>
        <p:spPr>
          <a:xfrm>
            <a:off x="609600" y="2135686"/>
            <a:ext cx="498598" cy="498598"/>
          </a:xfrm>
          <a:prstGeom prst="rect">
            <a:avLst/>
          </a:prstGeom>
        </p:spPr>
      </p:pic>
      <p:pic>
        <p:nvPicPr>
          <p:cNvPr id="5" name="Picture 4">
            <a:extLst>
              <a:ext uri="{FF2B5EF4-FFF2-40B4-BE49-F238E27FC236}">
                <a16:creationId xmlns:a16="http://schemas.microsoft.com/office/drawing/2014/main" id="{5A80D927-8F87-58B4-47B1-AE831BEC8095}"/>
              </a:ext>
            </a:extLst>
          </p:cNvPr>
          <p:cNvPicPr>
            <a:picLocks noChangeAspect="1"/>
          </p:cNvPicPr>
          <p:nvPr/>
        </p:nvPicPr>
        <p:blipFill>
          <a:blip r:embed="rId4"/>
          <a:stretch>
            <a:fillRect/>
          </a:stretch>
        </p:blipFill>
        <p:spPr>
          <a:xfrm>
            <a:off x="6620483" y="1421295"/>
            <a:ext cx="4504717" cy="4488743"/>
          </a:xfrm>
          <a:prstGeom prst="rect">
            <a:avLst/>
          </a:prstGeom>
        </p:spPr>
      </p:pic>
    </p:spTree>
    <p:extLst>
      <p:ext uri="{BB962C8B-B14F-4D97-AF65-F5344CB8AC3E}">
        <p14:creationId xmlns:p14="http://schemas.microsoft.com/office/powerpoint/2010/main" val="428548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EC30-0F4D-4CC4-0CDD-77757BBCE604}"/>
              </a:ext>
            </a:extLst>
          </p:cNvPr>
          <p:cNvSpPr>
            <a:spLocks noGrp="1"/>
          </p:cNvSpPr>
          <p:nvPr>
            <p:ph type="title"/>
          </p:nvPr>
        </p:nvSpPr>
        <p:spPr>
          <a:xfrm>
            <a:off x="609601" y="795528"/>
            <a:ext cx="10174514" cy="647700"/>
          </a:xfrm>
        </p:spPr>
        <p:txBody>
          <a:bodyPr/>
          <a:lstStyle/>
          <a:p>
            <a:r>
              <a:rPr lang="en-US"/>
              <a:t>Discussion Session Components </a:t>
            </a:r>
            <a:endParaRPr lang="en-US" dirty="0"/>
          </a:p>
        </p:txBody>
      </p:sp>
      <p:sp>
        <p:nvSpPr>
          <p:cNvPr id="3" name="Slide Number Placeholder 2">
            <a:extLst>
              <a:ext uri="{FF2B5EF4-FFF2-40B4-BE49-F238E27FC236}">
                <a16:creationId xmlns:a16="http://schemas.microsoft.com/office/drawing/2014/main" id="{DE41F2CA-6619-3FCB-3746-AADE40C88337}"/>
              </a:ext>
            </a:extLst>
          </p:cNvPr>
          <p:cNvSpPr>
            <a:spLocks noGrp="1"/>
          </p:cNvSpPr>
          <p:nvPr>
            <p:ph type="sldNum" sz="quarter" idx="11"/>
          </p:nvPr>
        </p:nvSpPr>
        <p:spPr>
          <a:xfrm>
            <a:off x="11125200" y="640080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557F5-C807-6C4C-A9D5-F8000D407BA5}" type="slidenum">
              <a:rPr kumimoji="0" 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4BF6F423-E054-4278-CFB7-AE4CB07C0DDB}"/>
              </a:ext>
            </a:extLst>
          </p:cNvPr>
          <p:cNvSpPr>
            <a:spLocks noGrp="1"/>
          </p:cNvSpPr>
          <p:nvPr>
            <p:ph sz="quarter" idx="12"/>
          </p:nvPr>
        </p:nvSpPr>
        <p:spPr>
          <a:xfrm>
            <a:off x="615950" y="1924064"/>
            <a:ext cx="10966450" cy="4572000"/>
          </a:xfrm>
        </p:spPr>
        <p:txBody>
          <a:bodyPr>
            <a:normAutofit/>
          </a:bodyPr>
          <a:lstStyle/>
          <a:p>
            <a:pPr>
              <a:lnSpc>
                <a:spcPct val="100000"/>
              </a:lnSpc>
              <a:spcBef>
                <a:spcPts val="0"/>
              </a:spcBef>
              <a:spcAft>
                <a:spcPts val="300"/>
              </a:spcAft>
            </a:pPr>
            <a:r>
              <a:rPr lang="en-US" sz="1600" dirty="0"/>
              <a:t>Kick-Off</a:t>
            </a:r>
          </a:p>
          <a:p>
            <a:pPr>
              <a:lnSpc>
                <a:spcPct val="100000"/>
              </a:lnSpc>
              <a:spcBef>
                <a:spcPts val="0"/>
              </a:spcBef>
              <a:spcAft>
                <a:spcPts val="300"/>
              </a:spcAft>
            </a:pPr>
            <a:r>
              <a:rPr lang="en-US" sz="1600" dirty="0"/>
              <a:t>Session 1 – </a:t>
            </a:r>
            <a:r>
              <a:rPr lang="en-US" sz="1600" dirty="0">
                <a:highlight>
                  <a:srgbClr val="FFFF00"/>
                </a:highlight>
              </a:rPr>
              <a:t>(date)</a:t>
            </a:r>
          </a:p>
          <a:p>
            <a:pPr lvl="1"/>
            <a:r>
              <a:rPr lang="en-US" sz="1600" dirty="0"/>
              <a:t>Connect to Understand</a:t>
            </a:r>
          </a:p>
          <a:p>
            <a:r>
              <a:rPr lang="en-US" sz="1600" dirty="0"/>
              <a:t>Session 2 – </a:t>
            </a:r>
            <a:r>
              <a:rPr lang="en-US" sz="1600" dirty="0">
                <a:highlight>
                  <a:srgbClr val="FFFF00"/>
                </a:highlight>
              </a:rPr>
              <a:t>(date)</a:t>
            </a:r>
          </a:p>
          <a:p>
            <a:pPr lvl="1"/>
            <a:r>
              <a:rPr lang="en-US" sz="1600" dirty="0"/>
              <a:t>Create Opportunity</a:t>
            </a:r>
          </a:p>
          <a:p>
            <a:r>
              <a:rPr lang="en-US" sz="1600" dirty="0"/>
              <a:t>Session 3 – </a:t>
            </a:r>
            <a:r>
              <a:rPr lang="en-US" sz="1600" dirty="0">
                <a:highlight>
                  <a:srgbClr val="FFFF00"/>
                </a:highlight>
              </a:rPr>
              <a:t>(date)</a:t>
            </a:r>
          </a:p>
          <a:p>
            <a:pPr lvl="1"/>
            <a:r>
              <a:rPr lang="en-US" sz="1600" dirty="0"/>
              <a:t>Cultivate Team Inclusion</a:t>
            </a:r>
          </a:p>
        </p:txBody>
      </p:sp>
    </p:spTree>
    <p:extLst>
      <p:ext uri="{BB962C8B-B14F-4D97-AF65-F5344CB8AC3E}">
        <p14:creationId xmlns:p14="http://schemas.microsoft.com/office/powerpoint/2010/main" val="268076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63FC57A9-4A47-35D7-D595-76C073CC7ACE}"/>
              </a:ext>
            </a:extLst>
          </p:cNvPr>
          <p:cNvSpPr/>
          <p:nvPr/>
        </p:nvSpPr>
        <p:spPr>
          <a:xfrm rot="16200000">
            <a:off x="7143460" y="1144996"/>
            <a:ext cx="4238823"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20</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Inclusive Behavior Statement</a:t>
            </a: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type="body" sz="quarter" idx="12"/>
          </p:nvPr>
        </p:nvSpPr>
        <p:spPr>
          <a:xfrm>
            <a:off x="621032" y="2674192"/>
            <a:ext cx="5353050" cy="3046383"/>
          </a:xfrm>
        </p:spPr>
        <p:txBody>
          <a:bodyPr>
            <a:normAutofit/>
          </a:bodyPr>
          <a:lstStyle/>
          <a:p>
            <a:r>
              <a:rPr lang="en-US" dirty="0"/>
              <a:t>Inclusive Behavior Statement</a:t>
            </a:r>
          </a:p>
          <a:p>
            <a:pPr marL="285750" indent="-285750">
              <a:buFont typeface="Arial" panose="020B0604020202020204" pitchFamily="34" charset="0"/>
              <a:buChar char="•"/>
            </a:pPr>
            <a:r>
              <a:rPr lang="en-US" b="0" dirty="0">
                <a:solidFill>
                  <a:schemeClr val="tx1"/>
                </a:solidFill>
              </a:rPr>
              <a:t>Does it include a behavior – something you can see someone do or hear someone say?</a:t>
            </a:r>
          </a:p>
          <a:p>
            <a:pPr marL="285750" indent="-285750">
              <a:buFont typeface="Arial" panose="020B0604020202020204" pitchFamily="34" charset="0"/>
              <a:buChar char="•"/>
            </a:pPr>
            <a:r>
              <a:rPr lang="en-US" b="0" dirty="0">
                <a:solidFill>
                  <a:schemeClr val="tx1"/>
                </a:solidFill>
              </a:rPr>
              <a:t>Does it include a specific prompt – a situation or circumstance that prompts the team to do it?</a:t>
            </a:r>
          </a:p>
          <a:p>
            <a:pPr marL="285750" indent="-285750">
              <a:buFont typeface="Arial" panose="020B0604020202020204" pitchFamily="34" charset="0"/>
              <a:buChar char="•"/>
            </a:pPr>
            <a:r>
              <a:rPr lang="en-US" b="0" dirty="0">
                <a:solidFill>
                  <a:schemeClr val="tx1"/>
                </a:solidFill>
              </a:rPr>
              <a:t>Does it address the identified problem with inclusion?</a:t>
            </a:r>
          </a:p>
        </p:txBody>
      </p:sp>
      <p:sp>
        <p:nvSpPr>
          <p:cNvPr id="16" name="Text Placeholder 15">
            <a:extLst>
              <a:ext uri="{FF2B5EF4-FFF2-40B4-BE49-F238E27FC236}">
                <a16:creationId xmlns:a16="http://schemas.microsoft.com/office/drawing/2014/main" id="{9E11B267-407C-77B5-8819-2AAC1E0E3167}"/>
              </a:ext>
            </a:extLst>
          </p:cNvPr>
          <p:cNvSpPr>
            <a:spLocks noGrp="1"/>
          </p:cNvSpPr>
          <p:nvPr>
            <p:ph type="body" sz="quarter" idx="14"/>
          </p:nvPr>
        </p:nvSpPr>
        <p:spPr>
          <a:xfrm>
            <a:off x="6604000" y="2674192"/>
            <a:ext cx="4968242" cy="3046383"/>
          </a:xfrm>
        </p:spPr>
        <p:txBody>
          <a:bodyPr>
            <a:normAutofit fontScale="92500" lnSpcReduction="20000"/>
          </a:bodyPr>
          <a:lstStyle/>
          <a:p>
            <a:pPr lvl="0"/>
            <a:r>
              <a:rPr lang="en-US" noProof="0" dirty="0"/>
              <a:t>Individual Exercise </a:t>
            </a:r>
          </a:p>
          <a:p>
            <a:pPr lvl="1"/>
            <a:r>
              <a:rPr lang="en-US" noProof="0" dirty="0"/>
              <a:t>(5 minutes) </a:t>
            </a:r>
          </a:p>
          <a:p>
            <a:pPr lvl="1"/>
            <a:r>
              <a:rPr lang="en-US" noProof="0" dirty="0"/>
              <a:t>Take the next minute to identify an inclusion problem your team may be facing</a:t>
            </a:r>
          </a:p>
          <a:p>
            <a:pPr lvl="1"/>
            <a:endParaRPr lang="en-US" noProof="0" dirty="0"/>
          </a:p>
          <a:p>
            <a:pPr lvl="1"/>
            <a:r>
              <a:rPr lang="en-US" noProof="0" dirty="0"/>
              <a:t>Write an inclusive behavior statement that includes a specific “when” and “what” to address this problem</a:t>
            </a:r>
          </a:p>
          <a:p>
            <a:pPr lvl="0"/>
            <a:endParaRPr lang="en-US" noProof="0" dirty="0"/>
          </a:p>
          <a:p>
            <a:pPr lvl="0"/>
            <a:endParaRPr lang="en-US" noProof="0" dirty="0"/>
          </a:p>
          <a:p>
            <a:pPr lvl="0"/>
            <a:r>
              <a:rPr lang="en-US" noProof="0" dirty="0"/>
              <a:t>Breakout Groups of 3 </a:t>
            </a:r>
          </a:p>
          <a:p>
            <a:pPr lvl="0"/>
            <a:r>
              <a:rPr lang="en-US" noProof="0" dirty="0">
                <a:solidFill>
                  <a:schemeClr val="accent1">
                    <a:lumMod val="75000"/>
                  </a:schemeClr>
                </a:solidFill>
              </a:rPr>
              <a:t>Discussion Questions - (15 minutes)</a:t>
            </a:r>
          </a:p>
          <a:p>
            <a:pPr lvl="2"/>
            <a:r>
              <a:rPr lang="en-US" noProof="0" dirty="0"/>
              <a:t>Each person shares their inclusive behavior statement</a:t>
            </a:r>
          </a:p>
          <a:p>
            <a:pPr lvl="2"/>
            <a:r>
              <a:rPr lang="en-US" noProof="0" dirty="0"/>
              <a:t>While one person is sharing the others should be listening and offering feedback using the questions to the left</a:t>
            </a:r>
          </a:p>
          <a:p>
            <a:endParaRPr lang="en-US" dirty="0"/>
          </a:p>
        </p:txBody>
      </p:sp>
      <p:pic>
        <p:nvPicPr>
          <p:cNvPr id="7" name="Picture 6">
            <a:extLst>
              <a:ext uri="{FF2B5EF4-FFF2-40B4-BE49-F238E27FC236}">
                <a16:creationId xmlns:a16="http://schemas.microsoft.com/office/drawing/2014/main" id="{BEDC3C45-54FB-9F92-A12E-6B5EFCCCBFC6}"/>
              </a:ext>
            </a:extLst>
          </p:cNvPr>
          <p:cNvPicPr>
            <a:picLocks noChangeAspect="1"/>
          </p:cNvPicPr>
          <p:nvPr/>
        </p:nvPicPr>
        <p:blipFill>
          <a:blip r:embed="rId3"/>
          <a:stretch>
            <a:fillRect/>
          </a:stretch>
        </p:blipFill>
        <p:spPr>
          <a:xfrm>
            <a:off x="6661078" y="2175015"/>
            <a:ext cx="381000" cy="381000"/>
          </a:xfrm>
          <a:prstGeom prst="rect">
            <a:avLst/>
          </a:prstGeom>
        </p:spPr>
      </p:pic>
      <p:pic>
        <p:nvPicPr>
          <p:cNvPr id="10" name="Content Placeholder 5">
            <a:extLst>
              <a:ext uri="{FF2B5EF4-FFF2-40B4-BE49-F238E27FC236}">
                <a16:creationId xmlns:a16="http://schemas.microsoft.com/office/drawing/2014/main" id="{13AB1A25-D022-8468-B528-6A1E820B297D}"/>
              </a:ext>
            </a:extLst>
          </p:cNvPr>
          <p:cNvPicPr>
            <a:picLocks noChangeAspect="1"/>
          </p:cNvPicPr>
          <p:nvPr/>
        </p:nvPicPr>
        <p:blipFill rotWithShape="1">
          <a:blip r:embed="rId4"/>
          <a:srcRect l="12714" t="12409" r="3482" b="5018"/>
          <a:stretch/>
        </p:blipFill>
        <p:spPr>
          <a:xfrm>
            <a:off x="609600" y="2135686"/>
            <a:ext cx="498598" cy="498598"/>
          </a:xfrm>
          <a:prstGeom prst="rect">
            <a:avLst/>
          </a:prstGeom>
        </p:spPr>
      </p:pic>
      <p:pic>
        <p:nvPicPr>
          <p:cNvPr id="6" name="Picture 5">
            <a:extLst>
              <a:ext uri="{FF2B5EF4-FFF2-40B4-BE49-F238E27FC236}">
                <a16:creationId xmlns:a16="http://schemas.microsoft.com/office/drawing/2014/main" id="{79F57E8B-7A67-F3AF-6E4B-AC54DB4E69AD}"/>
              </a:ext>
            </a:extLst>
          </p:cNvPr>
          <p:cNvPicPr>
            <a:picLocks noChangeAspect="1"/>
          </p:cNvPicPr>
          <p:nvPr/>
        </p:nvPicPr>
        <p:blipFill>
          <a:blip r:embed="rId5"/>
          <a:stretch>
            <a:fillRect/>
          </a:stretch>
        </p:blipFill>
        <p:spPr>
          <a:xfrm>
            <a:off x="609600" y="4610149"/>
            <a:ext cx="5343701" cy="1315231"/>
          </a:xfrm>
          <a:prstGeom prst="rect">
            <a:avLst/>
          </a:prstGeom>
        </p:spPr>
      </p:pic>
    </p:spTree>
    <p:extLst>
      <p:ext uri="{BB962C8B-B14F-4D97-AF65-F5344CB8AC3E}">
        <p14:creationId xmlns:p14="http://schemas.microsoft.com/office/powerpoint/2010/main" val="211330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 calcmode="lin" valueType="num">
                                      <p:cBhvr additive="base">
                                        <p:cTn id="1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 calcmode="lin" valueType="num">
                                      <p:cBhvr additive="base">
                                        <p:cTn id="19"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anim calcmode="lin" valueType="num">
                                      <p:cBhvr additive="base">
                                        <p:cTn id="25" dur="500" fill="hold"/>
                                        <p:tgtEl>
                                          <p:spTgt spid="1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anim calcmode="lin" valueType="num">
                                      <p:cBhvr additive="base">
                                        <p:cTn id="29"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xEl>
                                              <p:pRg st="9" end="9"/>
                                            </p:txEl>
                                          </p:spTgt>
                                        </p:tgtEl>
                                        <p:attrNameLst>
                                          <p:attrName>style.visibility</p:attrName>
                                        </p:attrNameLst>
                                      </p:cBhvr>
                                      <p:to>
                                        <p:strVal val="visible"/>
                                      </p:to>
                                    </p:set>
                                    <p:anim calcmode="lin" valueType="num">
                                      <p:cBhvr additive="base">
                                        <p:cTn id="33" dur="500" fill="hold"/>
                                        <p:tgtEl>
                                          <p:spTgt spid="16">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
                                            <p:txEl>
                                              <p:pRg st="10" end="10"/>
                                            </p:txEl>
                                          </p:spTgt>
                                        </p:tgtEl>
                                        <p:attrNameLst>
                                          <p:attrName>style.visibility</p:attrName>
                                        </p:attrNameLst>
                                      </p:cBhvr>
                                      <p:to>
                                        <p:strVal val="visible"/>
                                      </p:to>
                                    </p:set>
                                    <p:anim calcmode="lin" valueType="num">
                                      <p:cBhvr additive="base">
                                        <p:cTn id="37"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12"/>
          </p:nvPr>
        </p:nvSpPr>
        <p:spPr>
          <a:xfrm>
            <a:off x="11125200" y="640080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34236-61EB-498D-B91C-BE3619E4B336}" type="slidenum">
              <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5" name="Text Placeholder 4">
            <a:extLst>
              <a:ext uri="{FF2B5EF4-FFF2-40B4-BE49-F238E27FC236}">
                <a16:creationId xmlns:a16="http://schemas.microsoft.com/office/drawing/2014/main" id="{96989471-6A46-A6E0-77FA-737118A9F38E}"/>
              </a:ext>
            </a:extLst>
          </p:cNvPr>
          <p:cNvSpPr>
            <a:spLocks noGrp="1"/>
          </p:cNvSpPr>
          <p:nvPr>
            <p:ph type="body" sz="quarter" idx="14"/>
          </p:nvPr>
        </p:nvSpPr>
        <p:spPr>
          <a:xfrm>
            <a:off x="620805" y="2582333"/>
            <a:ext cx="5236136" cy="1266513"/>
          </a:xfrm>
        </p:spPr>
        <p:txBody>
          <a:bodyPr/>
          <a:lstStyle/>
          <a:p>
            <a:r>
              <a:rPr lang="en-US" dirty="0"/>
              <a:t>Celebrate! </a:t>
            </a:r>
          </a:p>
        </p:txBody>
      </p:sp>
      <p:pic>
        <p:nvPicPr>
          <p:cNvPr id="3" name="Picture Placeholder 9" descr="A diagram of different colored circles&#10;&#10;Description automatically generated">
            <a:extLst>
              <a:ext uri="{FF2B5EF4-FFF2-40B4-BE49-F238E27FC236}">
                <a16:creationId xmlns:a16="http://schemas.microsoft.com/office/drawing/2014/main" id="{DA9C8AA4-C464-0C85-3CC1-633B6DA5999B}"/>
              </a:ext>
            </a:extLst>
          </p:cNvPr>
          <p:cNvPicPr>
            <a:picLocks noGrp="1"/>
          </p:cNvPicPr>
          <p:nvPr>
            <p:ph type="pic" sz="quarter" idx="15"/>
          </p:nvPr>
        </p:nvPicPr>
        <p:blipFill rotWithShape="1">
          <a:blip r:embed="rId3"/>
          <a:srcRect l="-596" r="-596"/>
          <a:stretch/>
        </p:blipFill>
        <p:spPr>
          <a:xfrm>
            <a:off x="6123348" y="457245"/>
            <a:ext cx="5872311" cy="5870448"/>
          </a:xfrm>
        </p:spPr>
      </p:pic>
    </p:spTree>
    <p:extLst>
      <p:ext uri="{BB962C8B-B14F-4D97-AF65-F5344CB8AC3E}">
        <p14:creationId xmlns:p14="http://schemas.microsoft.com/office/powerpoint/2010/main" val="2187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12"/>
          </p:nvPr>
        </p:nvSpPr>
        <p:spPr>
          <a:xfrm>
            <a:off x="11125200" y="6400800"/>
            <a:ext cx="457200" cy="365125"/>
          </a:xfrm>
        </p:spPr>
        <p:txBody>
          <a:bodyPr/>
          <a:lstStyle/>
          <a:p>
            <a:pPr lvl="0"/>
            <a:fld id="{FB434236-61EB-498D-B91C-BE3619E4B336}" type="slidenum">
              <a:rPr lang="en-US" noProof="0" smtClean="0">
                <a:sym typeface="Arial"/>
              </a:rPr>
              <a:pPr lvl="0"/>
              <a:t>3</a:t>
            </a:fld>
            <a:endParaRPr lang="en-US" noProof="0">
              <a:sym typeface="Arial"/>
            </a:endParaRPr>
          </a:p>
        </p:txBody>
      </p:sp>
      <p:sp>
        <p:nvSpPr>
          <p:cNvPr id="4" name="Text Placeholder 3">
            <a:extLst>
              <a:ext uri="{FF2B5EF4-FFF2-40B4-BE49-F238E27FC236}">
                <a16:creationId xmlns:a16="http://schemas.microsoft.com/office/drawing/2014/main" id="{B6BE0E99-E476-D16F-1432-B7F81EA7CD11}"/>
              </a:ext>
            </a:extLst>
          </p:cNvPr>
          <p:cNvSpPr>
            <a:spLocks noGrp="1"/>
          </p:cNvSpPr>
          <p:nvPr>
            <p:ph type="body" sz="quarter" idx="13"/>
          </p:nvPr>
        </p:nvSpPr>
        <p:spPr>
          <a:xfrm>
            <a:off x="620805" y="1363133"/>
            <a:ext cx="4937312" cy="358091"/>
          </a:xfrm>
        </p:spPr>
        <p:txBody>
          <a:bodyPr/>
          <a:lstStyle/>
          <a:p>
            <a:r>
              <a:rPr lang="en-US" dirty="0"/>
              <a:t>Inclusive Leadership</a:t>
            </a:r>
          </a:p>
        </p:txBody>
      </p:sp>
      <p:sp>
        <p:nvSpPr>
          <p:cNvPr id="5" name="Text Placeholder 4">
            <a:extLst>
              <a:ext uri="{FF2B5EF4-FFF2-40B4-BE49-F238E27FC236}">
                <a16:creationId xmlns:a16="http://schemas.microsoft.com/office/drawing/2014/main" id="{F64B6E31-F1AA-0598-0708-9D4F5ECDBAB5}"/>
              </a:ext>
            </a:extLst>
          </p:cNvPr>
          <p:cNvSpPr>
            <a:spLocks noGrp="1"/>
          </p:cNvSpPr>
          <p:nvPr>
            <p:ph type="body" sz="quarter" idx="14"/>
          </p:nvPr>
        </p:nvSpPr>
        <p:spPr>
          <a:xfrm>
            <a:off x="620805" y="2582333"/>
            <a:ext cx="5236136" cy="1266513"/>
          </a:xfrm>
        </p:spPr>
        <p:txBody>
          <a:bodyPr/>
          <a:lstStyle/>
          <a:p>
            <a:r>
              <a:rPr lang="en-US"/>
              <a:t>Kickoff</a:t>
            </a:r>
            <a:endParaRPr lang="en-US" dirty="0"/>
          </a:p>
        </p:txBody>
      </p:sp>
      <p:sp>
        <p:nvSpPr>
          <p:cNvPr id="12" name="Picture Placeholder 11">
            <a:extLst>
              <a:ext uri="{FF2B5EF4-FFF2-40B4-BE49-F238E27FC236}">
                <a16:creationId xmlns:a16="http://schemas.microsoft.com/office/drawing/2014/main" id="{F6CDC5BB-527D-06FA-7595-E60B9A8095C0}"/>
              </a:ext>
            </a:extLst>
          </p:cNvPr>
          <p:cNvSpPr>
            <a:spLocks noGrp="1"/>
          </p:cNvSpPr>
          <p:nvPr>
            <p:ph type="pic" sz="quarter" idx="15"/>
          </p:nvPr>
        </p:nvSpPr>
        <p:spPr/>
        <p:txBody>
          <a:bodyPr/>
          <a:lstStyle/>
          <a:p>
            <a:endParaRPr lang="en-US"/>
          </a:p>
        </p:txBody>
      </p:sp>
      <p:pic>
        <p:nvPicPr>
          <p:cNvPr id="13" name="Picture Placeholder 9" descr="A diagram of different colored circles&#10;&#10;Description automatically generated">
            <a:extLst>
              <a:ext uri="{FF2B5EF4-FFF2-40B4-BE49-F238E27FC236}">
                <a16:creationId xmlns:a16="http://schemas.microsoft.com/office/drawing/2014/main" id="{A6BABD27-11C1-A1F7-1B30-C457C03517B9}"/>
              </a:ext>
            </a:extLst>
          </p:cNvPr>
          <p:cNvPicPr>
            <a:picLocks/>
          </p:cNvPicPr>
          <p:nvPr/>
        </p:nvPicPr>
        <p:blipFill rotWithShape="1">
          <a:blip r:embed="rId3"/>
          <a:srcRect l="-596" r="-596"/>
          <a:stretch/>
        </p:blipFill>
        <p:spPr>
          <a:xfrm>
            <a:off x="6123348" y="457245"/>
            <a:ext cx="5872311" cy="5870448"/>
          </a:xfrm>
          <a:prstGeom prst="rect">
            <a:avLst/>
          </a:prstGeom>
        </p:spPr>
      </p:pic>
    </p:spTree>
    <p:extLst>
      <p:ext uri="{BB962C8B-B14F-4D97-AF65-F5344CB8AC3E}">
        <p14:creationId xmlns:p14="http://schemas.microsoft.com/office/powerpoint/2010/main" val="111382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EDEED1-8AF9-9B45-1E65-640B3A8BD3B2}"/>
              </a:ext>
            </a:extLst>
          </p:cNvPr>
          <p:cNvSpPr>
            <a:spLocks noGrp="1"/>
          </p:cNvSpPr>
          <p:nvPr>
            <p:ph idx="1"/>
          </p:nvPr>
        </p:nvSpPr>
        <p:spPr>
          <a:xfrm>
            <a:off x="609599" y="1851455"/>
            <a:ext cx="7151650" cy="2865511"/>
          </a:xfrm>
        </p:spPr>
        <p:txBody>
          <a:bodyPr/>
          <a:lstStyle/>
          <a:p>
            <a:r>
              <a:rPr lang="en-US" dirty="0"/>
              <a:t>Include the main purpose for the session, how will these skills improve their work and the business, what are your goals for the course and how will you measure success.  Share any information on how these skills and their work contributes to the larger organizational goals. </a:t>
            </a:r>
          </a:p>
        </p:txBody>
      </p:sp>
      <p:sp>
        <p:nvSpPr>
          <p:cNvPr id="3" name="Slide Number Placeholder 2">
            <a:extLst>
              <a:ext uri="{FF2B5EF4-FFF2-40B4-BE49-F238E27FC236}">
                <a16:creationId xmlns:a16="http://schemas.microsoft.com/office/drawing/2014/main" id="{03D7938E-69E7-A7CC-A430-434254D97338}"/>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4</a:t>
            </a:fld>
            <a:endParaRPr lang="en-US" noProof="0"/>
          </a:p>
        </p:txBody>
      </p:sp>
      <p:sp>
        <p:nvSpPr>
          <p:cNvPr id="4" name="Title 3">
            <a:extLst>
              <a:ext uri="{FF2B5EF4-FFF2-40B4-BE49-F238E27FC236}">
                <a16:creationId xmlns:a16="http://schemas.microsoft.com/office/drawing/2014/main" id="{6221BE31-61A2-817C-3359-2E2DC6F1D514}"/>
              </a:ext>
            </a:extLst>
          </p:cNvPr>
          <p:cNvSpPr>
            <a:spLocks noGrp="1"/>
          </p:cNvSpPr>
          <p:nvPr>
            <p:ph type="title"/>
          </p:nvPr>
        </p:nvSpPr>
        <p:spPr>
          <a:xfrm>
            <a:off x="609600" y="795528"/>
            <a:ext cx="10972800" cy="498598"/>
          </a:xfrm>
        </p:spPr>
        <p:txBody>
          <a:bodyPr/>
          <a:lstStyle/>
          <a:p>
            <a:r>
              <a:rPr lang="en-US" dirty="0"/>
              <a:t>Purpose</a:t>
            </a:r>
          </a:p>
        </p:txBody>
      </p:sp>
    </p:spTree>
    <p:extLst>
      <p:ext uri="{BB962C8B-B14F-4D97-AF65-F5344CB8AC3E}">
        <p14:creationId xmlns:p14="http://schemas.microsoft.com/office/powerpoint/2010/main" val="352140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54" name="Google Shape;1854;p70"/>
          <p:cNvSpPr txBox="1">
            <a:spLocks noGrp="1"/>
          </p:cNvSpPr>
          <p:nvPr>
            <p:ph type="title"/>
          </p:nvPr>
        </p:nvSpPr>
        <p:spPr/>
        <p:txBody>
          <a:bodyPr>
            <a:noAutofit/>
          </a:bodyPr>
          <a:lstStyle/>
          <a:p>
            <a:r>
              <a:rPr lang="en-US" sz="2300" dirty="0"/>
              <a:t>Inclusive Leadership: Practical Ways to Cultivate Inclusion &amp; Build a Better Team</a:t>
            </a:r>
            <a:r>
              <a:rPr lang="en-US" sz="2300" baseline="30000" dirty="0"/>
              <a:t>™</a:t>
            </a:r>
            <a:r>
              <a:rPr lang="en-US" sz="2300" dirty="0"/>
              <a:t> </a:t>
            </a:r>
            <a:endParaRPr lang="en-US" sz="2300" baseline="30000" dirty="0">
              <a:sym typeface="Times"/>
            </a:endParaRPr>
          </a:p>
        </p:txBody>
      </p:sp>
      <p:sp>
        <p:nvSpPr>
          <p:cNvPr id="3" name="Text Placeholder 2">
            <a:extLst>
              <a:ext uri="{FF2B5EF4-FFF2-40B4-BE49-F238E27FC236}">
                <a16:creationId xmlns:a16="http://schemas.microsoft.com/office/drawing/2014/main" id="{7646C73E-0C87-8BB0-33D2-803C4588F201}"/>
              </a:ext>
            </a:extLst>
          </p:cNvPr>
          <p:cNvSpPr>
            <a:spLocks noGrp="1"/>
          </p:cNvSpPr>
          <p:nvPr>
            <p:ph type="body" sz="quarter" idx="18"/>
          </p:nvPr>
        </p:nvSpPr>
        <p:spPr/>
        <p:txBody>
          <a:bodyPr/>
          <a:lstStyle/>
          <a:p>
            <a:pPr>
              <a:spcAft>
                <a:spcPts val="0"/>
              </a:spcAft>
            </a:pPr>
            <a:r>
              <a:rPr lang="en-US" dirty="0"/>
              <a:t>Connect to understand every team member by choosing curiosity to learn their unique interests, skills, and vision for their future.</a:t>
            </a:r>
          </a:p>
          <a:p>
            <a:pPr>
              <a:spcAft>
                <a:spcPts val="0"/>
              </a:spcAft>
            </a:pPr>
            <a:r>
              <a:rPr lang="en-US" dirty="0"/>
              <a:t>Create opportunity by looking for potential in every team member, addressing any barriers to success, and advocating for them along the way. </a:t>
            </a:r>
          </a:p>
          <a:p>
            <a:pPr>
              <a:spcAft>
                <a:spcPts val="0"/>
              </a:spcAft>
            </a:pPr>
            <a:r>
              <a:rPr lang="en-US" dirty="0"/>
              <a:t>Cultivate team inclusion by engaging the team to define specific behaviors that will shape and sustain a culture of belonging.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8" name="Text Placeholder 27">
            <a:extLst>
              <a:ext uri="{FF2B5EF4-FFF2-40B4-BE49-F238E27FC236}">
                <a16:creationId xmlns:a16="http://schemas.microsoft.com/office/drawing/2014/main" id="{FE6572AA-50E1-6C5D-85AB-B4923F8A56D9}"/>
              </a:ext>
            </a:extLst>
          </p:cNvPr>
          <p:cNvSpPr>
            <a:spLocks noGrp="1"/>
          </p:cNvSpPr>
          <p:nvPr>
            <p:ph type="body" sz="quarter" idx="19"/>
          </p:nvPr>
        </p:nvSpPr>
        <p:spPr>
          <a:xfrm>
            <a:off x="796106" y="2128367"/>
            <a:ext cx="2531258" cy="381000"/>
          </a:xfrm>
        </p:spPr>
        <p:txBody>
          <a:bodyPr/>
          <a:lstStyle/>
          <a:p>
            <a:r>
              <a:rPr lang="en-US" dirty="0"/>
              <a:t>Outcomes</a:t>
            </a:r>
          </a:p>
        </p:txBody>
      </p:sp>
      <p:sp>
        <p:nvSpPr>
          <p:cNvPr id="6" name="Text Placeholder 5">
            <a:extLst>
              <a:ext uri="{FF2B5EF4-FFF2-40B4-BE49-F238E27FC236}">
                <a16:creationId xmlns:a16="http://schemas.microsoft.com/office/drawing/2014/main" id="{29C1892B-88C8-0520-9CF4-F1676896FDB8}"/>
              </a:ext>
            </a:extLst>
          </p:cNvPr>
          <p:cNvSpPr>
            <a:spLocks noGrp="1"/>
          </p:cNvSpPr>
          <p:nvPr>
            <p:ph type="body" sz="quarter" idx="21"/>
          </p:nvPr>
        </p:nvSpPr>
        <p:spPr/>
        <p:txBody>
          <a:bodyPr/>
          <a:lstStyle/>
          <a:p>
            <a:r>
              <a:rPr lang="en-US" sz="1200" dirty="0">
                <a:solidFill>
                  <a:srgbClr val="143746"/>
                </a:solidFill>
                <a:highlight>
                  <a:srgbClr val="FFFF00"/>
                </a:highlight>
              </a:rPr>
              <a:t>DATE RANGE 6 WEEKS</a:t>
            </a:r>
          </a:p>
          <a:p>
            <a:pPr marL="228594" indent="-228594">
              <a:buFont typeface="Arial" panose="020B0604020202020204" pitchFamily="34" charset="0"/>
              <a:buChar char="•"/>
            </a:pPr>
            <a:r>
              <a:rPr lang="en-US" sz="1200" dirty="0">
                <a:solidFill>
                  <a:srgbClr val="143746"/>
                </a:solidFill>
              </a:rPr>
              <a:t>Weekly Automated assignments: 30-minutes</a:t>
            </a:r>
          </a:p>
          <a:p>
            <a:pPr marL="228594" indent="-228594">
              <a:buFont typeface="Arial" panose="020B0604020202020204" pitchFamily="34" charset="0"/>
              <a:buChar char="•"/>
            </a:pPr>
            <a:r>
              <a:rPr lang="en-US" sz="1200" dirty="0">
                <a:solidFill>
                  <a:srgbClr val="143746"/>
                </a:solidFill>
              </a:rPr>
              <a:t>Bi-weekly live debrief sessions: 45-minues </a:t>
            </a:r>
          </a:p>
          <a:p>
            <a:endParaRPr lang="en-US" dirty="0"/>
          </a:p>
        </p:txBody>
      </p:sp>
      <p:sp>
        <p:nvSpPr>
          <p:cNvPr id="30" name="Text Placeholder 29">
            <a:extLst>
              <a:ext uri="{FF2B5EF4-FFF2-40B4-BE49-F238E27FC236}">
                <a16:creationId xmlns:a16="http://schemas.microsoft.com/office/drawing/2014/main" id="{D56E6E78-A710-5622-384D-0D5014DF01C5}"/>
              </a:ext>
            </a:extLst>
          </p:cNvPr>
          <p:cNvSpPr>
            <a:spLocks noGrp="1"/>
          </p:cNvSpPr>
          <p:nvPr>
            <p:ph type="body" sz="quarter" idx="22"/>
          </p:nvPr>
        </p:nvSpPr>
        <p:spPr>
          <a:xfrm>
            <a:off x="4284108" y="2107792"/>
            <a:ext cx="2782613" cy="381000"/>
          </a:xfrm>
        </p:spPr>
        <p:txBody>
          <a:bodyPr/>
          <a:lstStyle/>
          <a:p>
            <a:r>
              <a:rPr lang="en-US" dirty="0"/>
              <a:t>Schedule &amp; Commitment</a:t>
            </a:r>
          </a:p>
        </p:txBody>
      </p:sp>
      <p:sp>
        <p:nvSpPr>
          <p:cNvPr id="32" name="Text Placeholder 31">
            <a:extLst>
              <a:ext uri="{FF2B5EF4-FFF2-40B4-BE49-F238E27FC236}">
                <a16:creationId xmlns:a16="http://schemas.microsoft.com/office/drawing/2014/main" id="{06A8A548-296A-0E63-2092-B5DA36013F0E}"/>
              </a:ext>
            </a:extLst>
          </p:cNvPr>
          <p:cNvSpPr>
            <a:spLocks noGrp="1"/>
          </p:cNvSpPr>
          <p:nvPr>
            <p:ph type="body" sz="quarter" idx="24"/>
          </p:nvPr>
        </p:nvSpPr>
        <p:spPr/>
        <p:txBody>
          <a:bodyPr/>
          <a:lstStyle/>
          <a:p>
            <a:pPr marL="0" indent="0">
              <a:buClr>
                <a:schemeClr val="accent1"/>
              </a:buClr>
              <a:buNone/>
            </a:pPr>
            <a:r>
              <a:rPr lang="en-US" dirty="0">
                <a:hlinkClick r:id="rId3"/>
              </a:rPr>
              <a:t>Inclusive Leadership</a:t>
            </a:r>
            <a:endParaRPr lang="en-US" dirty="0"/>
          </a:p>
          <a:p>
            <a:pPr>
              <a:buClr>
                <a:schemeClr val="accent1"/>
              </a:buClr>
            </a:pPr>
            <a:endParaRPr lang="en-US" dirty="0"/>
          </a:p>
          <a:p>
            <a:pPr>
              <a:buClr>
                <a:schemeClr val="accent1"/>
              </a:buClr>
            </a:pPr>
            <a:endParaRPr lang="en-US" dirty="0"/>
          </a:p>
          <a:p>
            <a:pPr>
              <a:buClr>
                <a:schemeClr val="accent1"/>
              </a:buClr>
            </a:pPr>
            <a:endParaRPr lang="en-US" dirty="0"/>
          </a:p>
          <a:p>
            <a:pPr>
              <a:buClr>
                <a:schemeClr val="accent1"/>
              </a:buClr>
            </a:pPr>
            <a:endParaRPr lang="en-US" dirty="0"/>
          </a:p>
          <a:p>
            <a:pPr>
              <a:buClr>
                <a:schemeClr val="accent1"/>
              </a:buClr>
            </a:pPr>
            <a:endParaRPr lang="en-US" dirty="0"/>
          </a:p>
        </p:txBody>
      </p:sp>
      <p:sp>
        <p:nvSpPr>
          <p:cNvPr id="33" name="Text Placeholder 32">
            <a:extLst>
              <a:ext uri="{FF2B5EF4-FFF2-40B4-BE49-F238E27FC236}">
                <a16:creationId xmlns:a16="http://schemas.microsoft.com/office/drawing/2014/main" id="{0467A4CF-392F-0398-579E-A5AF4B6E8CE0}"/>
              </a:ext>
            </a:extLst>
          </p:cNvPr>
          <p:cNvSpPr>
            <a:spLocks noGrp="1"/>
          </p:cNvSpPr>
          <p:nvPr>
            <p:ph type="body" sz="quarter" idx="25"/>
          </p:nvPr>
        </p:nvSpPr>
        <p:spPr/>
        <p:txBody>
          <a:bodyPr/>
          <a:lstStyle/>
          <a:p>
            <a:r>
              <a:rPr lang="en-US" dirty="0"/>
              <a:t>Course Link</a:t>
            </a:r>
          </a:p>
        </p:txBody>
      </p:sp>
      <p:sp>
        <p:nvSpPr>
          <p:cNvPr id="11" name="Text Placeholder 10">
            <a:extLst>
              <a:ext uri="{FF2B5EF4-FFF2-40B4-BE49-F238E27FC236}">
                <a16:creationId xmlns:a16="http://schemas.microsoft.com/office/drawing/2014/main" id="{DBA6ABBF-8C85-4949-3D85-E58149042251}"/>
              </a:ext>
            </a:extLst>
          </p:cNvPr>
          <p:cNvSpPr>
            <a:spLocks noGrp="1"/>
          </p:cNvSpPr>
          <p:nvPr>
            <p:ph type="body" sz="quarter" idx="26"/>
          </p:nvPr>
        </p:nvSpPr>
        <p:spPr/>
        <p:txBody>
          <a:bodyPr/>
          <a:lstStyle/>
          <a:p>
            <a:r>
              <a:rPr lang="en-US" i="1" dirty="0"/>
              <a:t>Inclusive Leadership: Practical Ways to Cultivate Inclusion &amp; Build a Better Team </a:t>
            </a:r>
            <a:r>
              <a:rPr lang="en-US" dirty="0"/>
              <a:t>shows leaders how to effectively prioritize inclusion and increase DEI and belonging on their teams. Leading inclusively has a profound positive impact on teams and the results achieved together.  </a:t>
            </a:r>
          </a:p>
          <a:p>
            <a:endParaRPr lang="en-US" dirty="0"/>
          </a:p>
          <a:p>
            <a:r>
              <a:rPr lang="en-US" dirty="0"/>
              <a:t>	</a:t>
            </a:r>
          </a:p>
          <a:p>
            <a:endParaRPr lang="en-US" dirty="0"/>
          </a:p>
        </p:txBody>
      </p:sp>
      <p:pic>
        <p:nvPicPr>
          <p:cNvPr id="4" name="Picture 3" descr="Diagram&#10;&#10;Description automatically generated">
            <a:extLst>
              <a:ext uri="{FF2B5EF4-FFF2-40B4-BE49-F238E27FC236}">
                <a16:creationId xmlns:a16="http://schemas.microsoft.com/office/drawing/2014/main" id="{E2B02A64-1AC0-F451-C27B-8776E3FD57D6}"/>
              </a:ext>
            </a:extLst>
          </p:cNvPr>
          <p:cNvPicPr>
            <a:picLocks noChangeAspect="1"/>
          </p:cNvPicPr>
          <p:nvPr/>
        </p:nvPicPr>
        <p:blipFill>
          <a:blip r:embed="rId4"/>
          <a:stretch>
            <a:fillRect/>
          </a:stretch>
        </p:blipFill>
        <p:spPr>
          <a:xfrm>
            <a:off x="8164130" y="2252016"/>
            <a:ext cx="3175186" cy="3211417"/>
          </a:xfrm>
          <a:prstGeom prst="rect">
            <a:avLst/>
          </a:prstGeom>
        </p:spPr>
      </p:pic>
    </p:spTree>
    <p:extLst>
      <p:ext uri="{BB962C8B-B14F-4D97-AF65-F5344CB8AC3E}">
        <p14:creationId xmlns:p14="http://schemas.microsoft.com/office/powerpoint/2010/main" val="23299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2D88CF-14D3-F434-2AFF-05E100340898}"/>
              </a:ext>
            </a:extLst>
          </p:cNvPr>
          <p:cNvSpPr>
            <a:spLocks noGrp="1"/>
          </p:cNvSpPr>
          <p:nvPr>
            <p:ph type="title"/>
          </p:nvPr>
        </p:nvSpPr>
        <p:spPr/>
        <p:txBody>
          <a:bodyPr/>
          <a:lstStyle/>
          <a:p>
            <a:r>
              <a:rPr lang="en-US"/>
              <a:t>Participant Expectations &amp; Actions </a:t>
            </a:r>
            <a:endParaRPr lang="en-US" dirty="0"/>
          </a:p>
        </p:txBody>
      </p:sp>
      <p:sp>
        <p:nvSpPr>
          <p:cNvPr id="3" name="Slide Number Placeholder 2">
            <a:extLst>
              <a:ext uri="{FF2B5EF4-FFF2-40B4-BE49-F238E27FC236}">
                <a16:creationId xmlns:a16="http://schemas.microsoft.com/office/drawing/2014/main" id="{EC21ADAB-A4C1-5531-71EA-24EB24FC73C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557F5-C807-6C4C-A9D5-F8000D407BA5}" type="slidenum">
              <a:rPr kumimoji="0" 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2ADE2AEB-DB9F-05D2-7C67-E22D1BF80C34}"/>
              </a:ext>
            </a:extLst>
          </p:cNvPr>
          <p:cNvSpPr>
            <a:spLocks noGrp="1"/>
          </p:cNvSpPr>
          <p:nvPr>
            <p:ph sz="quarter" idx="12"/>
          </p:nvPr>
        </p:nvSpPr>
        <p:spPr/>
        <p:txBody>
          <a:bodyPr/>
          <a:lstStyle/>
          <a:p>
            <a:pPr marL="457200" indent="-457200">
              <a:buClr>
                <a:schemeClr val="accent1"/>
              </a:buClr>
              <a:buFont typeface="+mj-lt"/>
              <a:buAutoNum type="arabicPeriod"/>
            </a:pPr>
            <a:r>
              <a:rPr lang="en-US" sz="1800" b="1" dirty="0"/>
              <a:t>Access</a:t>
            </a:r>
            <a:r>
              <a:rPr lang="en-US" sz="1800" dirty="0"/>
              <a:t> </a:t>
            </a:r>
            <a:r>
              <a:rPr lang="en-US" sz="1800" b="0" dirty="0"/>
              <a:t>the </a:t>
            </a:r>
            <a:r>
              <a:rPr lang="en-US" sz="1800" b="0" dirty="0">
                <a:hlinkClick r:id="rId3"/>
              </a:rPr>
              <a:t>Impact Platform </a:t>
            </a:r>
            <a:r>
              <a:rPr lang="en-US" sz="1800" b="0" dirty="0"/>
              <a:t>and save </a:t>
            </a:r>
            <a:r>
              <a:rPr lang="en-US" sz="1800" b="0" dirty="0" err="1"/>
              <a:t>url</a:t>
            </a:r>
            <a:r>
              <a:rPr lang="en-US" sz="1800" b="0" dirty="0"/>
              <a:t> in your favorites</a:t>
            </a:r>
          </a:p>
          <a:p>
            <a:pPr marL="457200" indent="-457200">
              <a:buClr>
                <a:schemeClr val="accent1"/>
              </a:buClr>
              <a:buFont typeface="+mj-lt"/>
              <a:buAutoNum type="arabicPeriod"/>
            </a:pPr>
            <a:r>
              <a:rPr lang="en-US" sz="1800" b="1" dirty="0"/>
              <a:t>Complete</a:t>
            </a:r>
            <a:r>
              <a:rPr lang="en-US" sz="1800" dirty="0"/>
              <a:t> </a:t>
            </a:r>
            <a:r>
              <a:rPr lang="en-US" sz="1800" b="0" dirty="0"/>
              <a:t>30-minutes of OnDemand content a week – tasks will be sent directly to your email and appear on your Impact Platform homepage. </a:t>
            </a:r>
          </a:p>
          <a:p>
            <a:pPr marL="457200" indent="-457200">
              <a:buClr>
                <a:schemeClr val="accent1"/>
              </a:buClr>
              <a:buFont typeface="+mj-lt"/>
              <a:buAutoNum type="arabicPeriod"/>
            </a:pPr>
            <a:r>
              <a:rPr lang="en-US" sz="1800" b="1" dirty="0"/>
              <a:t>Complete</a:t>
            </a:r>
            <a:r>
              <a:rPr lang="en-US" sz="1800" dirty="0"/>
              <a:t> </a:t>
            </a:r>
            <a:r>
              <a:rPr lang="en-US" sz="1800" b="0" dirty="0"/>
              <a:t>tools and applications challenges as directed by course</a:t>
            </a:r>
          </a:p>
          <a:p>
            <a:pPr marL="457200" indent="-457200">
              <a:buClr>
                <a:schemeClr val="accent1"/>
              </a:buClr>
              <a:buFont typeface="+mj-lt"/>
              <a:buAutoNum type="arabicPeriod"/>
            </a:pPr>
            <a:r>
              <a:rPr lang="en-US" sz="1800" b="1" dirty="0"/>
              <a:t>Stay on track </a:t>
            </a:r>
            <a:r>
              <a:rPr lang="en-US" sz="1800" b="0" dirty="0"/>
              <a:t>with the course, the platform will show your progress, you can always catch up if you fall behind! </a:t>
            </a:r>
          </a:p>
          <a:p>
            <a:pPr marL="457200" indent="-457200">
              <a:buClr>
                <a:schemeClr val="accent1"/>
              </a:buClr>
              <a:buFont typeface="+mj-lt"/>
              <a:buAutoNum type="arabicPeriod"/>
            </a:pPr>
            <a:r>
              <a:rPr lang="en-US" sz="1800" b="1" dirty="0"/>
              <a:t>Attend</a:t>
            </a:r>
            <a:r>
              <a:rPr lang="en-US" sz="1800" dirty="0"/>
              <a:t> </a:t>
            </a:r>
            <a:r>
              <a:rPr lang="en-US" sz="1800" b="0" dirty="0">
                <a:highlight>
                  <a:srgbClr val="FFFF00"/>
                </a:highlight>
              </a:rPr>
              <a:t>45-minute </a:t>
            </a:r>
            <a:r>
              <a:rPr lang="en-US" sz="1800" b="0" dirty="0"/>
              <a:t>live session every two weeks </a:t>
            </a:r>
          </a:p>
          <a:p>
            <a:pPr marL="457200" indent="-457200">
              <a:buClr>
                <a:schemeClr val="accent1"/>
              </a:buClr>
              <a:buFont typeface="+mj-lt"/>
              <a:buAutoNum type="arabicPeriod"/>
            </a:pPr>
            <a:r>
              <a:rPr lang="en-US" sz="1800" b="1" dirty="0"/>
              <a:t>Come to </a:t>
            </a:r>
            <a:r>
              <a:rPr lang="en-US" sz="1800" b="0" dirty="0"/>
              <a:t>live sessions with completed tools and application challenges </a:t>
            </a:r>
          </a:p>
          <a:p>
            <a:pPr marL="457200" indent="-457200">
              <a:buClr>
                <a:schemeClr val="accent1"/>
              </a:buClr>
              <a:buFont typeface="+mj-lt"/>
              <a:buAutoNum type="arabicPeriod"/>
            </a:pPr>
            <a:r>
              <a:rPr lang="en-US" sz="1800" b="1" dirty="0">
                <a:highlight>
                  <a:srgbClr val="FFFF00"/>
                </a:highlight>
              </a:rPr>
              <a:t>Prepare</a:t>
            </a:r>
            <a:r>
              <a:rPr lang="en-US" sz="1800" dirty="0">
                <a:highlight>
                  <a:srgbClr val="FFFF00"/>
                </a:highlight>
              </a:rPr>
              <a:t> and present </a:t>
            </a:r>
            <a:r>
              <a:rPr lang="en-US" sz="1800" b="0" dirty="0">
                <a:highlight>
                  <a:srgbClr val="FFFF00"/>
                </a:highlight>
              </a:rPr>
              <a:t>Capstone presentation (if applicable)</a:t>
            </a:r>
          </a:p>
          <a:p>
            <a:pPr marL="457200" indent="-457200">
              <a:buClr>
                <a:schemeClr val="accent1"/>
              </a:buClr>
              <a:buFont typeface="+mj-lt"/>
              <a:buAutoNum type="arabicPeriod"/>
            </a:pPr>
            <a:r>
              <a:rPr lang="en-US" sz="1800" b="1" dirty="0"/>
              <a:t>Engage</a:t>
            </a:r>
            <a:r>
              <a:rPr lang="en-US" sz="1800" dirty="0"/>
              <a:t> </a:t>
            </a:r>
            <a:r>
              <a:rPr lang="en-US" sz="1800" b="0" dirty="0"/>
              <a:t>and have fun! </a:t>
            </a:r>
          </a:p>
        </p:txBody>
      </p:sp>
    </p:spTree>
    <p:extLst>
      <p:ext uri="{BB962C8B-B14F-4D97-AF65-F5344CB8AC3E}">
        <p14:creationId xmlns:p14="http://schemas.microsoft.com/office/powerpoint/2010/main" val="317494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DEE7F-DAAB-E1CF-EF32-B435D7D4AA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557F5-C807-6C4C-A9D5-F8000D407BA5}" type="slidenum">
              <a:rPr kumimoji="0" 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4CD03681-E33E-D1F2-2E46-F215372762CF}"/>
              </a:ext>
            </a:extLst>
          </p:cNvPr>
          <p:cNvGrpSpPr/>
          <p:nvPr/>
        </p:nvGrpSpPr>
        <p:grpSpPr>
          <a:xfrm>
            <a:off x="1667631" y="2708841"/>
            <a:ext cx="8294794" cy="1757400"/>
            <a:chOff x="767676" y="3735538"/>
            <a:chExt cx="12797667" cy="1561885"/>
          </a:xfrm>
        </p:grpSpPr>
        <p:sp>
          <p:nvSpPr>
            <p:cNvPr id="22" name="Google Shape;523;p42">
              <a:extLst>
                <a:ext uri="{FF2B5EF4-FFF2-40B4-BE49-F238E27FC236}">
                  <a16:creationId xmlns:a16="http://schemas.microsoft.com/office/drawing/2014/main" id="{E3A873E6-0461-1D8B-F317-196E9CD34D43}"/>
                </a:ext>
              </a:extLst>
            </p:cNvPr>
            <p:cNvSpPr/>
            <p:nvPr userDrawn="1"/>
          </p:nvSpPr>
          <p:spPr>
            <a:xfrm>
              <a:off x="8415832" y="4550301"/>
              <a:ext cx="2085996" cy="696711"/>
            </a:xfrm>
            <a:prstGeom prst="roundRect">
              <a:avLst>
                <a:gd name="adj" fmla="val 27098"/>
              </a:avLst>
            </a:prstGeom>
            <a:solidFill>
              <a:schemeClr val="accent1">
                <a:lumMod val="20000"/>
                <a:lumOff val="8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6</a:t>
              </a:r>
            </a:p>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Reinforcement + Learning Lab</a:t>
              </a:r>
            </a:p>
          </p:txBody>
        </p:sp>
        <p:sp>
          <p:nvSpPr>
            <p:cNvPr id="23" name="Google Shape;523;p42">
              <a:extLst>
                <a:ext uri="{FF2B5EF4-FFF2-40B4-BE49-F238E27FC236}">
                  <a16:creationId xmlns:a16="http://schemas.microsoft.com/office/drawing/2014/main" id="{85BBCFDB-2DF9-4993-AB4B-837E31690ABB}"/>
                </a:ext>
              </a:extLst>
            </p:cNvPr>
            <p:cNvSpPr/>
            <p:nvPr userDrawn="1"/>
          </p:nvSpPr>
          <p:spPr>
            <a:xfrm>
              <a:off x="5917187" y="4566578"/>
              <a:ext cx="2085996" cy="696711"/>
            </a:xfrm>
            <a:prstGeom prst="roundRect">
              <a:avLst>
                <a:gd name="adj" fmla="val 27098"/>
              </a:avLst>
            </a:prstGeom>
            <a:solidFill>
              <a:schemeClr val="bg1"/>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5</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Cultivate Team Inclusion</a:t>
              </a:r>
            </a:p>
          </p:txBody>
        </p:sp>
        <p:sp>
          <p:nvSpPr>
            <p:cNvPr id="24" name="Google Shape;523;p42">
              <a:extLst>
                <a:ext uri="{FF2B5EF4-FFF2-40B4-BE49-F238E27FC236}">
                  <a16:creationId xmlns:a16="http://schemas.microsoft.com/office/drawing/2014/main" id="{8A5DBCAE-ED59-7AFE-ABB4-19C24C9F102C}"/>
                </a:ext>
              </a:extLst>
            </p:cNvPr>
            <p:cNvSpPr/>
            <p:nvPr userDrawn="1"/>
          </p:nvSpPr>
          <p:spPr>
            <a:xfrm>
              <a:off x="3339280" y="4600712"/>
              <a:ext cx="2085996" cy="696711"/>
            </a:xfrm>
            <a:prstGeom prst="roundRect">
              <a:avLst>
                <a:gd name="adj" fmla="val 27098"/>
              </a:avLst>
            </a:prstGeom>
            <a:solidFill>
              <a:schemeClr val="accent1">
                <a:lumMod val="20000"/>
                <a:lumOff val="8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4</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Reinforcement + Learning Lab</a:t>
              </a:r>
            </a:p>
          </p:txBody>
        </p:sp>
        <p:sp>
          <p:nvSpPr>
            <p:cNvPr id="25" name="Google Shape;523;p42">
              <a:extLst>
                <a:ext uri="{FF2B5EF4-FFF2-40B4-BE49-F238E27FC236}">
                  <a16:creationId xmlns:a16="http://schemas.microsoft.com/office/drawing/2014/main" id="{DF49EA70-470A-5E8F-9067-0A6D4634BDCD}"/>
                </a:ext>
              </a:extLst>
            </p:cNvPr>
            <p:cNvSpPr/>
            <p:nvPr/>
          </p:nvSpPr>
          <p:spPr>
            <a:xfrm>
              <a:off x="3418541" y="3752605"/>
              <a:ext cx="2085998" cy="696711"/>
            </a:xfrm>
            <a:prstGeom prst="roundRect">
              <a:avLst>
                <a:gd name="adj" fmla="val 27098"/>
              </a:avLst>
            </a:prstGeom>
            <a:solidFill>
              <a:schemeClr val="bg1"/>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1</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Connect to Understand</a:t>
              </a:r>
            </a:p>
          </p:txBody>
        </p:sp>
        <p:sp>
          <p:nvSpPr>
            <p:cNvPr id="26" name="Google Shape;523;p42">
              <a:extLst>
                <a:ext uri="{FF2B5EF4-FFF2-40B4-BE49-F238E27FC236}">
                  <a16:creationId xmlns:a16="http://schemas.microsoft.com/office/drawing/2014/main" id="{4932C40B-4EA8-C4A1-E246-EF59A891E12C}"/>
                </a:ext>
              </a:extLst>
            </p:cNvPr>
            <p:cNvSpPr/>
            <p:nvPr userDrawn="1"/>
          </p:nvSpPr>
          <p:spPr>
            <a:xfrm>
              <a:off x="5917187" y="3735538"/>
              <a:ext cx="2085996" cy="696711"/>
            </a:xfrm>
            <a:prstGeom prst="roundRect">
              <a:avLst>
                <a:gd name="adj" fmla="val 27098"/>
              </a:avLst>
            </a:prstGeom>
            <a:solidFill>
              <a:schemeClr val="accent1">
                <a:lumMod val="20000"/>
                <a:lumOff val="8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2</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Reinforcement + Learning Lab</a:t>
              </a: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Google Shape;523;p42">
              <a:extLst>
                <a:ext uri="{FF2B5EF4-FFF2-40B4-BE49-F238E27FC236}">
                  <a16:creationId xmlns:a16="http://schemas.microsoft.com/office/drawing/2014/main" id="{3794347F-5AB5-D05C-EF8A-61E04F549BE4}"/>
                </a:ext>
              </a:extLst>
            </p:cNvPr>
            <p:cNvSpPr/>
            <p:nvPr userDrawn="1"/>
          </p:nvSpPr>
          <p:spPr>
            <a:xfrm>
              <a:off x="8415832" y="3735539"/>
              <a:ext cx="2085996" cy="696711"/>
            </a:xfrm>
            <a:prstGeom prst="roundRect">
              <a:avLst>
                <a:gd name="adj" fmla="val 27098"/>
              </a:avLst>
            </a:prstGeom>
            <a:solidFill>
              <a:schemeClr val="bg1"/>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3</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lang="en-US" sz="1100" dirty="0">
                  <a:solidFill>
                    <a:srgbClr val="000000"/>
                  </a:solidFill>
                  <a:latin typeface="Arial" panose="020B0604020202020204" pitchFamily="34" charset="0"/>
                  <a:cs typeface="Arial" panose="020B0604020202020204" pitchFamily="34" charset="0"/>
                </a:rPr>
                <a:t>Create Opportunity</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Google Shape;523;p42">
              <a:extLst>
                <a:ext uri="{FF2B5EF4-FFF2-40B4-BE49-F238E27FC236}">
                  <a16:creationId xmlns:a16="http://schemas.microsoft.com/office/drawing/2014/main" id="{D7C86CAE-391A-A31B-D6B4-87F4EB168328}"/>
                </a:ext>
              </a:extLst>
            </p:cNvPr>
            <p:cNvSpPr/>
            <p:nvPr/>
          </p:nvSpPr>
          <p:spPr>
            <a:xfrm>
              <a:off x="767676" y="4105450"/>
              <a:ext cx="2085996" cy="696711"/>
            </a:xfrm>
            <a:prstGeom prst="roundRect">
              <a:avLst>
                <a:gd name="adj" fmla="val 27098"/>
              </a:avLst>
            </a:prstGeom>
            <a:solidFill>
              <a:schemeClr val="accent1">
                <a:lumMod val="60000"/>
                <a:lumOff val="4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Kick-off Session</a:t>
              </a: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Live or Live Online</a:t>
              </a:r>
              <a:endParaRPr kumimoji="0"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 name="Google Shape;523;p42">
              <a:extLst>
                <a:ext uri="{FF2B5EF4-FFF2-40B4-BE49-F238E27FC236}">
                  <a16:creationId xmlns:a16="http://schemas.microsoft.com/office/drawing/2014/main" id="{96BE7409-8CB8-B0A3-DA0E-D98FD9658596}"/>
                </a:ext>
              </a:extLst>
            </p:cNvPr>
            <p:cNvSpPr/>
            <p:nvPr/>
          </p:nvSpPr>
          <p:spPr>
            <a:xfrm>
              <a:off x="11479347" y="4083893"/>
              <a:ext cx="2085996" cy="696711"/>
            </a:xfrm>
            <a:prstGeom prst="roundRect">
              <a:avLst>
                <a:gd name="adj" fmla="val 27098"/>
              </a:avLst>
            </a:prstGeom>
            <a:solidFill>
              <a:schemeClr val="accent1">
                <a:lumMod val="60000"/>
                <a:lumOff val="4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Optional  </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Capstone/ Celebration</a:t>
              </a:r>
            </a:p>
          </p:txBody>
        </p:sp>
      </p:grpSp>
      <p:grpSp>
        <p:nvGrpSpPr>
          <p:cNvPr id="33" name="Group 32">
            <a:extLst>
              <a:ext uri="{FF2B5EF4-FFF2-40B4-BE49-F238E27FC236}">
                <a16:creationId xmlns:a16="http://schemas.microsoft.com/office/drawing/2014/main" id="{F77D0ADC-0D59-CA72-F904-8EC461E9FFD0}"/>
              </a:ext>
            </a:extLst>
          </p:cNvPr>
          <p:cNvGrpSpPr/>
          <p:nvPr/>
        </p:nvGrpSpPr>
        <p:grpSpPr>
          <a:xfrm>
            <a:off x="394466" y="1768420"/>
            <a:ext cx="10992183" cy="314347"/>
            <a:chOff x="1464369" y="3298031"/>
            <a:chExt cx="8285539" cy="261938"/>
          </a:xfrm>
        </p:grpSpPr>
        <p:sp>
          <p:nvSpPr>
            <p:cNvPr id="50" name="Graphic 33">
              <a:extLst>
                <a:ext uri="{FF2B5EF4-FFF2-40B4-BE49-F238E27FC236}">
                  <a16:creationId xmlns:a16="http://schemas.microsoft.com/office/drawing/2014/main" id="{D41366A7-FA1A-570B-1F35-C4196E34B954}"/>
                </a:ext>
              </a:extLst>
            </p:cNvPr>
            <p:cNvSpPr/>
            <p:nvPr/>
          </p:nvSpPr>
          <p:spPr>
            <a:xfrm>
              <a:off x="1464369" y="3298031"/>
              <a:ext cx="2018371" cy="261937"/>
            </a:xfrm>
            <a:custGeom>
              <a:avLst/>
              <a:gdLst>
                <a:gd name="connsiteX0" fmla="*/ 1944258 w 2018371"/>
                <a:gd name="connsiteY0" fmla="*/ 0 h 261937"/>
                <a:gd name="connsiteX1" fmla="*/ 0 w 2018371"/>
                <a:gd name="connsiteY1" fmla="*/ 0 h 261937"/>
                <a:gd name="connsiteX2" fmla="*/ 0 w 2018371"/>
                <a:gd name="connsiteY2" fmla="*/ 261938 h 261937"/>
                <a:gd name="connsiteX3" fmla="*/ 1944258 w 2018371"/>
                <a:gd name="connsiteY3" fmla="*/ 261938 h 261937"/>
                <a:gd name="connsiteX4" fmla="*/ 2018371 w 2018371"/>
                <a:gd name="connsiteY4" fmla="*/ 130969 h 261937"/>
                <a:gd name="connsiteX5" fmla="*/ 1944258 w 2018371"/>
                <a:gd name="connsiteY5"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8371" h="261937">
                  <a:moveTo>
                    <a:pt x="1944258" y="0"/>
                  </a:moveTo>
                  <a:lnTo>
                    <a:pt x="0" y="0"/>
                  </a:lnTo>
                  <a:lnTo>
                    <a:pt x="0" y="261938"/>
                  </a:lnTo>
                  <a:lnTo>
                    <a:pt x="1944258" y="261938"/>
                  </a:lnTo>
                  <a:lnTo>
                    <a:pt x="2018371" y="130969"/>
                  </a:lnTo>
                  <a:lnTo>
                    <a:pt x="1944258" y="0"/>
                  </a:lnTo>
                  <a:close/>
                </a:path>
              </a:pathLst>
            </a:custGeom>
            <a:solidFill>
              <a:srgbClr val="3253FF"/>
            </a:solidFill>
            <a:ln w="1267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Kick-off</a:t>
              </a:r>
            </a:p>
          </p:txBody>
        </p:sp>
        <p:sp>
          <p:nvSpPr>
            <p:cNvPr id="51" name="Graphic 34">
              <a:extLst>
                <a:ext uri="{FF2B5EF4-FFF2-40B4-BE49-F238E27FC236}">
                  <a16:creationId xmlns:a16="http://schemas.microsoft.com/office/drawing/2014/main" id="{92CC996B-3AA7-010A-DF7D-762870D9FF8B}"/>
                </a:ext>
              </a:extLst>
            </p:cNvPr>
            <p:cNvSpPr/>
            <p:nvPr/>
          </p:nvSpPr>
          <p:spPr>
            <a:xfrm>
              <a:off x="3463566" y="3298031"/>
              <a:ext cx="4146803" cy="261937"/>
            </a:xfrm>
            <a:custGeom>
              <a:avLst/>
              <a:gdLst>
                <a:gd name="connsiteX0" fmla="*/ 4073081 w 4146803"/>
                <a:gd name="connsiteY0" fmla="*/ 0 h 261937"/>
                <a:gd name="connsiteX1" fmla="*/ 0 w 4146803"/>
                <a:gd name="connsiteY1" fmla="*/ 0 h 261937"/>
                <a:gd name="connsiteX2" fmla="*/ 73819 w 4146803"/>
                <a:gd name="connsiteY2" fmla="*/ 130969 h 261937"/>
                <a:gd name="connsiteX3" fmla="*/ 0 w 4146803"/>
                <a:gd name="connsiteY3" fmla="*/ 261938 h 261937"/>
                <a:gd name="connsiteX4" fmla="*/ 4073081 w 4146803"/>
                <a:gd name="connsiteY4" fmla="*/ 261938 h 261937"/>
                <a:gd name="connsiteX5" fmla="*/ 4146804 w 4146803"/>
                <a:gd name="connsiteY5" fmla="*/ 130969 h 261937"/>
                <a:gd name="connsiteX6" fmla="*/ 4073081 w 4146803"/>
                <a:gd name="connsiteY6"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803" h="261937">
                  <a:moveTo>
                    <a:pt x="4073081" y="0"/>
                  </a:moveTo>
                  <a:lnTo>
                    <a:pt x="0" y="0"/>
                  </a:lnTo>
                  <a:lnTo>
                    <a:pt x="73819" y="130969"/>
                  </a:lnTo>
                  <a:lnTo>
                    <a:pt x="0" y="261938"/>
                  </a:lnTo>
                  <a:lnTo>
                    <a:pt x="4073081" y="261938"/>
                  </a:lnTo>
                  <a:lnTo>
                    <a:pt x="4146804" y="130969"/>
                  </a:lnTo>
                  <a:lnTo>
                    <a:pt x="4073081" y="0"/>
                  </a:lnTo>
                  <a:close/>
                </a:path>
              </a:pathLst>
            </a:custGeom>
            <a:solidFill>
              <a:srgbClr val="3253FF"/>
            </a:solidFill>
            <a:ln w="126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 Demand Learning with Flipped Classroom Discussions</a:t>
              </a:r>
            </a:p>
          </p:txBody>
        </p:sp>
        <p:sp>
          <p:nvSpPr>
            <p:cNvPr id="52" name="Graphic 35">
              <a:extLst>
                <a:ext uri="{FF2B5EF4-FFF2-40B4-BE49-F238E27FC236}">
                  <a16:creationId xmlns:a16="http://schemas.microsoft.com/office/drawing/2014/main" id="{075AFE95-FCA2-581C-2498-65CAFCBABF66}"/>
                </a:ext>
              </a:extLst>
            </p:cNvPr>
            <p:cNvSpPr/>
            <p:nvPr/>
          </p:nvSpPr>
          <p:spPr>
            <a:xfrm>
              <a:off x="7602844" y="3298032"/>
              <a:ext cx="2147064" cy="261937"/>
            </a:xfrm>
            <a:custGeom>
              <a:avLst/>
              <a:gdLst>
                <a:gd name="connsiteX0" fmla="*/ 2066387 w 2147064"/>
                <a:gd name="connsiteY0" fmla="*/ 0 h 261937"/>
                <a:gd name="connsiteX1" fmla="*/ 2147064 w 2147064"/>
                <a:gd name="connsiteY1" fmla="*/ 130969 h 261937"/>
                <a:gd name="connsiteX2" fmla="*/ 2066387 w 2147064"/>
                <a:gd name="connsiteY2" fmla="*/ 261938 h 261937"/>
                <a:gd name="connsiteX3" fmla="*/ 0 w 2147064"/>
                <a:gd name="connsiteY3" fmla="*/ 261938 h 261937"/>
                <a:gd name="connsiteX4" fmla="*/ 80678 w 2147064"/>
                <a:gd name="connsiteY4" fmla="*/ 130969 h 261937"/>
                <a:gd name="connsiteX5" fmla="*/ 0 w 2147064"/>
                <a:gd name="connsiteY5" fmla="*/ 0 h 261937"/>
                <a:gd name="connsiteX6" fmla="*/ 0 w 2147064"/>
                <a:gd name="connsiteY6" fmla="*/ 0 h 261937"/>
                <a:gd name="connsiteX7" fmla="*/ 2066387 w 2147064"/>
                <a:gd name="connsiteY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7064" h="261937">
                  <a:moveTo>
                    <a:pt x="2066387" y="0"/>
                  </a:moveTo>
                  <a:lnTo>
                    <a:pt x="2147064" y="130969"/>
                  </a:lnTo>
                  <a:lnTo>
                    <a:pt x="2066387" y="261938"/>
                  </a:lnTo>
                  <a:lnTo>
                    <a:pt x="0" y="261938"/>
                  </a:lnTo>
                  <a:lnTo>
                    <a:pt x="80678" y="130969"/>
                  </a:lnTo>
                  <a:lnTo>
                    <a:pt x="0" y="0"/>
                  </a:lnTo>
                  <a:lnTo>
                    <a:pt x="0" y="0"/>
                  </a:lnTo>
                  <a:lnTo>
                    <a:pt x="2066387" y="0"/>
                  </a:lnTo>
                  <a:close/>
                </a:path>
              </a:pathLst>
            </a:custGeom>
            <a:solidFill>
              <a:srgbClr val="3253FF"/>
            </a:solidFill>
            <a:ln w="126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Optional Capstone Celebration</a:t>
              </a:r>
            </a:p>
          </p:txBody>
        </p:sp>
      </p:grpSp>
      <p:sp>
        <p:nvSpPr>
          <p:cNvPr id="69" name="Text Placeholder 21">
            <a:extLst>
              <a:ext uri="{FF2B5EF4-FFF2-40B4-BE49-F238E27FC236}">
                <a16:creationId xmlns:a16="http://schemas.microsoft.com/office/drawing/2014/main" id="{BCE7A283-3E17-FFDA-18A1-44C12C17347E}"/>
              </a:ext>
            </a:extLst>
          </p:cNvPr>
          <p:cNvSpPr txBox="1">
            <a:spLocks/>
          </p:cNvSpPr>
          <p:nvPr/>
        </p:nvSpPr>
        <p:spPr>
          <a:xfrm>
            <a:off x="612650" y="493776"/>
            <a:ext cx="10215135" cy="101156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3600" b="0" i="0" kern="1200">
                <a:solidFill>
                  <a:schemeClr val="tx1"/>
                </a:solidFill>
                <a:latin typeface="Times New Roman" panose="02020603050405020304" pitchFamily="18" charset="0"/>
                <a:ea typeface="+mn-ea"/>
                <a:cs typeface="Arial" panose="020B0604020202020204" pitchFamily="34" charset="0"/>
              </a:defRPr>
            </a:lvl1pPr>
            <a:lvl2pPr marL="0" indent="0" algn="l" defTabSz="914400" rtl="0" eaLnBrk="1" latinLnBrk="0" hangingPunct="1">
              <a:lnSpc>
                <a:spcPct val="100000"/>
              </a:lnSpc>
              <a:spcBef>
                <a:spcPts val="0"/>
              </a:spcBef>
              <a:buClr>
                <a:schemeClr val="bg2"/>
              </a:buClr>
              <a:buFont typeface="Arial" panose="020B0604020202020204" pitchFamily="34" charset="0"/>
              <a:buNone/>
              <a:tabLst/>
              <a:defRPr sz="2400" b="1"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CFDEE5"/>
              </a:buClr>
              <a:buSzTx/>
              <a:buFont typeface="Arial" panose="020B0604020202020204" pitchFamily="34" charset="0"/>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sym typeface="Times"/>
              </a:rPr>
              <a:t>Inclusive Leadership</a:t>
            </a:r>
            <a:endParaRPr kumimoji="0" lang="en-US" sz="36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Arial" panose="020B0604020202020204" pitchFamily="34" charset="0"/>
              <a:sym typeface="Times"/>
            </a:endParaRPr>
          </a:p>
          <a:p>
            <a:pPr marL="0" marR="0" lvl="1" indent="0" algn="l" defTabSz="914400" rtl="0" eaLnBrk="1" fontAlgn="auto" latinLnBrk="0" hangingPunct="1">
              <a:lnSpc>
                <a:spcPct val="100000"/>
              </a:lnSpc>
              <a:spcBef>
                <a:spcPts val="0"/>
              </a:spcBef>
              <a:spcAft>
                <a:spcPts val="0"/>
              </a:spcAft>
              <a:buClr>
                <a:srgbClr val="CFDEE5"/>
              </a:buClr>
              <a:buSzTx/>
              <a:buFont typeface="Arial" panose="020B0604020202020204" pitchFamily="34" charset="0"/>
              <a:buNone/>
              <a:tabLst/>
              <a:defRPr/>
            </a:pPr>
            <a:r>
              <a:rPr lang="en-US" dirty="0">
                <a:solidFill>
                  <a:srgbClr val="3253FF"/>
                </a:solidFill>
                <a:sym typeface="Times"/>
              </a:rPr>
              <a:t>6</a:t>
            </a:r>
            <a:r>
              <a:rPr kumimoji="0" lang="en-US" sz="2400" b="1" i="0" u="none" strike="noStrike" kern="1200" cap="none" spc="0" normalizeH="0" baseline="0" noProof="0" dirty="0">
                <a:ln>
                  <a:noFill/>
                </a:ln>
                <a:solidFill>
                  <a:srgbClr val="3253FF"/>
                </a:solidFill>
                <a:effectLst/>
                <a:uLnTx/>
                <a:uFillTx/>
                <a:latin typeface="Arial" panose="020B0604020202020204" pitchFamily="34" charset="0"/>
                <a:ea typeface="+mn-ea"/>
                <a:cs typeface="Arial" panose="020B0604020202020204" pitchFamily="34" charset="0"/>
                <a:sym typeface="Times"/>
              </a:rPr>
              <a:t>- Week Flipped Classroom </a:t>
            </a:r>
            <a:endParaRPr kumimoji="0" lang="en-US" sz="2400" b="1" i="0" u="none" strike="noStrike" kern="1200" cap="none" spc="0" normalizeH="0" baseline="0" noProof="0" dirty="0">
              <a:ln>
                <a:noFill/>
              </a:ln>
              <a:solidFill>
                <a:srgbClr val="3253FF"/>
              </a:solidFill>
              <a:effectLst/>
              <a:uLnTx/>
              <a:uFillTx/>
              <a:latin typeface="Arial" panose="020B0604020202020204" pitchFamily="34" charset="0"/>
              <a:ea typeface="+mn-ea"/>
              <a:cs typeface="Arial" panose="020B0604020202020204" pitchFamily="34" charset="0"/>
            </a:endParaRPr>
          </a:p>
        </p:txBody>
      </p:sp>
      <p:sp>
        <p:nvSpPr>
          <p:cNvPr id="15" name="Google Shape;523;p42">
            <a:extLst>
              <a:ext uri="{FF2B5EF4-FFF2-40B4-BE49-F238E27FC236}">
                <a16:creationId xmlns:a16="http://schemas.microsoft.com/office/drawing/2014/main" id="{1E851598-E805-9DA6-1C4B-8FDF363B12F7}"/>
              </a:ext>
            </a:extLst>
          </p:cNvPr>
          <p:cNvSpPr/>
          <p:nvPr/>
        </p:nvSpPr>
        <p:spPr>
          <a:xfrm>
            <a:off x="2844545" y="4537293"/>
            <a:ext cx="5905836" cy="583887"/>
          </a:xfrm>
          <a:custGeom>
            <a:avLst/>
            <a:gdLst>
              <a:gd name="connsiteX0" fmla="*/ 0 w 4572001"/>
              <a:gd name="connsiteY0" fmla="*/ 217032 h 800917"/>
              <a:gd name="connsiteX1" fmla="*/ 217032 w 4572001"/>
              <a:gd name="connsiteY1" fmla="*/ 0 h 800917"/>
              <a:gd name="connsiteX2" fmla="*/ 4354969 w 4572001"/>
              <a:gd name="connsiteY2" fmla="*/ 0 h 800917"/>
              <a:gd name="connsiteX3" fmla="*/ 4572001 w 4572001"/>
              <a:gd name="connsiteY3" fmla="*/ 217032 h 800917"/>
              <a:gd name="connsiteX4" fmla="*/ 4572001 w 4572001"/>
              <a:gd name="connsiteY4" fmla="*/ 583885 h 800917"/>
              <a:gd name="connsiteX5" fmla="*/ 4354969 w 4572001"/>
              <a:gd name="connsiteY5" fmla="*/ 800917 h 800917"/>
              <a:gd name="connsiteX6" fmla="*/ 217032 w 4572001"/>
              <a:gd name="connsiteY6" fmla="*/ 800917 h 800917"/>
              <a:gd name="connsiteX7" fmla="*/ 0 w 4572001"/>
              <a:gd name="connsiteY7" fmla="*/ 583885 h 800917"/>
              <a:gd name="connsiteX8" fmla="*/ 0 w 4572001"/>
              <a:gd name="connsiteY8" fmla="*/ 217032 h 800917"/>
              <a:gd name="connsiteX0" fmla="*/ 0 w 4572001"/>
              <a:gd name="connsiteY0" fmla="*/ 217032 h 800917"/>
              <a:gd name="connsiteX1" fmla="*/ 217032 w 4572001"/>
              <a:gd name="connsiteY1" fmla="*/ 0 h 800917"/>
              <a:gd name="connsiteX2" fmla="*/ 2273301 w 4572001"/>
              <a:gd name="connsiteY2" fmla="*/ 14297 h 800917"/>
              <a:gd name="connsiteX3" fmla="*/ 4354969 w 4572001"/>
              <a:gd name="connsiteY3" fmla="*/ 0 h 800917"/>
              <a:gd name="connsiteX4" fmla="*/ 4572001 w 4572001"/>
              <a:gd name="connsiteY4" fmla="*/ 217032 h 800917"/>
              <a:gd name="connsiteX5" fmla="*/ 4572001 w 4572001"/>
              <a:gd name="connsiteY5" fmla="*/ 583885 h 800917"/>
              <a:gd name="connsiteX6" fmla="*/ 4354969 w 4572001"/>
              <a:gd name="connsiteY6" fmla="*/ 800917 h 800917"/>
              <a:gd name="connsiteX7" fmla="*/ 217032 w 4572001"/>
              <a:gd name="connsiteY7" fmla="*/ 800917 h 800917"/>
              <a:gd name="connsiteX8" fmla="*/ 0 w 4572001"/>
              <a:gd name="connsiteY8" fmla="*/ 583885 h 800917"/>
              <a:gd name="connsiteX9" fmla="*/ 0 w 4572001"/>
              <a:gd name="connsiteY9" fmla="*/ 217032 h 800917"/>
              <a:gd name="connsiteX0" fmla="*/ 2273301 w 4572001"/>
              <a:gd name="connsiteY0" fmla="*/ 14297 h 800917"/>
              <a:gd name="connsiteX1" fmla="*/ 4354969 w 4572001"/>
              <a:gd name="connsiteY1" fmla="*/ 0 h 800917"/>
              <a:gd name="connsiteX2" fmla="*/ 4572001 w 4572001"/>
              <a:gd name="connsiteY2" fmla="*/ 217032 h 800917"/>
              <a:gd name="connsiteX3" fmla="*/ 4572001 w 4572001"/>
              <a:gd name="connsiteY3" fmla="*/ 583885 h 800917"/>
              <a:gd name="connsiteX4" fmla="*/ 4354969 w 4572001"/>
              <a:gd name="connsiteY4" fmla="*/ 800917 h 800917"/>
              <a:gd name="connsiteX5" fmla="*/ 217032 w 4572001"/>
              <a:gd name="connsiteY5" fmla="*/ 800917 h 800917"/>
              <a:gd name="connsiteX6" fmla="*/ 0 w 4572001"/>
              <a:gd name="connsiteY6" fmla="*/ 583885 h 800917"/>
              <a:gd name="connsiteX7" fmla="*/ 0 w 4572001"/>
              <a:gd name="connsiteY7" fmla="*/ 217032 h 800917"/>
              <a:gd name="connsiteX8" fmla="*/ 217032 w 4572001"/>
              <a:gd name="connsiteY8" fmla="*/ 0 h 800917"/>
              <a:gd name="connsiteX9" fmla="*/ 2364741 w 4572001"/>
              <a:gd name="connsiteY9" fmla="*/ 105737 h 800917"/>
              <a:gd name="connsiteX0" fmla="*/ 2273301 w 4572001"/>
              <a:gd name="connsiteY0" fmla="*/ 14297 h 800917"/>
              <a:gd name="connsiteX1" fmla="*/ 4354969 w 4572001"/>
              <a:gd name="connsiteY1" fmla="*/ 0 h 800917"/>
              <a:gd name="connsiteX2" fmla="*/ 4572001 w 4572001"/>
              <a:gd name="connsiteY2" fmla="*/ 217032 h 800917"/>
              <a:gd name="connsiteX3" fmla="*/ 4572001 w 4572001"/>
              <a:gd name="connsiteY3" fmla="*/ 583885 h 800917"/>
              <a:gd name="connsiteX4" fmla="*/ 4354969 w 4572001"/>
              <a:gd name="connsiteY4" fmla="*/ 800917 h 800917"/>
              <a:gd name="connsiteX5" fmla="*/ 217032 w 4572001"/>
              <a:gd name="connsiteY5" fmla="*/ 800917 h 800917"/>
              <a:gd name="connsiteX6" fmla="*/ 0 w 4572001"/>
              <a:gd name="connsiteY6" fmla="*/ 583885 h 800917"/>
              <a:gd name="connsiteX7" fmla="*/ 0 w 4572001"/>
              <a:gd name="connsiteY7" fmla="*/ 217032 h 800917"/>
              <a:gd name="connsiteX8" fmla="*/ 217032 w 4572001"/>
              <a:gd name="connsiteY8" fmla="*/ 0 h 800917"/>
              <a:gd name="connsiteX0" fmla="*/ 4354969 w 4572001"/>
              <a:gd name="connsiteY0" fmla="*/ 0 h 800917"/>
              <a:gd name="connsiteX1" fmla="*/ 4572001 w 4572001"/>
              <a:gd name="connsiteY1" fmla="*/ 217032 h 800917"/>
              <a:gd name="connsiteX2" fmla="*/ 4572001 w 4572001"/>
              <a:gd name="connsiteY2" fmla="*/ 583885 h 800917"/>
              <a:gd name="connsiteX3" fmla="*/ 4354969 w 4572001"/>
              <a:gd name="connsiteY3" fmla="*/ 800917 h 800917"/>
              <a:gd name="connsiteX4" fmla="*/ 217032 w 4572001"/>
              <a:gd name="connsiteY4" fmla="*/ 800917 h 800917"/>
              <a:gd name="connsiteX5" fmla="*/ 0 w 4572001"/>
              <a:gd name="connsiteY5" fmla="*/ 583885 h 800917"/>
              <a:gd name="connsiteX6" fmla="*/ 0 w 4572001"/>
              <a:gd name="connsiteY6" fmla="*/ 217032 h 800917"/>
              <a:gd name="connsiteX7" fmla="*/ 217032 w 4572001"/>
              <a:gd name="connsiteY7" fmla="*/ 0 h 800917"/>
              <a:gd name="connsiteX0" fmla="*/ 4572001 w 4572001"/>
              <a:gd name="connsiteY0" fmla="*/ 217032 h 800917"/>
              <a:gd name="connsiteX1" fmla="*/ 4572001 w 4572001"/>
              <a:gd name="connsiteY1" fmla="*/ 583885 h 800917"/>
              <a:gd name="connsiteX2" fmla="*/ 4354969 w 4572001"/>
              <a:gd name="connsiteY2" fmla="*/ 800917 h 800917"/>
              <a:gd name="connsiteX3" fmla="*/ 217032 w 4572001"/>
              <a:gd name="connsiteY3" fmla="*/ 800917 h 800917"/>
              <a:gd name="connsiteX4" fmla="*/ 0 w 4572001"/>
              <a:gd name="connsiteY4" fmla="*/ 583885 h 800917"/>
              <a:gd name="connsiteX5" fmla="*/ 0 w 4572001"/>
              <a:gd name="connsiteY5" fmla="*/ 217032 h 800917"/>
              <a:gd name="connsiteX6" fmla="*/ 217032 w 4572001"/>
              <a:gd name="connsiteY6" fmla="*/ 0 h 800917"/>
              <a:gd name="connsiteX0" fmla="*/ 4572001 w 4572001"/>
              <a:gd name="connsiteY0" fmla="*/ 0 h 583885"/>
              <a:gd name="connsiteX1" fmla="*/ 4572001 w 4572001"/>
              <a:gd name="connsiteY1" fmla="*/ 366853 h 583885"/>
              <a:gd name="connsiteX2" fmla="*/ 4354969 w 4572001"/>
              <a:gd name="connsiteY2" fmla="*/ 583885 h 583885"/>
              <a:gd name="connsiteX3" fmla="*/ 217032 w 4572001"/>
              <a:gd name="connsiteY3" fmla="*/ 583885 h 583885"/>
              <a:gd name="connsiteX4" fmla="*/ 0 w 4572001"/>
              <a:gd name="connsiteY4" fmla="*/ 366853 h 583885"/>
              <a:gd name="connsiteX5" fmla="*/ 0 w 4572001"/>
              <a:gd name="connsiteY5" fmla="*/ 0 h 58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1" h="583885">
                <a:moveTo>
                  <a:pt x="4572001" y="0"/>
                </a:moveTo>
                <a:lnTo>
                  <a:pt x="4572001" y="366853"/>
                </a:lnTo>
                <a:cubicBezTo>
                  <a:pt x="4572001" y="486716"/>
                  <a:pt x="4474832" y="583885"/>
                  <a:pt x="4354969" y="583885"/>
                </a:cubicBezTo>
                <a:lnTo>
                  <a:pt x="217032" y="583885"/>
                </a:lnTo>
                <a:cubicBezTo>
                  <a:pt x="97169" y="583885"/>
                  <a:pt x="0" y="486716"/>
                  <a:pt x="0" y="366853"/>
                </a:cubicBezTo>
                <a:lnTo>
                  <a:pt x="0" y="0"/>
                </a:lnTo>
              </a:path>
            </a:pathLst>
          </a:custGeom>
          <a:solidFill>
            <a:schemeClr val="bg1"/>
          </a:solidFill>
          <a:ln w="19050" cap="flat" cmpd="sng">
            <a:solidFill>
              <a:schemeClr val="accent1"/>
            </a:solidFill>
            <a:prstDash val="solid"/>
            <a:round/>
            <a:headEnd type="none" w="sm" len="sm"/>
            <a:tailEnd type="none" w="sm" len="sm"/>
          </a:ln>
          <a:effectLst/>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100" b="0" i="1"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30-minutes of OnDemand training a week and live 45-minute discussions every two weeks.</a:t>
            </a:r>
            <a:endParaRPr kumimoji="0" sz="1100" b="0" i="1"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4736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F3CCFA2-A08D-4979-9BDB-D4CCA31CA287}"/>
              </a:ext>
            </a:extLst>
          </p:cNvPr>
          <p:cNvSpPr/>
          <p:nvPr/>
        </p:nvSpPr>
        <p:spPr>
          <a:xfrm>
            <a:off x="-324091" y="1705901"/>
            <a:ext cx="12847899" cy="4308903"/>
          </a:xfrm>
          <a:prstGeom prst="roundRect">
            <a:avLst>
              <a:gd name="adj" fmla="val 0"/>
            </a:avLst>
          </a:prstGeom>
          <a:solidFill>
            <a:srgbClr val="C8D5DC">
              <a:alpha val="2506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7" name="Google Shape;119;p31">
            <a:extLst>
              <a:ext uri="{FF2B5EF4-FFF2-40B4-BE49-F238E27FC236}">
                <a16:creationId xmlns:a16="http://schemas.microsoft.com/office/drawing/2014/main" id="{6DFCA165-8D18-0176-6910-CCA8F8100EFB}"/>
              </a:ext>
            </a:extLst>
          </p:cNvPr>
          <p:cNvSpPr/>
          <p:nvPr/>
        </p:nvSpPr>
        <p:spPr>
          <a:xfrm>
            <a:off x="609598" y="1965767"/>
            <a:ext cx="2515567" cy="3127093"/>
          </a:xfrm>
          <a:prstGeom prst="roundRect">
            <a:avLst>
              <a:gd name="adj" fmla="val 3163"/>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8" name="Google Shape;119;p31">
            <a:extLst>
              <a:ext uri="{FF2B5EF4-FFF2-40B4-BE49-F238E27FC236}">
                <a16:creationId xmlns:a16="http://schemas.microsoft.com/office/drawing/2014/main" id="{DB3F3BE7-4734-53FC-C97F-78D3B4DBE9EA}"/>
              </a:ext>
            </a:extLst>
          </p:cNvPr>
          <p:cNvSpPr/>
          <p:nvPr/>
        </p:nvSpPr>
        <p:spPr>
          <a:xfrm>
            <a:off x="3454492" y="1965767"/>
            <a:ext cx="2515567" cy="3127093"/>
          </a:xfrm>
          <a:prstGeom prst="roundRect">
            <a:avLst>
              <a:gd name="adj" fmla="val 3163"/>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9" name="Google Shape;119;p31">
            <a:extLst>
              <a:ext uri="{FF2B5EF4-FFF2-40B4-BE49-F238E27FC236}">
                <a16:creationId xmlns:a16="http://schemas.microsoft.com/office/drawing/2014/main" id="{F810542B-A24A-76CA-16B0-C72D2EAD1B97}"/>
              </a:ext>
            </a:extLst>
          </p:cNvPr>
          <p:cNvSpPr/>
          <p:nvPr/>
        </p:nvSpPr>
        <p:spPr>
          <a:xfrm>
            <a:off x="6299386" y="1965767"/>
            <a:ext cx="2515567" cy="3127093"/>
          </a:xfrm>
          <a:prstGeom prst="roundRect">
            <a:avLst>
              <a:gd name="adj" fmla="val 3163"/>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10" name="Google Shape;119;p31">
            <a:extLst>
              <a:ext uri="{FF2B5EF4-FFF2-40B4-BE49-F238E27FC236}">
                <a16:creationId xmlns:a16="http://schemas.microsoft.com/office/drawing/2014/main" id="{9FA15645-EA63-29DF-07C0-452F68A389A0}"/>
              </a:ext>
            </a:extLst>
          </p:cNvPr>
          <p:cNvSpPr/>
          <p:nvPr/>
        </p:nvSpPr>
        <p:spPr>
          <a:xfrm>
            <a:off x="9144281" y="1965767"/>
            <a:ext cx="2515567" cy="3127093"/>
          </a:xfrm>
          <a:prstGeom prst="roundRect">
            <a:avLst>
              <a:gd name="adj" fmla="val 3163"/>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4" name="Title 3">
            <a:extLst>
              <a:ext uri="{FF2B5EF4-FFF2-40B4-BE49-F238E27FC236}">
                <a16:creationId xmlns:a16="http://schemas.microsoft.com/office/drawing/2014/main" id="{99FC2C3E-2082-B247-3E25-9F25545A835C}"/>
              </a:ext>
            </a:extLst>
          </p:cNvPr>
          <p:cNvSpPr>
            <a:spLocks noGrp="1"/>
          </p:cNvSpPr>
          <p:nvPr>
            <p:ph type="title"/>
          </p:nvPr>
        </p:nvSpPr>
        <p:spPr>
          <a:xfrm>
            <a:off x="609600" y="795528"/>
            <a:ext cx="10829365" cy="647700"/>
          </a:xfrm>
        </p:spPr>
        <p:txBody>
          <a:bodyPr/>
          <a:lstStyle/>
          <a:p>
            <a:r>
              <a:rPr lang="en-US"/>
              <a:t>Discussion Session Flow (45-minutes) </a:t>
            </a:r>
            <a:endParaRPr lang="en-US" dirty="0"/>
          </a:p>
        </p:txBody>
      </p:sp>
      <p:sp>
        <p:nvSpPr>
          <p:cNvPr id="3" name="Slide Number Placeholder 2">
            <a:extLst>
              <a:ext uri="{FF2B5EF4-FFF2-40B4-BE49-F238E27FC236}">
                <a16:creationId xmlns:a16="http://schemas.microsoft.com/office/drawing/2014/main" id="{0C2E15B9-90B3-F2D6-DD8C-86501D8B9CA0}"/>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8</a:t>
            </a:fld>
            <a:endParaRPr lang="en-US" noProof="0"/>
          </a:p>
        </p:txBody>
      </p:sp>
      <p:sp>
        <p:nvSpPr>
          <p:cNvPr id="2" name="Content Placeholder 1">
            <a:extLst>
              <a:ext uri="{FF2B5EF4-FFF2-40B4-BE49-F238E27FC236}">
                <a16:creationId xmlns:a16="http://schemas.microsoft.com/office/drawing/2014/main" id="{492D2578-1953-56ED-421B-0019B9E89746}"/>
              </a:ext>
            </a:extLst>
          </p:cNvPr>
          <p:cNvSpPr>
            <a:spLocks noGrp="1"/>
          </p:cNvSpPr>
          <p:nvPr>
            <p:ph type="body" sz="quarter" idx="17"/>
          </p:nvPr>
        </p:nvSpPr>
        <p:spPr>
          <a:xfrm>
            <a:off x="835043" y="2724299"/>
            <a:ext cx="1891435" cy="2826419"/>
          </a:xfrm>
        </p:spPr>
        <p:txBody>
          <a:bodyPr numCol="1" spcCol="182880"/>
          <a:lstStyle/>
          <a:p>
            <a:r>
              <a:rPr lang="en-US" dirty="0"/>
              <a:t>Introduction, the Why </a:t>
            </a:r>
            <a:br>
              <a:rPr lang="en-US" dirty="0"/>
            </a:br>
            <a:r>
              <a:rPr lang="en-US" dirty="0"/>
              <a:t>(5-minutes)</a:t>
            </a:r>
          </a:p>
          <a:p>
            <a:pPr lvl="1"/>
            <a:endParaRPr lang="en-US" dirty="0"/>
          </a:p>
          <a:p>
            <a:pPr lvl="1"/>
            <a:endParaRPr lang="en-US" dirty="0"/>
          </a:p>
        </p:txBody>
      </p:sp>
      <p:sp>
        <p:nvSpPr>
          <p:cNvPr id="68" name="Text Placeholder 67">
            <a:extLst>
              <a:ext uri="{FF2B5EF4-FFF2-40B4-BE49-F238E27FC236}">
                <a16:creationId xmlns:a16="http://schemas.microsoft.com/office/drawing/2014/main" id="{EAB4AA6A-AAC2-B1B7-686A-23EA7DF6F4BC}"/>
              </a:ext>
            </a:extLst>
          </p:cNvPr>
          <p:cNvSpPr>
            <a:spLocks noGrp="1"/>
          </p:cNvSpPr>
          <p:nvPr>
            <p:ph type="body" sz="quarter" idx="21"/>
          </p:nvPr>
        </p:nvSpPr>
        <p:spPr>
          <a:xfrm>
            <a:off x="816363" y="2053018"/>
            <a:ext cx="506413" cy="850900"/>
          </a:xfrm>
        </p:spPr>
        <p:txBody>
          <a:bodyPr/>
          <a:lstStyle/>
          <a:p>
            <a:r>
              <a:rPr lang="en-US" dirty="0"/>
              <a:t>1</a:t>
            </a:r>
          </a:p>
        </p:txBody>
      </p:sp>
      <p:sp>
        <p:nvSpPr>
          <p:cNvPr id="50" name="Text Placeholder 49">
            <a:extLst>
              <a:ext uri="{FF2B5EF4-FFF2-40B4-BE49-F238E27FC236}">
                <a16:creationId xmlns:a16="http://schemas.microsoft.com/office/drawing/2014/main" id="{E34ECC4F-EA5A-3424-9082-236B660E8969}"/>
              </a:ext>
            </a:extLst>
          </p:cNvPr>
          <p:cNvSpPr>
            <a:spLocks noGrp="1"/>
          </p:cNvSpPr>
          <p:nvPr>
            <p:ph type="body" sz="quarter" idx="22"/>
          </p:nvPr>
        </p:nvSpPr>
        <p:spPr>
          <a:xfrm>
            <a:off x="3663020" y="2724299"/>
            <a:ext cx="1891435" cy="2826419"/>
          </a:xfrm>
        </p:spPr>
        <p:txBody>
          <a:bodyPr>
            <a:normAutofit/>
          </a:bodyPr>
          <a:lstStyle/>
          <a:p>
            <a:r>
              <a:rPr lang="en-US" dirty="0"/>
              <a:t>Core Principle/Mindset Shift/Learning </a:t>
            </a:r>
          </a:p>
          <a:p>
            <a:pPr lvl="1"/>
            <a:r>
              <a:rPr lang="en-US" dirty="0"/>
              <a:t>Whole group discussion (5 min)</a:t>
            </a:r>
          </a:p>
          <a:p>
            <a:pPr lvl="2"/>
            <a:r>
              <a:rPr lang="en-US" dirty="0"/>
              <a:t>Review</a:t>
            </a:r>
          </a:p>
          <a:p>
            <a:pPr lvl="2"/>
            <a:r>
              <a:rPr lang="en-US" dirty="0"/>
              <a:t>Reflect </a:t>
            </a:r>
          </a:p>
          <a:p>
            <a:pPr lvl="1"/>
            <a:r>
              <a:rPr lang="en-US" dirty="0"/>
              <a:t>Breakout or Individual Exercise (2-3 per group) (10 min)</a:t>
            </a:r>
          </a:p>
          <a:p>
            <a:pPr lvl="2"/>
            <a:r>
              <a:rPr lang="en-US" dirty="0"/>
              <a:t>Discuss </a:t>
            </a:r>
          </a:p>
          <a:p>
            <a:pPr lvl="2"/>
            <a:r>
              <a:rPr lang="en-US" dirty="0"/>
              <a:t>Action</a:t>
            </a:r>
          </a:p>
          <a:p>
            <a:endParaRPr lang="en-US" dirty="0"/>
          </a:p>
        </p:txBody>
      </p:sp>
      <p:sp>
        <p:nvSpPr>
          <p:cNvPr id="69" name="Text Placeholder 68">
            <a:extLst>
              <a:ext uri="{FF2B5EF4-FFF2-40B4-BE49-F238E27FC236}">
                <a16:creationId xmlns:a16="http://schemas.microsoft.com/office/drawing/2014/main" id="{0A7EF110-985E-666D-0330-D0288234D569}"/>
              </a:ext>
            </a:extLst>
          </p:cNvPr>
          <p:cNvSpPr>
            <a:spLocks noGrp="1"/>
          </p:cNvSpPr>
          <p:nvPr>
            <p:ph type="body" sz="quarter" idx="23"/>
          </p:nvPr>
        </p:nvSpPr>
        <p:spPr>
          <a:xfrm>
            <a:off x="3644340" y="2053018"/>
            <a:ext cx="506413" cy="850900"/>
          </a:xfrm>
        </p:spPr>
        <p:txBody>
          <a:bodyPr/>
          <a:lstStyle/>
          <a:p>
            <a:r>
              <a:rPr lang="en-US" dirty="0"/>
              <a:t>2</a:t>
            </a:r>
          </a:p>
        </p:txBody>
      </p:sp>
      <p:sp>
        <p:nvSpPr>
          <p:cNvPr id="70" name="Text Placeholder 69">
            <a:extLst>
              <a:ext uri="{FF2B5EF4-FFF2-40B4-BE49-F238E27FC236}">
                <a16:creationId xmlns:a16="http://schemas.microsoft.com/office/drawing/2014/main" id="{7CB98BA1-5FC1-D984-3E33-C770307C54E3}"/>
              </a:ext>
            </a:extLst>
          </p:cNvPr>
          <p:cNvSpPr>
            <a:spLocks noGrp="1"/>
          </p:cNvSpPr>
          <p:nvPr>
            <p:ph type="body" sz="quarter" idx="24"/>
          </p:nvPr>
        </p:nvSpPr>
        <p:spPr>
          <a:xfrm>
            <a:off x="6509677" y="2724299"/>
            <a:ext cx="1891435" cy="2826419"/>
          </a:xfrm>
        </p:spPr>
        <p:txBody>
          <a:bodyPr>
            <a:normAutofit/>
          </a:bodyPr>
          <a:lstStyle/>
          <a:p>
            <a:r>
              <a:rPr lang="en-US" dirty="0"/>
              <a:t>Core Principle/Mindset Shift/Learning </a:t>
            </a:r>
          </a:p>
          <a:p>
            <a:pPr lvl="1"/>
            <a:r>
              <a:rPr lang="en-US" dirty="0"/>
              <a:t>Whole group discussion (5 min)</a:t>
            </a:r>
          </a:p>
          <a:p>
            <a:pPr lvl="2"/>
            <a:r>
              <a:rPr lang="en-US" dirty="0"/>
              <a:t>Review</a:t>
            </a:r>
          </a:p>
          <a:p>
            <a:pPr lvl="2"/>
            <a:r>
              <a:rPr lang="en-US" dirty="0"/>
              <a:t>Reflect </a:t>
            </a:r>
          </a:p>
          <a:p>
            <a:pPr lvl="1"/>
            <a:r>
              <a:rPr lang="en-US" dirty="0"/>
              <a:t>Breakout or Individual Exercise (2-3 per group) (10 min) </a:t>
            </a:r>
          </a:p>
          <a:p>
            <a:pPr lvl="2"/>
            <a:r>
              <a:rPr lang="en-US" dirty="0"/>
              <a:t>Discuss</a:t>
            </a:r>
          </a:p>
          <a:p>
            <a:pPr lvl="2"/>
            <a:r>
              <a:rPr lang="en-US" dirty="0"/>
              <a:t>Action </a:t>
            </a:r>
          </a:p>
          <a:p>
            <a:endParaRPr lang="en-US" dirty="0"/>
          </a:p>
        </p:txBody>
      </p:sp>
      <p:sp>
        <p:nvSpPr>
          <p:cNvPr id="72" name="Text Placeholder 71">
            <a:extLst>
              <a:ext uri="{FF2B5EF4-FFF2-40B4-BE49-F238E27FC236}">
                <a16:creationId xmlns:a16="http://schemas.microsoft.com/office/drawing/2014/main" id="{E0BE16F1-C60E-38F1-A9B6-F008B5F88D71}"/>
              </a:ext>
            </a:extLst>
          </p:cNvPr>
          <p:cNvSpPr>
            <a:spLocks noGrp="1"/>
          </p:cNvSpPr>
          <p:nvPr>
            <p:ph type="body" sz="quarter" idx="25"/>
          </p:nvPr>
        </p:nvSpPr>
        <p:spPr>
          <a:xfrm>
            <a:off x="6490997" y="2053018"/>
            <a:ext cx="506413" cy="850900"/>
          </a:xfrm>
        </p:spPr>
        <p:txBody>
          <a:bodyPr>
            <a:normAutofit/>
          </a:bodyPr>
          <a:lstStyle/>
          <a:p>
            <a:r>
              <a:rPr lang="en-US" dirty="0"/>
              <a:t>3</a:t>
            </a:r>
          </a:p>
        </p:txBody>
      </p:sp>
      <p:sp>
        <p:nvSpPr>
          <p:cNvPr id="29" name="Text Placeholder 28">
            <a:extLst>
              <a:ext uri="{FF2B5EF4-FFF2-40B4-BE49-F238E27FC236}">
                <a16:creationId xmlns:a16="http://schemas.microsoft.com/office/drawing/2014/main" id="{9672CC97-9202-F6BF-8B38-71FBFD97338F}"/>
              </a:ext>
            </a:extLst>
          </p:cNvPr>
          <p:cNvSpPr>
            <a:spLocks noGrp="1"/>
          </p:cNvSpPr>
          <p:nvPr>
            <p:ph type="body" sz="quarter" idx="26"/>
          </p:nvPr>
        </p:nvSpPr>
        <p:spPr>
          <a:xfrm>
            <a:off x="9354571" y="2724299"/>
            <a:ext cx="1891435" cy="2826419"/>
          </a:xfrm>
        </p:spPr>
        <p:txBody>
          <a:bodyPr/>
          <a:lstStyle/>
          <a:p>
            <a:r>
              <a:rPr lang="en-US" dirty="0"/>
              <a:t>Key learnings &amp; Next Steps (3-minutes) </a:t>
            </a:r>
          </a:p>
          <a:p>
            <a:endParaRPr lang="en-US" dirty="0"/>
          </a:p>
          <a:p>
            <a:endParaRPr lang="en-US" dirty="0"/>
          </a:p>
          <a:p>
            <a:endParaRPr lang="en-US" dirty="0"/>
          </a:p>
        </p:txBody>
      </p:sp>
      <p:sp>
        <p:nvSpPr>
          <p:cNvPr id="30" name="Text Placeholder 29">
            <a:extLst>
              <a:ext uri="{FF2B5EF4-FFF2-40B4-BE49-F238E27FC236}">
                <a16:creationId xmlns:a16="http://schemas.microsoft.com/office/drawing/2014/main" id="{8D9DBB8B-1CCB-AE3E-F651-9219214A58B3}"/>
              </a:ext>
            </a:extLst>
          </p:cNvPr>
          <p:cNvSpPr>
            <a:spLocks noGrp="1"/>
          </p:cNvSpPr>
          <p:nvPr>
            <p:ph type="body" sz="quarter" idx="27"/>
          </p:nvPr>
        </p:nvSpPr>
        <p:spPr>
          <a:xfrm>
            <a:off x="9335891" y="2053018"/>
            <a:ext cx="506413" cy="850900"/>
          </a:xfrm>
        </p:spPr>
        <p:txBody>
          <a:bodyPr/>
          <a:lstStyle/>
          <a:p>
            <a:r>
              <a:rPr lang="en-US" dirty="0"/>
              <a:t>4</a:t>
            </a:r>
          </a:p>
        </p:txBody>
      </p:sp>
      <p:sp>
        <p:nvSpPr>
          <p:cNvPr id="45" name="Content Placeholder 1">
            <a:extLst>
              <a:ext uri="{FF2B5EF4-FFF2-40B4-BE49-F238E27FC236}">
                <a16:creationId xmlns:a16="http://schemas.microsoft.com/office/drawing/2014/main" id="{BD6B41A3-6473-4019-3EE6-21FA4420711C}"/>
              </a:ext>
            </a:extLst>
          </p:cNvPr>
          <p:cNvSpPr txBox="1">
            <a:spLocks/>
          </p:cNvSpPr>
          <p:nvPr/>
        </p:nvSpPr>
        <p:spPr>
          <a:xfrm>
            <a:off x="12611876" y="367406"/>
            <a:ext cx="4335864" cy="2108239"/>
          </a:xfrm>
          <a:prstGeom prst="rect">
            <a:avLst/>
          </a:prstGeom>
        </p:spPr>
        <p:txBody>
          <a:bodyPr vert="horz" lIns="0" tIns="0" rIns="0" bIns="0" numCol="1" spcCol="182880" rtlCol="0" anchor="t" anchorCtr="0">
            <a:noAutofit/>
          </a:bodyPr>
          <a:lstStyle>
            <a:lvl1pPr marL="0" indent="0" algn="l" defTabSz="914400" rtl="0" eaLnBrk="1" latinLnBrk="0" hangingPunct="1">
              <a:lnSpc>
                <a:spcPct val="90000"/>
              </a:lnSpc>
              <a:spcBef>
                <a:spcPts val="0"/>
              </a:spcBef>
              <a:spcAft>
                <a:spcPts val="1200"/>
              </a:spcAft>
              <a:buClr>
                <a:schemeClr val="tx1"/>
              </a:buClr>
              <a:buFont typeface="Arial" panose="020B0604020202020204" pitchFamily="34" charset="0"/>
              <a:buNone/>
              <a:defRPr sz="2800" b="0" kern="1200">
                <a:solidFill>
                  <a:schemeClr val="tx1"/>
                </a:solidFill>
                <a:latin typeface="Tiempos Fine Light" panose="02020303060303060403" pitchFamily="18" charset="77"/>
                <a:ea typeface="+mn-ea"/>
                <a:cs typeface="Arial" panose="020B0604020202020204" pitchFamily="34" charset="0"/>
              </a:defRPr>
            </a:lvl1pPr>
            <a:lvl2pPr marL="0" indent="0" algn="l" defTabSz="914400" rtl="0" eaLnBrk="1" latinLnBrk="0" hangingPunct="1">
              <a:lnSpc>
                <a:spcPct val="100000"/>
              </a:lnSpc>
              <a:spcBef>
                <a:spcPts val="0"/>
              </a:spcBef>
              <a:spcAft>
                <a:spcPts val="300"/>
              </a:spcAft>
              <a:buClr>
                <a:schemeClr val="tx1"/>
              </a:buClr>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171450" indent="-161925" algn="l" defTabSz="914400" rtl="0" eaLnBrk="1" latinLnBrk="0" hangingPunct="1">
              <a:lnSpc>
                <a:spcPct val="90000"/>
              </a:lnSpc>
              <a:spcBef>
                <a:spcPts val="500"/>
              </a:spcBef>
              <a:buClr>
                <a:schemeClr val="tx1"/>
              </a:buClr>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300"/>
              </a:spcAft>
              <a:buClr>
                <a:srgbClr val="000000"/>
              </a:buClr>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152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a:xfrm>
            <a:off x="609599" y="1851455"/>
            <a:ext cx="10972800" cy="4351338"/>
          </a:xfrm>
        </p:spPr>
        <p:txBody>
          <a:bodyPr/>
          <a:lstStyle/>
          <a:p>
            <a:r>
              <a:rPr lang="en-US"/>
              <a:t>Purpose/Benefits: </a:t>
            </a:r>
          </a:p>
          <a:p>
            <a:pPr lvl="1"/>
            <a:r>
              <a:rPr lang="en-US"/>
              <a:t>Participants share their key takeaways and how they will apply the new tools they’ve learned to their work</a:t>
            </a:r>
          </a:p>
          <a:p>
            <a:pPr lvl="1"/>
            <a:r>
              <a:rPr lang="en-US"/>
              <a:t>Instills deeper engagement and commitment to learning the tools and changing behavior</a:t>
            </a:r>
          </a:p>
          <a:p>
            <a:pPr lvl="1"/>
            <a:r>
              <a:rPr lang="en-US"/>
              <a:t>Participants gain exposure with leadership and celebrate their commitment to development</a:t>
            </a:r>
          </a:p>
          <a:p>
            <a:pPr lvl="1"/>
            <a:r>
              <a:rPr lang="en-US"/>
              <a:t>Generate interest from other leaders/departments  to participant in a future course</a:t>
            </a:r>
          </a:p>
          <a:p>
            <a:r>
              <a:rPr lang="en-US"/>
              <a:t>Timing: </a:t>
            </a:r>
          </a:p>
          <a:p>
            <a:pPr lvl="1"/>
            <a:r>
              <a:rPr lang="en-US"/>
              <a:t>Capstones can be done right at the end of a course where learners will discuss their immediate takeaways that they will apply.  Or you can schedule them 1-2 months after the course is complete and have leaders report on what tools they’ve applied and how it’s impacted their work, team, organization.  </a:t>
            </a:r>
          </a:p>
          <a:p>
            <a:pPr lvl="1"/>
            <a:r>
              <a:rPr lang="en-US"/>
              <a:t>Presentations should only be about 7-10 minutes. </a:t>
            </a:r>
          </a:p>
          <a:p>
            <a:r>
              <a:rPr lang="en-US"/>
              <a:t>Instructions: </a:t>
            </a:r>
          </a:p>
          <a:p>
            <a:pPr lvl="1"/>
            <a:r>
              <a:rPr lang="en-US"/>
              <a:t>Choose 2 or 3 key learnings that were most impactful to you</a:t>
            </a:r>
          </a:p>
          <a:p>
            <a:pPr lvl="1"/>
            <a:r>
              <a:rPr lang="en-US"/>
              <a:t>Share how you’ve applied learnings with your team</a:t>
            </a:r>
          </a:p>
          <a:p>
            <a:pPr lvl="1"/>
            <a:r>
              <a:rPr lang="en-US"/>
              <a:t>Describe the impact from applying the tools on your team</a:t>
            </a:r>
          </a:p>
          <a:p>
            <a:pPr lvl="1"/>
            <a:r>
              <a:rPr lang="en-US"/>
              <a:t>Discuss any benefits these tools have to the entire organization </a:t>
            </a:r>
            <a:endParaRPr lang="en-US" dirty="0"/>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9</a:t>
            </a:fld>
            <a:endParaRPr lang="en-US" noProof="0"/>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609600" y="795528"/>
            <a:ext cx="10972800" cy="498598"/>
          </a:xfrm>
        </p:spPr>
        <p:txBody>
          <a:bodyPr/>
          <a:lstStyle/>
          <a:p>
            <a:r>
              <a:rPr lang="en-US"/>
              <a:t>Capstone Presentation (optional)</a:t>
            </a:r>
            <a:br>
              <a:rPr lang="en-US"/>
            </a:br>
            <a:endParaRPr lang="en-US" dirty="0"/>
          </a:p>
        </p:txBody>
      </p:sp>
      <p:sp>
        <p:nvSpPr>
          <p:cNvPr id="8" name="Text Placeholder 7">
            <a:extLst>
              <a:ext uri="{FF2B5EF4-FFF2-40B4-BE49-F238E27FC236}">
                <a16:creationId xmlns:a16="http://schemas.microsoft.com/office/drawing/2014/main" id="{542C8B09-754B-32AE-D20E-CD6F188BAC31}"/>
              </a:ext>
            </a:extLst>
          </p:cNvPr>
          <p:cNvSpPr>
            <a:spLocks noGrp="1"/>
          </p:cNvSpPr>
          <p:nvPr>
            <p:ph type="body" sz="quarter" idx="12"/>
          </p:nvPr>
        </p:nvSpPr>
        <p:spPr>
          <a:xfrm>
            <a:off x="609600" y="1330389"/>
            <a:ext cx="10155238" cy="412750"/>
          </a:xfrm>
        </p:spPr>
        <p:txBody>
          <a:bodyPr/>
          <a:lstStyle/>
          <a:p>
            <a:r>
              <a:rPr lang="en-US"/>
              <a:t>Participants present to leadership after the course is complete</a:t>
            </a:r>
            <a:endParaRPr lang="en-US" dirty="0"/>
          </a:p>
        </p:txBody>
      </p:sp>
    </p:spTree>
    <p:extLst>
      <p:ext uri="{BB962C8B-B14F-4D97-AF65-F5344CB8AC3E}">
        <p14:creationId xmlns:p14="http://schemas.microsoft.com/office/powerpoint/2010/main" val="387699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Primary Master">
  <a:themeElements>
    <a:clrScheme name="Custom 3">
      <a:dk1>
        <a:srgbClr val="000000"/>
      </a:dk1>
      <a:lt1>
        <a:srgbClr val="FFFFFF"/>
      </a:lt1>
      <a:dk2>
        <a:srgbClr val="101820"/>
      </a:dk2>
      <a:lt2>
        <a:srgbClr val="CFDEE5"/>
      </a:lt2>
      <a:accent1>
        <a:srgbClr val="3253FF"/>
      </a:accent1>
      <a:accent2>
        <a:srgbClr val="67DFFF"/>
      </a:accent2>
      <a:accent3>
        <a:srgbClr val="45D8B3"/>
      </a:accent3>
      <a:accent4>
        <a:srgbClr val="FF585D"/>
      </a:accent4>
      <a:accent5>
        <a:srgbClr val="FFB93C"/>
      </a:accent5>
      <a:accent6>
        <a:srgbClr val="A8A3E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7ed3e87-6186-4039-acbc-78cab5ad9ba2">
      <UserInfo>
        <DisplayName>IS Team - Full Time Members</DisplayName>
        <AccountId>1685</AccountId>
        <AccountType/>
      </UserInfo>
    </SharedWithUsers>
    <TaxCatchAll xmlns="f7ed3e87-6186-4039-acbc-78cab5ad9ba2" xsi:nil="true"/>
    <lcf76f155ced4ddcb4097134ff3c332f xmlns="a024779c-3f96-4afb-9df3-5aba050c4c0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2B00CFAB1259409BB7A09C9A6415C5" ma:contentTypeVersion="17" ma:contentTypeDescription="Create a new document." ma:contentTypeScope="" ma:versionID="303852718b60934e7257102bcbbf050d">
  <xsd:schema xmlns:xsd="http://www.w3.org/2001/XMLSchema" xmlns:xs="http://www.w3.org/2001/XMLSchema" xmlns:p="http://schemas.microsoft.com/office/2006/metadata/properties" xmlns:ns2="a024779c-3f96-4afb-9df3-5aba050c4c08" xmlns:ns3="f7ed3e87-6186-4039-acbc-78cab5ad9ba2" targetNamespace="http://schemas.microsoft.com/office/2006/metadata/properties" ma:root="true" ma:fieldsID="6e3bc2b77b3242442461ad9b699279a8" ns2:_="" ns3:_="">
    <xsd:import namespace="a024779c-3f96-4afb-9df3-5aba050c4c08"/>
    <xsd:import namespace="f7ed3e87-6186-4039-acbc-78cab5ad9b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24779c-3f96-4afb-9df3-5aba050c4c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0a3ffe4-5da9-4402-b059-170a577ccf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ed3e87-6186-4039-acbc-78cab5ad9ba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fc9a1af-c4ad-47ef-add7-517150984326}" ma:internalName="TaxCatchAll" ma:showField="CatchAllData" ma:web="f7ed3e87-6186-4039-acbc-78cab5ad9b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DD4828-D06D-4239-98D6-C0A37B32CD32}">
  <ds:schemaRefs>
    <ds:schemaRef ds:uri="http://schemas.microsoft.com/sharepoint/v3/contenttype/forms"/>
  </ds:schemaRefs>
</ds:datastoreItem>
</file>

<file path=customXml/itemProps2.xml><?xml version="1.0" encoding="utf-8"?>
<ds:datastoreItem xmlns:ds="http://schemas.openxmlformats.org/officeDocument/2006/customXml" ds:itemID="{E5991AC4-B457-419E-A253-E73E20996FFF}">
  <ds:schemaRefs>
    <ds:schemaRef ds:uri="http://www.w3.org/XML/1998/namespace"/>
    <ds:schemaRef ds:uri="http://purl.org/dc/elements/1.1/"/>
    <ds:schemaRef ds:uri="a024779c-3f96-4afb-9df3-5aba050c4c08"/>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f7ed3e87-6186-4039-acbc-78cab5ad9ba2"/>
    <ds:schemaRef ds:uri="http://purl.org/dc/terms/"/>
  </ds:schemaRefs>
</ds:datastoreItem>
</file>

<file path=customXml/itemProps3.xml><?xml version="1.0" encoding="utf-8"?>
<ds:datastoreItem xmlns:ds="http://schemas.openxmlformats.org/officeDocument/2006/customXml" ds:itemID="{7A87E9EE-B347-47FB-887E-9DCB74222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24779c-3f96-4afb-9df3-5aba050c4c08"/>
    <ds:schemaRef ds:uri="f7ed3e87-6186-4039-acbc-78cab5ad9b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11945</TotalTime>
  <Words>2260</Words>
  <Application>Microsoft Office PowerPoint</Application>
  <PresentationFormat>Widescreen</PresentationFormat>
  <Paragraphs>265</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Courier New</vt:lpstr>
      <vt:lpstr>Helvetica Neue</vt:lpstr>
      <vt:lpstr>Times</vt:lpstr>
      <vt:lpstr>Times New Roman</vt:lpstr>
      <vt:lpstr>1_Primary Master</vt:lpstr>
      <vt:lpstr>PowerPoint Presentation</vt:lpstr>
      <vt:lpstr>Discussion Session Components </vt:lpstr>
      <vt:lpstr>PowerPoint Presentation</vt:lpstr>
      <vt:lpstr>Purpose</vt:lpstr>
      <vt:lpstr>Inclusive Leadership: Practical Ways to Cultivate Inclusion &amp; Build a Better Team™ </vt:lpstr>
      <vt:lpstr>Participant Expectations &amp; Actions </vt:lpstr>
      <vt:lpstr>PowerPoint Presentation</vt:lpstr>
      <vt:lpstr>Discussion Session Flow (45-minutes) </vt:lpstr>
      <vt:lpstr>Capstone Presentation (optional) </vt:lpstr>
      <vt:lpstr>PowerPoint Presentation</vt:lpstr>
      <vt:lpstr>Connect to Understand</vt:lpstr>
      <vt:lpstr>Practice Asking Connection Questions </vt:lpstr>
      <vt:lpstr>3 Key Questions to Gauge Connection</vt:lpstr>
      <vt:lpstr>PowerPoint Presentation</vt:lpstr>
      <vt:lpstr>Create Opportunity</vt:lpstr>
      <vt:lpstr>Headwinds and Tailwinds Reflection</vt:lpstr>
      <vt:lpstr>Expand Your View: Reflection</vt:lpstr>
      <vt:lpstr>PowerPoint Presentation</vt:lpstr>
      <vt:lpstr>Cultivate Team Inclusion</vt:lpstr>
      <vt:lpstr>Inclusive Behavior Statement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Weinkle</dc:creator>
  <cp:lastModifiedBy>Lindsay Jaremba</cp:lastModifiedBy>
  <cp:revision>857</cp:revision>
  <cp:lastPrinted>2022-02-23T18:44:56Z</cp:lastPrinted>
  <dcterms:created xsi:type="dcterms:W3CDTF">2022-02-11T15:57:24Z</dcterms:created>
  <dcterms:modified xsi:type="dcterms:W3CDTF">2024-02-07T21:54:01Z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0x010100BA2B00CFAB1259409BB7A09C9A6415C5</vt:lpwstr>
  </property>
  <property fmtid="{D5CDD505-2E9C-101B-9397-08002B2CF9AE}" pid="3" name="NXPowerLiteLastOptimized">
    <vt:lpwstr>13209135</vt:lpwstr>
  </property>
  <property fmtid="{D5CDD505-2E9C-101B-9397-08002B2CF9AE}" pid="4" name="NXPowerLiteSettings">
    <vt:lpwstr>C700052003A000</vt:lpwstr>
  </property>
  <property fmtid="{D5CDD505-2E9C-101B-9397-08002B2CF9AE}" pid="5" name="NXPowerLiteVersion">
    <vt:lpwstr>D8.0.8</vt:lpwstr>
  </property>
</Properties>
</file>