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4"/>
  </p:sldMasterIdLst>
  <p:notesMasterIdLst>
    <p:notesMasterId r:id="rId33"/>
  </p:notesMasterIdLst>
  <p:handoutMasterIdLst>
    <p:handoutMasterId r:id="rId34"/>
  </p:handoutMasterIdLst>
  <p:sldIdLst>
    <p:sldId id="2147377308" r:id="rId5"/>
    <p:sldId id="2147377309" r:id="rId6"/>
    <p:sldId id="2147377310" r:id="rId7"/>
    <p:sldId id="2147377311" r:id="rId8"/>
    <p:sldId id="2147377195" r:id="rId9"/>
    <p:sldId id="2147377312" r:id="rId10"/>
    <p:sldId id="2147377313" r:id="rId11"/>
    <p:sldId id="2147377314" r:id="rId12"/>
    <p:sldId id="2147377340" r:id="rId13"/>
    <p:sldId id="2147377337" r:id="rId14"/>
    <p:sldId id="2147377145" r:id="rId15"/>
    <p:sldId id="2147377170" r:id="rId16"/>
    <p:sldId id="2147377156" r:id="rId17"/>
    <p:sldId id="2147377350" r:id="rId18"/>
    <p:sldId id="383" r:id="rId19"/>
    <p:sldId id="2147377147" r:id="rId20"/>
    <p:sldId id="2147377336" r:id="rId21"/>
    <p:sldId id="2147377316" r:id="rId22"/>
    <p:sldId id="2147377341" r:id="rId23"/>
    <p:sldId id="2147377351" r:id="rId24"/>
    <p:sldId id="2147377148" r:id="rId25"/>
    <p:sldId id="2147377344" r:id="rId26"/>
    <p:sldId id="2147377346" r:id="rId27"/>
    <p:sldId id="2147377345" r:id="rId28"/>
    <p:sldId id="2147377349" r:id="rId29"/>
    <p:sldId id="2147377348" r:id="rId30"/>
    <p:sldId id="2147377347" r:id="rId31"/>
    <p:sldId id="2147377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BD544-B2E3-4117-B7ED-9A53C8606F31}">
          <p14:sldIdLst>
            <p14:sldId id="2147377308"/>
            <p14:sldId id="2147377309"/>
            <p14:sldId id="2147377310"/>
            <p14:sldId id="2147377311"/>
            <p14:sldId id="2147377195"/>
            <p14:sldId id="2147377312"/>
            <p14:sldId id="2147377313"/>
            <p14:sldId id="2147377314"/>
            <p14:sldId id="2147377340"/>
          </p14:sldIdLst>
        </p14:section>
        <p14:section name="Module 1" id="{E9FA3FBE-59B8-4B38-B539-60D8485FB2AB}">
          <p14:sldIdLst>
            <p14:sldId id="2147377337"/>
            <p14:sldId id="2147377145"/>
            <p14:sldId id="2147377170"/>
            <p14:sldId id="2147377156"/>
          </p14:sldIdLst>
        </p14:section>
        <p14:section name="Module 2" id="{8DD2B57D-7C42-45B1-B152-7942B08845B0}">
          <p14:sldIdLst>
            <p14:sldId id="2147377350"/>
            <p14:sldId id="383"/>
            <p14:sldId id="2147377147"/>
            <p14:sldId id="2147377336"/>
            <p14:sldId id="2147377316"/>
            <p14:sldId id="2147377341"/>
          </p14:sldIdLst>
        </p14:section>
        <p14:section name="Module 3" id="{BE22526D-CC95-4B7B-8117-7F860EA487E6}">
          <p14:sldIdLst>
            <p14:sldId id="2147377351"/>
            <p14:sldId id="2147377148"/>
            <p14:sldId id="2147377344"/>
            <p14:sldId id="2147377346"/>
            <p14:sldId id="2147377345"/>
            <p14:sldId id="2147377349"/>
            <p14:sldId id="2147377348"/>
            <p14:sldId id="2147377347"/>
            <p14:sldId id="2147377323"/>
          </p14:sldIdLst>
        </p14:section>
      </p14:sectionLst>
    </p:ext>
    <p:ext uri="{EFAFB233-063F-42B5-8137-9DF3F51BA10A}">
      <p15:sldGuideLst xmlns:p15="http://schemas.microsoft.com/office/powerpoint/2012/main">
        <p15:guide id="1" orient="horz" pos="1248" userDrawn="1">
          <p15:clr>
            <a:srgbClr val="A4A3A4"/>
          </p15:clr>
        </p15:guide>
        <p15:guide id="2" pos="2376" userDrawn="1">
          <p15:clr>
            <a:srgbClr val="A4A3A4"/>
          </p15:clr>
        </p15:guide>
        <p15:guide id="4" pos="3288" userDrawn="1">
          <p15:clr>
            <a:srgbClr val="A4A3A4"/>
          </p15:clr>
        </p15:guide>
        <p15:guide id="6" pos="7272" userDrawn="1">
          <p15:clr>
            <a:srgbClr val="A4A3A4"/>
          </p15:clr>
        </p15:guide>
        <p15:guide id="8" pos="5376" userDrawn="1">
          <p15:clr>
            <a:srgbClr val="A4A3A4"/>
          </p15:clr>
        </p15:guide>
        <p15:guide id="9" orient="horz" pos="1608" userDrawn="1">
          <p15:clr>
            <a:srgbClr val="A4A3A4"/>
          </p15:clr>
        </p15:guide>
        <p15:guide id="11" orient="horz" pos="2640" userDrawn="1">
          <p15:clr>
            <a:srgbClr val="A4A3A4"/>
          </p15:clr>
        </p15:guide>
        <p15:guide id="12" orient="horz" pos="2064" userDrawn="1">
          <p15:clr>
            <a:srgbClr val="A4A3A4"/>
          </p15:clr>
        </p15:guide>
        <p15:guide id="13" orient="horz" pos="2736" userDrawn="1">
          <p15:clr>
            <a:srgbClr val="A4A3A4"/>
          </p15:clr>
        </p15:guide>
        <p15:guide id="14" orient="horz" pos="3216" userDrawn="1">
          <p15:clr>
            <a:srgbClr val="A4A3A4"/>
          </p15:clr>
        </p15:guide>
        <p15:guide id="15" orient="horz" pos="3336" userDrawn="1">
          <p15:clr>
            <a:srgbClr val="A4A3A4"/>
          </p15:clr>
        </p15:guide>
        <p15:guide id="16" orient="horz" pos="3816" userDrawn="1">
          <p15:clr>
            <a:srgbClr val="A4A3A4"/>
          </p15:clr>
        </p15:guide>
        <p15:guide id="17" pos="3360" userDrawn="1">
          <p15:clr>
            <a:srgbClr val="A4A3A4"/>
          </p15:clr>
        </p15:guide>
        <p15:guide id="19" pos="4368" userDrawn="1">
          <p15:clr>
            <a:srgbClr val="A4A3A4"/>
          </p15:clr>
        </p15:guide>
        <p15:guide id="20" pos="5256" userDrawn="1">
          <p15:clr>
            <a:srgbClr val="A4A3A4"/>
          </p15:clr>
        </p15:guide>
        <p15:guide id="21" pos="2280" userDrawn="1">
          <p15:clr>
            <a:srgbClr val="A4A3A4"/>
          </p15:clr>
        </p15:guide>
        <p15:guide id="22" pos="1368" userDrawn="1">
          <p15:clr>
            <a:srgbClr val="A4A3A4"/>
          </p15:clr>
        </p15:guide>
        <p15:guide id="23" pos="1272" userDrawn="1">
          <p15:clr>
            <a:srgbClr val="A4A3A4"/>
          </p15:clr>
        </p15:guide>
        <p15:guide id="24" pos="6288" userDrawn="1">
          <p15:clr>
            <a:srgbClr val="A4A3A4"/>
          </p15:clr>
        </p15:guide>
        <p15:guide id="25" pos="6384" userDrawn="1">
          <p15:clr>
            <a:srgbClr val="A4A3A4"/>
          </p15:clr>
        </p15:guide>
        <p15:guide id="26" orient="horz" pos="1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9E"/>
    <a:srgbClr val="4CA2D3"/>
    <a:srgbClr val="009DD6"/>
    <a:srgbClr val="C8D5DC"/>
    <a:srgbClr val="CCC7C2"/>
    <a:srgbClr val="919FA5"/>
    <a:srgbClr val="838383"/>
    <a:srgbClr val="CFDEE5"/>
    <a:srgbClr val="203C7B"/>
    <a:srgbClr val="FF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0BF3C-EFA8-4AA1-9CDC-D46E73240221}" v="201" dt="2024-01-12T17:19:09.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60408" autoAdjust="0"/>
  </p:normalViewPr>
  <p:slideViewPr>
    <p:cSldViewPr snapToGrid="0" snapToObjects="1">
      <p:cViewPr varScale="1">
        <p:scale>
          <a:sx n="69" d="100"/>
          <a:sy n="69" d="100"/>
        </p:scale>
        <p:origin x="2424" y="72"/>
      </p:cViewPr>
      <p:guideLst>
        <p:guide orient="horz" pos="1248"/>
        <p:guide pos="2376"/>
        <p:guide pos="3288"/>
        <p:guide pos="7272"/>
        <p:guide pos="5376"/>
        <p:guide orient="horz" pos="1608"/>
        <p:guide orient="horz" pos="2640"/>
        <p:guide orient="horz" pos="2064"/>
        <p:guide orient="horz" pos="2736"/>
        <p:guide orient="horz" pos="3216"/>
        <p:guide orient="horz" pos="3336"/>
        <p:guide orient="horz" pos="3816"/>
        <p:guide pos="3360"/>
        <p:guide pos="4368"/>
        <p:guide pos="5256"/>
        <p:guide pos="2280"/>
        <p:guide pos="1368"/>
        <p:guide pos="1272"/>
        <p:guide pos="6288"/>
        <p:guide pos="6384"/>
        <p:guide orient="horz" pos="1992"/>
      </p:guideLst>
    </p:cSldViewPr>
  </p:slideViewPr>
  <p:notesTextViewPr>
    <p:cViewPr>
      <p:scale>
        <a:sx n="1" d="1"/>
        <a:sy n="1" d="1"/>
      </p:scale>
      <p:origin x="0" y="0"/>
    </p:cViewPr>
  </p:notesTextViewPr>
  <p:sorterViewPr>
    <p:cViewPr>
      <p:scale>
        <a:sx n="80" d="100"/>
        <a:sy n="80" d="100"/>
      </p:scale>
      <p:origin x="0" y="-2936"/>
    </p:cViewPr>
  </p:sorterViewPr>
  <p:notesViewPr>
    <p:cSldViewPr snapToGrid="0" snapToObjects="1">
      <p:cViewPr varScale="1">
        <p:scale>
          <a:sx n="50" d="100"/>
          <a:sy n="50" d="100"/>
        </p:scale>
        <p:origin x="2708"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B52B4-BCF3-8D45-5B21-8001F212C4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1C080C-C2BD-0FFD-2B71-EB0D64247F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E83EB-1C4A-604B-B097-06D9C80C4378}" type="datetimeFigureOut">
              <a:rPr lang="en-US" smtClean="0"/>
              <a:t>2/7/2024</a:t>
            </a:fld>
            <a:endParaRPr lang="en-US"/>
          </a:p>
        </p:txBody>
      </p:sp>
      <p:sp>
        <p:nvSpPr>
          <p:cNvPr id="4" name="Footer Placeholder 3">
            <a:extLst>
              <a:ext uri="{FF2B5EF4-FFF2-40B4-BE49-F238E27FC236}">
                <a16:creationId xmlns:a16="http://schemas.microsoft.com/office/drawing/2014/main" id="{5E429B98-B99C-5C45-19C3-9BC8475079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A2BB37-8DC7-1553-77DC-6B81119A0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CB9211-8B99-A24B-9974-74EFD3BE6203}" type="slidenum">
              <a:rPr lang="en-US" smtClean="0"/>
              <a:t>‹#›</a:t>
            </a:fld>
            <a:endParaRPr lang="en-US"/>
          </a:p>
        </p:txBody>
      </p:sp>
    </p:spTree>
    <p:extLst>
      <p:ext uri="{BB962C8B-B14F-4D97-AF65-F5344CB8AC3E}">
        <p14:creationId xmlns:p14="http://schemas.microsoft.com/office/powerpoint/2010/main" val="307186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168A5-EAEA-EE42-8A19-CD8B0F80ABE8}"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0AE9B-3CC7-EA40-B687-F533EC1069F5}" type="slidenum">
              <a:rPr lang="en-US" smtClean="0"/>
              <a:t>‹#›</a:t>
            </a:fld>
            <a:endParaRPr lang="en-US"/>
          </a:p>
        </p:txBody>
      </p:sp>
    </p:spTree>
    <p:extLst>
      <p:ext uri="{BB962C8B-B14F-4D97-AF65-F5344CB8AC3E}">
        <p14:creationId xmlns:p14="http://schemas.microsoft.com/office/powerpoint/2010/main" val="113288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0AE9B-3CC7-EA40-B687-F533EC1069F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122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9763"/>
            <a:ext cx="2286000" cy="12858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Franklin Covey Co. All Rights Reserved.</a:t>
            </a:r>
          </a:p>
        </p:txBody>
      </p:sp>
      <p:sp>
        <p:nvSpPr>
          <p:cNvPr id="5" name="Slide Number Placeholder 4"/>
          <p:cNvSpPr>
            <a:spLocks noGrp="1"/>
          </p:cNvSpPr>
          <p:nvPr>
            <p:ph type="sldNum" sz="quarter" idx="5"/>
          </p:nvPr>
        </p:nvSpPr>
        <p:spPr/>
        <p:txBody>
          <a:bodyPr/>
          <a:lstStyle/>
          <a:p>
            <a:r>
              <a:rPr lang="en-US"/>
              <a:t>Slide </a:t>
            </a:r>
            <a:fld id="{7C31E042-49C7-774A-AE79-2E88BD33E45E}" type="slidenum">
              <a:rPr lang="en-US" smtClean="0"/>
              <a:pPr/>
              <a:t>10</a:t>
            </a:fld>
            <a:endParaRPr lang="en-US"/>
          </a:p>
        </p:txBody>
      </p:sp>
    </p:spTree>
    <p:extLst>
      <p:ext uri="{BB962C8B-B14F-4D97-AF65-F5344CB8AC3E}">
        <p14:creationId xmlns:p14="http://schemas.microsoft.com/office/powerpoint/2010/main" val="214662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Pre-Work: </a:t>
            </a:r>
            <a:r>
              <a:rPr lang="en-US" sz="2400" b="0" dirty="0"/>
              <a:t>. </a:t>
            </a:r>
            <a:r>
              <a:rPr lang="en-US" sz="2400" dirty="0"/>
              <a:t>Have participants come prepared with their downloaded responses </a:t>
            </a:r>
          </a:p>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Opening: </a:t>
            </a:r>
            <a:r>
              <a:rPr lang="en-US" sz="2400" b="0" dirty="0"/>
              <a:t>Provide context for why they are taking this course. Reiterate the investment in their learning and tie to larger organizational initiatives</a:t>
            </a:r>
          </a:p>
          <a:p>
            <a:pPr marL="685800" indent="-457200">
              <a:buAutoNum type="arabicPeriod"/>
            </a:pPr>
            <a:r>
              <a:rPr lang="en-US" sz="2400" b="1" dirty="0"/>
              <a:t>Introduction: Do not show visual  </a:t>
            </a:r>
            <a:r>
              <a:rPr lang="en-US" sz="2400" b="0" dirty="0"/>
              <a:t>- Ask the Group What is Trust? </a:t>
            </a:r>
          </a:p>
          <a:p>
            <a:pPr marL="685800" indent="-457200">
              <a:buAutoNum type="arabicPeriod"/>
            </a:pPr>
            <a:r>
              <a:rPr lang="en-US" sz="2400" b="1" dirty="0"/>
              <a:t>Trust Taxes and Trust Dividends: </a:t>
            </a:r>
            <a:r>
              <a:rPr lang="en-US" sz="2400" dirty="0"/>
              <a:t>Show the Trust Taxes and Trust Dividends visual  Ask the group – </a:t>
            </a:r>
          </a:p>
          <a:p>
            <a:pPr marL="1143000" lvl="1" indent="-457200">
              <a:buAutoNum type="arabicPeriod"/>
            </a:pPr>
            <a:r>
              <a:rPr lang="en-US" sz="2400" dirty="0"/>
              <a:t>What is a Trust Tax?  </a:t>
            </a:r>
            <a:r>
              <a:rPr lang="en-US" sz="2400" i="1" dirty="0"/>
              <a:t>Behaviors that slow down the speed of work</a:t>
            </a:r>
            <a:r>
              <a:rPr lang="en-US" sz="2400" dirty="0"/>
              <a:t>.  What are some examples?  Hear from group</a:t>
            </a:r>
          </a:p>
          <a:p>
            <a:pPr marL="1143000" lvl="1" indent="-457200">
              <a:buAutoNum type="arabicPeriod"/>
            </a:pPr>
            <a:r>
              <a:rPr lang="en-US" sz="2400" dirty="0"/>
              <a:t>What is a Trust Dividend? </a:t>
            </a:r>
            <a:r>
              <a:rPr lang="en-US" sz="2400" i="1" dirty="0"/>
              <a:t>Behaviors that speed of work and produce results</a:t>
            </a:r>
            <a:r>
              <a:rPr lang="en-US" sz="2400" dirty="0"/>
              <a:t>.  What are some examples?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2400" dirty="0"/>
              <a:t> </a:t>
            </a:r>
            <a:endParaRPr lang="en-US" sz="2000" b="1" dirty="0"/>
          </a:p>
          <a:p>
            <a:pPr marL="0" indent="0">
              <a:buNone/>
            </a:pP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175247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Opening</a:t>
            </a:r>
            <a:r>
              <a:rPr lang="en-US" sz="2400" b="0" dirty="0"/>
              <a:t>:  We’re going to get into breakouts to discuss further, here are some examples of Trust Taxes and Dividends that we just discussed  </a:t>
            </a:r>
            <a:endParaRPr lang="en-US" sz="2400" b="1" dirty="0"/>
          </a:p>
          <a:p>
            <a:pPr marL="685800" indent="-457200">
              <a:buAutoNum type="arabicPeriod"/>
            </a:pPr>
            <a:r>
              <a:rPr lang="en-US" sz="2400" b="1" dirty="0"/>
              <a:t>Breakout 2: </a:t>
            </a:r>
            <a:r>
              <a:rPr lang="en-US" sz="2400" dirty="0"/>
              <a:t>(10 – 15 minuets)</a:t>
            </a:r>
          </a:p>
          <a:p>
            <a:pPr marL="685800" indent="-457200">
              <a:buAutoNum type="arabicPeriod"/>
            </a:pPr>
            <a:r>
              <a:rPr lang="en-US" sz="2400" b="1" dirty="0"/>
              <a:t>Whole Group Debrief: </a:t>
            </a:r>
            <a:r>
              <a:rPr lang="en-US" sz="2400" dirty="0"/>
              <a:t>(5-10 minuets) Who would like to share what they discussed and any insights they had?</a:t>
            </a:r>
          </a:p>
          <a:p>
            <a:pPr marL="685800" indent="-457200">
              <a:buAutoNum type="arabicPeriod"/>
            </a:pPr>
            <a:r>
              <a:rPr lang="en-US" sz="2400" b="1" dirty="0"/>
              <a:t>Closing: </a:t>
            </a:r>
            <a:r>
              <a:rPr lang="en-US" sz="2400" dirty="0"/>
              <a:t>Key takeaways and committed actions to next steps (hear from everyone if group is small or ask for a few if group is larger)</a:t>
            </a:r>
          </a:p>
        </p:txBody>
      </p:sp>
    </p:spTree>
    <p:extLst>
      <p:ext uri="{BB962C8B-B14F-4D97-AF65-F5344CB8AC3E}">
        <p14:creationId xmlns:p14="http://schemas.microsoft.com/office/powerpoint/2010/main" val="363048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400" b="1" dirty="0"/>
              <a:t>Opening: </a:t>
            </a:r>
            <a:r>
              <a:rPr lang="en-US" sz="2400" b="0" i="1" dirty="0"/>
              <a:t>Don’t show visual </a:t>
            </a:r>
            <a:r>
              <a:rPr lang="en-US" sz="2400" b="0" dirty="0"/>
              <a:t>– Who can remember the 4 Cores of Credibility?  Hear from the group and then share visual.  Ask for a definition of each of the 4 Cores of credibility from the group </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Integrity: Congruence, Humility, Courage</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Intent: Motive, Agenda, Clarity</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Capability: Talents, Attitudes, Skills, Knowledge, Style </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Results – Performance: Past, Current and Anticipated </a:t>
            </a:r>
            <a:endParaRPr lang="en-US" sz="24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Breakout 1: </a:t>
            </a:r>
            <a:r>
              <a:rPr lang="en-US" sz="2400" dirty="0"/>
              <a:t>(10 – 15 minutes) </a:t>
            </a:r>
            <a:r>
              <a:rPr lang="en-US" sz="2400" b="0" dirty="0"/>
              <a:t>Remind the group to have their Self-Assessment downloaded and prepared</a:t>
            </a:r>
          </a:p>
          <a:p>
            <a:pPr marL="685800" indent="-457200">
              <a:buAutoNum type="arabicPeriod"/>
            </a:pPr>
            <a:r>
              <a:rPr lang="en-US" sz="2400" b="1" dirty="0"/>
              <a:t>Whole Group Debrief: </a:t>
            </a:r>
            <a:r>
              <a:rPr lang="en-US" sz="2400" dirty="0"/>
              <a:t>(5-10 minutes) Who would like to share what they discussed and any insights they had? </a:t>
            </a:r>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367520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0FD06-55AD-7F39-940D-D9F83C7B4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09C7B-8E4E-C0A6-28AE-076AC045F53D}"/>
              </a:ext>
            </a:extLst>
          </p:cNvPr>
          <p:cNvSpPr>
            <a:spLocks noGrp="1" noRot="1" noChangeAspect="1"/>
          </p:cNvSpPr>
          <p:nvPr>
            <p:ph type="sldImg"/>
          </p:nvPr>
        </p:nvSpPr>
        <p:spPr>
          <a:xfrm>
            <a:off x="685800" y="639763"/>
            <a:ext cx="2286000" cy="1285875"/>
          </a:xfrm>
        </p:spPr>
      </p:sp>
      <p:sp>
        <p:nvSpPr>
          <p:cNvPr id="3" name="Notes Placeholder 2">
            <a:extLst>
              <a:ext uri="{FF2B5EF4-FFF2-40B4-BE49-F238E27FC236}">
                <a16:creationId xmlns:a16="http://schemas.microsoft.com/office/drawing/2014/main" id="{7243FF1B-45F4-3C6D-DE65-AA548F1848B6}"/>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8C1B85C0-A259-F458-5984-B8FFAA221009}"/>
              </a:ext>
            </a:extLst>
          </p:cNvPr>
          <p:cNvSpPr>
            <a:spLocks noGrp="1"/>
          </p:cNvSpPr>
          <p:nvPr>
            <p:ph type="ftr" sz="quarter" idx="4"/>
          </p:nvPr>
        </p:nvSpPr>
        <p:spPr/>
        <p:txBody>
          <a:bodyPr/>
          <a:lstStyle/>
          <a:p>
            <a:r>
              <a:rPr lang="en-US"/>
              <a:t>© Franklin Covey Co. All Rights Reserved.</a:t>
            </a:r>
          </a:p>
        </p:txBody>
      </p:sp>
      <p:sp>
        <p:nvSpPr>
          <p:cNvPr id="5" name="Slide Number Placeholder 4">
            <a:extLst>
              <a:ext uri="{FF2B5EF4-FFF2-40B4-BE49-F238E27FC236}">
                <a16:creationId xmlns:a16="http://schemas.microsoft.com/office/drawing/2014/main" id="{99141257-1EB9-1C85-2F36-1C5D428B1B6C}"/>
              </a:ext>
            </a:extLst>
          </p:cNvPr>
          <p:cNvSpPr>
            <a:spLocks noGrp="1"/>
          </p:cNvSpPr>
          <p:nvPr>
            <p:ph type="sldNum" sz="quarter" idx="5"/>
          </p:nvPr>
        </p:nvSpPr>
        <p:spPr/>
        <p:txBody>
          <a:bodyPr/>
          <a:lstStyle/>
          <a:p>
            <a:r>
              <a:rPr lang="en-US"/>
              <a:t>Slide </a:t>
            </a:r>
            <a:fld id="{7C31E042-49C7-774A-AE79-2E88BD33E45E}" type="slidenum">
              <a:rPr lang="en-US" smtClean="0"/>
              <a:pPr/>
              <a:t>14</a:t>
            </a:fld>
            <a:endParaRPr lang="en-US"/>
          </a:p>
        </p:txBody>
      </p:sp>
    </p:spTree>
    <p:extLst>
      <p:ext uri="{BB962C8B-B14F-4D97-AF65-F5344CB8AC3E}">
        <p14:creationId xmlns:p14="http://schemas.microsoft.com/office/powerpoint/2010/main" val="304224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9763"/>
            <a:ext cx="2286000" cy="12858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ndParaRPr>
          </a:p>
          <a:p>
            <a:endParaRPr lang="en-US" sz="1200" dirty="0">
              <a:solidFill>
                <a:schemeClr val="tx1"/>
              </a:solidFill>
              <a:latin typeface="+mn-lt"/>
            </a:endParaRPr>
          </a:p>
        </p:txBody>
      </p:sp>
      <p:sp>
        <p:nvSpPr>
          <p:cNvPr id="4" name="Footer Placeholder 3"/>
          <p:cNvSpPr>
            <a:spLocks noGrp="1"/>
          </p:cNvSpPr>
          <p:nvPr>
            <p:ph type="ftr" sz="quarter" idx="4"/>
          </p:nvPr>
        </p:nvSpPr>
        <p:spPr/>
        <p:txBody>
          <a:bodyPr/>
          <a:lstStyle/>
          <a:p>
            <a:r>
              <a:rPr lang="en-US"/>
              <a:t>© Franklin Covey Co. All Rights Reserved.</a:t>
            </a:r>
          </a:p>
        </p:txBody>
      </p:sp>
      <p:sp>
        <p:nvSpPr>
          <p:cNvPr id="5" name="Slide Number Placeholder 4"/>
          <p:cNvSpPr>
            <a:spLocks noGrp="1"/>
          </p:cNvSpPr>
          <p:nvPr>
            <p:ph type="sldNum" sz="quarter" idx="5"/>
          </p:nvPr>
        </p:nvSpPr>
        <p:spPr/>
        <p:txBody>
          <a:bodyPr/>
          <a:lstStyle/>
          <a:p>
            <a:r>
              <a:rPr lang="en-US"/>
              <a:t>Slide </a:t>
            </a:r>
            <a:fld id="{7C31E042-49C7-774A-AE79-2E88BD33E45E}" type="slidenum">
              <a:rPr lang="en-US" smtClean="0"/>
              <a:pPr/>
              <a:t>15</a:t>
            </a:fld>
            <a:endParaRPr lang="en-US"/>
          </a:p>
        </p:txBody>
      </p:sp>
    </p:spTree>
    <p:extLst>
      <p:ext uri="{BB962C8B-B14F-4D97-AF65-F5344CB8AC3E}">
        <p14:creationId xmlns:p14="http://schemas.microsoft.com/office/powerpoint/2010/main" val="2171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000" b="1" dirty="0"/>
              <a:t>Pre-Work: </a:t>
            </a:r>
            <a:r>
              <a:rPr lang="en-US" sz="2000" b="0" dirty="0"/>
              <a:t>. </a:t>
            </a:r>
            <a:r>
              <a:rPr lang="en-US" sz="2000" i="1" dirty="0"/>
              <a:t>Have participants come prepared with their downloaded responses from the OnDemand Course </a:t>
            </a:r>
          </a:p>
          <a:p>
            <a:pPr marL="685800" indent="-457200">
              <a:buAutoNum type="arabicPeriod"/>
            </a:pPr>
            <a:r>
              <a:rPr lang="en-US" sz="2000" b="1" dirty="0"/>
              <a:t>Introduction:  </a:t>
            </a:r>
            <a:r>
              <a:rPr lang="en-US" sz="2000" b="0" dirty="0"/>
              <a:t>Look at the Trust Framework</a:t>
            </a:r>
            <a:r>
              <a:rPr lang="en-US" sz="2000" b="1" dirty="0"/>
              <a:t>:  </a:t>
            </a:r>
            <a:r>
              <a:rPr lang="en-US" sz="2000" dirty="0"/>
              <a:t>What does it mean to be a high-trust leader? </a:t>
            </a:r>
            <a:r>
              <a:rPr lang="en-US" sz="2000" i="1" dirty="0"/>
              <a:t>Hear from the group and ask for examples.    </a:t>
            </a:r>
            <a:r>
              <a:rPr lang="en-US" sz="2000" dirty="0"/>
              <a:t>To be a high-trust leader, we must answer 2 key questions: </a:t>
            </a:r>
          </a:p>
          <a:p>
            <a:pPr marL="1143000" lvl="1" indent="-457200">
              <a:buAutoNum type="arabicPeriod"/>
            </a:pPr>
            <a:r>
              <a:rPr lang="en-US" sz="2000" dirty="0"/>
              <a:t>Do I trust myself </a:t>
            </a:r>
          </a:p>
          <a:p>
            <a:pPr marL="1143000" lvl="1" indent="-457200">
              <a:buAutoNum type="arabicPeriod"/>
            </a:pPr>
            <a:r>
              <a:rPr lang="en-US" sz="2000" dirty="0"/>
              <a:t>Do I give others a leader they can trust </a:t>
            </a:r>
          </a:p>
          <a:p>
            <a:pPr marL="228600" indent="0">
              <a:buFont typeface="Arial" panose="020B0604020202020204" pitchFamily="34" charset="0"/>
              <a:buNone/>
            </a:pPr>
            <a:r>
              <a:rPr lang="en-US" dirty="0"/>
              <a:t>3.  High trust isn’t created by credibility alone; it also requires high-trust behavior. The 13 Behaviors of High Trust are listed on the right side of the Trust Framework. The five behaviors at the bottom of the list in the framework are associated with Character, the five at the top are associated with Competence, and the three in the middle are associated with both Character and Competence.</a:t>
            </a:r>
          </a:p>
        </p:txBody>
      </p:sp>
    </p:spTree>
    <p:extLst>
      <p:ext uri="{BB962C8B-B14F-4D97-AF65-F5344CB8AC3E}">
        <p14:creationId xmlns:p14="http://schemas.microsoft.com/office/powerpoint/2010/main" val="386431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en-US" sz="2400" b="1" dirty="0"/>
              <a:t>Opening</a:t>
            </a:r>
            <a:r>
              <a:rPr lang="en-US" sz="2400" b="0" dirty="0"/>
              <a:t>: In our last session you discussed which of the 13 Behaviors of High Trust you want to focus on. Now we’re going to break you in pairs to discuss what you’ve noticed about focusing on this area. </a:t>
            </a:r>
            <a:endParaRPr lang="en-US" sz="2400" b="1" dirty="0">
              <a:latin typeface="+mn-lt"/>
            </a:endParaRPr>
          </a:p>
          <a:p>
            <a:pPr marL="685800" indent="-457200">
              <a:buAutoNum type="arabicPeriod"/>
            </a:pPr>
            <a:r>
              <a:rPr lang="en-US" sz="2400" b="1" dirty="0"/>
              <a:t>Breakout 2: </a:t>
            </a:r>
            <a:r>
              <a:rPr lang="en-US" sz="2400" dirty="0"/>
              <a:t>(10 minutes)</a:t>
            </a:r>
          </a:p>
          <a:p>
            <a:pPr marL="685800" indent="-457200">
              <a:buAutoNum type="arabicPeriod"/>
            </a:pPr>
            <a:r>
              <a:rPr lang="en-US" sz="2400" b="1" dirty="0"/>
              <a:t>Whole Group Debrief: </a:t>
            </a:r>
            <a:r>
              <a:rPr lang="en-US" sz="2400" dirty="0"/>
              <a:t>(5-10 minuets) Who would like to share what they discussed and any insights they had?</a:t>
            </a:r>
          </a:p>
        </p:txBody>
      </p:sp>
    </p:spTree>
    <p:extLst>
      <p:ext uri="{BB962C8B-B14F-4D97-AF65-F5344CB8AC3E}">
        <p14:creationId xmlns:p14="http://schemas.microsoft.com/office/powerpoint/2010/main" val="27856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(don’t show answers) </a:t>
            </a:r>
          </a:p>
          <a:p>
            <a:pPr marL="1143000" lvl="1" indent="-457200">
              <a:buAutoNum type="arabicPeriod"/>
            </a:pPr>
            <a:r>
              <a:rPr lang="en-US" sz="2400" b="0" dirty="0"/>
              <a:t>What is a Counterfeit Behavior?  </a:t>
            </a:r>
            <a:r>
              <a:rPr lang="en-US" sz="2400" b="0" i="1" dirty="0"/>
              <a:t>Hear from the group and ask for examples</a:t>
            </a:r>
            <a:r>
              <a:rPr lang="en-US" sz="2400" b="0" dirty="0"/>
              <a:t>. </a:t>
            </a:r>
            <a:r>
              <a:rPr lang="en-US" sz="3600" dirty="0"/>
              <a:t>Counterfeit behaviors look like High-Trust Behaviors on the surface. But when we look closely, we see that they’re not quite authentic. Often, our Counterfeits are learned behaviors. We don’t usually use them to deceive or trick others, but we may use them to survive challenging situations</a:t>
            </a:r>
          </a:p>
          <a:p>
            <a:pPr marL="1143000" lvl="1" indent="-457200">
              <a:buAutoNum type="arabicPeriod"/>
            </a:pPr>
            <a:r>
              <a:rPr lang="en-US" sz="3600" b="0" dirty="0"/>
              <a:t>What are the keys to stopping Counterfeit Behaviors? </a:t>
            </a:r>
            <a:r>
              <a:rPr lang="en-US" sz="2400" b="0" i="1" dirty="0"/>
              <a:t>Hear from the group and ask for examples</a:t>
            </a:r>
          </a:p>
          <a:p>
            <a:pPr marL="1657350" lvl="3"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Acknowledging that we all do them from time to time. </a:t>
            </a:r>
          </a:p>
          <a:p>
            <a:pPr marL="1657350" lvl="3"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Recognizing the situations in which we tend to Counterfeit.</a:t>
            </a:r>
          </a:p>
          <a:p>
            <a:pPr marL="1657350" lvl="3"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Choosing High-Trust Behaviors in those situations instead. </a:t>
            </a:r>
          </a:p>
          <a:p>
            <a:pPr marL="1600200" lvl="2" indent="-457200">
              <a:buAutoNum type="arabicPeriod"/>
            </a:pPr>
            <a:endParaRPr lang="en-US" sz="2400" b="0" dirty="0"/>
          </a:p>
          <a:p>
            <a:pPr marL="685800" indent="-457200">
              <a:buAutoNum type="arabicPeriod"/>
            </a:pPr>
            <a:endParaRPr lang="en-US" sz="2400" b="1" dirty="0"/>
          </a:p>
          <a:p>
            <a:pPr marL="685800" indent="-457200">
              <a:buAutoNum type="arabicPeriod"/>
            </a:pPr>
            <a:r>
              <a:rPr lang="en-US" sz="2400" b="1" dirty="0"/>
              <a:t>Breakout 1: </a:t>
            </a:r>
            <a:r>
              <a:rPr lang="en-US" sz="2400" b="0" dirty="0"/>
              <a:t>(10 – 15 minutes)</a:t>
            </a:r>
            <a:endParaRPr lang="en-US" sz="2400" dirty="0"/>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186287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Closing: </a:t>
            </a:r>
            <a:r>
              <a:rPr lang="en-US" sz="1200" b="0" i="1" dirty="0"/>
              <a:t>Ask the group what their k</a:t>
            </a:r>
            <a:r>
              <a:rPr lang="en-US" sz="1200" i="1" dirty="0"/>
              <a:t>ey takeaways and committed actions are from their discussions.  Leverage the visual to promote discussion.  </a:t>
            </a:r>
            <a:endParaRPr lang="en-US" i="1" dirty="0"/>
          </a:p>
        </p:txBody>
      </p:sp>
      <p:sp>
        <p:nvSpPr>
          <p:cNvPr id="4" name="Slide Number Placeholder 3"/>
          <p:cNvSpPr>
            <a:spLocks noGrp="1"/>
          </p:cNvSpPr>
          <p:nvPr>
            <p:ph type="sldNum" sz="quarter" idx="5"/>
          </p:nvPr>
        </p:nvSpPr>
        <p:spPr/>
        <p:txBody>
          <a:bodyPr/>
          <a:lstStyle/>
          <a:p>
            <a:fld id="{F880AE9B-3CC7-EA40-B687-F533EC1069F5}" type="slidenum">
              <a:rPr lang="en-US" smtClean="0"/>
              <a:t>19</a:t>
            </a:fld>
            <a:endParaRPr lang="en-US"/>
          </a:p>
        </p:txBody>
      </p:sp>
    </p:spTree>
    <p:extLst>
      <p:ext uri="{BB962C8B-B14F-4D97-AF65-F5344CB8AC3E}">
        <p14:creationId xmlns:p14="http://schemas.microsoft.com/office/powerpoint/2010/main" val="31593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776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A8EC-BB0E-BC99-68FB-45BCC2CC1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ACFF9-44C3-BF04-F7F1-2118C78987BA}"/>
              </a:ext>
            </a:extLst>
          </p:cNvPr>
          <p:cNvSpPr>
            <a:spLocks noGrp="1" noRot="1" noChangeAspect="1"/>
          </p:cNvSpPr>
          <p:nvPr>
            <p:ph type="sldImg"/>
          </p:nvPr>
        </p:nvSpPr>
        <p:spPr>
          <a:xfrm>
            <a:off x="685800" y="639763"/>
            <a:ext cx="2286000" cy="1285875"/>
          </a:xfrm>
        </p:spPr>
      </p:sp>
      <p:sp>
        <p:nvSpPr>
          <p:cNvPr id="3" name="Notes Placeholder 2">
            <a:extLst>
              <a:ext uri="{FF2B5EF4-FFF2-40B4-BE49-F238E27FC236}">
                <a16:creationId xmlns:a16="http://schemas.microsoft.com/office/drawing/2014/main" id="{5F7693EE-1329-2420-15AC-85FC5C68FD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Discussion Leads:  </a:t>
            </a:r>
            <a:r>
              <a:rPr lang="en-US" dirty="0"/>
              <a:t>We’ve provided 3 exercises for each section of Extend, Restore, and Develop Trust.  You can choose only 2 exercises if you’d like to stay in the 45 min – 1-hour timeframe, or you can extend the session to include all three. </a:t>
            </a:r>
          </a:p>
          <a:p>
            <a:endParaRPr lang="en-US" dirty="0"/>
          </a:p>
          <a:p>
            <a:endParaRPr lang="en-US" dirty="0"/>
          </a:p>
        </p:txBody>
      </p:sp>
      <p:sp>
        <p:nvSpPr>
          <p:cNvPr id="4" name="Footer Placeholder 3">
            <a:extLst>
              <a:ext uri="{FF2B5EF4-FFF2-40B4-BE49-F238E27FC236}">
                <a16:creationId xmlns:a16="http://schemas.microsoft.com/office/drawing/2014/main" id="{1E39D0AB-3F9B-3F61-1299-9B9407B463E7}"/>
              </a:ext>
            </a:extLst>
          </p:cNvPr>
          <p:cNvSpPr>
            <a:spLocks noGrp="1"/>
          </p:cNvSpPr>
          <p:nvPr>
            <p:ph type="ftr" sz="quarter" idx="4"/>
          </p:nvPr>
        </p:nvSpPr>
        <p:spPr/>
        <p:txBody>
          <a:bodyPr/>
          <a:lstStyle/>
          <a:p>
            <a:r>
              <a:rPr lang="en-US"/>
              <a:t>© Franklin Covey Co. All Rights Reserved.</a:t>
            </a:r>
          </a:p>
        </p:txBody>
      </p:sp>
      <p:sp>
        <p:nvSpPr>
          <p:cNvPr id="5" name="Slide Number Placeholder 4">
            <a:extLst>
              <a:ext uri="{FF2B5EF4-FFF2-40B4-BE49-F238E27FC236}">
                <a16:creationId xmlns:a16="http://schemas.microsoft.com/office/drawing/2014/main" id="{153311BC-3175-576E-CDD4-9C96F7204707}"/>
              </a:ext>
            </a:extLst>
          </p:cNvPr>
          <p:cNvSpPr>
            <a:spLocks noGrp="1"/>
          </p:cNvSpPr>
          <p:nvPr>
            <p:ph type="sldNum" sz="quarter" idx="5"/>
          </p:nvPr>
        </p:nvSpPr>
        <p:spPr/>
        <p:txBody>
          <a:bodyPr/>
          <a:lstStyle/>
          <a:p>
            <a:r>
              <a:rPr lang="en-US"/>
              <a:t>Slide </a:t>
            </a:r>
            <a:fld id="{7C31E042-49C7-774A-AE79-2E88BD33E45E}" type="slidenum">
              <a:rPr lang="en-US" smtClean="0"/>
              <a:pPr/>
              <a:t>20</a:t>
            </a:fld>
            <a:endParaRPr lang="en-US"/>
          </a:p>
        </p:txBody>
      </p:sp>
    </p:spTree>
    <p:extLst>
      <p:ext uri="{BB962C8B-B14F-4D97-AF65-F5344CB8AC3E}">
        <p14:creationId xmlns:p14="http://schemas.microsoft.com/office/powerpoint/2010/main" val="3100130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400" b="1" dirty="0"/>
              <a:t>Pre-Work: </a:t>
            </a:r>
            <a:r>
              <a:rPr lang="en-US" sz="2400" i="1" dirty="0"/>
              <a:t>Have participants come prepared with their downloaded responses from the OnDemand Course,</a:t>
            </a:r>
          </a:p>
          <a:p>
            <a:pPr marL="685800" indent="-457200">
              <a:buFont typeface="+mj-lt"/>
              <a:buAutoNum type="arabicPeriod"/>
            </a:pPr>
            <a:r>
              <a:rPr lang="en-US" sz="2400" b="1" dirty="0"/>
              <a:t>Introduction: </a:t>
            </a:r>
            <a:r>
              <a:rPr lang="en-US" sz="2400" b="0" dirty="0"/>
              <a:t>What is Smart Trust? </a:t>
            </a:r>
            <a:r>
              <a:rPr lang="en-US" sz="2400" b="0" i="1" dirty="0"/>
              <a:t>Hear from the group and ask for examples.  </a:t>
            </a:r>
            <a:r>
              <a:rPr lang="en-US" sz="2400" b="0" i="0" dirty="0"/>
              <a:t>You do not need to Extend Trust unconditionally to everyone.  We want to Extend Trust wisely, which is called Smart Trust.  To decide whether to Extend Trust depends on two components.  </a:t>
            </a:r>
          </a:p>
          <a:p>
            <a:pPr marL="1143000" lvl="1" indent="-457200">
              <a:buFont typeface="+mj-lt"/>
              <a:buAutoNum type="arabicPeriod"/>
            </a:pPr>
            <a:r>
              <a:rPr lang="en-US" b="0" i="0" dirty="0"/>
              <a:t>Propensity to Trust:  Or willingness to Trust others.  Propensity  to trust is influenced by: </a:t>
            </a:r>
          </a:p>
          <a:p>
            <a:pPr lvl="3" algn="l">
              <a:buFont typeface="Arial" panose="020B0604020202020204" pitchFamily="34" charset="0"/>
              <a:buChar char="•"/>
            </a:pPr>
            <a:r>
              <a:rPr lang="en-US" b="0" i="0" dirty="0">
                <a:solidFill>
                  <a:srgbClr val="101820"/>
                </a:solidFill>
                <a:effectLst/>
                <a:latin typeface="Rand-Light"/>
              </a:rPr>
              <a:t>Our past experiences: whether we've had positive or negative experiences trusting others.</a:t>
            </a:r>
          </a:p>
          <a:p>
            <a:pPr lvl="3" algn="l">
              <a:buFont typeface="Arial" panose="020B0604020202020204" pitchFamily="34" charset="0"/>
              <a:buChar char="•"/>
            </a:pPr>
            <a:r>
              <a:rPr lang="en-US" b="0" i="0" dirty="0">
                <a:solidFill>
                  <a:srgbClr val="101820"/>
                </a:solidFill>
                <a:effectLst/>
                <a:latin typeface="Rand-Light"/>
              </a:rPr>
              <a:t>Our upbringing: whether we were taught or raised to be suspicious or trusting.</a:t>
            </a:r>
          </a:p>
          <a:p>
            <a:pPr lvl="3" algn="l">
              <a:buFont typeface="Arial" panose="020B0604020202020204" pitchFamily="34" charset="0"/>
              <a:buChar char="•"/>
            </a:pPr>
            <a:r>
              <a:rPr lang="en-US" b="0" i="0" dirty="0">
                <a:solidFill>
                  <a:srgbClr val="101820"/>
                </a:solidFill>
                <a:effectLst/>
                <a:latin typeface="Rand-Light"/>
              </a:rPr>
              <a:t>Our temperament or personality: whether we are naturally more trusting or suspicious.</a:t>
            </a:r>
          </a:p>
          <a:p>
            <a:pPr marL="1143000" lvl="1" indent="-457200">
              <a:buFont typeface="+mj-lt"/>
              <a:buAutoNum type="arabicPeriod"/>
            </a:pPr>
            <a:r>
              <a:rPr lang="en-US" b="0" i="0" dirty="0"/>
              <a:t>Analysis: Helps us to move out of fear or threat-based reactions into clearer thinking </a:t>
            </a:r>
          </a:p>
          <a:p>
            <a:pPr lvl="3" algn="l">
              <a:buFont typeface="+mj-lt"/>
              <a:buAutoNum type="arabicPeriod"/>
            </a:pPr>
            <a:r>
              <a:rPr lang="en-US" b="1" i="0" dirty="0">
                <a:solidFill>
                  <a:srgbClr val="000000"/>
                </a:solidFill>
                <a:effectLst/>
                <a:latin typeface="Rand-Light"/>
              </a:rPr>
              <a:t>Opportunity:</a:t>
            </a:r>
            <a:r>
              <a:rPr lang="en-US" b="0" i="0" dirty="0">
                <a:solidFill>
                  <a:srgbClr val="000000"/>
                </a:solidFill>
                <a:effectLst/>
                <a:latin typeface="Rand-Light"/>
              </a:rPr>
              <a:t> What are the expected outcomes for the situation and the person you may Extend Trust to? For example, trusting a colleague to help you with a project could be an opportunity for the project to succeed and for you and your colleague to strengthen your relationship.</a:t>
            </a:r>
          </a:p>
          <a:p>
            <a:pPr lvl="3" algn="l">
              <a:buFont typeface="+mj-lt"/>
              <a:buAutoNum type="arabicPeriod"/>
            </a:pPr>
            <a:r>
              <a:rPr lang="en-US" b="1" i="0" dirty="0">
                <a:solidFill>
                  <a:srgbClr val="000000"/>
                </a:solidFill>
                <a:effectLst/>
                <a:latin typeface="Rand-Light"/>
              </a:rPr>
              <a:t>Risk: </a:t>
            </a:r>
            <a:r>
              <a:rPr lang="en-US" b="0" i="0" dirty="0">
                <a:solidFill>
                  <a:srgbClr val="000000"/>
                </a:solidFill>
                <a:effectLst/>
                <a:latin typeface="Rand-Light"/>
              </a:rPr>
              <a:t>What is at stake? If you're on a team that's building a spaceship, and you're partnered with an inexperienced person to design the engine, both the risk and cost of failure would be very high.</a:t>
            </a:r>
          </a:p>
          <a:p>
            <a:pPr lvl="3" algn="l">
              <a:buFont typeface="+mj-lt"/>
              <a:buAutoNum type="arabicPeriod"/>
            </a:pPr>
            <a:r>
              <a:rPr lang="en-US" b="1" i="0" dirty="0">
                <a:solidFill>
                  <a:srgbClr val="000000"/>
                </a:solidFill>
                <a:effectLst/>
                <a:latin typeface="Rand-Light"/>
              </a:rPr>
              <a:t>Credibility: </a:t>
            </a:r>
            <a:r>
              <a:rPr lang="en-US" b="0" i="0" dirty="0">
                <a:solidFill>
                  <a:srgbClr val="000000"/>
                </a:solidFill>
                <a:effectLst/>
                <a:latin typeface="Rand-Light"/>
              </a:rPr>
              <a:t>We've learned a way to evaluate a person's credibility. What is it?</a:t>
            </a:r>
          </a:p>
          <a:p>
            <a:endParaRPr lang="en-US" dirty="0"/>
          </a:p>
          <a:p>
            <a:pPr marL="228600" indent="0">
              <a:buFont typeface="+mj-lt"/>
              <a:buNone/>
            </a:pPr>
            <a:endParaRPr lang="en-US" dirty="0"/>
          </a:p>
        </p:txBody>
      </p:sp>
    </p:spTree>
    <p:extLst>
      <p:ext uri="{BB962C8B-B14F-4D97-AF65-F5344CB8AC3E}">
        <p14:creationId xmlns:p14="http://schemas.microsoft.com/office/powerpoint/2010/main" val="1407909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Once you decide to Extend Smart Trust, you prepare for a Extend Trust Talk.  What stands out to about the Extending Trust Talk template?   Anything unclear? </a:t>
            </a:r>
            <a:endParaRPr lang="en-US" sz="3600" b="0" dirty="0">
              <a:latin typeface="Arial" panose="020B0604020202020204" pitchFamily="34" charset="0"/>
              <a:cs typeface="Arial" panose="020B0604020202020204" pitchFamily="34" charset="0"/>
            </a:endParaRPr>
          </a:p>
          <a:p>
            <a:pPr marL="6858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400" b="1" dirty="0"/>
              <a:t>Breakout 1: </a:t>
            </a:r>
            <a:r>
              <a:rPr lang="en-US" sz="2400" b="0" dirty="0"/>
              <a:t>(10 – 15 minutes) </a:t>
            </a:r>
            <a:r>
              <a:rPr lang="en-US" sz="2400" b="1" dirty="0"/>
              <a:t>OPTION: You can change Discussion Questions portion to a Role Play </a:t>
            </a:r>
            <a:endParaRPr lang="en-US" sz="2400" dirty="0"/>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68397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400" b="1" dirty="0"/>
              <a:t>Introduction:  </a:t>
            </a:r>
          </a:p>
          <a:p>
            <a:pPr marL="1143000" lvl="1" indent="-457200">
              <a:buFont typeface="+mj-lt"/>
              <a:buAutoNum type="arabicPeriod"/>
            </a:pPr>
            <a:r>
              <a:rPr lang="en-US" sz="2400" b="0" dirty="0"/>
              <a:t>What if you had trust and lost it?  Mistakes happen and many times, losing trust is accidental.  What are some ways that you can lose trust with another person? </a:t>
            </a:r>
            <a:r>
              <a:rPr lang="en-US" sz="2400" b="0" i="1" dirty="0"/>
              <a:t>Hear from the group and ask for examples. </a:t>
            </a:r>
          </a:p>
          <a:p>
            <a:pPr marL="1143000" lvl="1" indent="-457200">
              <a:buFont typeface="+mj-lt"/>
              <a:buAutoNum type="arabicPeriod"/>
            </a:pPr>
            <a:r>
              <a:rPr lang="en-US" sz="2400" b="0" i="0" dirty="0"/>
              <a:t>What are some ways you can Restore Trust? </a:t>
            </a:r>
            <a:r>
              <a:rPr lang="en-US" sz="2400" b="0" i="1" dirty="0"/>
              <a:t>Hear from the group and ask for examples. </a:t>
            </a:r>
          </a:p>
          <a:p>
            <a:pPr marL="685800" lvl="0" indent="-457200">
              <a:buFont typeface="+mj-lt"/>
              <a:buAutoNum type="arabicPeriod"/>
            </a:pPr>
            <a:r>
              <a:rPr lang="en-US" sz="2400" b="1" i="0" dirty="0"/>
              <a:t>Reiterate how High-trust people should consistently go first to restore trust </a:t>
            </a:r>
          </a:p>
          <a:p>
            <a:pPr marL="685800" indent="-457200">
              <a:buFont typeface="+mj-lt"/>
              <a:buAutoNum type="arabicPeriod"/>
            </a:pPr>
            <a:endParaRPr lang="en-US" sz="2400" b="0" i="1" dirty="0"/>
          </a:p>
          <a:p>
            <a:pPr marL="685800" indent="-457200">
              <a:buFont typeface="+mj-lt"/>
              <a:buAutoNum type="arabicPeriod"/>
            </a:pPr>
            <a:endParaRPr lang="en-US" b="0" i="1" dirty="0"/>
          </a:p>
          <a:p>
            <a:endParaRPr lang="en-US" dirty="0"/>
          </a:p>
          <a:p>
            <a:pPr marL="228600" indent="0">
              <a:buFont typeface="+mj-lt"/>
              <a:buNone/>
            </a:pPr>
            <a:endParaRPr lang="en-US" dirty="0"/>
          </a:p>
        </p:txBody>
      </p:sp>
    </p:spTree>
    <p:extLst>
      <p:ext uri="{BB962C8B-B14F-4D97-AF65-F5344CB8AC3E}">
        <p14:creationId xmlns:p14="http://schemas.microsoft.com/office/powerpoint/2010/main" val="1442937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once you decide to Restore Trust, you prepare for a Restore Trust Talk.  What stands out to about the Restore Trust Talk template?   Anything unclear? </a:t>
            </a:r>
            <a:endParaRPr lang="en-US" sz="3600" b="0" dirty="0">
              <a:latin typeface="Arial" panose="020B0604020202020204" pitchFamily="34" charset="0"/>
              <a:cs typeface="Arial" panose="020B0604020202020204" pitchFamily="34" charset="0"/>
            </a:endParaRPr>
          </a:p>
          <a:p>
            <a:pPr marL="685800" indent="-457200">
              <a:buAutoNum type="arabicPeriod"/>
            </a:pPr>
            <a:r>
              <a:rPr lang="en-US" sz="2400" b="1" dirty="0"/>
              <a:t>Breakout 1: </a:t>
            </a:r>
            <a:r>
              <a:rPr lang="en-US" sz="2400" b="0" dirty="0"/>
              <a:t>(10 – 15 minutes) OPTION: </a:t>
            </a:r>
            <a:r>
              <a:rPr lang="en-US" sz="2400" b="1" dirty="0"/>
              <a:t>You can change Discussion Questions portion to a Role Play </a:t>
            </a:r>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1878480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400" b="1" dirty="0"/>
              <a:t>Introduction:  </a:t>
            </a:r>
          </a:p>
          <a:p>
            <a:pPr marL="11430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0" dirty="0"/>
              <a:t>What’s the difference between Developing Trust and Restoring Trust? </a:t>
            </a:r>
            <a:r>
              <a:rPr lang="en-US" sz="2400" b="0" i="1" dirty="0"/>
              <a:t>Hear from the group and ask for examples. </a:t>
            </a:r>
            <a:r>
              <a:rPr lang="en-US" sz="3600" b="0" i="0" dirty="0">
                <a:solidFill>
                  <a:srgbClr val="101820"/>
                </a:solidFill>
                <a:effectLst/>
                <a:latin typeface="Rand-Medium"/>
              </a:rPr>
              <a:t>Developing trust is building trust with a new person or maintaining and growing trust with others.</a:t>
            </a:r>
          </a:p>
          <a:p>
            <a:pPr marL="1143000" lvl="1" indent="-457200">
              <a:buFont typeface="+mj-lt"/>
              <a:buAutoNum type="arabicPeriod"/>
            </a:pPr>
            <a:endParaRPr lang="en-US" sz="2400" b="0" i="1" dirty="0"/>
          </a:p>
          <a:p>
            <a:pPr marL="1143000" lvl="1" indent="-457200">
              <a:buFont typeface="+mj-lt"/>
              <a:buAutoNum type="arabicPeriod"/>
            </a:pPr>
            <a:r>
              <a:rPr lang="en-US" sz="2400" b="0" i="0" dirty="0"/>
              <a:t>What are some ways you can Develop Trust? </a:t>
            </a:r>
            <a:r>
              <a:rPr lang="en-US" sz="2400" b="0" i="1" dirty="0"/>
              <a:t>Hear from the group and ask for examples. </a:t>
            </a:r>
          </a:p>
          <a:p>
            <a:pPr marL="685800" lvl="0" indent="-457200">
              <a:buFont typeface="+mj-lt"/>
              <a:buAutoNum type="arabicPeriod"/>
            </a:pPr>
            <a:r>
              <a:rPr lang="en-US" sz="2400" b="1" i="0" dirty="0"/>
              <a:t>Reiterate how High-trust people should consistently go first to restore trust </a:t>
            </a:r>
          </a:p>
          <a:p>
            <a:pPr marL="685800" indent="-457200">
              <a:buFont typeface="+mj-lt"/>
              <a:buAutoNum type="arabicPeriod"/>
            </a:pPr>
            <a:endParaRPr lang="en-US" sz="2400" b="0" i="1" dirty="0"/>
          </a:p>
          <a:p>
            <a:pPr marL="685800" indent="-457200">
              <a:buFont typeface="+mj-lt"/>
              <a:buAutoNum type="arabicPeriod"/>
            </a:pPr>
            <a:endParaRPr lang="en-US" b="0" i="1" dirty="0"/>
          </a:p>
          <a:p>
            <a:endParaRPr lang="en-US" dirty="0"/>
          </a:p>
          <a:p>
            <a:pPr marL="228600" indent="0">
              <a:buFont typeface="+mj-lt"/>
              <a:buNone/>
            </a:pPr>
            <a:endParaRPr lang="en-US" dirty="0"/>
          </a:p>
        </p:txBody>
      </p:sp>
    </p:spTree>
    <p:extLst>
      <p:ext uri="{BB962C8B-B14F-4D97-AF65-F5344CB8AC3E}">
        <p14:creationId xmlns:p14="http://schemas.microsoft.com/office/powerpoint/2010/main" val="213409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once you decide to Develop Trust, you prepare for a Develop Trust Talk.  What stands out to about the Develop Trust Talk template?   Anything unclear? </a:t>
            </a:r>
            <a:endParaRPr lang="en-US" sz="3600" b="0" dirty="0">
              <a:latin typeface="Arial" panose="020B0604020202020204" pitchFamily="34" charset="0"/>
              <a:cs typeface="Arial" panose="020B0604020202020204" pitchFamily="34" charset="0"/>
            </a:endParaRPr>
          </a:p>
          <a:p>
            <a:pPr marL="685800" indent="-457200">
              <a:buAutoNum type="arabicPeriod"/>
            </a:pPr>
            <a:r>
              <a:rPr lang="en-US" sz="2400" b="1" dirty="0"/>
              <a:t>Breakout 1: </a:t>
            </a:r>
            <a:r>
              <a:rPr lang="en-US" sz="2400" b="0" dirty="0"/>
              <a:t>(10 – 15 minutes) </a:t>
            </a:r>
            <a:r>
              <a:rPr lang="en-US" sz="2400" b="1" dirty="0"/>
              <a:t>OPTION: You can change Discussion Questions portion to a Role Play </a:t>
            </a:r>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3885118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Closing: </a:t>
            </a:r>
            <a:r>
              <a:rPr lang="en-US" sz="2400" b="0" i="1" dirty="0"/>
              <a:t>Ask the group what their k</a:t>
            </a:r>
            <a:r>
              <a:rPr lang="en-US" sz="2400" i="1" dirty="0"/>
              <a:t>ey takeaways and committed actions are from their discussions.  Leverage the visual to promote discussion.  </a:t>
            </a:r>
          </a:p>
          <a:p>
            <a:endParaRPr lang="en-US" dirty="0"/>
          </a:p>
          <a:p>
            <a:pPr marL="228600" indent="0">
              <a:buFont typeface="+mj-lt"/>
              <a:buNone/>
            </a:pPr>
            <a:endParaRPr lang="en-US" dirty="0"/>
          </a:p>
        </p:txBody>
      </p:sp>
    </p:spTree>
    <p:extLst>
      <p:ext uri="{BB962C8B-B14F-4D97-AF65-F5344CB8AC3E}">
        <p14:creationId xmlns:p14="http://schemas.microsoft.com/office/powerpoint/2010/main" val="805128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0" dirty="0"/>
              <a:t>It’s important to acknowledge the hard work of the participants and ignite excitement to continue to apply their learnings to their work. Some options are below:</a:t>
            </a:r>
          </a:p>
          <a:p>
            <a:pPr marL="0" indent="0">
              <a:buNone/>
            </a:pPr>
            <a:r>
              <a:rPr lang="en-US" sz="2800" b="0" dirty="0"/>
              <a:t> </a:t>
            </a:r>
          </a:p>
          <a:p>
            <a:r>
              <a:rPr lang="en-US" sz="2800" b="0" dirty="0"/>
              <a:t>A short capstone presentation on how they will apply learnings.  Audience can be their internal team or a larger group of leaders.  </a:t>
            </a:r>
          </a:p>
          <a:p>
            <a:r>
              <a:rPr lang="en-US" sz="2800" b="0" dirty="0"/>
              <a:t>Capturing key learnings in a deck and re-visiting in team meetings for updates on how application is going. </a:t>
            </a:r>
          </a:p>
          <a:p>
            <a:r>
              <a:rPr lang="en-US" sz="2800" b="0" dirty="0"/>
              <a:t>Call out the participants on a larger team call for their great work and improvements based on learnings. </a:t>
            </a:r>
          </a:p>
          <a:p>
            <a:r>
              <a:rPr lang="en-US" sz="2800" b="0" dirty="0"/>
              <a:t>Provide gift cards to participants to get lunch or a small gift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8019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You may want to create ground rules for the sessions.  </a:t>
            </a:r>
          </a:p>
        </p:txBody>
      </p:sp>
    </p:spTree>
    <p:extLst>
      <p:ext uri="{BB962C8B-B14F-4D97-AF65-F5344CB8AC3E}">
        <p14:creationId xmlns:p14="http://schemas.microsoft.com/office/powerpoint/2010/main" val="18275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leads complete this slide to provide the purpose of the session </a:t>
            </a:r>
          </a:p>
        </p:txBody>
      </p:sp>
    </p:spTree>
    <p:extLst>
      <p:ext uri="{BB962C8B-B14F-4D97-AF65-F5344CB8AC3E}">
        <p14:creationId xmlns:p14="http://schemas.microsoft.com/office/powerpoint/2010/main" val="286289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Clr>
                <a:schemeClr val="accent1"/>
              </a:buClr>
              <a:buFont typeface="+mj-lt"/>
              <a:buAutoNum type="arabicPeriod"/>
            </a:pPr>
            <a:r>
              <a:rPr lang="en-US" dirty="0"/>
              <a:t>Review the actions and take questions. </a:t>
            </a:r>
          </a:p>
        </p:txBody>
      </p:sp>
    </p:spTree>
    <p:extLst>
      <p:ext uri="{BB962C8B-B14F-4D97-AF65-F5344CB8AC3E}">
        <p14:creationId xmlns:p14="http://schemas.microsoft.com/office/powerpoint/2010/main" val="402352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course timeline and add in the scheduled dates. </a:t>
            </a:r>
          </a:p>
        </p:txBody>
      </p:sp>
    </p:spTree>
    <p:extLst>
      <p:ext uri="{BB962C8B-B14F-4D97-AF65-F5344CB8AC3E}">
        <p14:creationId xmlns:p14="http://schemas.microsoft.com/office/powerpoint/2010/main" val="76023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Walk through the standard flow of each session so participants know what to expect </a:t>
            </a:r>
          </a:p>
        </p:txBody>
      </p:sp>
    </p:spTree>
    <p:extLst>
      <p:ext uri="{BB962C8B-B14F-4D97-AF65-F5344CB8AC3E}">
        <p14:creationId xmlns:p14="http://schemas.microsoft.com/office/powerpoint/2010/main" val="239167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capstone expectations or remove if you are not doing a capstone presentation. </a:t>
            </a:r>
          </a:p>
        </p:txBody>
      </p:sp>
    </p:spTree>
    <p:extLst>
      <p:ext uri="{BB962C8B-B14F-4D97-AF65-F5344CB8AC3E}">
        <p14:creationId xmlns:p14="http://schemas.microsoft.com/office/powerpoint/2010/main" val="228870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9763"/>
            <a:ext cx="2286000" cy="12858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Franklin Covey Co. All Rights Reserved.</a:t>
            </a:r>
          </a:p>
        </p:txBody>
      </p:sp>
      <p:sp>
        <p:nvSpPr>
          <p:cNvPr id="5" name="Slide Number Placeholder 4"/>
          <p:cNvSpPr>
            <a:spLocks noGrp="1"/>
          </p:cNvSpPr>
          <p:nvPr>
            <p:ph type="sldNum" sz="quarter" idx="5"/>
          </p:nvPr>
        </p:nvSpPr>
        <p:spPr/>
        <p:txBody>
          <a:bodyPr/>
          <a:lstStyle/>
          <a:p>
            <a:r>
              <a:rPr lang="en-US"/>
              <a:t>Slide </a:t>
            </a:r>
            <a:fld id="{7C31E042-49C7-774A-AE79-2E88BD33E45E}" type="slidenum">
              <a:rPr lang="en-US" smtClean="0"/>
              <a:pPr/>
              <a:t>9</a:t>
            </a:fld>
            <a:endParaRPr lang="en-US"/>
          </a:p>
        </p:txBody>
      </p:sp>
    </p:spTree>
    <p:extLst>
      <p:ext uri="{BB962C8B-B14F-4D97-AF65-F5344CB8AC3E}">
        <p14:creationId xmlns:p14="http://schemas.microsoft.com/office/powerpoint/2010/main" val="3038185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jp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8.sv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6389649" y="76199"/>
            <a:ext cx="5494255" cy="678180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EB579FC-9774-A22A-3F7E-B06DE7AE1BF7}"/>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AF307DF-DD51-A9DF-1626-088B513930BA}"/>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0669414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457200" indent="-457200">
              <a:lnSpc>
                <a:spcPct val="100000"/>
              </a:lnSpc>
              <a:spcBef>
                <a:spcPts val="0"/>
              </a:spcBef>
              <a:spcAft>
                <a:spcPts val="300"/>
              </a:spcAft>
              <a:buClr>
                <a:schemeClr val="accent1"/>
              </a:buClr>
              <a:buFont typeface="+mj-lt"/>
              <a:buAutoNum type="arabicPeriod"/>
              <a:defRPr sz="1600" b="1"/>
            </a:lvl1pPr>
            <a:lvl2pPr marL="690563" indent="-223838">
              <a:spcBef>
                <a:spcPts val="0"/>
              </a:spcBef>
              <a:spcAft>
                <a:spcPts val="300"/>
              </a:spcAft>
              <a:buClr>
                <a:schemeClr val="accent1"/>
              </a:buClr>
              <a:buFont typeface="Arial" panose="020B0604020202020204" pitchFamily="34" charset="0"/>
              <a:buChar char="•"/>
              <a:tabLst/>
              <a:defRPr sz="1600" u="none" baseline="0">
                <a:uFill>
                  <a:solidFill>
                    <a:schemeClr val="accent1"/>
                  </a:solidFill>
                </a:uFill>
              </a:defRPr>
            </a:lvl2pPr>
            <a:lvl3pPr marL="923925" indent="-233363">
              <a:spcBef>
                <a:spcPts val="0"/>
              </a:spcBef>
              <a:spcAft>
                <a:spcPts val="300"/>
              </a:spcAft>
              <a:buClr>
                <a:schemeClr val="accent1"/>
              </a:buClr>
              <a:tabLst/>
              <a:defRPr sz="16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407792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0" y="0"/>
            <a:ext cx="12191999" cy="6858000"/>
          </a:xfrm>
        </p:spPr>
        <p:txBody>
          <a:bodyPr/>
          <a:lstStyle/>
          <a:p>
            <a:r>
              <a:rPr lang="en-US" dirty="0"/>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57200"/>
            <a:ext cx="5076963" cy="5638800"/>
          </a:xfrm>
        </p:spPr>
        <p:txBody>
          <a:bodyPr anchor="ctr" anchorCtr="0">
            <a:noAutofit/>
          </a:bodyPr>
          <a:lstStyle>
            <a:lvl1pPr>
              <a:defRPr sz="4800" b="0" i="0" spc="0" baseline="0">
                <a:solidFill>
                  <a:schemeClr val="bg1"/>
                </a:solidFill>
                <a:effectLst>
                  <a:outerShdw blurRad="139700" sx="101000" sy="101000" algn="ctr" rotWithShape="0">
                    <a:prstClr val="black">
                      <a:alpha val="40000"/>
                    </a:prstClr>
                  </a:outerShdw>
                </a:effectLst>
                <a:latin typeface="Times New Roman" panose="02020603050405020304" pitchFamily="18" charset="0"/>
                <a:cs typeface="Times New Roman" panose="02020603050405020304" pitchFamily="18" charset="0"/>
              </a:defRPr>
            </a:lvl1pPr>
          </a:lstStyle>
          <a:p>
            <a:r>
              <a:rPr lang="en-US" dirty="0"/>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FC7DDC7B-EA1B-C64D-90A2-DAE3109B2607}"/>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545108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612648" y="795528"/>
            <a:ext cx="10944487" cy="723900"/>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612648" y="1535696"/>
            <a:ext cx="50112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612648" y="2133600"/>
            <a:ext cx="50112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6494929" y="1535696"/>
            <a:ext cx="50874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6494929" y="2133600"/>
            <a:ext cx="50874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E29DDA5C-0D7D-B54F-A573-5B6672D4EC4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9666404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609600" y="795528"/>
            <a:ext cx="10820400" cy="852862"/>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612648" y="1536192"/>
            <a:ext cx="3247644"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4462496"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8313868"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CCC8F84D-55A0-384F-9A0F-7B6850969F8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851909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12192000" cy="6858000"/>
          </a:xfrm>
        </p:spPr>
        <p:txBody>
          <a:bodyPr/>
          <a:lstStyle/>
          <a:p>
            <a:r>
              <a:rPr lang="en-US" dirty="0"/>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781800" y="457200"/>
            <a:ext cx="4800600" cy="5486400"/>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39442561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643358" y="795528"/>
            <a:ext cx="10712029" cy="8001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6096000" y="1524000"/>
            <a:ext cx="5259388" cy="4337050"/>
          </a:xfrm>
        </p:spPr>
        <p:txBody>
          <a:bodyPr>
            <a:no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643359" y="1535206"/>
            <a:ext cx="4486487" cy="4337050"/>
          </a:xfrm>
        </p:spPr>
        <p:txBody>
          <a:bodyPr anchor="ctr" anchorCtr="0">
            <a:noAutofit/>
          </a:bodyPr>
          <a:lstStyle>
            <a:lvl1pPr marL="0" indent="0">
              <a:buNone/>
              <a:defRPr sz="3600" b="0" i="0" spc="0" baseline="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087C134-782B-3146-AA51-E24DB4AD33B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837168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5181600" y="0"/>
            <a:ext cx="70104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612648" y="795528"/>
            <a:ext cx="3932237" cy="1600200"/>
          </a:xfrm>
        </p:spPr>
        <p:txBody>
          <a:bodyPr anchor="t" anchorCtr="0">
            <a:noAutofit/>
          </a:bodyPr>
          <a:lstStyle>
            <a:lvl1pPr>
              <a:defRPr sz="32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617578" y="2057400"/>
            <a:ext cx="3932237" cy="381158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78C30BBF-DB37-094B-96CA-929A8A1FE28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9921156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Agenda with up to 6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965735"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512621" y="2945082"/>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6645297"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7192183" y="2945082"/>
            <a:ext cx="3831865"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965735" y="3829168"/>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1512621" y="4149523"/>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565825" y="377260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112711" y="4092964"/>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Text Placeholder 6">
            <a:extLst>
              <a:ext uri="{FF2B5EF4-FFF2-40B4-BE49-F238E27FC236}">
                <a16:creationId xmlns:a16="http://schemas.microsoft.com/office/drawing/2014/main" id="{402E7DF0-DF39-A17C-3FAD-9D63A6FA2B5A}"/>
              </a:ext>
            </a:extLst>
          </p:cNvPr>
          <p:cNvSpPr>
            <a:spLocks noGrp="1"/>
          </p:cNvSpPr>
          <p:nvPr>
            <p:ph type="body" sz="quarter" idx="32"/>
          </p:nvPr>
        </p:nvSpPr>
        <p:spPr>
          <a:xfrm>
            <a:off x="609600" y="1720850"/>
            <a:ext cx="10829925" cy="590418"/>
          </a:xfrm>
        </p:spPr>
        <p:txBody>
          <a:bodyPr>
            <a:spAutoFit/>
          </a:bodyPr>
          <a:lstStyle>
            <a:lvl1pPr marL="0" indent="0">
              <a:buNone/>
              <a:defRPr b="1"/>
            </a:lvl1pPr>
            <a:lvl2pPr marL="7938" indent="0">
              <a:buNone/>
              <a:tabLst/>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 name="Text Placeholder 5">
            <a:extLst>
              <a:ext uri="{FF2B5EF4-FFF2-40B4-BE49-F238E27FC236}">
                <a16:creationId xmlns:a16="http://schemas.microsoft.com/office/drawing/2014/main" id="{DA2DAD50-3EC5-5F4F-F5F1-2EA22D79503F}"/>
              </a:ext>
            </a:extLst>
          </p:cNvPr>
          <p:cNvSpPr>
            <a:spLocks noGrp="1"/>
          </p:cNvSpPr>
          <p:nvPr>
            <p:ph type="body" sz="quarter" idx="33" hasCustomPrompt="1"/>
          </p:nvPr>
        </p:nvSpPr>
        <p:spPr>
          <a:xfrm>
            <a:off x="965735" y="503707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8" name="Text Placeholder 4">
            <a:extLst>
              <a:ext uri="{FF2B5EF4-FFF2-40B4-BE49-F238E27FC236}">
                <a16:creationId xmlns:a16="http://schemas.microsoft.com/office/drawing/2014/main" id="{5BEBC306-9243-9EC2-AEBD-6F93D137A82C}"/>
              </a:ext>
            </a:extLst>
          </p:cNvPr>
          <p:cNvSpPr>
            <a:spLocks noGrp="1"/>
          </p:cNvSpPr>
          <p:nvPr>
            <p:ph type="body" sz="quarter" idx="34" hasCustomPrompt="1"/>
          </p:nvPr>
        </p:nvSpPr>
        <p:spPr>
          <a:xfrm>
            <a:off x="1512621" y="5357434"/>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 name="Text Placeholder 5">
            <a:extLst>
              <a:ext uri="{FF2B5EF4-FFF2-40B4-BE49-F238E27FC236}">
                <a16:creationId xmlns:a16="http://schemas.microsoft.com/office/drawing/2014/main" id="{C6BE826A-E9CC-9288-0A66-13D8C067E3A7}"/>
              </a:ext>
            </a:extLst>
          </p:cNvPr>
          <p:cNvSpPr>
            <a:spLocks noGrp="1"/>
          </p:cNvSpPr>
          <p:nvPr>
            <p:ph type="body" sz="quarter" idx="35" hasCustomPrompt="1"/>
          </p:nvPr>
        </p:nvSpPr>
        <p:spPr>
          <a:xfrm>
            <a:off x="6565825" y="4980520"/>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 name="Text Placeholder 4">
            <a:extLst>
              <a:ext uri="{FF2B5EF4-FFF2-40B4-BE49-F238E27FC236}">
                <a16:creationId xmlns:a16="http://schemas.microsoft.com/office/drawing/2014/main" id="{ACB4B8A0-66CC-389F-3B3F-C591BE682ABC}"/>
              </a:ext>
            </a:extLst>
          </p:cNvPr>
          <p:cNvSpPr>
            <a:spLocks noGrp="1"/>
          </p:cNvSpPr>
          <p:nvPr>
            <p:ph type="body" sz="quarter" idx="36" hasCustomPrompt="1"/>
          </p:nvPr>
        </p:nvSpPr>
        <p:spPr>
          <a:xfrm>
            <a:off x="7112711" y="5300875"/>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Tree>
    <p:extLst>
      <p:ext uri="{BB962C8B-B14F-4D97-AF65-F5344CB8AC3E}">
        <p14:creationId xmlns:p14="http://schemas.microsoft.com/office/powerpoint/2010/main" val="106975264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782320" y="2283621"/>
            <a:ext cx="1877988"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983559" y="2283621"/>
            <a:ext cx="1917940"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7449437"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675388"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7C3B0903-D2E5-9E38-49B8-0254BC4A388E}"/>
              </a:ext>
            </a:extLst>
          </p:cNvPr>
          <p:cNvSpPr>
            <a:spLocks noGrp="1"/>
          </p:cNvSpPr>
          <p:nvPr>
            <p:ph type="body" sz="quarter" idx="21"/>
          </p:nvPr>
        </p:nvSpPr>
        <p:spPr>
          <a:xfrm>
            <a:off x="5223486"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78981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3873"/>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238113718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8105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443060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Slide - 18pt text siz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344488" indent="-344488">
              <a:lnSpc>
                <a:spcPct val="100000"/>
              </a:lnSpc>
              <a:spcBef>
                <a:spcPts val="0"/>
              </a:spcBef>
              <a:spcAft>
                <a:spcPts val="300"/>
              </a:spcAft>
              <a:buClr>
                <a:schemeClr val="accent1"/>
              </a:buClr>
              <a:buFont typeface="+mj-lt"/>
              <a:buAutoNum type="arabicPeriod"/>
              <a:tabLst/>
              <a:defRPr sz="1800" b="1"/>
            </a:lvl1pPr>
            <a:lvl2pPr marL="522288" indent="-177800">
              <a:spcBef>
                <a:spcPts val="0"/>
              </a:spcBef>
              <a:spcAft>
                <a:spcPts val="300"/>
              </a:spcAft>
              <a:buClr>
                <a:schemeClr val="accent1"/>
              </a:buClr>
              <a:buFont typeface="Arial" panose="020B0604020202020204" pitchFamily="34" charset="0"/>
              <a:buChar char="•"/>
              <a:tabLst/>
              <a:defRPr sz="1800" u="none" baseline="0">
                <a:uFill>
                  <a:solidFill>
                    <a:schemeClr val="accent1"/>
                  </a:solidFill>
                </a:uFill>
              </a:defRPr>
            </a:lvl2pPr>
            <a:lvl3pPr marL="746125" indent="-223838">
              <a:spcBef>
                <a:spcPts val="0"/>
              </a:spcBef>
              <a:spcAft>
                <a:spcPts val="300"/>
              </a:spcAft>
              <a:buClr>
                <a:schemeClr val="accent1"/>
              </a:buClr>
              <a:tabLst/>
              <a:defRPr sz="18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446123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with up to 6 item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Rounded Rectangle 10">
            <a:extLst>
              <a:ext uri="{FF2B5EF4-FFF2-40B4-BE49-F238E27FC236}">
                <a16:creationId xmlns:a16="http://schemas.microsoft.com/office/drawing/2014/main" id="{4C6BAB4D-9B53-B472-6B59-026D31AB0562}"/>
              </a:ext>
            </a:extLst>
          </p:cNvPr>
          <p:cNvSpPr/>
          <p:nvPr userDrawn="1"/>
        </p:nvSpPr>
        <p:spPr>
          <a:xfrm>
            <a:off x="6233160" y="4958182"/>
            <a:ext cx="5228492" cy="1052749"/>
          </a:xfrm>
          <a:prstGeom prst="roundRect">
            <a:avLst>
              <a:gd name="adj" fmla="val 58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ounded Rectangle 11">
            <a:extLst>
              <a:ext uri="{FF2B5EF4-FFF2-40B4-BE49-F238E27FC236}">
                <a16:creationId xmlns:a16="http://schemas.microsoft.com/office/drawing/2014/main" id="{373D59E0-997C-8A16-7D12-5C6BF85C055E}"/>
              </a:ext>
            </a:extLst>
          </p:cNvPr>
          <p:cNvSpPr/>
          <p:nvPr userDrawn="1"/>
        </p:nvSpPr>
        <p:spPr>
          <a:xfrm>
            <a:off x="6233160" y="3758032"/>
            <a:ext cx="5228492" cy="1052749"/>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12">
            <a:extLst>
              <a:ext uri="{FF2B5EF4-FFF2-40B4-BE49-F238E27FC236}">
                <a16:creationId xmlns:a16="http://schemas.microsoft.com/office/drawing/2014/main" id="{F73581D9-5E4F-72DC-2319-9EF9A7E11A47}"/>
              </a:ext>
            </a:extLst>
          </p:cNvPr>
          <p:cNvSpPr/>
          <p:nvPr userDrawn="1"/>
        </p:nvSpPr>
        <p:spPr>
          <a:xfrm>
            <a:off x="6233160" y="2557882"/>
            <a:ext cx="5228492" cy="1052749"/>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E5BD6B97-0C13-BB4D-31C1-48DE95479C35}"/>
              </a:ext>
            </a:extLst>
          </p:cNvPr>
          <p:cNvSpPr/>
          <p:nvPr userDrawn="1"/>
        </p:nvSpPr>
        <p:spPr>
          <a:xfrm>
            <a:off x="609600" y="4958182"/>
            <a:ext cx="5228492" cy="1052749"/>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D138B94D-DF67-B8E7-8B4C-0ABA20FF7024}"/>
              </a:ext>
            </a:extLst>
          </p:cNvPr>
          <p:cNvSpPr/>
          <p:nvPr userDrawn="1"/>
        </p:nvSpPr>
        <p:spPr>
          <a:xfrm>
            <a:off x="609600" y="3758032"/>
            <a:ext cx="5228492" cy="1052749"/>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15">
            <a:extLst>
              <a:ext uri="{FF2B5EF4-FFF2-40B4-BE49-F238E27FC236}">
                <a16:creationId xmlns:a16="http://schemas.microsoft.com/office/drawing/2014/main" id="{B510D70C-FEB4-396C-26E9-C86110DA8FFF}"/>
              </a:ext>
            </a:extLst>
          </p:cNvPr>
          <p:cNvSpPr/>
          <p:nvPr userDrawn="1"/>
        </p:nvSpPr>
        <p:spPr>
          <a:xfrm>
            <a:off x="609600" y="2557882"/>
            <a:ext cx="5228492" cy="1052749"/>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TextBox 16">
            <a:extLst>
              <a:ext uri="{FF2B5EF4-FFF2-40B4-BE49-F238E27FC236}">
                <a16:creationId xmlns:a16="http://schemas.microsoft.com/office/drawing/2014/main" id="{A44534D4-87FE-06A4-ADB7-5E0065CA1814}"/>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3 rows colored boxes</a:t>
            </a:r>
          </a:p>
        </p:txBody>
      </p:sp>
      <p:sp>
        <p:nvSpPr>
          <p:cNvPr id="2" name="Title 1">
            <a:extLst>
              <a:ext uri="{FF2B5EF4-FFF2-40B4-BE49-F238E27FC236}">
                <a16:creationId xmlns:a16="http://schemas.microsoft.com/office/drawing/2014/main" id="{E3D1C65C-311C-98E4-15F5-B5D4AB22B1CF}"/>
              </a:ext>
            </a:extLst>
          </p:cNvPr>
          <p:cNvSpPr>
            <a:spLocks noGrp="1"/>
          </p:cNvSpPr>
          <p:nvPr>
            <p:ph type="title" hasCustomPrompt="1"/>
          </p:nvPr>
        </p:nvSpPr>
        <p:spPr>
          <a:xfrm>
            <a:off x="609600" y="824562"/>
            <a:ext cx="10256322"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7979748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amp; Bullets">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66D1B2A-B74D-4039-7D39-ED523A97888B}"/>
              </a:ext>
            </a:extLst>
          </p:cNvPr>
          <p:cNvSpPr/>
          <p:nvPr userDrawn="1"/>
        </p:nvSpPr>
        <p:spPr>
          <a:xfrm>
            <a:off x="8088923" y="3298688"/>
            <a:ext cx="3470031" cy="1742235"/>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Rounded Rectangle 2">
            <a:extLst>
              <a:ext uri="{FF2B5EF4-FFF2-40B4-BE49-F238E27FC236}">
                <a16:creationId xmlns:a16="http://schemas.microsoft.com/office/drawing/2014/main" id="{A028C83C-9144-D258-7AC4-CCDC8EA4DF39}"/>
              </a:ext>
            </a:extLst>
          </p:cNvPr>
          <p:cNvSpPr/>
          <p:nvPr userDrawn="1"/>
        </p:nvSpPr>
        <p:spPr>
          <a:xfrm>
            <a:off x="4341510" y="3298688"/>
            <a:ext cx="3470031" cy="1742235"/>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3">
            <a:extLst>
              <a:ext uri="{FF2B5EF4-FFF2-40B4-BE49-F238E27FC236}">
                <a16:creationId xmlns:a16="http://schemas.microsoft.com/office/drawing/2014/main" id="{7EFF7F3C-DF6F-A256-D415-2C0E6915C91E}"/>
              </a:ext>
            </a:extLst>
          </p:cNvPr>
          <p:cNvSpPr/>
          <p:nvPr userDrawn="1"/>
        </p:nvSpPr>
        <p:spPr>
          <a:xfrm>
            <a:off x="609600" y="3298688"/>
            <a:ext cx="3470031" cy="1742235"/>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Box 4">
            <a:extLst>
              <a:ext uri="{FF2B5EF4-FFF2-40B4-BE49-F238E27FC236}">
                <a16:creationId xmlns:a16="http://schemas.microsoft.com/office/drawing/2014/main" id="{1539DA1A-EB96-3274-0CF9-436E5FBE59B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colored boxes</a:t>
            </a:r>
          </a:p>
        </p:txBody>
      </p:sp>
      <p:sp>
        <p:nvSpPr>
          <p:cNvPr id="6" name="Title 5">
            <a:extLst>
              <a:ext uri="{FF2B5EF4-FFF2-40B4-BE49-F238E27FC236}">
                <a16:creationId xmlns:a16="http://schemas.microsoft.com/office/drawing/2014/main" id="{6EA6D0D1-347C-2492-F4D1-DBAE67A67F33}"/>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60926602"/>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amp; Bullet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0381DA2-62CD-143D-6597-D548513FDFAD}"/>
              </a:ext>
            </a:extLst>
          </p:cNvPr>
          <p:cNvSpPr/>
          <p:nvPr userDrawn="1"/>
        </p:nvSpPr>
        <p:spPr>
          <a:xfrm>
            <a:off x="6377356" y="4410128"/>
            <a:ext cx="5228491" cy="1498303"/>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ounded Rectangle 5">
            <a:extLst>
              <a:ext uri="{FF2B5EF4-FFF2-40B4-BE49-F238E27FC236}">
                <a16:creationId xmlns:a16="http://schemas.microsoft.com/office/drawing/2014/main" id="{FCFB536A-8378-54DF-438A-488D35B6F6B3}"/>
              </a:ext>
            </a:extLst>
          </p:cNvPr>
          <p:cNvSpPr/>
          <p:nvPr userDrawn="1"/>
        </p:nvSpPr>
        <p:spPr>
          <a:xfrm>
            <a:off x="609600" y="4410128"/>
            <a:ext cx="5228492" cy="1498303"/>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0BA7D8FC-11EE-9159-DD22-3C7B36909B15}"/>
              </a:ext>
            </a:extLst>
          </p:cNvPr>
          <p:cNvSpPr/>
          <p:nvPr userDrawn="1"/>
        </p:nvSpPr>
        <p:spPr>
          <a:xfrm>
            <a:off x="6377356" y="2557882"/>
            <a:ext cx="5228491" cy="1498303"/>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769A4109-1D59-6CDD-DE61-9B5C4F3BEE8C}"/>
              </a:ext>
            </a:extLst>
          </p:cNvPr>
          <p:cNvSpPr/>
          <p:nvPr userDrawn="1"/>
        </p:nvSpPr>
        <p:spPr>
          <a:xfrm>
            <a:off x="609600" y="2557882"/>
            <a:ext cx="5228492" cy="1498303"/>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59EEC8FE-699C-757C-5C54-D206FA0CF8B0}"/>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2 rows colored boxes</a:t>
            </a:r>
          </a:p>
        </p:txBody>
      </p:sp>
      <p:sp>
        <p:nvSpPr>
          <p:cNvPr id="2" name="Title 1">
            <a:extLst>
              <a:ext uri="{FF2B5EF4-FFF2-40B4-BE49-F238E27FC236}">
                <a16:creationId xmlns:a16="http://schemas.microsoft.com/office/drawing/2014/main" id="{2618A94C-E81D-1C31-7805-AC1CC07CC197}"/>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603667224"/>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Title &amp; Bullets">
    <p:spTree>
      <p:nvGrpSpPr>
        <p:cNvPr id="1" name=""/>
        <p:cNvGrpSpPr/>
        <p:nvPr/>
      </p:nvGrpSpPr>
      <p:grpSpPr>
        <a:xfrm>
          <a:off x="0" y="0"/>
          <a:ext cx="0" cy="0"/>
          <a:chOff x="0" y="0"/>
          <a:chExt cx="0" cy="0"/>
        </a:xfrm>
      </p:grpSpPr>
      <p:sp>
        <p:nvSpPr>
          <p:cNvPr id="2" name="Google Shape;119;p31">
            <a:extLst>
              <a:ext uri="{FF2B5EF4-FFF2-40B4-BE49-F238E27FC236}">
                <a16:creationId xmlns:a16="http://schemas.microsoft.com/office/drawing/2014/main" id="{C5EE7114-D75F-C3E0-DC9E-C8C09665C28E}"/>
              </a:ext>
            </a:extLst>
          </p:cNvPr>
          <p:cNvSpPr/>
          <p:nvPr userDrawn="1"/>
        </p:nvSpPr>
        <p:spPr>
          <a:xfrm>
            <a:off x="615387" y="1837656"/>
            <a:ext cx="3197915" cy="2099241"/>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Google Shape;119;p31">
            <a:extLst>
              <a:ext uri="{FF2B5EF4-FFF2-40B4-BE49-F238E27FC236}">
                <a16:creationId xmlns:a16="http://schemas.microsoft.com/office/drawing/2014/main" id="{2C0EA197-2561-E214-C4C5-31600B788379}"/>
              </a:ext>
            </a:extLst>
          </p:cNvPr>
          <p:cNvSpPr/>
          <p:nvPr userDrawn="1"/>
        </p:nvSpPr>
        <p:spPr>
          <a:xfrm>
            <a:off x="4497042" y="1839715"/>
            <a:ext cx="3197915" cy="2099241"/>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E60F6E4A-5256-702C-BD8D-DB1D57E9B947}"/>
              </a:ext>
            </a:extLst>
          </p:cNvPr>
          <p:cNvSpPr/>
          <p:nvPr userDrawn="1"/>
        </p:nvSpPr>
        <p:spPr>
          <a:xfrm>
            <a:off x="8396560" y="1837656"/>
            <a:ext cx="3197915" cy="2099241"/>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FA261CDA-4017-8BA0-A8D9-5876FD457C6D}"/>
              </a:ext>
            </a:extLst>
          </p:cNvPr>
          <p:cNvSpPr/>
          <p:nvPr userDrawn="1"/>
        </p:nvSpPr>
        <p:spPr>
          <a:xfrm>
            <a:off x="2386871" y="4081815"/>
            <a:ext cx="3197915" cy="2099241"/>
          </a:xfrm>
          <a:prstGeom prst="roundRect">
            <a:avLst>
              <a:gd name="adj" fmla="val 3163"/>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355A934A-7BF6-4B47-ACDD-443AAEBD2A64}"/>
              </a:ext>
            </a:extLst>
          </p:cNvPr>
          <p:cNvSpPr/>
          <p:nvPr userDrawn="1"/>
        </p:nvSpPr>
        <p:spPr>
          <a:xfrm>
            <a:off x="6797602" y="4081815"/>
            <a:ext cx="3197915" cy="2099241"/>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TextBox 12">
            <a:extLst>
              <a:ext uri="{FF2B5EF4-FFF2-40B4-BE49-F238E27FC236}">
                <a16:creationId xmlns:a16="http://schemas.microsoft.com/office/drawing/2014/main" id="{7136834E-FED5-8C5A-38F9-3C652CA0691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colored boxes</a:t>
            </a:r>
          </a:p>
        </p:txBody>
      </p:sp>
      <p:sp>
        <p:nvSpPr>
          <p:cNvPr id="5" name="Title 4">
            <a:extLst>
              <a:ext uri="{FF2B5EF4-FFF2-40B4-BE49-F238E27FC236}">
                <a16:creationId xmlns:a16="http://schemas.microsoft.com/office/drawing/2014/main" id="{BD61A59D-7940-F70E-ED12-5176F4044A50}"/>
              </a:ext>
            </a:extLst>
          </p:cNvPr>
          <p:cNvSpPr>
            <a:spLocks noGrp="1"/>
          </p:cNvSpPr>
          <p:nvPr>
            <p:ph type="title" hasCustomPrompt="1"/>
          </p:nvPr>
        </p:nvSpPr>
        <p:spPr>
          <a:xfrm>
            <a:off x="609600" y="824562"/>
            <a:ext cx="1012569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04963321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C312643C-4417-9455-48A6-F3344D90A6F9}"/>
              </a:ext>
            </a:extLst>
          </p:cNvPr>
          <p:cNvSpPr/>
          <p:nvPr userDrawn="1"/>
        </p:nvSpPr>
        <p:spPr>
          <a:xfrm>
            <a:off x="598149" y="1523808"/>
            <a:ext cx="6654170" cy="1435383"/>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4A085437-4750-815C-4E31-19246CCCF9EF}"/>
              </a:ext>
            </a:extLst>
          </p:cNvPr>
          <p:cNvSpPr/>
          <p:nvPr userDrawn="1"/>
        </p:nvSpPr>
        <p:spPr>
          <a:xfrm>
            <a:off x="584830" y="3053145"/>
            <a:ext cx="6654170" cy="143538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97573FD6-B0D7-B329-017F-70BFB4752262}"/>
              </a:ext>
            </a:extLst>
          </p:cNvPr>
          <p:cNvSpPr/>
          <p:nvPr userDrawn="1"/>
        </p:nvSpPr>
        <p:spPr>
          <a:xfrm>
            <a:off x="585449" y="4590638"/>
            <a:ext cx="6654170" cy="143538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671AD03B-40F2-1600-D426-09FEDF49B144}"/>
              </a:ext>
            </a:extLst>
          </p:cNvPr>
          <p:cNvSpPr>
            <a:spLocks noGrp="1"/>
          </p:cNvSpPr>
          <p:nvPr>
            <p:ph type="title" hasCustomPrompt="1"/>
          </p:nvPr>
        </p:nvSpPr>
        <p:spPr>
          <a:xfrm>
            <a:off x="609600" y="824562"/>
            <a:ext cx="10137569"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11848307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2A2ED0-4D80-89C0-9BAE-9AD446290171}"/>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E1B63EB6-C394-AB9D-757D-DEB4A36CE07B}"/>
                </a:ext>
              </a:extLst>
            </p:cNvPr>
            <p:cNvSpPr/>
            <p:nvPr/>
          </p:nvSpPr>
          <p:spPr>
            <a:xfrm rot="16200000">
              <a:off x="7228923" y="3571831"/>
              <a:ext cx="1835744" cy="3212592"/>
            </a:xfrm>
            <a:prstGeom prst="round2SameRect">
              <a:avLst>
                <a:gd name="adj1" fmla="val 8395"/>
                <a:gd name="adj2" fmla="val 0"/>
              </a:avLst>
            </a:prstGeom>
            <a:solidFill>
              <a:srgbClr val="FF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ADC2BBC3-3314-A761-7F01-D2D30138F788}"/>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7D4CFCFB-5EB3-7C35-B12F-7484E7EC350D}"/>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0C42828A-19E3-A11F-42BC-9689DAFEF30F}"/>
                </a:ext>
              </a:extLst>
            </p:cNvPr>
            <p:cNvSpPr/>
            <p:nvPr/>
          </p:nvSpPr>
          <p:spPr>
            <a:xfrm rot="16200000">
              <a:off x="1298024" y="3571832"/>
              <a:ext cx="1835744" cy="3212592"/>
            </a:xfrm>
            <a:prstGeom prst="round2SameRect">
              <a:avLst>
                <a:gd name="adj1" fmla="val 8395"/>
                <a:gd name="adj2" fmla="val 0"/>
              </a:avLst>
            </a:prstGeom>
            <a:solidFill>
              <a:srgbClr val="A09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E6121733-5A19-803F-4902-19A1B2E5707A}"/>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C8779AED-C4D8-B136-0ED7-89C5ADD65139}"/>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8FA96A8F-2D8D-C48A-A7A5-3959B64FDE81}"/>
                </a:ext>
              </a:extLst>
            </p:cNvPr>
            <p:cNvSpPr/>
            <p:nvPr/>
          </p:nvSpPr>
          <p:spPr>
            <a:xfrm rot="16200000">
              <a:off x="7253051" y="1358984"/>
              <a:ext cx="1835744" cy="3212592"/>
            </a:xfrm>
            <a:prstGeom prst="round2SameRect">
              <a:avLst>
                <a:gd name="adj1" fmla="val 8395"/>
                <a:gd name="adj2" fmla="val 0"/>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F326BFA3-3B43-2A5A-39E5-3C5D66123710}"/>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15583FAE-2B35-F1D6-3C0C-094F02BD747A}"/>
              </a:ext>
            </a:extLst>
          </p:cNvPr>
          <p:cNvGrpSpPr/>
          <p:nvPr userDrawn="1"/>
        </p:nvGrpSpPr>
        <p:grpSpPr>
          <a:xfrm>
            <a:off x="608653" y="2047408"/>
            <a:ext cx="5049473" cy="1838792"/>
            <a:chOff x="608653" y="2047408"/>
            <a:chExt cx="5049473" cy="1838792"/>
          </a:xfrm>
        </p:grpSpPr>
        <p:sp>
          <p:nvSpPr>
            <p:cNvPr id="15" name="Round Same Side Corner Rectangle 14">
              <a:extLst>
                <a:ext uri="{FF2B5EF4-FFF2-40B4-BE49-F238E27FC236}">
                  <a16:creationId xmlns:a16="http://schemas.microsoft.com/office/drawing/2014/main" id="{C82791B9-0F26-AA46-9832-C86C6627BEAF}"/>
                </a:ext>
              </a:extLst>
            </p:cNvPr>
            <p:cNvSpPr/>
            <p:nvPr/>
          </p:nvSpPr>
          <p:spPr>
            <a:xfrm rot="16200000">
              <a:off x="1297077" y="1359751"/>
              <a:ext cx="1835744" cy="3212592"/>
            </a:xfrm>
            <a:prstGeom prst="round2SameRect">
              <a:avLst>
                <a:gd name="adj1" fmla="val 8395"/>
                <a:gd name="adj2" fmla="val 0"/>
              </a:avLst>
            </a:prstGeom>
            <a:solidFill>
              <a:srgbClr val="FFB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200B3A0F-6597-BDEA-E22E-CC145658A5DE}"/>
                </a:ext>
              </a:extLst>
            </p:cNvPr>
            <p:cNvSpPr/>
            <p:nvPr/>
          </p:nvSpPr>
          <p:spPr>
            <a:xfrm>
              <a:off x="3819334"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17" name="TextBox 16">
            <a:extLst>
              <a:ext uri="{FF2B5EF4-FFF2-40B4-BE49-F238E27FC236}">
                <a16:creationId xmlns:a16="http://schemas.microsoft.com/office/drawing/2014/main" id="{3C3F5EFF-6B3A-A1B1-8B5E-D4A55192A629}"/>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colored boxes with imagery</a:t>
            </a:r>
          </a:p>
        </p:txBody>
      </p:sp>
      <p:sp>
        <p:nvSpPr>
          <p:cNvPr id="5" name="Title 4">
            <a:extLst>
              <a:ext uri="{FF2B5EF4-FFF2-40B4-BE49-F238E27FC236}">
                <a16:creationId xmlns:a16="http://schemas.microsoft.com/office/drawing/2014/main" id="{C55CC219-A605-F230-D574-93130E5B5CCF}"/>
              </a:ext>
            </a:extLst>
          </p:cNvPr>
          <p:cNvSpPr>
            <a:spLocks noGrp="1"/>
          </p:cNvSpPr>
          <p:nvPr>
            <p:ph type="title" hasCustomPrompt="1"/>
          </p:nvPr>
        </p:nvSpPr>
        <p:spPr>
          <a:xfrm>
            <a:off x="609600" y="824562"/>
            <a:ext cx="10268197"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80866689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332BD4-C919-BA86-08CA-BBA9692C6133}"/>
              </a:ext>
            </a:extLst>
          </p:cNvPr>
          <p:cNvGrpSpPr/>
          <p:nvPr userDrawn="1"/>
        </p:nvGrpSpPr>
        <p:grpSpPr>
          <a:xfrm>
            <a:off x="615950" y="2286000"/>
            <a:ext cx="3422650" cy="3505200"/>
            <a:chOff x="615950" y="2286000"/>
            <a:chExt cx="3422650" cy="3505200"/>
          </a:xfrm>
        </p:grpSpPr>
        <p:sp>
          <p:nvSpPr>
            <p:cNvPr id="6" name="Rounded Rectangle 5">
              <a:extLst>
                <a:ext uri="{FF2B5EF4-FFF2-40B4-BE49-F238E27FC236}">
                  <a16:creationId xmlns:a16="http://schemas.microsoft.com/office/drawing/2014/main" id="{E7150615-68AB-F389-9303-CDC99C949CB4}"/>
                </a:ext>
              </a:extLst>
            </p:cNvPr>
            <p:cNvSpPr/>
            <p:nvPr/>
          </p:nvSpPr>
          <p:spPr>
            <a:xfrm>
              <a:off x="615950" y="2286000"/>
              <a:ext cx="3422650" cy="3505200"/>
            </a:xfrm>
            <a:prstGeom prst="roundRect">
              <a:avLst>
                <a:gd name="adj" fmla="val 439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 Same Side Corner Rectangle 6">
              <a:extLst>
                <a:ext uri="{FF2B5EF4-FFF2-40B4-BE49-F238E27FC236}">
                  <a16:creationId xmlns:a16="http://schemas.microsoft.com/office/drawing/2014/main" id="{7B0106D4-9EE4-48F1-FA84-ADC29EFD7812}"/>
                </a:ext>
              </a:extLst>
            </p:cNvPr>
            <p:cNvSpPr>
              <a:spLocks noChangeAspect="1"/>
            </p:cNvSpPr>
            <p:nvPr/>
          </p:nvSpPr>
          <p:spPr>
            <a:xfrm>
              <a:off x="615950" y="2286000"/>
              <a:ext cx="3422650" cy="1755648"/>
            </a:xfrm>
            <a:prstGeom prst="round2SameRect">
              <a:avLst>
                <a:gd name="adj1" fmla="val 6928"/>
                <a:gd name="adj2" fmla="val 0"/>
              </a:avLst>
            </a:prstGeom>
            <a:blipFill>
              <a:blip r:embed="rId2"/>
              <a:srcRect/>
              <a:stretch>
                <a:fillRect t="-14983" b="-14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217A5338-E1EF-8590-6D32-3026C41F7ED4}"/>
              </a:ext>
            </a:extLst>
          </p:cNvPr>
          <p:cNvGrpSpPr/>
          <p:nvPr userDrawn="1"/>
        </p:nvGrpSpPr>
        <p:grpSpPr>
          <a:xfrm>
            <a:off x="4436708" y="2286000"/>
            <a:ext cx="3349498" cy="3505200"/>
            <a:chOff x="4436708" y="2286000"/>
            <a:chExt cx="3349498" cy="3505200"/>
          </a:xfrm>
        </p:grpSpPr>
        <p:sp>
          <p:nvSpPr>
            <p:cNvPr id="18" name="Rounded Rectangle 17">
              <a:extLst>
                <a:ext uri="{FF2B5EF4-FFF2-40B4-BE49-F238E27FC236}">
                  <a16:creationId xmlns:a16="http://schemas.microsoft.com/office/drawing/2014/main" id="{74A622E0-6830-F239-49EB-152FDE04744E}"/>
                </a:ext>
              </a:extLst>
            </p:cNvPr>
            <p:cNvSpPr/>
            <p:nvPr/>
          </p:nvSpPr>
          <p:spPr>
            <a:xfrm>
              <a:off x="4448900" y="2286000"/>
              <a:ext cx="3337306"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 Same Side Corner Rectangle 18">
              <a:extLst>
                <a:ext uri="{FF2B5EF4-FFF2-40B4-BE49-F238E27FC236}">
                  <a16:creationId xmlns:a16="http://schemas.microsoft.com/office/drawing/2014/main" id="{C0A84A20-8CBA-2FED-8643-7E819FEB89B8}"/>
                </a:ext>
              </a:extLst>
            </p:cNvPr>
            <p:cNvSpPr>
              <a:spLocks noChangeAspect="1"/>
            </p:cNvSpPr>
            <p:nvPr/>
          </p:nvSpPr>
          <p:spPr>
            <a:xfrm>
              <a:off x="4436708" y="2286000"/>
              <a:ext cx="3337560" cy="1755782"/>
            </a:xfrm>
            <a:prstGeom prst="round2SameRect">
              <a:avLst>
                <a:gd name="adj1" fmla="val 6928"/>
                <a:gd name="adj2" fmla="val 0"/>
              </a:avLst>
            </a:prstGeom>
            <a:blipFill>
              <a:blip r:embed="rId3"/>
              <a:srcRect/>
              <a:stretch>
                <a:fillRect t="-12121" b="-12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0" name="Rounded Rectangle 19">
            <a:extLst>
              <a:ext uri="{FF2B5EF4-FFF2-40B4-BE49-F238E27FC236}">
                <a16:creationId xmlns:a16="http://schemas.microsoft.com/office/drawing/2014/main" id="{9A7146CF-BF83-40FD-9EBC-E3889AADF1E7}"/>
              </a:ext>
            </a:extLst>
          </p:cNvPr>
          <p:cNvSpPr/>
          <p:nvPr userDrawn="1"/>
        </p:nvSpPr>
        <p:spPr>
          <a:xfrm>
            <a:off x="8184313" y="2286000"/>
            <a:ext cx="3398087"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Round Same Side Corner Rectangle 20">
            <a:extLst>
              <a:ext uri="{FF2B5EF4-FFF2-40B4-BE49-F238E27FC236}">
                <a16:creationId xmlns:a16="http://schemas.microsoft.com/office/drawing/2014/main" id="{3EF79FA8-87F5-5E65-26D3-B0AEA90682B5}"/>
              </a:ext>
            </a:extLst>
          </p:cNvPr>
          <p:cNvSpPr>
            <a:spLocks noChangeAspect="1"/>
          </p:cNvSpPr>
          <p:nvPr userDrawn="1"/>
        </p:nvSpPr>
        <p:spPr>
          <a:xfrm>
            <a:off x="8184313" y="2286000"/>
            <a:ext cx="3398087" cy="1755648"/>
          </a:xfrm>
          <a:prstGeom prst="round2SameRect">
            <a:avLst>
              <a:gd name="adj1" fmla="val 6928"/>
              <a:gd name="adj2" fmla="val 0"/>
            </a:avLst>
          </a:prstGeom>
          <a:blipFill>
            <a:blip r:embed="rId4"/>
            <a:srcRect/>
            <a:stretch>
              <a:fillRect t="-14517" b="-145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TextBox 21">
            <a:extLst>
              <a:ext uri="{FF2B5EF4-FFF2-40B4-BE49-F238E27FC236}">
                <a16:creationId xmlns:a16="http://schemas.microsoft.com/office/drawing/2014/main" id="{3683FCC2-7F5A-E313-B034-D7F9CDDFD19E}"/>
              </a:ext>
            </a:extLst>
          </p:cNvPr>
          <p:cNvSpPr txBox="1"/>
          <p:nvPr userDrawn="1"/>
        </p:nvSpPr>
        <p:spPr>
          <a:xfrm>
            <a:off x="609600" y="1284790"/>
            <a:ext cx="410129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cool grey (tint) boxes with imagery</a:t>
            </a:r>
          </a:p>
        </p:txBody>
      </p:sp>
      <p:sp>
        <p:nvSpPr>
          <p:cNvPr id="2" name="Title 1">
            <a:extLst>
              <a:ext uri="{FF2B5EF4-FFF2-40B4-BE49-F238E27FC236}">
                <a16:creationId xmlns:a16="http://schemas.microsoft.com/office/drawing/2014/main" id="{DF3546B9-0EC4-CAB7-113D-AE7AE69B44F3}"/>
              </a:ext>
            </a:extLst>
          </p:cNvPr>
          <p:cNvSpPr>
            <a:spLocks noGrp="1"/>
          </p:cNvSpPr>
          <p:nvPr>
            <p:ph type="title" hasCustomPrompt="1"/>
          </p:nvPr>
        </p:nvSpPr>
        <p:spPr>
          <a:xfrm>
            <a:off x="609600" y="824562"/>
            <a:ext cx="10220696"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899649854"/>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D8D4D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30BF58AC-17A1-1826-927A-A31CCF25ABAB}"/>
              </a:ext>
            </a:extLst>
          </p:cNvPr>
          <p:cNvSpPr>
            <a:spLocks noGrp="1"/>
          </p:cNvSpPr>
          <p:nvPr>
            <p:ph type="title" hasCustomPrompt="1"/>
          </p:nvPr>
        </p:nvSpPr>
        <p:spPr>
          <a:xfrm>
            <a:off x="609600" y="824562"/>
            <a:ext cx="10101943"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910021468"/>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6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47D9C7A3-3567-8147-29EB-46FD86364A55}"/>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016392892"/>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5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A785EB-8F40-C834-CF0A-5BB54B6AE7A0}"/>
              </a:ext>
            </a:extLst>
          </p:cNvPr>
          <p:cNvGrpSpPr/>
          <p:nvPr userDrawn="1"/>
        </p:nvGrpSpPr>
        <p:grpSpPr>
          <a:xfrm>
            <a:off x="6540499" y="4257208"/>
            <a:ext cx="5041901" cy="1838792"/>
            <a:chOff x="6540499" y="4257208"/>
            <a:chExt cx="5041901" cy="1838792"/>
          </a:xfrm>
        </p:grpSpPr>
        <p:sp>
          <p:nvSpPr>
            <p:cNvPr id="6" name="Round Same Side Corner Rectangle 5">
              <a:extLst>
                <a:ext uri="{FF2B5EF4-FFF2-40B4-BE49-F238E27FC236}">
                  <a16:creationId xmlns:a16="http://schemas.microsoft.com/office/drawing/2014/main" id="{7196B526-C120-A6C3-2888-EC217A2EA712}"/>
                </a:ext>
              </a:extLst>
            </p:cNvPr>
            <p:cNvSpPr/>
            <p:nvPr/>
          </p:nvSpPr>
          <p:spPr>
            <a:xfrm rot="16200000">
              <a:off x="7228923" y="357183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884723B1-FD3A-EEF6-21A0-0626377373B5}"/>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D42EC462-651B-4517-EBA3-710E77C08686}"/>
              </a:ext>
            </a:extLst>
          </p:cNvPr>
          <p:cNvGrpSpPr/>
          <p:nvPr userDrawn="1"/>
        </p:nvGrpSpPr>
        <p:grpSpPr>
          <a:xfrm>
            <a:off x="609600" y="4252879"/>
            <a:ext cx="5053394" cy="1843121"/>
            <a:chOff x="609600" y="4252879"/>
            <a:chExt cx="5053394" cy="1843121"/>
          </a:xfrm>
        </p:grpSpPr>
        <p:sp>
          <p:nvSpPr>
            <p:cNvPr id="18" name="Round Same Side Corner Rectangle 17">
              <a:extLst>
                <a:ext uri="{FF2B5EF4-FFF2-40B4-BE49-F238E27FC236}">
                  <a16:creationId xmlns:a16="http://schemas.microsoft.com/office/drawing/2014/main" id="{F00F3200-CB10-5BD5-F9A6-280C8EDBBF12}"/>
                </a:ext>
              </a:extLst>
            </p:cNvPr>
            <p:cNvSpPr/>
            <p:nvPr/>
          </p:nvSpPr>
          <p:spPr>
            <a:xfrm rot="16200000">
              <a:off x="1298024" y="3571832"/>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ed Rectangle 6">
              <a:extLst>
                <a:ext uri="{FF2B5EF4-FFF2-40B4-BE49-F238E27FC236}">
                  <a16:creationId xmlns:a16="http://schemas.microsoft.com/office/drawing/2014/main" id="{F9BD8B15-AFD9-47F0-4AD3-977DA30A4129}"/>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0" name="Group 19">
            <a:extLst>
              <a:ext uri="{FF2B5EF4-FFF2-40B4-BE49-F238E27FC236}">
                <a16:creationId xmlns:a16="http://schemas.microsoft.com/office/drawing/2014/main" id="{29C3A71F-8295-0BB5-66F9-0EA85C27574C}"/>
              </a:ext>
            </a:extLst>
          </p:cNvPr>
          <p:cNvGrpSpPr/>
          <p:nvPr userDrawn="1"/>
        </p:nvGrpSpPr>
        <p:grpSpPr>
          <a:xfrm>
            <a:off x="6564627" y="2044360"/>
            <a:ext cx="5038880" cy="1838792"/>
            <a:chOff x="6564627" y="2044360"/>
            <a:chExt cx="5038880" cy="1838792"/>
          </a:xfrm>
        </p:grpSpPr>
        <p:sp>
          <p:nvSpPr>
            <p:cNvPr id="21" name="Round Same Side Corner Rectangle 20">
              <a:extLst>
                <a:ext uri="{FF2B5EF4-FFF2-40B4-BE49-F238E27FC236}">
                  <a16:creationId xmlns:a16="http://schemas.microsoft.com/office/drawing/2014/main" id="{419296B2-016B-9689-9D4F-AF901DA03E2A}"/>
                </a:ext>
              </a:extLst>
            </p:cNvPr>
            <p:cNvSpPr/>
            <p:nvPr/>
          </p:nvSpPr>
          <p:spPr>
            <a:xfrm rot="16200000">
              <a:off x="7253051" y="1358984"/>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Rounded Rectangle 6">
              <a:extLst>
                <a:ext uri="{FF2B5EF4-FFF2-40B4-BE49-F238E27FC236}">
                  <a16:creationId xmlns:a16="http://schemas.microsoft.com/office/drawing/2014/main" id="{8707923B-B2B1-3C53-CD6E-F1884DDBDC43}"/>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3" name="Group 22">
            <a:extLst>
              <a:ext uri="{FF2B5EF4-FFF2-40B4-BE49-F238E27FC236}">
                <a16:creationId xmlns:a16="http://schemas.microsoft.com/office/drawing/2014/main" id="{7225BBEA-4C15-371A-92E6-E4878F9A4713}"/>
              </a:ext>
            </a:extLst>
          </p:cNvPr>
          <p:cNvGrpSpPr/>
          <p:nvPr userDrawn="1"/>
        </p:nvGrpSpPr>
        <p:grpSpPr>
          <a:xfrm>
            <a:off x="585406" y="2047408"/>
            <a:ext cx="5049473" cy="1838792"/>
            <a:chOff x="585406" y="2047408"/>
            <a:chExt cx="5049473" cy="1838792"/>
          </a:xfrm>
        </p:grpSpPr>
        <p:sp>
          <p:nvSpPr>
            <p:cNvPr id="24" name="Round Same Side Corner Rectangle 23">
              <a:extLst>
                <a:ext uri="{FF2B5EF4-FFF2-40B4-BE49-F238E27FC236}">
                  <a16:creationId xmlns:a16="http://schemas.microsoft.com/office/drawing/2014/main" id="{D0092891-3FF4-AD03-0937-7D6EDA2B0DB1}"/>
                </a:ext>
              </a:extLst>
            </p:cNvPr>
            <p:cNvSpPr/>
            <p:nvPr/>
          </p:nvSpPr>
          <p:spPr>
            <a:xfrm rot="16200000">
              <a:off x="1273830" y="135975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Rounded Rectangle 6">
              <a:extLst>
                <a:ext uri="{FF2B5EF4-FFF2-40B4-BE49-F238E27FC236}">
                  <a16:creationId xmlns:a16="http://schemas.microsoft.com/office/drawing/2014/main" id="{56D21C0D-54D4-244B-A3CB-57A23523CE41}"/>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6" name="TextBox 25">
            <a:extLst>
              <a:ext uri="{FF2B5EF4-FFF2-40B4-BE49-F238E27FC236}">
                <a16:creationId xmlns:a16="http://schemas.microsoft.com/office/drawing/2014/main" id="{119C436A-3D83-2383-CD1D-BAA6BED738D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outlined boxes with imagery</a:t>
            </a:r>
          </a:p>
        </p:txBody>
      </p:sp>
      <p:sp>
        <p:nvSpPr>
          <p:cNvPr id="2" name="Title 1">
            <a:extLst>
              <a:ext uri="{FF2B5EF4-FFF2-40B4-BE49-F238E27FC236}">
                <a16:creationId xmlns:a16="http://schemas.microsoft.com/office/drawing/2014/main" id="{BFFC6F03-7179-8FA0-C981-FEF1469C532B}"/>
              </a:ext>
            </a:extLst>
          </p:cNvPr>
          <p:cNvSpPr>
            <a:spLocks noGrp="1"/>
          </p:cNvSpPr>
          <p:nvPr>
            <p:ph type="title" hasCustomPrompt="1"/>
          </p:nvPr>
        </p:nvSpPr>
        <p:spPr>
          <a:xfrm>
            <a:off x="609600" y="824562"/>
            <a:ext cx="1025632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82128934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12648" y="1216152"/>
            <a:ext cx="10972800" cy="1603248"/>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B617CB42-A4FD-0AC1-6532-658A897DA62A}"/>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1524849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0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C593CF7-D169-49EA-C91F-6CBE013701AF}"/>
              </a:ext>
            </a:extLst>
          </p:cNvPr>
          <p:cNvGrpSpPr/>
          <p:nvPr userDrawn="1"/>
        </p:nvGrpSpPr>
        <p:grpSpPr>
          <a:xfrm>
            <a:off x="609600" y="1724025"/>
            <a:ext cx="10972800" cy="4457468"/>
            <a:chOff x="609600" y="1295400"/>
            <a:chExt cx="10972800" cy="4457468"/>
          </a:xfrm>
        </p:grpSpPr>
        <p:cxnSp>
          <p:nvCxnSpPr>
            <p:cNvPr id="6" name="Straight Connector 5">
              <a:extLst>
                <a:ext uri="{FF2B5EF4-FFF2-40B4-BE49-F238E27FC236}">
                  <a16:creationId xmlns:a16="http://schemas.microsoft.com/office/drawing/2014/main" id="{579CABF3-9E4C-565A-C0E5-9F09ECDF8822}"/>
                </a:ext>
              </a:extLst>
            </p:cNvPr>
            <p:cNvCxnSpPr>
              <a:cxnSpLocks/>
            </p:cNvCxnSpPr>
            <p:nvPr/>
          </p:nvCxnSpPr>
          <p:spPr>
            <a:xfrm>
              <a:off x="1219200" y="3016062"/>
              <a:ext cx="9405015" cy="0"/>
            </a:xfrm>
            <a:prstGeom prst="line">
              <a:avLst/>
            </a:prstGeom>
            <a:ln w="19050">
              <a:solidFill>
                <a:schemeClr val="accent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 name="Google Shape;119;p31">
              <a:extLst>
                <a:ext uri="{FF2B5EF4-FFF2-40B4-BE49-F238E27FC236}">
                  <a16:creationId xmlns:a16="http://schemas.microsoft.com/office/drawing/2014/main" id="{BD6DD011-4A21-B9BA-775A-C896D33840F0}"/>
                </a:ext>
              </a:extLst>
            </p:cNvPr>
            <p:cNvSpPr/>
            <p:nvPr/>
          </p:nvSpPr>
          <p:spPr>
            <a:xfrm>
              <a:off x="609600" y="1295400"/>
              <a:ext cx="10972800" cy="4457468"/>
            </a:xfrm>
            <a:prstGeom prst="roundRect">
              <a:avLst>
                <a:gd name="adj" fmla="val 1970"/>
              </a:avLst>
            </a:prstGeom>
            <a:solidFill>
              <a:srgbClr val="CFDEE5">
                <a:alpha val="4980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 name="Oval 16">
              <a:extLst>
                <a:ext uri="{FF2B5EF4-FFF2-40B4-BE49-F238E27FC236}">
                  <a16:creationId xmlns:a16="http://schemas.microsoft.com/office/drawing/2014/main" id="{23486D0D-C707-C976-0CA4-A18202AEA539}"/>
                </a:ext>
              </a:extLst>
            </p:cNvPr>
            <p:cNvSpPr/>
            <p:nvPr/>
          </p:nvSpPr>
          <p:spPr>
            <a:xfrm>
              <a:off x="1058146"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Oval 17">
              <a:extLst>
                <a:ext uri="{FF2B5EF4-FFF2-40B4-BE49-F238E27FC236}">
                  <a16:creationId xmlns:a16="http://schemas.microsoft.com/office/drawing/2014/main" id="{76C1AC55-A1E6-B00A-3D4A-A5333DE2F05E}"/>
                </a:ext>
              </a:extLst>
            </p:cNvPr>
            <p:cNvSpPr/>
            <p:nvPr/>
          </p:nvSpPr>
          <p:spPr>
            <a:xfrm>
              <a:off x="3023512"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Oval 18">
              <a:extLst>
                <a:ext uri="{FF2B5EF4-FFF2-40B4-BE49-F238E27FC236}">
                  <a16:creationId xmlns:a16="http://schemas.microsoft.com/office/drawing/2014/main" id="{18AF3CBE-D709-80A3-FBA9-AB9F05E65D42}"/>
                </a:ext>
              </a:extLst>
            </p:cNvPr>
            <p:cNvSpPr/>
            <p:nvPr/>
          </p:nvSpPr>
          <p:spPr>
            <a:xfrm>
              <a:off x="4977003"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Oval 19">
              <a:extLst>
                <a:ext uri="{FF2B5EF4-FFF2-40B4-BE49-F238E27FC236}">
                  <a16:creationId xmlns:a16="http://schemas.microsoft.com/office/drawing/2014/main" id="{4BFB01AC-AC4E-0272-DA9E-277285FC9FCE}"/>
                </a:ext>
              </a:extLst>
            </p:cNvPr>
            <p:cNvSpPr/>
            <p:nvPr/>
          </p:nvSpPr>
          <p:spPr>
            <a:xfrm>
              <a:off x="7013621"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Oval 20">
              <a:extLst>
                <a:ext uri="{FF2B5EF4-FFF2-40B4-BE49-F238E27FC236}">
                  <a16:creationId xmlns:a16="http://schemas.microsoft.com/office/drawing/2014/main" id="{D783B97A-6FE6-D27F-84EC-AB12E6FF3B1B}"/>
                </a:ext>
              </a:extLst>
            </p:cNvPr>
            <p:cNvSpPr/>
            <p:nvPr/>
          </p:nvSpPr>
          <p:spPr>
            <a:xfrm>
              <a:off x="8973050"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29A3F993-D7D7-58A7-8C7E-A0314204DF3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Large cool grey (tint) colored box</a:t>
            </a:r>
          </a:p>
        </p:txBody>
      </p:sp>
      <p:sp>
        <p:nvSpPr>
          <p:cNvPr id="2" name="Title 1">
            <a:extLst>
              <a:ext uri="{FF2B5EF4-FFF2-40B4-BE49-F238E27FC236}">
                <a16:creationId xmlns:a16="http://schemas.microsoft.com/office/drawing/2014/main" id="{532F32C2-C241-9E7D-7D81-2B7B49688CE2}"/>
              </a:ext>
            </a:extLst>
          </p:cNvPr>
          <p:cNvSpPr>
            <a:spLocks noGrp="1"/>
          </p:cNvSpPr>
          <p:nvPr>
            <p:ph type="title" hasCustomPrompt="1"/>
          </p:nvPr>
        </p:nvSpPr>
        <p:spPr>
          <a:xfrm>
            <a:off x="609600" y="824562"/>
            <a:ext cx="10196945"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9255585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1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A801E-8046-4229-E51F-E748CAC2887F}"/>
              </a:ext>
            </a:extLst>
          </p:cNvPr>
          <p:cNvGrpSpPr/>
          <p:nvPr userDrawn="1"/>
        </p:nvGrpSpPr>
        <p:grpSpPr>
          <a:xfrm>
            <a:off x="609600" y="2048978"/>
            <a:ext cx="10984854" cy="3672064"/>
            <a:chOff x="609600" y="1524000"/>
            <a:chExt cx="10984854" cy="3672064"/>
          </a:xfrm>
        </p:grpSpPr>
        <p:sp>
          <p:nvSpPr>
            <p:cNvPr id="3" name="Google Shape;119;p31">
              <a:extLst>
                <a:ext uri="{FF2B5EF4-FFF2-40B4-BE49-F238E27FC236}">
                  <a16:creationId xmlns:a16="http://schemas.microsoft.com/office/drawing/2014/main" id="{63813EF3-C3F7-3D90-7F60-1D46C6E350CE}"/>
                </a:ext>
              </a:extLst>
            </p:cNvPr>
            <p:cNvSpPr/>
            <p:nvPr/>
          </p:nvSpPr>
          <p:spPr>
            <a:xfrm>
              <a:off x="60960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13BBF9AB-FED5-2BFE-F00F-6C253CD27D85}"/>
                </a:ext>
              </a:extLst>
            </p:cNvPr>
            <p:cNvSpPr/>
            <p:nvPr/>
          </p:nvSpPr>
          <p:spPr>
            <a:xfrm>
              <a:off x="344189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 name="Google Shape;119;p31">
              <a:extLst>
                <a:ext uri="{FF2B5EF4-FFF2-40B4-BE49-F238E27FC236}">
                  <a16:creationId xmlns:a16="http://schemas.microsoft.com/office/drawing/2014/main" id="{87B633BA-AF94-201F-0B15-C5A954FB5C41}"/>
                </a:ext>
              </a:extLst>
            </p:cNvPr>
            <p:cNvSpPr/>
            <p:nvPr/>
          </p:nvSpPr>
          <p:spPr>
            <a:xfrm>
              <a:off x="6279586"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 name="Google Shape;119;p31">
              <a:extLst>
                <a:ext uri="{FF2B5EF4-FFF2-40B4-BE49-F238E27FC236}">
                  <a16:creationId xmlns:a16="http://schemas.microsoft.com/office/drawing/2014/main" id="{32A64B75-BBD3-635D-9879-A0BD1BB2828B}"/>
                </a:ext>
              </a:extLst>
            </p:cNvPr>
            <p:cNvSpPr/>
            <p:nvPr/>
          </p:nvSpPr>
          <p:spPr>
            <a:xfrm>
              <a:off x="9146651"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
        <p:nvSpPr>
          <p:cNvPr id="5" name="TextBox 4">
            <a:extLst>
              <a:ext uri="{FF2B5EF4-FFF2-40B4-BE49-F238E27FC236}">
                <a16:creationId xmlns:a16="http://schemas.microsoft.com/office/drawing/2014/main" id="{412C5BD4-7391-0E89-82AD-B53FE5106968}"/>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4 Column cool grey (tint) colored boxes</a:t>
            </a:r>
          </a:p>
        </p:txBody>
      </p:sp>
      <p:sp>
        <p:nvSpPr>
          <p:cNvPr id="6" name="Title 5">
            <a:extLst>
              <a:ext uri="{FF2B5EF4-FFF2-40B4-BE49-F238E27FC236}">
                <a16:creationId xmlns:a16="http://schemas.microsoft.com/office/drawing/2014/main" id="{504C3F18-AC61-B0A6-046F-AF2208448297}"/>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423239552"/>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2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9560115"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 name="Google Shape;119;p31">
            <a:extLst>
              <a:ext uri="{FF2B5EF4-FFF2-40B4-BE49-F238E27FC236}">
                <a16:creationId xmlns:a16="http://schemas.microsoft.com/office/drawing/2014/main" id="{0B830585-77AA-5747-9C9E-11283054FF86}"/>
              </a:ext>
            </a:extLst>
          </p:cNvPr>
          <p:cNvSpPr/>
          <p:nvPr userDrawn="1"/>
        </p:nvSpPr>
        <p:spPr>
          <a:xfrm>
            <a:off x="7234512"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4" name="Google Shape;119;p31">
            <a:extLst>
              <a:ext uri="{FF2B5EF4-FFF2-40B4-BE49-F238E27FC236}">
                <a16:creationId xmlns:a16="http://schemas.microsoft.com/office/drawing/2014/main" id="{B2023D54-9186-1F7A-9A36-9767D5364592}"/>
              </a:ext>
            </a:extLst>
          </p:cNvPr>
          <p:cNvSpPr/>
          <p:nvPr userDrawn="1"/>
        </p:nvSpPr>
        <p:spPr>
          <a:xfrm>
            <a:off x="9560115"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67251580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7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1">
              <a:alpha val="50000"/>
            </a:schemeClr>
          </a:solidFill>
          <a:ln w="25400">
            <a:solidFill>
              <a:schemeClr val="accent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1">
              <a:alpha val="50000"/>
            </a:schemeClr>
          </a:solidFill>
          <a:ln w="25400">
            <a:solidFill>
              <a:schemeClr val="accent2"/>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1">
              <a:alpha val="50000"/>
            </a:schemeClr>
          </a:solidFill>
          <a:ln w="25400">
            <a:solidFill>
              <a:schemeClr val="accent3"/>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7234512" y="4019810"/>
            <a:ext cx="2015140" cy="1843264"/>
          </a:xfrm>
          <a:prstGeom prst="roundRect">
            <a:avLst>
              <a:gd name="adj" fmla="val 3163"/>
            </a:avLst>
          </a:prstGeom>
          <a:solidFill>
            <a:schemeClr val="bg1">
              <a:alpha val="50000"/>
            </a:schemeClr>
          </a:solidFill>
          <a:ln w="25400">
            <a:solidFill>
              <a:schemeClr val="accent4"/>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1">
              <a:alpha val="50000"/>
            </a:schemeClr>
          </a:solidFill>
          <a:ln w="25400">
            <a:solidFill>
              <a:schemeClr val="accent5"/>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1">
              <a:alpha val="50000"/>
            </a:schemeClr>
          </a:solidFill>
          <a:ln w="25400">
            <a:solidFill>
              <a:schemeClr val="accent6"/>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398902154"/>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3_Title &amp; Bullets">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Miscellaneous Art Elements</a:t>
            </a:r>
          </a:p>
        </p:txBody>
      </p:sp>
      <p:sp>
        <p:nvSpPr>
          <p:cNvPr id="29" name="Google Shape;119;p31">
            <a:extLst>
              <a:ext uri="{FF2B5EF4-FFF2-40B4-BE49-F238E27FC236}">
                <a16:creationId xmlns:a16="http://schemas.microsoft.com/office/drawing/2014/main" id="{C95D6A9C-C2C0-F516-FC66-4156A8DE5803}"/>
              </a:ext>
            </a:extLst>
          </p:cNvPr>
          <p:cNvSpPr/>
          <p:nvPr userDrawn="1"/>
        </p:nvSpPr>
        <p:spPr>
          <a:xfrm>
            <a:off x="609600"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0" name="Straight Connector 29">
            <a:extLst>
              <a:ext uri="{FF2B5EF4-FFF2-40B4-BE49-F238E27FC236}">
                <a16:creationId xmlns:a16="http://schemas.microsoft.com/office/drawing/2014/main" id="{DD130116-65C4-B493-BA3A-5CB10AE28864}"/>
              </a:ext>
            </a:extLst>
          </p:cNvPr>
          <p:cNvCxnSpPr/>
          <p:nvPr userDrawn="1"/>
        </p:nvCxnSpPr>
        <p:spPr>
          <a:xfrm>
            <a:off x="609600"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1" name="Google Shape;119;p31">
            <a:extLst>
              <a:ext uri="{FF2B5EF4-FFF2-40B4-BE49-F238E27FC236}">
                <a16:creationId xmlns:a16="http://schemas.microsoft.com/office/drawing/2014/main" id="{53C5D5A3-EA81-66A9-216C-AC02CDF91A94}"/>
              </a:ext>
            </a:extLst>
          </p:cNvPr>
          <p:cNvSpPr/>
          <p:nvPr userDrawn="1"/>
        </p:nvSpPr>
        <p:spPr>
          <a:xfrm>
            <a:off x="4661095"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2" name="Straight Connector 31">
            <a:extLst>
              <a:ext uri="{FF2B5EF4-FFF2-40B4-BE49-F238E27FC236}">
                <a16:creationId xmlns:a16="http://schemas.microsoft.com/office/drawing/2014/main" id="{40A91939-A9B1-127E-08B5-65356776C75B}"/>
              </a:ext>
            </a:extLst>
          </p:cNvPr>
          <p:cNvCxnSpPr/>
          <p:nvPr userDrawn="1"/>
        </p:nvCxnSpPr>
        <p:spPr>
          <a:xfrm>
            <a:off x="4661095"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3" name="Google Shape;119;p31">
            <a:extLst>
              <a:ext uri="{FF2B5EF4-FFF2-40B4-BE49-F238E27FC236}">
                <a16:creationId xmlns:a16="http://schemas.microsoft.com/office/drawing/2014/main" id="{4876B3A8-0CBE-7369-23B8-9A9D2913434D}"/>
              </a:ext>
            </a:extLst>
          </p:cNvPr>
          <p:cNvSpPr/>
          <p:nvPr userDrawn="1"/>
        </p:nvSpPr>
        <p:spPr>
          <a:xfrm>
            <a:off x="8389033"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4" name="Straight Connector 33">
            <a:extLst>
              <a:ext uri="{FF2B5EF4-FFF2-40B4-BE49-F238E27FC236}">
                <a16:creationId xmlns:a16="http://schemas.microsoft.com/office/drawing/2014/main" id="{7F63F55C-8A12-58BD-869A-47FC23FB1442}"/>
              </a:ext>
            </a:extLst>
          </p:cNvPr>
          <p:cNvCxnSpPr/>
          <p:nvPr userDrawn="1"/>
        </p:nvCxnSpPr>
        <p:spPr>
          <a:xfrm>
            <a:off x="8389033"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5" name="Round Same Side Corner Rectangle 34">
            <a:extLst>
              <a:ext uri="{FF2B5EF4-FFF2-40B4-BE49-F238E27FC236}">
                <a16:creationId xmlns:a16="http://schemas.microsoft.com/office/drawing/2014/main" id="{9CC952F5-6A1F-D1AF-1BB1-B8F6DC4CD15B}"/>
              </a:ext>
            </a:extLst>
          </p:cNvPr>
          <p:cNvSpPr/>
          <p:nvPr userDrawn="1"/>
        </p:nvSpPr>
        <p:spPr>
          <a:xfrm rot="16200000">
            <a:off x="5173971" y="-2287964"/>
            <a:ext cx="1835744" cy="10981114"/>
          </a:xfrm>
          <a:prstGeom prst="round2SameRect">
            <a:avLst>
              <a:gd name="adj1" fmla="val 8395"/>
              <a:gd name="adj2" fmla="val 59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36" name="Straight Connector 35">
            <a:extLst>
              <a:ext uri="{FF2B5EF4-FFF2-40B4-BE49-F238E27FC236}">
                <a16:creationId xmlns:a16="http://schemas.microsoft.com/office/drawing/2014/main" id="{FAD845C8-0EB1-8A3C-2B5F-C8C0B68479B4}"/>
              </a:ext>
            </a:extLst>
          </p:cNvPr>
          <p:cNvCxnSpPr/>
          <p:nvPr userDrawn="1"/>
        </p:nvCxnSpPr>
        <p:spPr>
          <a:xfrm>
            <a:off x="4267200"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E04F3E-B8A3-11EE-3BA4-DF5080FD51CE}"/>
              </a:ext>
            </a:extLst>
          </p:cNvPr>
          <p:cNvCxnSpPr/>
          <p:nvPr userDrawn="1"/>
        </p:nvCxnSpPr>
        <p:spPr>
          <a:xfrm>
            <a:off x="7879449"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93A429-097C-8494-39E4-E5610700E760}"/>
              </a:ext>
            </a:extLst>
          </p:cNvPr>
          <p:cNvSpPr>
            <a:spLocks noGrp="1"/>
          </p:cNvSpPr>
          <p:nvPr>
            <p:ph type="title" hasCustomPrompt="1"/>
          </p:nvPr>
        </p:nvSpPr>
        <p:spPr>
          <a:xfrm>
            <a:off x="609600" y="824562"/>
            <a:ext cx="1014944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176273080"/>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4_Title &amp; Bullet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5D8D32-03A1-5446-5E15-2A4ABF03C6CC}"/>
              </a:ext>
            </a:extLst>
          </p:cNvPr>
          <p:cNvCxnSpPr>
            <a:cxnSpLocks/>
          </p:cNvCxnSpPr>
          <p:nvPr userDrawn="1"/>
        </p:nvCxnSpPr>
        <p:spPr>
          <a:xfrm>
            <a:off x="609600" y="1949369"/>
            <a:ext cx="21521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24F7EDC-3185-A73D-F807-95FC79589614}"/>
              </a:ext>
            </a:extLst>
          </p:cNvPr>
          <p:cNvCxnSpPr>
            <a:cxnSpLocks/>
          </p:cNvCxnSpPr>
          <p:nvPr userDrawn="1"/>
        </p:nvCxnSpPr>
        <p:spPr>
          <a:xfrm>
            <a:off x="3489960" y="1949369"/>
            <a:ext cx="209122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000C725-E3A1-C832-C675-54BEBA0BD30D}"/>
              </a:ext>
            </a:extLst>
          </p:cNvPr>
          <p:cNvCxnSpPr>
            <a:cxnSpLocks/>
          </p:cNvCxnSpPr>
          <p:nvPr userDrawn="1"/>
        </p:nvCxnSpPr>
        <p:spPr>
          <a:xfrm>
            <a:off x="6400800" y="1949369"/>
            <a:ext cx="215218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AAAE8C-EF3B-53A1-1ABC-4FCB1F4E7D25}"/>
              </a:ext>
            </a:extLst>
          </p:cNvPr>
          <p:cNvCxnSpPr>
            <a:cxnSpLocks/>
          </p:cNvCxnSpPr>
          <p:nvPr userDrawn="1"/>
        </p:nvCxnSpPr>
        <p:spPr>
          <a:xfrm>
            <a:off x="9343858" y="1949369"/>
            <a:ext cx="223854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8820D8-C821-64E3-F0C7-4CF3AEE12FA5}"/>
              </a:ext>
            </a:extLst>
          </p:cNvPr>
          <p:cNvCxnSpPr>
            <a:cxnSpLocks/>
          </p:cNvCxnSpPr>
          <p:nvPr userDrawn="1"/>
        </p:nvCxnSpPr>
        <p:spPr>
          <a:xfrm>
            <a:off x="559126" y="2792597"/>
            <a:ext cx="306379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B9AD73-BA52-36EC-76CE-F7A8F264F7CB}"/>
              </a:ext>
            </a:extLst>
          </p:cNvPr>
          <p:cNvCxnSpPr>
            <a:cxnSpLocks/>
          </p:cNvCxnSpPr>
          <p:nvPr userDrawn="1"/>
        </p:nvCxnSpPr>
        <p:spPr>
          <a:xfrm>
            <a:off x="559126" y="3570184"/>
            <a:ext cx="306379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BABA1D-9930-D626-F6DE-4098C1F99A4F}"/>
              </a:ext>
            </a:extLst>
          </p:cNvPr>
          <p:cNvCxnSpPr>
            <a:cxnSpLocks/>
          </p:cNvCxnSpPr>
          <p:nvPr userDrawn="1"/>
        </p:nvCxnSpPr>
        <p:spPr>
          <a:xfrm>
            <a:off x="4414688" y="2792597"/>
            <a:ext cx="30761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D29AEA-28DD-996B-C346-4CFBD78C15C3}"/>
              </a:ext>
            </a:extLst>
          </p:cNvPr>
          <p:cNvCxnSpPr>
            <a:cxnSpLocks/>
          </p:cNvCxnSpPr>
          <p:nvPr userDrawn="1"/>
        </p:nvCxnSpPr>
        <p:spPr>
          <a:xfrm>
            <a:off x="4414688" y="3570184"/>
            <a:ext cx="307614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7E116-25EF-AD70-6D9A-8BB2A4B0B29E}"/>
              </a:ext>
            </a:extLst>
          </p:cNvPr>
          <p:cNvCxnSpPr>
            <a:cxnSpLocks/>
          </p:cNvCxnSpPr>
          <p:nvPr userDrawn="1"/>
        </p:nvCxnSpPr>
        <p:spPr>
          <a:xfrm>
            <a:off x="8291332" y="2792597"/>
            <a:ext cx="3067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53792A-D026-CA81-3933-E4FD3B277707}"/>
              </a:ext>
            </a:extLst>
          </p:cNvPr>
          <p:cNvCxnSpPr>
            <a:cxnSpLocks/>
          </p:cNvCxnSpPr>
          <p:nvPr userDrawn="1"/>
        </p:nvCxnSpPr>
        <p:spPr>
          <a:xfrm>
            <a:off x="8291332" y="3570184"/>
            <a:ext cx="3067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4 Columns</a:t>
            </a:r>
          </a:p>
        </p:txBody>
      </p:sp>
      <p:sp>
        <p:nvSpPr>
          <p:cNvPr id="21" name="TextBox 20">
            <a:extLst>
              <a:ext uri="{FF2B5EF4-FFF2-40B4-BE49-F238E27FC236}">
                <a16:creationId xmlns:a16="http://schemas.microsoft.com/office/drawing/2014/main" id="{3937B4D9-B6B8-C12A-811A-ADF6E8D45054}"/>
              </a:ext>
            </a:extLst>
          </p:cNvPr>
          <p:cNvSpPr txBox="1"/>
          <p:nvPr userDrawn="1"/>
        </p:nvSpPr>
        <p:spPr>
          <a:xfrm>
            <a:off x="609600" y="2338086"/>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3 or 6 Columns</a:t>
            </a:r>
          </a:p>
        </p:txBody>
      </p:sp>
      <p:cxnSp>
        <p:nvCxnSpPr>
          <p:cNvPr id="22" name="Straight Connector 21">
            <a:extLst>
              <a:ext uri="{FF2B5EF4-FFF2-40B4-BE49-F238E27FC236}">
                <a16:creationId xmlns:a16="http://schemas.microsoft.com/office/drawing/2014/main" id="{844562E4-AF9D-2F33-C65E-D963D4491444}"/>
              </a:ext>
            </a:extLst>
          </p:cNvPr>
          <p:cNvCxnSpPr>
            <a:cxnSpLocks/>
          </p:cNvCxnSpPr>
          <p:nvPr userDrawn="1"/>
        </p:nvCxnSpPr>
        <p:spPr>
          <a:xfrm>
            <a:off x="609600" y="4218007"/>
            <a:ext cx="10972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AF9C56-394F-032E-9254-6FA238A22EE4}"/>
              </a:ext>
            </a:extLst>
          </p:cNvPr>
          <p:cNvCxnSpPr>
            <a:cxnSpLocks/>
          </p:cNvCxnSpPr>
          <p:nvPr userDrawn="1"/>
        </p:nvCxnSpPr>
        <p:spPr>
          <a:xfrm>
            <a:off x="609600" y="4556889"/>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57705-0B51-2E6D-A790-92003FCF363C}"/>
              </a:ext>
            </a:extLst>
          </p:cNvPr>
          <p:cNvCxnSpPr>
            <a:cxnSpLocks/>
          </p:cNvCxnSpPr>
          <p:nvPr userDrawn="1"/>
        </p:nvCxnSpPr>
        <p:spPr>
          <a:xfrm>
            <a:off x="609600" y="4884194"/>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532ECD-A899-B627-E734-62352B50F3A7}"/>
              </a:ext>
            </a:extLst>
          </p:cNvPr>
          <p:cNvCxnSpPr>
            <a:cxnSpLocks/>
          </p:cNvCxnSpPr>
          <p:nvPr userDrawn="1"/>
        </p:nvCxnSpPr>
        <p:spPr>
          <a:xfrm>
            <a:off x="609600" y="5155557"/>
            <a:ext cx="10972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260DB3-6F8B-3B7B-BA1F-F91FA7C7533D}"/>
              </a:ext>
            </a:extLst>
          </p:cNvPr>
          <p:cNvCxnSpPr>
            <a:cxnSpLocks/>
          </p:cNvCxnSpPr>
          <p:nvPr userDrawn="1"/>
        </p:nvCxnSpPr>
        <p:spPr>
          <a:xfrm>
            <a:off x="609600" y="5494439"/>
            <a:ext cx="10972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F349D3-5AE9-FC18-F0CE-62AF266C1739}"/>
              </a:ext>
            </a:extLst>
          </p:cNvPr>
          <p:cNvCxnSpPr>
            <a:cxnSpLocks/>
          </p:cNvCxnSpPr>
          <p:nvPr userDrawn="1"/>
        </p:nvCxnSpPr>
        <p:spPr>
          <a:xfrm>
            <a:off x="609600" y="5821744"/>
            <a:ext cx="109728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281CF8-6CE3-580A-42AC-0F273EBA8E7C}"/>
              </a:ext>
            </a:extLst>
          </p:cNvPr>
          <p:cNvSpPr txBox="1"/>
          <p:nvPr userDrawn="1"/>
        </p:nvSpPr>
        <p:spPr>
          <a:xfrm>
            <a:off x="609600" y="3781123"/>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Full Width Colored Rules</a:t>
            </a:r>
          </a:p>
        </p:txBody>
      </p:sp>
      <p:sp>
        <p:nvSpPr>
          <p:cNvPr id="5" name="Title 4">
            <a:extLst>
              <a:ext uri="{FF2B5EF4-FFF2-40B4-BE49-F238E27FC236}">
                <a16:creationId xmlns:a16="http://schemas.microsoft.com/office/drawing/2014/main" id="{056F6376-9768-443F-4D6A-7A914CB3CF3E}"/>
              </a:ext>
            </a:extLst>
          </p:cNvPr>
          <p:cNvSpPr>
            <a:spLocks noGrp="1"/>
          </p:cNvSpPr>
          <p:nvPr>
            <p:ph type="title" hasCustomPrompt="1"/>
          </p:nvPr>
        </p:nvSpPr>
        <p:spPr>
          <a:xfrm>
            <a:off x="609600" y="824562"/>
            <a:ext cx="10410701"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831618015"/>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3086670"/>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3D8D0F-2138-BFAB-7094-749419377BEA}"/>
              </a:ext>
            </a:extLst>
          </p:cNvPr>
          <p:cNvSpPr/>
          <p:nvPr userDrawn="1"/>
        </p:nvSpPr>
        <p:spPr>
          <a:xfrm>
            <a:off x="0" y="185738"/>
            <a:ext cx="12192000" cy="66722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532465"/>
            <a:ext cx="10508527" cy="4351338"/>
          </a:xfrm>
        </p:spPr>
        <p:txBody>
          <a:bodyPr lIns="0" tIns="0" rIns="0" bIns="0">
            <a:noAutofit/>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505572"/>
            <a:ext cx="10972800" cy="498598"/>
          </a:xfrm>
        </p:spPr>
        <p:txBody>
          <a:bodyPr wrap="square">
            <a:spAutoFit/>
          </a:bodyPr>
          <a:lstStyle>
            <a:lvl1pPr>
              <a:defRPr sz="3600" b="0" i="0" spc="0"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30902124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3721725" y="3227696"/>
            <a:ext cx="141224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3721725" y="4133351"/>
            <a:ext cx="140208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528636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5286365" y="4153671"/>
            <a:ext cx="142240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687132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6881485" y="4133351"/>
            <a:ext cx="1402080" cy="762817"/>
          </a:xfrm>
        </p:spPr>
        <p:txBody>
          <a:bodyPr anchor="ctr" anchorCtr="0">
            <a:noAutofit/>
          </a:bodyPr>
          <a:lstStyle>
            <a:lvl1pPr marL="0" indent="0" algn="ctr">
              <a:lnSpc>
                <a:spcPct val="100000"/>
              </a:lnSpc>
              <a:spcBef>
                <a:spcPts val="30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759025" y="1528763"/>
            <a:ext cx="2112963" cy="520700"/>
          </a:xfrm>
        </p:spPr>
        <p:txBody>
          <a:bodyPr anchor="ctr" anchorCtr="0">
            <a:normAutofit/>
          </a:bodyPr>
          <a:lstStyle>
            <a:lvl1pPr marL="0" indent="0">
              <a:buNone/>
              <a:defRPr sz="1200" b="1"/>
            </a:lvl1pPr>
          </a:lstStyle>
          <a:p>
            <a:pPr lvl="0"/>
            <a:r>
              <a:rPr lang="en-US" dirty="0"/>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3328604"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8849728"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749300" y="2117725"/>
            <a:ext cx="2430463" cy="295275"/>
          </a:xfrm>
        </p:spPr>
        <p:txBody>
          <a:bodyPr anchor="ctr" anchorCtr="0">
            <a:normAutofit/>
          </a:bodyPr>
          <a:lstStyle>
            <a:lvl1pPr marL="0" indent="0" algn="ctr">
              <a:buNone/>
              <a:defRPr sz="1350" b="1">
                <a:solidFill>
                  <a:schemeClr val="bg1"/>
                </a:solidFill>
              </a:defRPr>
            </a:lvl1pPr>
          </a:lstStyle>
          <a:p>
            <a:pPr lvl="0"/>
            <a:r>
              <a:rPr lang="en-US" dirty="0"/>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9753599" y="4365424"/>
            <a:ext cx="1618575" cy="636442"/>
          </a:xfrm>
        </p:spPr>
        <p:txBody>
          <a:bodyPr anchor="ctr" anchorCtr="0">
            <a:noAutofit/>
          </a:bodyPr>
          <a:lstStyle>
            <a:lvl1pPr marL="0" indent="0">
              <a:buNone/>
              <a:defRPr sz="1000" b="0"/>
            </a:lvl1pPr>
            <a:lvl2pPr marL="11113" indent="0">
              <a:spcBef>
                <a:spcPts val="0"/>
              </a:spcBef>
              <a:buNone/>
              <a:tabLst/>
              <a:defRPr sz="1000" i="1"/>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377990" y="3509744"/>
            <a:ext cx="1447443" cy="480507"/>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377990" y="4176296"/>
            <a:ext cx="1447443" cy="478802"/>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12" name="Text Placeholder 10">
            <a:extLst>
              <a:ext uri="{FF2B5EF4-FFF2-40B4-BE49-F238E27FC236}">
                <a16:creationId xmlns:a16="http://schemas.microsoft.com/office/drawing/2014/main" id="{0FF40DD3-F1FC-33AC-7157-D4B4E5E6188C}"/>
              </a:ext>
            </a:extLst>
          </p:cNvPr>
          <p:cNvSpPr>
            <a:spLocks noGrp="1"/>
          </p:cNvSpPr>
          <p:nvPr>
            <p:ph type="body" sz="quarter" idx="29" hasCustomPrompt="1"/>
          </p:nvPr>
        </p:nvSpPr>
        <p:spPr>
          <a:xfrm>
            <a:off x="612648" y="493776"/>
            <a:ext cx="10215135" cy="762000"/>
          </a:xfrm>
        </p:spPr>
        <p:txBody>
          <a:bodyPr>
            <a:noAutofit/>
          </a:bodyPr>
          <a:lstStyle>
            <a:lvl1pPr marL="0" indent="0">
              <a:lnSpc>
                <a:spcPct val="90000"/>
              </a:lnSpc>
              <a:buNone/>
              <a:defRPr sz="3600" b="0" i="0">
                <a:latin typeface="Times New Roman" panose="02020603050405020304" pitchFamily="18" charset="0"/>
              </a:defRPr>
            </a:lvl1pPr>
            <a:lvl2pPr marL="0" indent="0">
              <a:lnSpc>
                <a:spcPct val="100000"/>
              </a:lnSpc>
              <a:spcBef>
                <a:spcPts val="0"/>
              </a:spcBef>
              <a:buNone/>
              <a:tabLst/>
              <a:defRPr sz="2400" b="1">
                <a:solidFill>
                  <a:schemeClr val="accent1"/>
                </a:solidFill>
              </a:defRPr>
            </a:lvl2pPr>
          </a:lstStyle>
          <a:p>
            <a:pPr lvl="0"/>
            <a:r>
              <a:rPr lang="en-US" dirty="0"/>
              <a:t>Product Course name here</a:t>
            </a:r>
          </a:p>
          <a:p>
            <a:pPr lvl="1"/>
            <a:r>
              <a:rPr lang="en-US" dirty="0"/>
              <a:t>IJ TYPE</a:t>
            </a:r>
          </a:p>
        </p:txBody>
      </p:sp>
    </p:spTree>
    <p:extLst>
      <p:ext uri="{BB962C8B-B14F-4D97-AF65-F5344CB8AC3E}">
        <p14:creationId xmlns:p14="http://schemas.microsoft.com/office/powerpoint/2010/main" val="1111826947"/>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148598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4586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ection Divider w/Icon or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583692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DC332F5D-FED7-0CF5-322E-80CC1400CA4E}"/>
              </a:ext>
            </a:extLst>
          </p:cNvPr>
          <p:cNvSpPr>
            <a:spLocks noGrp="1"/>
          </p:cNvSpPr>
          <p:nvPr>
            <p:ph type="pic" sz="quarter" idx="14"/>
          </p:nvPr>
        </p:nvSpPr>
        <p:spPr>
          <a:xfrm>
            <a:off x="6858000" y="950913"/>
            <a:ext cx="4724400" cy="5138737"/>
          </a:xfrm>
        </p:spPr>
        <p:txBody>
          <a:bodyPr/>
          <a:lstStyle/>
          <a:p>
            <a:endParaRPr lang="en-US"/>
          </a:p>
        </p:txBody>
      </p:sp>
    </p:spTree>
    <p:extLst>
      <p:ext uri="{BB962C8B-B14F-4D97-AF65-F5344CB8AC3E}">
        <p14:creationId xmlns:p14="http://schemas.microsoft.com/office/powerpoint/2010/main" val="13765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7D00FFB-0E74-DEAC-3ABE-3E1ECE6FBE50}"/>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AD36148D-4266-AF26-6380-DABE9FED1FEA}"/>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613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E26B8A0-20D7-BBB7-55BC-7FA7D1244CCC}"/>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BAE76D04-B385-482B-4294-340783D678F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394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EDE7F550-5DB4-9443-B799-4679CB7E715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A5DF4133-D69F-D135-5C85-D0FAFB2E8CB4}"/>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4" name="Footer Placeholder 1">
            <a:extLst>
              <a:ext uri="{FF2B5EF4-FFF2-40B4-BE49-F238E27FC236}">
                <a16:creationId xmlns:a16="http://schemas.microsoft.com/office/drawing/2014/main" id="{7A8624BE-EEC9-44E0-B763-ADFE34888A5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3059711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94BE0D21-3BF5-81B3-FDCE-6EC1803AB76F}"/>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91B32AE4-C2DB-8456-4BD6-D72D4E31111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354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6C16657D-52DE-8005-C673-ECFAF044B70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0FE11A8C-1DE2-9622-E8B4-2FA926F5952E}"/>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9489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6264069" y="152401"/>
            <a:ext cx="5346209" cy="67056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85C607A-5A13-E09F-AC97-C399D3E9FE0D}"/>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0C3FAF8D-D28A-82D0-922C-E9E0DA939DE8}"/>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0418810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A3573AD4-B791-7B90-67FA-A87028C705DD}"/>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645C3089-0E92-B624-2055-67662417AE46}"/>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640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Background with 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349C8C-6CE3-FAA5-6BCC-4E286A8A27F4}"/>
              </a:ext>
            </a:extLst>
          </p:cNvPr>
          <p:cNvSpPr>
            <a:spLocks noGrp="1"/>
          </p:cNvSpPr>
          <p:nvPr>
            <p:ph type="pic" sz="quarter" idx="13" hasCustomPrompt="1"/>
          </p:nvPr>
        </p:nvSpPr>
        <p:spPr>
          <a:xfrm>
            <a:off x="0" y="0"/>
            <a:ext cx="12192000" cy="6858000"/>
          </a:xfrm>
          <a:solidFill>
            <a:schemeClr val="bg1">
              <a:lumMod val="65000"/>
            </a:schemeClr>
          </a:solidFill>
        </p:spPr>
        <p:txBody>
          <a:bodyPr anchor="ctr" anchorCtr="0"/>
          <a:lstStyle>
            <a:lvl1pPr marL="0" indent="0" algn="ctr">
              <a:buNone/>
              <a:defRPr/>
            </a:lvl1pPr>
          </a:lstStyle>
          <a:p>
            <a:r>
              <a:rPr lang="en-US" dirty="0"/>
              <a:t>Click to add Photo</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6" name="Text Placeholder 5">
            <a:extLst>
              <a:ext uri="{FF2B5EF4-FFF2-40B4-BE49-F238E27FC236}">
                <a16:creationId xmlns:a16="http://schemas.microsoft.com/office/drawing/2014/main" id="{35BF1CFF-ACA0-6FCE-8E81-9DB260F9BDBE}"/>
              </a:ext>
            </a:extLst>
          </p:cNvPr>
          <p:cNvSpPr>
            <a:spLocks noGrp="1"/>
          </p:cNvSpPr>
          <p:nvPr>
            <p:ph type="body" sz="quarter" idx="14"/>
          </p:nvPr>
        </p:nvSpPr>
        <p:spPr>
          <a:xfrm>
            <a:off x="609600" y="0"/>
            <a:ext cx="11582400" cy="6858000"/>
          </a:xfrm>
        </p:spPr>
        <p:txBody>
          <a:bodyPr anchor="ctr" anchorCtr="0"/>
          <a:lstStyle>
            <a:lvl1pPr marL="0" indent="0" algn="l">
              <a:buNone/>
              <a:defRPr sz="5400" b="0" i="0">
                <a:solidFill>
                  <a:schemeClr val="bg1"/>
                </a:solidFill>
                <a:latin typeface="Times New Roman" panose="02020603050405020304" pitchFamily="18" charset="0"/>
              </a:defRPr>
            </a:lvl1pPr>
            <a:lvl2pPr marL="5715000" indent="-217488" algn="l">
              <a:buClr>
                <a:schemeClr val="bg1"/>
              </a:buClr>
              <a:buFont typeface="Helvetica Neue" panose="02000503000000020004" pitchFamily="2" charset="0"/>
              <a:buChar char="―"/>
              <a:tabLst/>
              <a:defRPr sz="2400" b="1">
                <a:solidFill>
                  <a:schemeClr val="bg1"/>
                </a:solidFill>
              </a:defRPr>
            </a:lvl2pPr>
          </a:lstStyle>
          <a:p>
            <a:pPr lvl="0"/>
            <a:r>
              <a:rPr lang="en-US" dirty="0"/>
              <a:t>Click to edit Master text styles</a:t>
            </a:r>
          </a:p>
          <a:p>
            <a:pPr lvl="1"/>
            <a:r>
              <a:rPr lang="en-US" dirty="0"/>
              <a:t>Author if needed</a:t>
            </a:r>
          </a:p>
        </p:txBody>
      </p:sp>
      <p:sp>
        <p:nvSpPr>
          <p:cNvPr id="10" name="Text Placeholder 9">
            <a:extLst>
              <a:ext uri="{FF2B5EF4-FFF2-40B4-BE49-F238E27FC236}">
                <a16:creationId xmlns:a16="http://schemas.microsoft.com/office/drawing/2014/main" id="{0E00A426-D00A-F571-BD00-52EFF70A3FA6}"/>
              </a:ext>
            </a:extLst>
          </p:cNvPr>
          <p:cNvSpPr>
            <a:spLocks noGrp="1"/>
          </p:cNvSpPr>
          <p:nvPr>
            <p:ph type="body" sz="quarter" idx="15" hasCustomPrompt="1"/>
          </p:nvPr>
        </p:nvSpPr>
        <p:spPr>
          <a:xfrm>
            <a:off x="1600199" y="493713"/>
            <a:ext cx="8109857" cy="768350"/>
          </a:xfrm>
        </p:spPr>
        <p:txBody>
          <a:bodyPr>
            <a:normAutofit/>
          </a:bodyPr>
          <a:lstStyle>
            <a:lvl1pPr marL="0" indent="0">
              <a:buNone/>
              <a:defRPr sz="1400">
                <a:solidFill>
                  <a:schemeClr val="bg1"/>
                </a:solidFill>
              </a:defRPr>
            </a:lvl1pPr>
          </a:lstStyle>
          <a:p>
            <a:pPr lvl="0"/>
            <a:r>
              <a:rPr lang="en-US" dirty="0"/>
              <a:t>Temporarily reposition text box and color overlay to ”insert” photo</a:t>
            </a:r>
          </a:p>
        </p:txBody>
      </p:sp>
      <p:pic>
        <p:nvPicPr>
          <p:cNvPr id="14" name="Picture 13" descr="A picture containing clipart&#10;&#10;Description automatically generated">
            <a:extLst>
              <a:ext uri="{FF2B5EF4-FFF2-40B4-BE49-F238E27FC236}">
                <a16:creationId xmlns:a16="http://schemas.microsoft.com/office/drawing/2014/main" id="{2FAC6226-AB9C-C679-8396-A81167B1FAB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6628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4" name="Picture 3" descr="A picture containing clipart&#10;&#10;Description automatically generated">
            <a:extLst>
              <a:ext uri="{FF2B5EF4-FFF2-40B4-BE49-F238E27FC236}">
                <a16:creationId xmlns:a16="http://schemas.microsoft.com/office/drawing/2014/main" id="{F4C7E2AF-50B1-AA07-F226-2A6C1F108604}"/>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298237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A474411D-AB76-CEF8-34BB-4539A50F9B4F}"/>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89132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035246C8-6213-5BFD-C23D-6916120C9171}"/>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648632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8CC61758-9223-1B7C-510E-264BB42C6843}"/>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66296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F819BB2C-2607-B8D7-2D93-C5B549258706}"/>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047070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6BDA7B6E-BBCB-15C9-287D-B5A65524982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008609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588421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09012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2525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7086600" y="365759"/>
            <a:ext cx="3823209" cy="649224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1FD91B51-95E6-D98D-7287-517CDA63F062}"/>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8E97B57F-48A7-ADC4-D8DF-C0956E85487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832558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62643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06709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90331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21946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61063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5292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3866735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ed Divider Slide w/Label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832723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00200"/>
          </a:xfrm>
        </p:spPr>
        <p:txBody>
          <a:bodyPr anchor="t" anchorCtr="0">
            <a:noAutofit/>
          </a:bodyPr>
          <a:lstStyle>
            <a:lvl1pPr>
              <a:lnSpc>
                <a:spcPct val="80000"/>
              </a:lnSpc>
              <a:defRPr sz="5400" b="0" i="0" spc="0" baseline="0">
                <a:solidFill>
                  <a:schemeClr val="tx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lstStyle>
            <a:lvl1pPr marL="342900" indent="-342900">
              <a:buClr>
                <a:schemeClr val="bg1"/>
              </a:buClr>
              <a:buFont typeface="Arial" panose="020B0604020202020204" pitchFamily="34" charset="0"/>
              <a:buChar char="•"/>
              <a:defRPr>
                <a:solidFill>
                  <a:schemeClr val="tx1"/>
                </a:solidFill>
              </a:defRPr>
            </a:lvl1pPr>
            <a:lvl2pPr marL="800100" indent="-342900">
              <a:buClr>
                <a:schemeClr val="bg1"/>
              </a:buClr>
              <a:buFont typeface="Arial" panose="020B0604020202020204" pitchFamily="34" charset="0"/>
              <a:buChar char="•"/>
              <a:defRPr>
                <a:solidFill>
                  <a:schemeClr val="tx1"/>
                </a:solidFill>
              </a:defRPr>
            </a:lvl2pPr>
            <a:lvl3pPr marL="1200150" indent="-285750">
              <a:buClr>
                <a:schemeClr val="bg1"/>
              </a:buClr>
              <a:buFont typeface="Arial" panose="020B0604020202020204" pitchFamily="34" charset="0"/>
              <a:buChar char="•"/>
              <a:defRPr>
                <a:solidFill>
                  <a:schemeClr val="tx1"/>
                </a:solidFill>
              </a:defRPr>
            </a:lvl3pPr>
            <a:lvl4pPr marL="1657350" indent="-285750">
              <a:buClr>
                <a:schemeClr val="bg1"/>
              </a:buClr>
              <a:buFont typeface="Arial" panose="020B0604020202020204" pitchFamily="34" charset="0"/>
              <a:buChar char="•"/>
              <a:defRPr>
                <a:solidFill>
                  <a:schemeClr val="tx1"/>
                </a:solidFill>
              </a:defRPr>
            </a:lvl4pPr>
            <a:lvl5pPr marL="2114550" indent="-285750">
              <a:buClr>
                <a:schemeClr val="bg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03671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ith Logo and Foot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6578122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a:lnSpc>
                <a:spcPct val="100000"/>
              </a:lnSpc>
              <a:spcAft>
                <a:spcPts val="300"/>
              </a:spcAft>
              <a:buClr>
                <a:schemeClr val="accent1"/>
              </a:buClr>
              <a:defRPr sz="1800" b="0" i="0">
                <a:latin typeface="Arial" panose="020B0604020202020204" pitchFamily="34" charset="0"/>
                <a:cs typeface="Arial" panose="020B0604020202020204" pitchFamily="34" charset="0"/>
              </a:defRPr>
            </a:lvl1pPr>
            <a:lvl2pPr>
              <a:lnSpc>
                <a:spcPct val="100000"/>
              </a:lnSpc>
              <a:spcAft>
                <a:spcPts val="300"/>
              </a:spcAft>
              <a:buClr>
                <a:schemeClr val="accent1"/>
              </a:buClr>
              <a:defRPr sz="18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08121608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755557"/>
            <a:ext cx="5801361" cy="3447235"/>
          </a:xfrm>
        </p:spPr>
        <p:txBody>
          <a:bodyPr lIns="0" tIns="0" rIns="0" bIns="0">
            <a:noAutofit/>
          </a:bodyPr>
          <a:lstStyle>
            <a:lvl1pPr marL="0" indent="0">
              <a:lnSpc>
                <a:spcPct val="100000"/>
              </a:lnSpc>
              <a:spcAft>
                <a:spcPts val="300"/>
              </a:spcAft>
              <a:buClr>
                <a:schemeClr val="accent1"/>
              </a:buClr>
              <a:buNone/>
              <a:defRPr sz="1600" b="0" i="0">
                <a:solidFill>
                  <a:schemeClr val="tx1"/>
                </a:solidFill>
                <a:latin typeface="Arial" panose="020B0604020202020204" pitchFamily="34" charset="0"/>
                <a:cs typeface="Arial" panose="020B0604020202020204" pitchFamily="34" charset="0"/>
              </a:defRPr>
            </a:lvl1pPr>
            <a:lvl2pPr>
              <a:lnSpc>
                <a:spcPct val="100000"/>
              </a:lnSpc>
              <a:spcAft>
                <a:spcPts val="300"/>
              </a:spcAft>
              <a:buClr>
                <a:schemeClr val="accent1"/>
              </a:buClr>
              <a:defRPr sz="16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13053187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6400800" y="18585"/>
            <a:ext cx="5486400" cy="6839416"/>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0ADF4CCA-FFD2-71FD-B0DB-4CB6913DF634}"/>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6540E172-18B7-70BA-3808-F37FF482F287}"/>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937358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Italic text 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7151650" cy="2865511"/>
          </a:xfrm>
        </p:spPr>
        <p:txBody>
          <a:bodyPr lIns="0" tIns="0" rIns="0" bIns="0" anchor="ctr" anchorCtr="0">
            <a:noAutofit/>
          </a:bodyPr>
          <a:lstStyle>
            <a:lvl1pPr marL="0" indent="0">
              <a:lnSpc>
                <a:spcPct val="100000"/>
              </a:lnSpc>
              <a:spcAft>
                <a:spcPts val="300"/>
              </a:spcAft>
              <a:buClr>
                <a:schemeClr val="accent1"/>
              </a:buClr>
              <a:buNone/>
              <a:defRPr sz="1800" b="0" i="1">
                <a:latin typeface="Arial" panose="020B0604020202020204" pitchFamily="34" charset="0"/>
                <a:cs typeface="Arial" panose="020B0604020202020204" pitchFamily="34" charset="0"/>
              </a:defRPr>
            </a:lvl1pPr>
            <a:lvl2pPr marL="171450" indent="-161925">
              <a:lnSpc>
                <a:spcPct val="100000"/>
              </a:lnSpc>
              <a:spcAft>
                <a:spcPts val="300"/>
              </a:spcAft>
              <a:buClr>
                <a:schemeClr val="accent1"/>
              </a:buClr>
              <a:tabLst/>
              <a:defRPr sz="1800" b="0" i="0">
                <a:latin typeface="Arial" panose="020B0604020202020204" pitchFamily="34" charset="0"/>
                <a:cs typeface="Arial" panose="020B0604020202020204" pitchFamily="34" charset="0"/>
              </a:defRPr>
            </a:lvl2pPr>
            <a:lvl3pPr marL="344488" indent="-173038">
              <a:lnSpc>
                <a:spcPct val="100000"/>
              </a:lnSpc>
              <a:spcAft>
                <a:spcPts val="300"/>
              </a:spcAft>
              <a:buClr>
                <a:schemeClr val="accent1"/>
              </a:buClr>
              <a:tabLst/>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92676800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73115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Lead-in+Bullets-2columns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664179"/>
            <a:ext cx="10972800" cy="3538614"/>
          </a:xfrm>
        </p:spPr>
        <p:txBody>
          <a:bodyPr lIns="0" tIns="0" rIns="0" bIns="0" numCol="2" spcCol="18288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780281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Mindse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10" name="Text Placeholder 9">
            <a:extLst>
              <a:ext uri="{FF2B5EF4-FFF2-40B4-BE49-F238E27FC236}">
                <a16:creationId xmlns:a16="http://schemas.microsoft.com/office/drawing/2014/main" id="{B60E0C87-54EC-7AC7-FDF7-EE2A22EE014F}"/>
              </a:ext>
            </a:extLst>
          </p:cNvPr>
          <p:cNvSpPr>
            <a:spLocks noGrp="1"/>
          </p:cNvSpPr>
          <p:nvPr>
            <p:ph type="body" sz="quarter" idx="13"/>
          </p:nvPr>
        </p:nvSpPr>
        <p:spPr>
          <a:xfrm>
            <a:off x="1616075" y="2193925"/>
            <a:ext cx="2600325" cy="1555750"/>
          </a:xfrm>
        </p:spPr>
        <p:txBody>
          <a:bodyPr anchor="ctr" anchorCtr="0">
            <a:normAutofit/>
          </a:bodyPr>
          <a:lstStyle>
            <a:lvl1pPr marL="9525" indent="0">
              <a:buNone/>
              <a:tabLst/>
              <a:defRPr sz="1600" b="1"/>
            </a:lvl1pPr>
            <a:lvl2pPr marL="9525" indent="0">
              <a:buNone/>
              <a:tabLst/>
              <a:defRPr sz="1400" b="0"/>
            </a:lvl2pPr>
          </a:lstStyle>
          <a:p>
            <a:pPr lvl="0"/>
            <a:r>
              <a:rPr lang="en-US" dirty="0"/>
              <a:t>Click to edit Master text styles</a:t>
            </a:r>
          </a:p>
          <a:p>
            <a:pPr lvl="1"/>
            <a:r>
              <a:rPr lang="en-US" dirty="0"/>
              <a:t>Second level</a:t>
            </a:r>
          </a:p>
        </p:txBody>
      </p:sp>
      <p:sp>
        <p:nvSpPr>
          <p:cNvPr id="11" name="Text Placeholder 9">
            <a:extLst>
              <a:ext uri="{FF2B5EF4-FFF2-40B4-BE49-F238E27FC236}">
                <a16:creationId xmlns:a16="http://schemas.microsoft.com/office/drawing/2014/main" id="{01F1DF95-4ED2-397D-64D1-90B761A5F3A7}"/>
              </a:ext>
            </a:extLst>
          </p:cNvPr>
          <p:cNvSpPr>
            <a:spLocks noGrp="1"/>
          </p:cNvSpPr>
          <p:nvPr>
            <p:ph type="body" sz="quarter" idx="14"/>
          </p:nvPr>
        </p:nvSpPr>
        <p:spPr>
          <a:xfrm>
            <a:off x="1616075" y="3964852"/>
            <a:ext cx="2600325" cy="1555750"/>
          </a:xfrm>
        </p:spPr>
        <p:txBody>
          <a:bodyPr anchor="ctr" anchorCtr="0">
            <a:normAutofit/>
          </a:bodyPr>
          <a:lstStyle>
            <a:lvl1pPr marL="9525" indent="0">
              <a:buNone/>
              <a:tabLst/>
              <a:defRPr sz="1600" b="1">
                <a:solidFill>
                  <a:schemeClr val="bg1"/>
                </a:solidFill>
              </a:defRPr>
            </a:lvl1pPr>
            <a:lvl2pPr marL="9525" indent="0">
              <a:buNone/>
              <a:tabLst/>
              <a:defRPr sz="14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587500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BlueLeadin+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solidFill>
                  <a:schemeClr val="tx1"/>
                </a:solidFill>
              </a:defRPr>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748718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Bullet and Numbe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217919" y="2976879"/>
            <a:ext cx="5364479" cy="322591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latin typeface="Arial" panose="020B0604020202020204" pitchFamily="34" charset="0"/>
                <a:cs typeface="Arial" panose="020B0604020202020204" pitchFamily="34" charset="0"/>
              </a:defRPr>
            </a:lvl1pPr>
            <a:lvl2pPr marL="288925" indent="-277813">
              <a:lnSpc>
                <a:spcPct val="100000"/>
              </a:lnSpc>
              <a:spcBef>
                <a:spcPts val="0"/>
              </a:spcBef>
              <a:spcAft>
                <a:spcPts val="300"/>
              </a:spcAft>
              <a:buClr>
                <a:schemeClr val="accent1"/>
              </a:buClr>
              <a:buSzPct val="100000"/>
              <a:buFont typeface="+mj-lt"/>
              <a:buAutoNum type="arabicPeriod"/>
              <a:tabLst/>
              <a:defRPr sz="1500" b="0" i="0">
                <a:latin typeface="Arial" panose="020B0604020202020204" pitchFamily="34" charset="0"/>
                <a:cs typeface="Arial" panose="020B0604020202020204" pitchFamily="34" charset="0"/>
              </a:defRPr>
            </a:lvl2pPr>
            <a:lvl3pPr marL="519113"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688975" indent="-1698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716237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Number+Bullet colum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lstStyle>
            <a:lvl1pPr marL="0" indent="0">
              <a:buNone/>
              <a:tabLst>
                <a:tab pos="277813" algn="l"/>
              </a:tabLst>
              <a:defRPr sz="1500" b="1">
                <a:solidFill>
                  <a:schemeClr val="accent1"/>
                </a:solidFill>
              </a:defRPr>
            </a:lvl1pPr>
            <a:lvl2pPr marL="354012" indent="-342900">
              <a:buClr>
                <a:schemeClr val="accent1"/>
              </a:buClr>
              <a:buFont typeface="+mj-lt"/>
              <a:buAutoNum type="arabicPeriod"/>
              <a:tabLst/>
              <a:defRPr sz="1500"/>
            </a:lvl2pPr>
            <a:lvl3pPr marL="344487" indent="0">
              <a:buClr>
                <a:schemeClr val="accent1"/>
              </a:buClr>
              <a:buNone/>
              <a:tabLst/>
              <a:defRPr sz="1500" i="1"/>
            </a:lvl3pPr>
            <a:lvl4pPr marL="690563" indent="-173038">
              <a:buClr>
                <a:schemeClr val="accent1"/>
              </a:buClr>
              <a:tabLst/>
              <a:defRPr sz="1500"/>
            </a:lvl4pPr>
            <a:lvl5pPr marL="857250" indent="-16668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F3EDBFF8-92C1-B8BA-E8C2-A832AA38AF08}"/>
              </a:ext>
            </a:extLst>
          </p:cNvPr>
          <p:cNvSpPr>
            <a:spLocks noGrp="1"/>
          </p:cNvSpPr>
          <p:nvPr>
            <p:ph type="body" sz="quarter" idx="14"/>
          </p:nvPr>
        </p:nvSpPr>
        <p:spPr>
          <a:xfrm>
            <a:off x="6229352" y="3020712"/>
            <a:ext cx="5353050" cy="3380088"/>
          </a:xfrm>
        </p:spPr>
        <p:txBody>
          <a:bodyPr/>
          <a:lstStyle>
            <a:lvl1pPr marL="0" indent="0">
              <a:buNone/>
              <a:tabLst>
                <a:tab pos="277813" algn="l"/>
              </a:tabLst>
              <a:defRPr sz="1500" b="1">
                <a:solidFill>
                  <a:schemeClr val="accent1"/>
                </a:solidFill>
              </a:defRPr>
            </a:lvl1pPr>
            <a:lvl2pPr marL="233363" indent="-223838">
              <a:buClr>
                <a:schemeClr val="accent1"/>
              </a:buClr>
              <a:buFont typeface="Arial" panose="020B0604020202020204" pitchFamily="34" charset="0"/>
              <a:buChar char="•"/>
              <a:tabLst/>
              <a:defRPr sz="1500"/>
            </a:lvl2pPr>
            <a:lvl3pPr marL="406400" indent="-173038">
              <a:buClr>
                <a:schemeClr val="accent1"/>
              </a:buClr>
              <a:tabLst/>
              <a:defRPr sz="1500"/>
            </a:lvl3pPr>
            <a:lvl4pPr marL="577850" indent="-171450">
              <a:buClr>
                <a:schemeClr val="accent1"/>
              </a:buClr>
              <a:tabLst/>
              <a:defRPr sz="1500"/>
            </a:lvl4pPr>
            <a:lvl5pPr marL="750888" indent="-17303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312972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Exercise Numb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400050" indent="-1666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812390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Exercise Full-Widt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601" y="2674193"/>
            <a:ext cx="10972800"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1"/>
                </a:solidFill>
                <a:latin typeface="Arial" panose="020B0604020202020204" pitchFamily="34" charset="0"/>
                <a:cs typeface="Arial" panose="020B0604020202020204" pitchFamily="34" charset="0"/>
              </a:defRPr>
            </a:lvl2pPr>
            <a:lvl3pPr marL="11113" indent="0">
              <a:lnSpc>
                <a:spcPct val="100000"/>
              </a:lnSpc>
              <a:spcBef>
                <a:spcPts val="0"/>
              </a:spcBef>
              <a:spcAft>
                <a:spcPts val="300"/>
              </a:spcAft>
              <a:buClr>
                <a:schemeClr val="accent1"/>
              </a:buClr>
              <a:buFont typeface="+mj-lt"/>
              <a:buNone/>
              <a:tabLst/>
              <a:defRPr sz="1500" b="1" i="0">
                <a:solidFill>
                  <a:schemeClr val="tx1"/>
                </a:solidFill>
                <a:latin typeface="Arial" panose="020B0604020202020204" pitchFamily="34" charset="0"/>
                <a:cs typeface="Arial" panose="020B0604020202020204" pitchFamily="34" charset="0"/>
              </a:defRPr>
            </a:lvl3pPr>
            <a:lvl4pPr marL="177800" indent="-1666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585706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Exercise 2 Columns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11113" indent="0">
              <a:lnSpc>
                <a:spcPct val="100000"/>
              </a:lnSpc>
              <a:spcBef>
                <a:spcPts val="0"/>
              </a:spcBef>
              <a:spcAft>
                <a:spcPts val="300"/>
              </a:spcAft>
              <a:buClr>
                <a:schemeClr val="accent1"/>
              </a:buClr>
              <a:buNone/>
              <a:tabLst/>
              <a:defRPr sz="1400" b="0" i="1">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buNone/>
              <a:tabLst>
                <a:tab pos="277813" algn="l"/>
              </a:tabLst>
              <a:defRPr sz="1500" b="1">
                <a:solidFill>
                  <a:schemeClr val="accent1"/>
                </a:solidFill>
              </a:defRPr>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3998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6858002" y="76200"/>
            <a:ext cx="4654426" cy="67818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FranklinCovey Co. All rights reserved. PROPRIETARY AND CONFIDENTIAL </a:t>
            </a:r>
            <a:endParaRPr lang="en-US" sz="700" dirty="0"/>
          </a:p>
        </p:txBody>
      </p:sp>
      <p:sp>
        <p:nvSpPr>
          <p:cNvPr id="2" name="Title 3">
            <a:extLst>
              <a:ext uri="{FF2B5EF4-FFF2-40B4-BE49-F238E27FC236}">
                <a16:creationId xmlns:a16="http://schemas.microsoft.com/office/drawing/2014/main" id="{7AD076AF-FC64-1C99-BE80-A14EBE8B7586}"/>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B31570F8-9A96-13AE-4A33-782E0CD106D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695564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NumberLH+Exercise RH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10000"/>
              </a:lnSpc>
              <a:spcBef>
                <a:spcPts val="0"/>
              </a:spcBef>
              <a:spcAft>
                <a:spcPts val="300"/>
              </a:spcAft>
              <a:buNone/>
              <a:tabLst>
                <a:tab pos="277813" algn="l"/>
              </a:tabLst>
              <a:defRPr sz="1500" b="1">
                <a:solidFill>
                  <a:schemeClr val="accent1"/>
                </a:solidFill>
              </a:defRPr>
            </a:lvl1pPr>
            <a:lvl2pPr marL="354012" indent="-342900">
              <a:lnSpc>
                <a:spcPct val="100000"/>
              </a:lnSpc>
              <a:spcBef>
                <a:spcPts val="0"/>
              </a:spcBef>
              <a:spcAft>
                <a:spcPts val="600"/>
              </a:spcAft>
              <a:buClr>
                <a:schemeClr val="accent1"/>
              </a:buClr>
              <a:buFont typeface="+mj-lt"/>
              <a:buAutoNum type="arabicPeriod"/>
              <a:tabLst/>
              <a:defRPr sz="1400"/>
            </a:lvl2pPr>
            <a:lvl3pPr marL="517525" indent="-174625">
              <a:buClr>
                <a:schemeClr val="accent1"/>
              </a:buClr>
              <a:buFont typeface="Arial" panose="020B0604020202020204" pitchFamily="34" charset="0"/>
              <a:buChar char="•"/>
              <a:tabLst/>
              <a:defRPr sz="1400" i="0"/>
            </a:lvl3pPr>
            <a:lvl4pPr marL="628650" indent="-217488">
              <a:buClr>
                <a:schemeClr val="accent1"/>
              </a:buClr>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a:extLst>
              <a:ext uri="{FF2B5EF4-FFF2-40B4-BE49-F238E27FC236}">
                <a16:creationId xmlns:a16="http://schemas.microsoft.com/office/drawing/2014/main" id="{0C4D70A6-DC57-3E1B-3D3F-31D63A2B7086}"/>
              </a:ext>
            </a:extLst>
          </p:cNvPr>
          <p:cNvSpPr>
            <a:spLocks noGrp="1"/>
          </p:cNvSpPr>
          <p:nvPr>
            <p:ph type="body" sz="quarter" idx="14"/>
          </p:nvPr>
        </p:nvSpPr>
        <p:spPr>
          <a:xfrm>
            <a:off x="6604000" y="2674192"/>
            <a:ext cx="4968242" cy="3046383"/>
          </a:xfrm>
        </p:spPr>
        <p:txBody>
          <a:bodyPr/>
          <a:lstStyle>
            <a:lvl1pPr marL="0" indent="0">
              <a:buNone/>
              <a:tabLst>
                <a:tab pos="277813" algn="l"/>
              </a:tabLst>
              <a:defRPr sz="1500" b="1">
                <a:solidFill>
                  <a:schemeClr val="accent4"/>
                </a:solidFill>
              </a:defRPr>
            </a:lvl1pPr>
            <a:lvl2pPr marL="11112" indent="0">
              <a:buClr>
                <a:schemeClr val="accent1"/>
              </a:buClr>
              <a:buNone/>
              <a:tabLst/>
              <a:defRPr sz="1400" b="1"/>
            </a:lvl2pPr>
            <a:lvl3pPr marL="352425" indent="-342900">
              <a:buClr>
                <a:schemeClr val="accent1"/>
              </a:buClr>
              <a:buFont typeface="+mj-lt"/>
              <a:buAutoNum type="arabicPeriod"/>
              <a:tabLst/>
              <a:defRPr sz="1400" i="0"/>
            </a:lvl3pPr>
            <a:lvl4pPr marL="9525" indent="0">
              <a:buClr>
                <a:schemeClr val="accent1"/>
              </a:buClr>
              <a:buNone/>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469678"/>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Do + Do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1"/>
                </a:solidFill>
              </a:defRPr>
            </a:lvl1pPr>
            <a:lvl2pPr marL="11112" indent="0">
              <a:lnSpc>
                <a:spcPct val="100000"/>
              </a:lnSpc>
              <a:spcBef>
                <a:spcPts val="0"/>
              </a:spcBef>
              <a:spcAft>
                <a:spcPts val="600"/>
              </a:spcAft>
              <a:buClr>
                <a:schemeClr val="accent1"/>
              </a:buClr>
              <a:buFont typeface="+mj-lt"/>
              <a:buNone/>
              <a:tabLst/>
              <a:defRPr sz="1500"/>
            </a:lvl2pPr>
            <a:lvl3pPr marL="342900" indent="-109538">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8">
            <a:extLst>
              <a:ext uri="{FF2B5EF4-FFF2-40B4-BE49-F238E27FC236}">
                <a16:creationId xmlns:a16="http://schemas.microsoft.com/office/drawing/2014/main" id="{D01683E3-3DC3-4444-F3A6-6568D20DB713}"/>
              </a:ext>
            </a:extLst>
          </p:cNvPr>
          <p:cNvSpPr>
            <a:spLocks noGrp="1"/>
          </p:cNvSpPr>
          <p:nvPr>
            <p:ph type="body" sz="quarter" idx="14"/>
          </p:nvPr>
        </p:nvSpPr>
        <p:spPr>
          <a:xfrm>
            <a:off x="622935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4"/>
                </a:solidFill>
              </a:defRPr>
            </a:lvl1pPr>
            <a:lvl2pPr marL="11112" indent="0">
              <a:lnSpc>
                <a:spcPct val="100000"/>
              </a:lnSpc>
              <a:spcBef>
                <a:spcPts val="0"/>
              </a:spcBef>
              <a:spcAft>
                <a:spcPts val="600"/>
              </a:spcAft>
              <a:buClr>
                <a:schemeClr val="accent1"/>
              </a:buClr>
              <a:buFont typeface="+mj-lt"/>
              <a:buNone/>
              <a:tabLst/>
              <a:defRPr sz="1500"/>
            </a:lvl2pPr>
            <a:lvl3pPr marL="342900" indent="-109538">
              <a:lnSpc>
                <a:spcPct val="100000"/>
              </a:lnSpc>
              <a:spcBef>
                <a:spcPts val="0"/>
              </a:spcBef>
              <a:spcAft>
                <a:spcPts val="300"/>
              </a:spcAft>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12991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RH Bullet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9B03C4F4-C1A5-F272-FF59-BFB5158C8BCC}"/>
              </a:ext>
            </a:extLst>
          </p:cNvPr>
          <p:cNvSpPr>
            <a:spLocks noGrp="1"/>
          </p:cNvSpPr>
          <p:nvPr>
            <p:ph type="body" sz="quarter" idx="14"/>
          </p:nvPr>
        </p:nvSpPr>
        <p:spPr>
          <a:xfrm>
            <a:off x="6211605" y="1841500"/>
            <a:ext cx="5353050" cy="4559300"/>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33707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Numbered single LH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5193793" cy="4351338"/>
          </a:xfrm>
        </p:spPr>
        <p:txBody>
          <a:bodyPr lIns="0" tIns="0" rIns="0" bIns="0">
            <a:noAutofit/>
          </a:bodyPr>
          <a:lstStyle>
            <a:lvl1pPr marL="342900" indent="-342900">
              <a:lnSpc>
                <a:spcPct val="100000"/>
              </a:lnSpc>
              <a:spcBef>
                <a:spcPts val="0"/>
              </a:spcBef>
              <a:spcAft>
                <a:spcPts val="300"/>
              </a:spcAft>
              <a:buClr>
                <a:schemeClr val="accent1"/>
              </a:buClr>
              <a:buFont typeface="+mj-lt"/>
              <a:buAutoNum type="arabicPeriod"/>
              <a:defRPr sz="1500" b="0" i="0">
                <a:latin typeface="Arial" panose="020B0604020202020204" pitchFamily="34" charset="0"/>
                <a:cs typeface="Arial" panose="020B0604020202020204" pitchFamily="34" charset="0"/>
              </a:defRPr>
            </a:lvl1pPr>
            <a:lvl2pPr marL="579438" indent="-230188">
              <a:lnSpc>
                <a:spcPct val="100000"/>
              </a:lnSpc>
              <a:spcBef>
                <a:spcPts val="0"/>
              </a:spcBef>
              <a:spcAft>
                <a:spcPts val="300"/>
              </a:spcAft>
              <a:buClr>
                <a:schemeClr val="accent1"/>
              </a:buClr>
              <a:buSzPct val="100000"/>
              <a:tabLst/>
              <a:defRPr sz="1500" b="0" i="0">
                <a:latin typeface="Arial" panose="020B0604020202020204" pitchFamily="34" charset="0"/>
                <a:cs typeface="Arial" panose="020B0604020202020204" pitchFamily="34" charset="0"/>
              </a:defRPr>
            </a:lvl2pPr>
            <a:lvl3pPr marL="809625"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1039813" indent="-2301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2" name="Text Placeholder 3">
            <a:extLst>
              <a:ext uri="{FF2B5EF4-FFF2-40B4-BE49-F238E27FC236}">
                <a16:creationId xmlns:a16="http://schemas.microsoft.com/office/drawing/2014/main" id="{0B6DCD3C-E047-90EA-6693-85285C7A4686}"/>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824049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5928558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rgTitle+Num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62088"/>
            <a:ext cx="10972799" cy="4351339"/>
          </a:xfrm>
        </p:spPr>
        <p:txBody>
          <a:bodyPr lIns="0" tIns="0" rIns="0" bIns="0">
            <a:noAutofit/>
          </a:bodyPr>
          <a:lstStyle>
            <a:lvl1pPr marL="347472" indent="-347472">
              <a:spcBef>
                <a:spcPts val="1600"/>
              </a:spcBef>
              <a:buClr>
                <a:schemeClr val="accent1"/>
              </a:buClr>
              <a:buFont typeface="+mj-lt"/>
              <a:buAutoNum type="arabicPeriod"/>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865188" indent="-236538">
              <a:buClr>
                <a:schemeClr val="accent1"/>
              </a:buClr>
              <a:tabLst/>
              <a:defRPr sz="2000" b="0" i="0">
                <a:latin typeface="Arial" panose="020B0604020202020204" pitchFamily="34" charset="0"/>
                <a:cs typeface="Arial" panose="020B0604020202020204" pitchFamily="34" charset="0"/>
              </a:defRPr>
            </a:lvl3pPr>
            <a:lvl4pPr marL="1090613" indent="-225425">
              <a:buClr>
                <a:schemeClr val="accent1"/>
              </a:buClr>
              <a:tabLst/>
              <a:defRPr sz="1800" b="0" i="0">
                <a:latin typeface="Arial" panose="020B0604020202020204" pitchFamily="34" charset="0"/>
                <a:cs typeface="Arial" panose="020B0604020202020204" pitchFamily="34" charset="0"/>
              </a:defRPr>
            </a:lvl4pPr>
            <a:lvl5pPr marL="1316038"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Numbered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2331"/>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77777349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LrgTitle+Bullet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51455"/>
            <a:ext cx="10972799" cy="4351339"/>
          </a:xfrm>
        </p:spPr>
        <p:txBody>
          <a:bodyPr lIns="0" tIns="0" rIns="0" bIns="0">
            <a:noAutofit/>
          </a:bodyPr>
          <a:lstStyle>
            <a:lvl1pPr marL="342900" indent="-342900">
              <a:spcBef>
                <a:spcPts val="1600"/>
              </a:spcBef>
              <a:buClr>
                <a:schemeClr val="accent1"/>
              </a:buClr>
              <a:buFont typeface="Arial" panose="020B0604020202020204" pitchFamily="34" charset="0"/>
              <a:buChar char="•"/>
              <a:tabLst/>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925513" indent="-296863">
              <a:buClr>
                <a:schemeClr val="accent1"/>
              </a:buClr>
              <a:tabLst/>
              <a:defRPr sz="2000" b="0" i="0">
                <a:latin typeface="Arial" panose="020B0604020202020204" pitchFamily="34" charset="0"/>
                <a:cs typeface="Arial" panose="020B0604020202020204" pitchFamily="34" charset="0"/>
              </a:defRPr>
            </a:lvl3pPr>
            <a:lvl4pPr marL="1150938" indent="-225425">
              <a:buClr>
                <a:schemeClr val="accent1"/>
              </a:buClr>
              <a:tabLst/>
              <a:defRPr sz="1800" b="0" i="0">
                <a:latin typeface="Arial" panose="020B0604020202020204" pitchFamily="34" charset="0"/>
                <a:cs typeface="Arial" panose="020B0604020202020204" pitchFamily="34" charset="0"/>
              </a:defRPr>
            </a:lvl4pPr>
            <a:lvl5pPr marL="1376363"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Bulleted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820803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609600" y="1842990"/>
            <a:ext cx="5032248" cy="4354386"/>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6553200" y="1842990"/>
            <a:ext cx="5029200" cy="4351338"/>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4D17E54-7EC1-3D4D-8452-4814086D5B0D}"/>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289518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8680" y="0"/>
            <a:ext cx="121833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5879372" y="-14177"/>
            <a:ext cx="6303948" cy="6857999"/>
          </a:xfrm>
        </p:spPr>
        <p:txBody>
          <a:bodyPr/>
          <a:lstStyle>
            <a:lvl1pPr>
              <a:defRPr>
                <a:solidFill>
                  <a:schemeClr val="bg1"/>
                </a:solidFill>
              </a:defRPr>
            </a:lvl1pPr>
          </a:lstStyle>
          <a:p>
            <a:r>
              <a:rPr lang="en-US" dirty="0"/>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609600" y="533399"/>
            <a:ext cx="4953000" cy="5499069"/>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609600" y="3962400"/>
            <a:ext cx="4267200" cy="457200"/>
          </a:xfrm>
        </p:spPr>
        <p:txBody>
          <a:bodyPr>
            <a:normAutofit/>
          </a:bodyPr>
          <a:lstStyle>
            <a:lvl1pPr marL="0" indent="0">
              <a:buNone/>
              <a:defRPr sz="1800" b="1">
                <a:solidFill>
                  <a:schemeClr val="bg1"/>
                </a:solidFill>
              </a:defRPr>
            </a:lvl1pPr>
          </a:lstStyle>
          <a:p>
            <a:pPr lvl="0"/>
            <a:r>
              <a:rPr lang="en-US" dirty="0"/>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4478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1219919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95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6403847" y="198120"/>
            <a:ext cx="4957911" cy="665988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B229DA8E-036F-F50B-46A2-F279114861C9}"/>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7F024026-2597-8169-C943-0E3D668422E6}"/>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13665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1"/>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Tree>
    <p:extLst>
      <p:ext uri="{BB962C8B-B14F-4D97-AF65-F5344CB8AC3E}">
        <p14:creationId xmlns:p14="http://schemas.microsoft.com/office/powerpoint/2010/main" val="12115141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334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1624834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153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991756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6359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2939814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322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2342555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3819939" y="2895600"/>
            <a:ext cx="4064000" cy="723900"/>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8153400" y="5791200"/>
            <a:ext cx="2895600" cy="381000"/>
          </a:xfrm>
          <a:prstGeom prst="rect">
            <a:avLst/>
          </a:prstGeom>
          <a:noFill/>
        </p:spPr>
        <p:txBody>
          <a:bodyPr wrap="square" rtlCol="0">
            <a:spAutoFit/>
          </a:bodyPr>
          <a:lstStyle/>
          <a:p>
            <a:pPr algn="r"/>
            <a:r>
              <a:rPr lang="en-US" u="none" dirty="0" err="1">
                <a:solidFill>
                  <a:schemeClr val="accent1"/>
                </a:solidFill>
                <a:latin typeface="Arial" panose="020B0604020202020204" pitchFamily="34" charset="0"/>
                <a:cs typeface="Arial" panose="020B0604020202020204" pitchFamily="34" charset="0"/>
              </a:rPr>
              <a:t>franklincovey.com</a:t>
            </a:r>
            <a:endParaRPr lang="en-US" u="none" dirty="0">
              <a:solidFill>
                <a:schemeClr val="accent1"/>
              </a:solidFill>
              <a:latin typeface="Arial" panose="020B0604020202020204" pitchFamily="34" charset="0"/>
              <a:cs typeface="Arial" panose="020B0604020202020204" pitchFamily="34" charset="0"/>
            </a:endParaRP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214387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6096000" y="10297"/>
            <a:ext cx="6096000" cy="6858000"/>
          </a:xfrm>
        </p:spPr>
        <p:txBody>
          <a:bodyPr/>
          <a:lstStyle/>
          <a:p>
            <a:r>
              <a:rPr lang="en-US" dirty="0"/>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609600" y="495294"/>
            <a:ext cx="3155257" cy="560832"/>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1298448" y="1216152"/>
            <a:ext cx="4419600" cy="4953001"/>
          </a:xfrm>
        </p:spPr>
        <p:txBody>
          <a:bodyPr anchor="ctr"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Tree>
    <p:extLst>
      <p:ext uri="{BB962C8B-B14F-4D97-AF65-F5344CB8AC3E}">
        <p14:creationId xmlns:p14="http://schemas.microsoft.com/office/powerpoint/2010/main" val="28551468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593548"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348896"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9104243"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5950" y="1853623"/>
            <a:ext cx="10829365"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517347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304800" y="2874386"/>
            <a:ext cx="28956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50921"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2766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33291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0678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0683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1722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47683899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C396315C-5970-FAC3-14A5-3BCD7FBB164F}"/>
              </a:ext>
            </a:extLst>
          </p:cNvPr>
          <p:cNvPicPr>
            <a:picLocks noChangeAspect="1"/>
          </p:cNvPicPr>
          <p:nvPr userDrawn="1"/>
        </p:nvPicPr>
        <p:blipFill>
          <a:blip r:embed="rId2">
            <a:alphaModFix amt="17000"/>
          </a:blip>
          <a:stretch>
            <a:fillRect/>
          </a:stretch>
        </p:blipFill>
        <p:spPr>
          <a:xfrm>
            <a:off x="3312090" y="555203"/>
            <a:ext cx="5567819" cy="5567819"/>
          </a:xfrm>
          <a:prstGeom prst="rect">
            <a:avLst/>
          </a:prstGeom>
        </p:spPr>
      </p:pic>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3"/>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19104900-B857-49B9-7BFB-D7AD924A873E}"/>
              </a:ext>
            </a:extLst>
          </p:cNvPr>
          <p:cNvSpPr>
            <a:spLocks noGrp="1"/>
          </p:cNvSpPr>
          <p:nvPr>
            <p:ph type="body" sz="quarter" idx="13" hasCustomPrompt="1"/>
          </p:nvPr>
        </p:nvSpPr>
        <p:spPr>
          <a:xfrm>
            <a:off x="609600" y="952500"/>
            <a:ext cx="10972800" cy="4910138"/>
          </a:xfrm>
        </p:spPr>
        <p:txBody>
          <a:bodyPr anchor="ctr" anchorCtr="0"/>
          <a:lstStyle>
            <a:lvl1pPr marL="15875" indent="0" algn="ctr">
              <a:buNone/>
              <a:tabLst/>
              <a:defRPr sz="2400" b="1">
                <a:solidFill>
                  <a:schemeClr val="bg1"/>
                </a:solidFill>
              </a:defRPr>
            </a:lvl1pPr>
            <a:lvl2pPr marL="15875" indent="0" algn="ctr">
              <a:buNone/>
              <a:tabLst/>
              <a:defRPr sz="4800" b="0" i="0">
                <a:solidFill>
                  <a:schemeClr val="bg1"/>
                </a:solidFill>
                <a:latin typeface="Times New Roman" panose="02020603050405020304" pitchFamily="18" charset="0"/>
              </a:defRPr>
            </a:lvl2pPr>
            <a:lvl3pPr marL="15875" indent="0" algn="ctr">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TYPE VIDEO or AUDIO HERE</a:t>
            </a:r>
          </a:p>
          <a:p>
            <a:pPr lvl="1"/>
            <a:r>
              <a:rPr lang="en-US" dirty="0"/>
              <a:t>Video Title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59B5D170-921C-F304-775A-9E8B88AE756E}"/>
              </a:ext>
            </a:extLst>
          </p:cNvPr>
          <p:cNvPicPr>
            <a:picLocks noChangeAspect="1"/>
          </p:cNvPicPr>
          <p:nvPr userDrawn="1"/>
        </p:nvPicPr>
        <p:blipFill>
          <a:blip r:embed="rId4"/>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3181616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CHAT SLIDE</a:t>
            </a:r>
          </a:p>
          <a:p>
            <a:pPr lvl="1"/>
            <a:r>
              <a:rPr lang="en-US" dirty="0"/>
              <a:t>Your Question Here</a:t>
            </a:r>
          </a:p>
          <a:p>
            <a:pPr lvl="2"/>
            <a:r>
              <a:rPr lang="en-US" dirty="0"/>
              <a:t>Third level</a:t>
            </a:r>
          </a:p>
        </p:txBody>
      </p:sp>
      <p:pic>
        <p:nvPicPr>
          <p:cNvPr id="5" name="Graphic 4" descr="Chat with solid fill">
            <a:extLst>
              <a:ext uri="{FF2B5EF4-FFF2-40B4-BE49-F238E27FC236}">
                <a16:creationId xmlns:a16="http://schemas.microsoft.com/office/drawing/2014/main" id="{CDA20F44-2F62-0202-161A-95CB4A27D2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312" y="1781907"/>
            <a:ext cx="3721888" cy="3721888"/>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74117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noAutofit/>
          </a:bodyPr>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DISCUSSION SLIDE</a:t>
            </a:r>
          </a:p>
          <a:p>
            <a:pPr lvl="1"/>
            <a:r>
              <a:rPr lang="en-US" dirty="0"/>
              <a:t>Your Question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3"/>
          <a:stretch>
            <a:fillRect/>
          </a:stretch>
        </p:blipFill>
        <p:spPr>
          <a:xfrm>
            <a:off x="11109960" y="786384"/>
            <a:ext cx="438912" cy="438912"/>
          </a:xfrm>
          <a:prstGeom prst="rect">
            <a:avLst/>
          </a:prstGeom>
        </p:spPr>
      </p:pic>
      <p:pic>
        <p:nvPicPr>
          <p:cNvPr id="6" name="Picture 5">
            <a:extLst>
              <a:ext uri="{FF2B5EF4-FFF2-40B4-BE49-F238E27FC236}">
                <a16:creationId xmlns:a16="http://schemas.microsoft.com/office/drawing/2014/main" id="{749ABA5C-C36E-8C1B-5082-62EC2B1419A8}"/>
              </a:ext>
            </a:extLst>
          </p:cNvPr>
          <p:cNvPicPr>
            <a:picLocks noChangeAspect="1"/>
          </p:cNvPicPr>
          <p:nvPr userDrawn="1"/>
        </p:nvPicPr>
        <p:blipFill>
          <a:blip r:embed="rId4"/>
          <a:stretch>
            <a:fillRect/>
          </a:stretch>
        </p:blipFill>
        <p:spPr>
          <a:xfrm>
            <a:off x="7366189" y="2582791"/>
            <a:ext cx="3921145" cy="2084884"/>
          </a:xfrm>
          <a:prstGeom prst="rect">
            <a:avLst/>
          </a:prstGeom>
        </p:spPr>
      </p:pic>
    </p:spTree>
    <p:extLst>
      <p:ext uri="{BB962C8B-B14F-4D97-AF65-F5344CB8AC3E}">
        <p14:creationId xmlns:p14="http://schemas.microsoft.com/office/powerpoint/2010/main" val="1192159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POLL SLIDE</a:t>
            </a:r>
          </a:p>
          <a:p>
            <a:pPr lvl="1"/>
            <a:r>
              <a:rPr lang="en-US" dirty="0"/>
              <a:t>Your Poll Question</a:t>
            </a:r>
          </a:p>
          <a:p>
            <a:pPr lvl="2"/>
            <a:r>
              <a:rPr lang="en-US" dirty="0"/>
              <a:t>Third level</a:t>
            </a:r>
          </a:p>
        </p:txBody>
      </p:sp>
      <p:pic>
        <p:nvPicPr>
          <p:cNvPr id="2" name="Graphic 1" descr="Bar chart with solid fill">
            <a:extLst>
              <a:ext uri="{FF2B5EF4-FFF2-40B4-BE49-F238E27FC236}">
                <a16:creationId xmlns:a16="http://schemas.microsoft.com/office/drawing/2014/main" id="{FBC0AFB0-AE22-7A2E-9985-6C7D17621D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4407" y="2047454"/>
            <a:ext cx="3439747" cy="3439747"/>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09C9644C-EB56-73BD-BD16-2841AE5E3EAF}"/>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551075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4516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052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5052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2964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2964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37312"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437312"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64516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64516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35052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35052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92964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92964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6437312"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6437312"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9759744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12954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09600" y="2544763"/>
            <a:ext cx="36576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49530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4495800" y="2544763"/>
            <a:ext cx="32004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86106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8077201" y="2544763"/>
            <a:ext cx="3361764"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1265736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219200" y="2133600"/>
            <a:ext cx="5167421" cy="475635"/>
          </a:xfrm>
        </p:spPr>
        <p:txBody>
          <a:bodyPr>
            <a:noAutofit/>
          </a:bodyPr>
          <a:lstStyle>
            <a:lvl1pPr marL="0" indent="0">
              <a:buClr>
                <a:schemeClr val="tx1"/>
              </a:buClr>
              <a:buNone/>
              <a:defRPr sz="3200" b="0" i="0">
                <a:solidFill>
                  <a:schemeClr val="bg1"/>
                </a:solidFill>
                <a:latin typeface="Times New Roman" panose="02020603050405020304" pitchFamily="18" charset="0"/>
              </a:defRPr>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1219200" y="2895600"/>
            <a:ext cx="5167422" cy="2271296"/>
          </a:xfrm>
        </p:spPr>
        <p:txBody>
          <a:bodyPr>
            <a:noAutofit/>
          </a:bodyPr>
          <a:lstStyle>
            <a:lvl1pPr marL="0" indent="0">
              <a:lnSpc>
                <a:spcPct val="100000"/>
              </a:lnSpc>
              <a:spcBef>
                <a:spcPts val="0"/>
              </a:spcBef>
              <a:spcAft>
                <a:spcPts val="300"/>
              </a:spcAft>
              <a:buClr>
                <a:schemeClr val="tx1"/>
              </a:buClr>
              <a:buNone/>
              <a:defRPr sz="1800" b="0">
                <a:solidFill>
                  <a:schemeClr val="bg1"/>
                </a:solidFill>
              </a:defRPr>
            </a:lvl1pPr>
            <a:lvl2pPr marL="177800" indent="-168275">
              <a:buClr>
                <a:schemeClr val="bg1"/>
              </a:buClr>
              <a:buFont typeface="Arial" panose="020B0604020202020204" pitchFamily="34" charset="0"/>
              <a:buChar char="•"/>
              <a:tabLst/>
              <a:defRPr sz="160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3128496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0581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853623"/>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731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300886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302387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501038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502539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70525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70675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899310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900811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103462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lippedClassroom_Divider_slid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501"/>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5"/>
            <a:ext cx="990600" cy="146756"/>
          </a:xfrm>
          <a:prstGeom prst="rect">
            <a:avLst/>
          </a:prstGeom>
        </p:spPr>
      </p:pic>
      <p:sp>
        <p:nvSpPr>
          <p:cNvPr id="2" name="Rectangle 1">
            <a:extLst>
              <a:ext uri="{FF2B5EF4-FFF2-40B4-BE49-F238E27FC236}">
                <a16:creationId xmlns:a16="http://schemas.microsoft.com/office/drawing/2014/main" id="{0463E711-04FF-8535-0F3E-995AAB61C4C5}"/>
              </a:ext>
            </a:extLst>
          </p:cNvPr>
          <p:cNvSpPr/>
          <p:nvPr userDrawn="1"/>
        </p:nvSpPr>
        <p:spPr>
          <a:xfrm>
            <a:off x="0" y="0"/>
            <a:ext cx="12192000" cy="191247"/>
          </a:xfrm>
          <a:prstGeom prst="rect">
            <a:avLst/>
          </a:prstGeom>
          <a:gradFill>
            <a:gsLst>
              <a:gs pos="100000">
                <a:schemeClr val="accent2"/>
              </a:gs>
              <a:gs pos="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4" name="Text Placeholder 3">
            <a:extLst>
              <a:ext uri="{FF2B5EF4-FFF2-40B4-BE49-F238E27FC236}">
                <a16:creationId xmlns:a16="http://schemas.microsoft.com/office/drawing/2014/main" id="{A7B4667F-5D43-C8EE-B118-1AB575B76805}"/>
              </a:ext>
            </a:extLst>
          </p:cNvPr>
          <p:cNvSpPr>
            <a:spLocks noGrp="1"/>
          </p:cNvSpPr>
          <p:nvPr>
            <p:ph type="body" sz="quarter" idx="13" hasCustomPrompt="1"/>
          </p:nvPr>
        </p:nvSpPr>
        <p:spPr>
          <a:xfrm>
            <a:off x="620805" y="1363133"/>
            <a:ext cx="4937312" cy="358091"/>
          </a:xfrm>
        </p:spPr>
        <p:txBody>
          <a:bodyPr>
            <a:noAutofit/>
          </a:bodyPr>
          <a:lstStyle>
            <a:lvl1pPr marL="0" indent="0">
              <a:buNone/>
              <a:defRPr b="1">
                <a:solidFill>
                  <a:schemeClr val="bg1"/>
                </a:solidFill>
              </a:defRPr>
            </a:lvl1pPr>
            <a:lvl2pPr marL="154513" indent="-143930">
              <a:buClr>
                <a:schemeClr val="accent1"/>
              </a:buClr>
              <a:buFont typeface="Arial" panose="020B0604020202020204" pitchFamily="34" charset="0"/>
              <a:buChar char="•"/>
              <a:tabLst/>
              <a:defRPr>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Course name can appear here</a:t>
            </a:r>
          </a:p>
        </p:txBody>
      </p:sp>
      <p:sp>
        <p:nvSpPr>
          <p:cNvPr id="5" name="Text Placeholder 3">
            <a:extLst>
              <a:ext uri="{FF2B5EF4-FFF2-40B4-BE49-F238E27FC236}">
                <a16:creationId xmlns:a16="http://schemas.microsoft.com/office/drawing/2014/main" id="{C9ACAEE8-6104-C9E6-BD94-A2579E159D04}"/>
              </a:ext>
            </a:extLst>
          </p:cNvPr>
          <p:cNvSpPr>
            <a:spLocks noGrp="1"/>
          </p:cNvSpPr>
          <p:nvPr>
            <p:ph type="body" sz="quarter" idx="14" hasCustomPrompt="1"/>
          </p:nvPr>
        </p:nvSpPr>
        <p:spPr>
          <a:xfrm>
            <a:off x="620805" y="2582333"/>
            <a:ext cx="5236136" cy="1266513"/>
          </a:xfrm>
        </p:spPr>
        <p:txBody>
          <a:bodyPr>
            <a:noAutofit/>
          </a:bodyPr>
          <a:lstStyle>
            <a:lvl1pPr marL="0" indent="0">
              <a:lnSpc>
                <a:spcPct val="90000"/>
              </a:lnSpc>
              <a:spcBef>
                <a:spcPts val="0"/>
              </a:spcBef>
              <a:buNone/>
              <a:defRPr sz="6500" b="0" i="0">
                <a:solidFill>
                  <a:schemeClr val="bg1"/>
                </a:solidFill>
                <a:latin typeface="Times New Roman" panose="02020603050405020304" pitchFamily="18" charset="0"/>
              </a:defRPr>
            </a:lvl1pPr>
            <a:lvl2pPr marL="10584" indent="0">
              <a:buClr>
                <a:schemeClr val="accent1"/>
              </a:buClr>
              <a:buFont typeface="Arial" panose="020B0604020202020204" pitchFamily="34" charset="0"/>
              <a:buNone/>
              <a:tabLst/>
              <a:defRPr b="1">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Section Title</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08BCAB1-E036-5A87-40A1-21FAF84803B1}"/>
              </a:ext>
            </a:extLst>
          </p:cNvPr>
          <p:cNvSpPr>
            <a:spLocks noGrp="1"/>
          </p:cNvSpPr>
          <p:nvPr>
            <p:ph type="pic" sz="quarter" idx="15"/>
          </p:nvPr>
        </p:nvSpPr>
        <p:spPr>
          <a:xfrm>
            <a:off x="6101080" y="190501"/>
            <a:ext cx="6096000" cy="6667500"/>
          </a:xfrm>
        </p:spPr>
        <p:txBody>
          <a:bodyPr/>
          <a:lstStyle/>
          <a:p>
            <a:endParaRPr lang="en-US"/>
          </a:p>
        </p:txBody>
      </p:sp>
    </p:spTree>
    <p:extLst>
      <p:ext uri="{BB962C8B-B14F-4D97-AF65-F5344CB8AC3E}">
        <p14:creationId xmlns:p14="http://schemas.microsoft.com/office/powerpoint/2010/main" val="2144341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683495"/>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9618" y="2283621"/>
            <a:ext cx="2047660"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623778" y="2283621"/>
            <a:ext cx="209122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5841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088008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35043"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816363"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EC49A5D1-71BC-978B-C640-77F6167273EF}"/>
              </a:ext>
            </a:extLst>
          </p:cNvPr>
          <p:cNvSpPr>
            <a:spLocks noGrp="1"/>
          </p:cNvSpPr>
          <p:nvPr>
            <p:ph type="body" sz="quarter" idx="22"/>
          </p:nvPr>
        </p:nvSpPr>
        <p:spPr>
          <a:xfrm>
            <a:off x="3663020"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79D47AEF-A243-AE69-874F-23F072F6274E}"/>
              </a:ext>
            </a:extLst>
          </p:cNvPr>
          <p:cNvSpPr>
            <a:spLocks noGrp="1"/>
          </p:cNvSpPr>
          <p:nvPr>
            <p:ph type="body" sz="quarter" idx="23" hasCustomPrompt="1"/>
          </p:nvPr>
        </p:nvSpPr>
        <p:spPr>
          <a:xfrm>
            <a:off x="3644340"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8" name="Text Placeholder 5">
            <a:extLst>
              <a:ext uri="{FF2B5EF4-FFF2-40B4-BE49-F238E27FC236}">
                <a16:creationId xmlns:a16="http://schemas.microsoft.com/office/drawing/2014/main" id="{0A55C0E6-0F9E-AE9D-0B58-B220B5CE5BCC}"/>
              </a:ext>
            </a:extLst>
          </p:cNvPr>
          <p:cNvSpPr>
            <a:spLocks noGrp="1"/>
          </p:cNvSpPr>
          <p:nvPr>
            <p:ph type="body" sz="quarter" idx="24"/>
          </p:nvPr>
        </p:nvSpPr>
        <p:spPr>
          <a:xfrm>
            <a:off x="6509677"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6A0A6BBA-80C6-679F-3957-09ABF73C3C17}"/>
              </a:ext>
            </a:extLst>
          </p:cNvPr>
          <p:cNvSpPr>
            <a:spLocks noGrp="1"/>
          </p:cNvSpPr>
          <p:nvPr>
            <p:ph type="body" sz="quarter" idx="25" hasCustomPrompt="1"/>
          </p:nvPr>
        </p:nvSpPr>
        <p:spPr>
          <a:xfrm>
            <a:off x="6490997"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0" name="Text Placeholder 5">
            <a:extLst>
              <a:ext uri="{FF2B5EF4-FFF2-40B4-BE49-F238E27FC236}">
                <a16:creationId xmlns:a16="http://schemas.microsoft.com/office/drawing/2014/main" id="{467145EF-8431-8F9F-CF02-76CCD702CA8E}"/>
              </a:ext>
            </a:extLst>
          </p:cNvPr>
          <p:cNvSpPr>
            <a:spLocks noGrp="1"/>
          </p:cNvSpPr>
          <p:nvPr>
            <p:ph type="body" sz="quarter" idx="26"/>
          </p:nvPr>
        </p:nvSpPr>
        <p:spPr>
          <a:xfrm>
            <a:off x="9354571"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1" name="Text Placeholder 6">
            <a:extLst>
              <a:ext uri="{FF2B5EF4-FFF2-40B4-BE49-F238E27FC236}">
                <a16:creationId xmlns:a16="http://schemas.microsoft.com/office/drawing/2014/main" id="{4CE5AA44-9B0A-1F90-BDC5-BF37A000946C}"/>
              </a:ext>
            </a:extLst>
          </p:cNvPr>
          <p:cNvSpPr>
            <a:spLocks noGrp="1"/>
          </p:cNvSpPr>
          <p:nvPr>
            <p:ph type="body" sz="quarter" idx="27" hasCustomPrompt="1"/>
          </p:nvPr>
        </p:nvSpPr>
        <p:spPr>
          <a:xfrm>
            <a:off x="9335891"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Tree>
    <p:extLst>
      <p:ext uri="{BB962C8B-B14F-4D97-AF65-F5344CB8AC3E}">
        <p14:creationId xmlns:p14="http://schemas.microsoft.com/office/powerpoint/2010/main" val="380274447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8084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53340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400692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345948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68618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63144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97574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92100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53340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345948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63144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92100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108084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400692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68618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97574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17549157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219200" y="176837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625475" y="176847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1219200" y="321109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625475" y="321119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1219200" y="467413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625475" y="467423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450830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464513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086282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2648" y="2283621"/>
            <a:ext cx="2047660"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499090" y="2283621"/>
            <a:ext cx="209122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29094"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6655417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34606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34067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652426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706813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706274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4397948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625804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50428271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ippedClassroom_Divider_slid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6090920" y="0"/>
            <a:ext cx="6101079" cy="6868131"/>
          </a:xfrm>
          <a:prstGeom prst="rect">
            <a:avLst/>
          </a:prstGeom>
          <a:solidFill>
            <a:srgbClr val="FFD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tx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501"/>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tx1"/>
                </a:solidFill>
                <a:latin typeface="Arial"/>
                <a:ea typeface="Arial"/>
                <a:cs typeface="Arial"/>
                <a:sym typeface="Arial"/>
              </a:rPr>
              <a:t>© Franklin Covey Co. All rights reserved. PROPRIETARY AND CONFIDENTIAL </a:t>
            </a:r>
            <a:endParaRPr lang="en-US" sz="700" dirty="0">
              <a:solidFill>
                <a:schemeClr val="tx1"/>
              </a:solidFill>
            </a:endParaRPr>
          </a:p>
        </p:txBody>
      </p:sp>
      <p:sp>
        <p:nvSpPr>
          <p:cNvPr id="4" name="Text Placeholder 3">
            <a:extLst>
              <a:ext uri="{FF2B5EF4-FFF2-40B4-BE49-F238E27FC236}">
                <a16:creationId xmlns:a16="http://schemas.microsoft.com/office/drawing/2014/main" id="{A7B4667F-5D43-C8EE-B118-1AB575B76805}"/>
              </a:ext>
            </a:extLst>
          </p:cNvPr>
          <p:cNvSpPr>
            <a:spLocks noGrp="1"/>
          </p:cNvSpPr>
          <p:nvPr>
            <p:ph type="body" sz="quarter" idx="13" hasCustomPrompt="1"/>
          </p:nvPr>
        </p:nvSpPr>
        <p:spPr>
          <a:xfrm>
            <a:off x="620805" y="1363133"/>
            <a:ext cx="4937312" cy="358091"/>
          </a:xfrm>
        </p:spPr>
        <p:txBody>
          <a:bodyPr>
            <a:noAutofit/>
          </a:bodyPr>
          <a:lstStyle>
            <a:lvl1pPr marL="0" indent="0">
              <a:buNone/>
              <a:defRPr b="1">
                <a:solidFill>
                  <a:schemeClr val="tx1"/>
                </a:solidFill>
              </a:defRPr>
            </a:lvl1pPr>
            <a:lvl2pPr marL="154513" indent="-143930">
              <a:buClr>
                <a:schemeClr val="accent1"/>
              </a:buClr>
              <a:buFont typeface="Arial" panose="020B0604020202020204" pitchFamily="34" charset="0"/>
              <a:buChar char="•"/>
              <a:tabLst/>
              <a:defRPr>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Course name can appear here</a:t>
            </a:r>
          </a:p>
        </p:txBody>
      </p:sp>
      <p:sp>
        <p:nvSpPr>
          <p:cNvPr id="5" name="Text Placeholder 3">
            <a:extLst>
              <a:ext uri="{FF2B5EF4-FFF2-40B4-BE49-F238E27FC236}">
                <a16:creationId xmlns:a16="http://schemas.microsoft.com/office/drawing/2014/main" id="{C9ACAEE8-6104-C9E6-BD94-A2579E159D04}"/>
              </a:ext>
            </a:extLst>
          </p:cNvPr>
          <p:cNvSpPr>
            <a:spLocks noGrp="1"/>
          </p:cNvSpPr>
          <p:nvPr>
            <p:ph type="body" sz="quarter" idx="14" hasCustomPrompt="1"/>
          </p:nvPr>
        </p:nvSpPr>
        <p:spPr>
          <a:xfrm>
            <a:off x="620805" y="2582333"/>
            <a:ext cx="5236136" cy="1266513"/>
          </a:xfrm>
        </p:spPr>
        <p:txBody>
          <a:bodyPr>
            <a:noAutofit/>
          </a:bodyPr>
          <a:lstStyle>
            <a:lvl1pPr marL="0" indent="0">
              <a:lnSpc>
                <a:spcPct val="90000"/>
              </a:lnSpc>
              <a:spcBef>
                <a:spcPts val="0"/>
              </a:spcBef>
              <a:buNone/>
              <a:defRPr sz="6500" b="0" i="0">
                <a:solidFill>
                  <a:schemeClr val="tx1"/>
                </a:solidFill>
                <a:latin typeface="Times New Roman" panose="02020603050405020304" pitchFamily="18" charset="0"/>
              </a:defRPr>
            </a:lvl1pPr>
            <a:lvl2pPr marL="10584" indent="0">
              <a:buClr>
                <a:schemeClr val="accent1"/>
              </a:buClr>
              <a:buFont typeface="Arial" panose="020B0604020202020204" pitchFamily="34" charset="0"/>
              <a:buNone/>
              <a:tabLst/>
              <a:defRPr b="1">
                <a:solidFill>
                  <a:schemeClr val="tx1"/>
                </a:solidFill>
              </a:defRPr>
            </a:lvl2pPr>
            <a:lvl3pPr marL="309026" indent="-154513">
              <a:buClr>
                <a:schemeClr val="accent1"/>
              </a:buClr>
              <a:buFont typeface="Arial" panose="020B0604020202020204" pitchFamily="34" charset="0"/>
              <a:buChar char="•"/>
              <a:tabLst/>
              <a:defRPr>
                <a:solidFill>
                  <a:schemeClr val="tx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Section Title</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08BCAB1-E036-5A87-40A1-21FAF84803B1}"/>
              </a:ext>
            </a:extLst>
          </p:cNvPr>
          <p:cNvSpPr>
            <a:spLocks noGrp="1"/>
          </p:cNvSpPr>
          <p:nvPr>
            <p:ph type="pic" sz="quarter" idx="15"/>
          </p:nvPr>
        </p:nvSpPr>
        <p:spPr>
          <a:xfrm>
            <a:off x="6101080" y="-10130"/>
            <a:ext cx="6096000" cy="5914219"/>
          </a:xfrm>
        </p:spPr>
        <p:txBody>
          <a:bodyPr/>
          <a:lstStyle/>
          <a:p>
            <a:endParaRPr lang="en-US"/>
          </a:p>
        </p:txBody>
      </p:sp>
      <p:pic>
        <p:nvPicPr>
          <p:cNvPr id="3" name="Picture 2" descr="Shape&#10;&#10;Description automatically generated with medium confidence">
            <a:extLst>
              <a:ext uri="{FF2B5EF4-FFF2-40B4-BE49-F238E27FC236}">
                <a16:creationId xmlns:a16="http://schemas.microsoft.com/office/drawing/2014/main" id="{B710B1AF-F6DE-533D-1338-BBCA0342D516}"/>
              </a:ext>
            </a:extLst>
          </p:cNvPr>
          <p:cNvPicPr>
            <a:picLocks noChangeAspect="1"/>
          </p:cNvPicPr>
          <p:nvPr userDrawn="1"/>
        </p:nvPicPr>
        <p:blipFill>
          <a:blip r:embed="rId2"/>
          <a:stretch>
            <a:fillRect/>
          </a:stretch>
        </p:blipFill>
        <p:spPr>
          <a:xfrm>
            <a:off x="609600" y="6406415"/>
            <a:ext cx="990600" cy="146755"/>
          </a:xfrm>
          <a:prstGeom prst="rect">
            <a:avLst/>
          </a:prstGeom>
        </p:spPr>
      </p:pic>
    </p:spTree>
    <p:extLst>
      <p:ext uri="{BB962C8B-B14F-4D97-AF65-F5344CB8AC3E}">
        <p14:creationId xmlns:p14="http://schemas.microsoft.com/office/powerpoint/2010/main" val="2366493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524134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184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7270271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612648" y="1690413"/>
            <a:ext cx="1734795" cy="275337"/>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704337"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949366"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949965"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612648" y="4662672"/>
            <a:ext cx="1736861"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612648" y="4207851"/>
            <a:ext cx="1736263" cy="381000"/>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612648" y="2065107"/>
            <a:ext cx="1736861" cy="1167894"/>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5006503"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5251532"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5252131"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7315200"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7560229"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7560828"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9617366"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9862395"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9862994"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704337"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949366"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949965"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5006503"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5251532"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5252131"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7315200"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7560229"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7560828"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9617366"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9862395"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9862994"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494142973"/>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46048"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253896"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7830310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09600" y="4267200"/>
            <a:ext cx="3429000"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4448900" y="4267200"/>
            <a:ext cx="332511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8196506" y="4267200"/>
            <a:ext cx="337954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3052074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10934700" y="495300"/>
            <a:ext cx="647700" cy="647700"/>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004495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96915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49530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495300"/>
            <a:ext cx="100584"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8400989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914400" y="1752600"/>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498004" y="1841509"/>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914400" y="3265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498004" y="3354051"/>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914400" y="4763933"/>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498004" y="4852842"/>
            <a:ext cx="5436195" cy="887413"/>
          </a:xfrm>
        </p:spPr>
        <p:txBody>
          <a:bodyPr/>
          <a:lstStyle>
            <a:lvl1pPr marL="0" indent="0">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7543800" y="1219200"/>
            <a:ext cx="4038600" cy="510540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8999807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745378"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833438" y="2403475"/>
            <a:ext cx="2747962"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4692710"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4697293" y="2403475"/>
            <a:ext cx="2770307"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8577191"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8581775" y="2403475"/>
            <a:ext cx="2857190"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2590800"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2595383" y="4912919"/>
            <a:ext cx="2814817" cy="887413"/>
          </a:xfrm>
        </p:spPr>
        <p:txBody>
          <a:bodyPr/>
          <a:lstStyle>
            <a:lvl1pPr marL="0" indent="0">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7025296"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7029879" y="4912919"/>
            <a:ext cx="2876121"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5756494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image" Target="../media/image1.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image" Target="../media/image2.png"/><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609600" y="824562"/>
            <a:ext cx="10934700" cy="85286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609600" y="1812361"/>
            <a:ext cx="10972800" cy="4351338"/>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11125200" y="6400800"/>
            <a:ext cx="457200" cy="365125"/>
          </a:xfrm>
          <a:prstGeom prst="rect">
            <a:avLst/>
          </a:prstGeom>
        </p:spPr>
        <p:txBody>
          <a:bodyPr lIns="0" tIns="0" rIns="0" bIns="0"/>
          <a:lstStyle>
            <a:lvl1pPr algn="r">
              <a:defRPr sz="1050">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131"/>
          <a:stretch>
            <a:fillRect/>
          </a:stretch>
        </p:blipFill>
        <p:spPr>
          <a:xfrm>
            <a:off x="609600" y="6406415"/>
            <a:ext cx="990600" cy="146755"/>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609600" y="632460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pic>
        <p:nvPicPr>
          <p:cNvPr id="4" name="Picture 3" descr="A picture containing text&#10;&#10;Description automatically generated">
            <a:extLst>
              <a:ext uri="{FF2B5EF4-FFF2-40B4-BE49-F238E27FC236}">
                <a16:creationId xmlns:a16="http://schemas.microsoft.com/office/drawing/2014/main" id="{97D8CD1E-6EBD-20AA-6DDB-3F4B80C07C6C}"/>
              </a:ext>
            </a:extLst>
          </p:cNvPr>
          <p:cNvPicPr>
            <a:picLocks noChangeAspect="1"/>
          </p:cNvPicPr>
          <p:nvPr userDrawn="1"/>
        </p:nvPicPr>
        <p:blipFill>
          <a:blip r:embed="rId132"/>
          <a:stretch>
            <a:fillRect/>
          </a:stretch>
        </p:blipFill>
        <p:spPr>
          <a:xfrm>
            <a:off x="11111589" y="782092"/>
            <a:ext cx="441252" cy="441252"/>
          </a:xfrm>
          <a:prstGeom prst="rect">
            <a:avLst/>
          </a:prstGeom>
        </p:spPr>
      </p:pic>
    </p:spTree>
    <p:extLst>
      <p:ext uri="{BB962C8B-B14F-4D97-AF65-F5344CB8AC3E}">
        <p14:creationId xmlns:p14="http://schemas.microsoft.com/office/powerpoint/2010/main" val="39245919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996" r:id="rId9"/>
    <p:sldLayoutId id="2147483870" r:id="rId10"/>
    <p:sldLayoutId id="2147483981"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8" r:id="rId29"/>
    <p:sldLayoutId id="2147483889" r:id="rId30"/>
    <p:sldLayoutId id="2147483890" r:id="rId31"/>
    <p:sldLayoutId id="2147483891" r:id="rId32"/>
    <p:sldLayoutId id="2147483892" r:id="rId33"/>
    <p:sldLayoutId id="2147483893" r:id="rId34"/>
    <p:sldLayoutId id="2147483894" r:id="rId35"/>
    <p:sldLayoutId id="2147483895" r:id="rId36"/>
    <p:sldLayoutId id="2147483896" r:id="rId37"/>
    <p:sldLayoutId id="2147483897" r:id="rId38"/>
    <p:sldLayoutId id="2147483990" r:id="rId39"/>
    <p:sldLayoutId id="2147483980" r:id="rId40"/>
    <p:sldLayoutId id="2147483898" r:id="rId41"/>
    <p:sldLayoutId id="2147483992" r:id="rId42"/>
    <p:sldLayoutId id="2147483983" r:id="rId43"/>
    <p:sldLayoutId id="2147483982" r:id="rId44"/>
    <p:sldLayoutId id="2147483899" r:id="rId45"/>
    <p:sldLayoutId id="2147483988" r:id="rId46"/>
    <p:sldLayoutId id="2147483984" r:id="rId47"/>
    <p:sldLayoutId id="2147483986" r:id="rId48"/>
    <p:sldLayoutId id="2147483985" r:id="rId49"/>
    <p:sldLayoutId id="2147483987" r:id="rId50"/>
    <p:sldLayoutId id="2147483991" r:id="rId51"/>
    <p:sldLayoutId id="2147483900" r:id="rId52"/>
    <p:sldLayoutId id="2147483901" r:id="rId53"/>
    <p:sldLayoutId id="2147483902" r:id="rId54"/>
    <p:sldLayoutId id="2147483903" r:id="rId55"/>
    <p:sldLayoutId id="2147483904" r:id="rId56"/>
    <p:sldLayoutId id="2147483905" r:id="rId57"/>
    <p:sldLayoutId id="2147483906" r:id="rId58"/>
    <p:sldLayoutId id="2147483907" r:id="rId59"/>
    <p:sldLayoutId id="2147483908" r:id="rId60"/>
    <p:sldLayoutId id="2147483909" r:id="rId61"/>
    <p:sldLayoutId id="2147483910" r:id="rId62"/>
    <p:sldLayoutId id="2147483911" r:id="rId63"/>
    <p:sldLayoutId id="2147483912" r:id="rId64"/>
    <p:sldLayoutId id="2147483913" r:id="rId65"/>
    <p:sldLayoutId id="2147483914" r:id="rId66"/>
    <p:sldLayoutId id="2147483915" r:id="rId67"/>
    <p:sldLayoutId id="2147483916" r:id="rId68"/>
    <p:sldLayoutId id="2147483917" r:id="rId69"/>
    <p:sldLayoutId id="2147483918" r:id="rId70"/>
    <p:sldLayoutId id="2147483919" r:id="rId71"/>
    <p:sldLayoutId id="2147483920" r:id="rId72"/>
    <p:sldLayoutId id="2147483921" r:id="rId73"/>
    <p:sldLayoutId id="2147483922" r:id="rId74"/>
    <p:sldLayoutId id="2147483923" r:id="rId75"/>
    <p:sldLayoutId id="2147483924" r:id="rId76"/>
    <p:sldLayoutId id="2147483925" r:id="rId77"/>
    <p:sldLayoutId id="2147483926" r:id="rId78"/>
    <p:sldLayoutId id="2147483927" r:id="rId79"/>
    <p:sldLayoutId id="2147483928" r:id="rId80"/>
    <p:sldLayoutId id="2147483929" r:id="rId81"/>
    <p:sldLayoutId id="2147483930" r:id="rId82"/>
    <p:sldLayoutId id="2147483931" r:id="rId83"/>
    <p:sldLayoutId id="2147483932" r:id="rId84"/>
    <p:sldLayoutId id="2147483933" r:id="rId85"/>
    <p:sldLayoutId id="2147483934" r:id="rId86"/>
    <p:sldLayoutId id="2147483935" r:id="rId87"/>
    <p:sldLayoutId id="2147483936" r:id="rId88"/>
    <p:sldLayoutId id="2147483937" r:id="rId89"/>
    <p:sldLayoutId id="2147483938" r:id="rId90"/>
    <p:sldLayoutId id="2147483939" r:id="rId91"/>
    <p:sldLayoutId id="2147483940" r:id="rId92"/>
    <p:sldLayoutId id="2147483941" r:id="rId93"/>
    <p:sldLayoutId id="2147483942" r:id="rId94"/>
    <p:sldLayoutId id="2147483943" r:id="rId95"/>
    <p:sldLayoutId id="2147483944" r:id="rId96"/>
    <p:sldLayoutId id="2147483945" r:id="rId97"/>
    <p:sldLayoutId id="2147483946" r:id="rId98"/>
    <p:sldLayoutId id="2147483947" r:id="rId99"/>
    <p:sldLayoutId id="2147483948" r:id="rId100"/>
    <p:sldLayoutId id="2147483949" r:id="rId101"/>
    <p:sldLayoutId id="2147483950" r:id="rId102"/>
    <p:sldLayoutId id="2147483951" r:id="rId103"/>
    <p:sldLayoutId id="2147483952" r:id="rId104"/>
    <p:sldLayoutId id="2147483953" r:id="rId105"/>
    <p:sldLayoutId id="2147483954" r:id="rId106"/>
    <p:sldLayoutId id="2147483955" r:id="rId107"/>
    <p:sldLayoutId id="2147483956" r:id="rId108"/>
    <p:sldLayoutId id="2147483957" r:id="rId109"/>
    <p:sldLayoutId id="2147483958" r:id="rId110"/>
    <p:sldLayoutId id="2147483959" r:id="rId111"/>
    <p:sldLayoutId id="2147483960" r:id="rId112"/>
    <p:sldLayoutId id="2147483961" r:id="rId113"/>
    <p:sldLayoutId id="2147483962" r:id="rId114"/>
    <p:sldLayoutId id="2147483963" r:id="rId115"/>
    <p:sldLayoutId id="2147483964" r:id="rId116"/>
    <p:sldLayoutId id="2147483965" r:id="rId117"/>
    <p:sldLayoutId id="2147483966" r:id="rId118"/>
    <p:sldLayoutId id="2147483967" r:id="rId119"/>
    <p:sldLayoutId id="2147483968" r:id="rId120"/>
    <p:sldLayoutId id="2147483969" r:id="rId121"/>
    <p:sldLayoutId id="2147483970" r:id="rId122"/>
    <p:sldLayoutId id="2147483971" r:id="rId123"/>
    <p:sldLayoutId id="2147483972" r:id="rId124"/>
    <p:sldLayoutId id="2147483973" r:id="rId125"/>
    <p:sldLayoutId id="2147483974" r:id="rId126"/>
    <p:sldLayoutId id="2147483977" r:id="rId127"/>
    <p:sldLayoutId id="2147483978" r:id="rId128"/>
    <p:sldLayoutId id="2147483995" r:id="rId129"/>
  </p:sldLayoutIdLst>
  <p:hf hdr="0" ftr="0" dt="0"/>
  <p:txStyles>
    <p:titleStyle>
      <a:lvl1pPr algn="l" defTabSz="914400" rtl="0" eaLnBrk="1" latinLnBrk="0" hangingPunct="1">
        <a:lnSpc>
          <a:spcPct val="90000"/>
        </a:lnSpc>
        <a:spcBef>
          <a:spcPct val="0"/>
        </a:spcBef>
        <a:buNone/>
        <a:defRPr sz="3600" b="0" i="0" kern="1200" spc="0"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600">
          <p15:clr>
            <a:srgbClr val="F26B43"/>
          </p15:clr>
        </p15:guide>
        <p15:guide id="8"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9.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9.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s://app.franklincovey.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BF889-57CD-8633-3EEF-B636EDBA13F1}"/>
              </a:ext>
            </a:extLst>
          </p:cNvPr>
          <p:cNvSpPr>
            <a:spLocks noGrp="1"/>
          </p:cNvSpPr>
          <p:nvPr>
            <p:ph type="sldNum" sz="quarter" idx="12"/>
          </p:nvPr>
        </p:nvSpPr>
        <p:spPr>
          <a:xfrm>
            <a:off x="11125200" y="6400800"/>
            <a:ext cx="457200" cy="365125"/>
          </a:xfrm>
        </p:spPr>
        <p:txBody>
          <a:bodyPr/>
          <a:lstStyle/>
          <a:p>
            <a:pPr lvl="0"/>
            <a:fld id="{51C557F5-C807-6C4C-A9D5-F8000D407BA5}" type="slidenum">
              <a:rPr lang="en-US" noProof="0"/>
              <a:pPr lvl="0"/>
              <a:t>1</a:t>
            </a:fld>
            <a:endParaRPr lang="en-US" noProof="0" dirty="0"/>
          </a:p>
        </p:txBody>
      </p:sp>
      <p:sp>
        <p:nvSpPr>
          <p:cNvPr id="8" name="Text Placeholder 7">
            <a:extLst>
              <a:ext uri="{FF2B5EF4-FFF2-40B4-BE49-F238E27FC236}">
                <a16:creationId xmlns:a16="http://schemas.microsoft.com/office/drawing/2014/main" id="{14ED9B74-7766-B73E-D851-493DF8792123}"/>
              </a:ext>
            </a:extLst>
          </p:cNvPr>
          <p:cNvSpPr>
            <a:spLocks noGrp="1"/>
          </p:cNvSpPr>
          <p:nvPr>
            <p:ph type="body" sz="quarter" idx="13"/>
          </p:nvPr>
        </p:nvSpPr>
        <p:spPr>
          <a:xfrm>
            <a:off x="620805" y="1363133"/>
            <a:ext cx="4937312" cy="358091"/>
          </a:xfrm>
        </p:spPr>
        <p:txBody>
          <a:bodyPr/>
          <a:lstStyle/>
          <a:p>
            <a:r>
              <a:rPr lang="en-US" dirty="0"/>
              <a:t>Flipped Classroom Guide</a:t>
            </a:r>
          </a:p>
        </p:txBody>
      </p:sp>
      <p:sp>
        <p:nvSpPr>
          <p:cNvPr id="9" name="Text Placeholder 8">
            <a:extLst>
              <a:ext uri="{FF2B5EF4-FFF2-40B4-BE49-F238E27FC236}">
                <a16:creationId xmlns:a16="http://schemas.microsoft.com/office/drawing/2014/main" id="{35DDF357-1C59-E245-734B-47CAA16361ED}"/>
              </a:ext>
            </a:extLst>
          </p:cNvPr>
          <p:cNvSpPr>
            <a:spLocks noGrp="1"/>
          </p:cNvSpPr>
          <p:nvPr>
            <p:ph type="body" sz="quarter" idx="14"/>
          </p:nvPr>
        </p:nvSpPr>
        <p:spPr>
          <a:xfrm>
            <a:off x="620805" y="2582333"/>
            <a:ext cx="5236136" cy="1266513"/>
          </a:xfrm>
        </p:spPr>
        <p:txBody>
          <a:bodyPr/>
          <a:lstStyle/>
          <a:p>
            <a:r>
              <a:rPr lang="en-US" sz="5400" dirty="0"/>
              <a:t>Leading at the</a:t>
            </a:r>
          </a:p>
          <a:p>
            <a:r>
              <a:rPr lang="en-US" sz="5400" i="1" dirty="0"/>
              <a:t>Speed</a:t>
            </a:r>
            <a:r>
              <a:rPr lang="en-US" sz="5400" dirty="0"/>
              <a:t> of Trust</a:t>
            </a:r>
          </a:p>
        </p:txBody>
      </p:sp>
      <p:pic>
        <p:nvPicPr>
          <p:cNvPr id="5" name="Picture 4">
            <a:extLst>
              <a:ext uri="{FF2B5EF4-FFF2-40B4-BE49-F238E27FC236}">
                <a16:creationId xmlns:a16="http://schemas.microsoft.com/office/drawing/2014/main" id="{A1BE9604-30DE-0B00-253F-A123EEAA956B}"/>
              </a:ext>
            </a:extLst>
          </p:cNvPr>
          <p:cNvPicPr>
            <a:picLocks noChangeAspect="1"/>
          </p:cNvPicPr>
          <p:nvPr/>
        </p:nvPicPr>
        <p:blipFill>
          <a:blip r:embed="rId3"/>
          <a:srcRect/>
          <a:stretch/>
        </p:blipFill>
        <p:spPr>
          <a:xfrm>
            <a:off x="5037888" y="1707792"/>
            <a:ext cx="6533307" cy="3779985"/>
          </a:xfrm>
          <a:prstGeom prst="rect">
            <a:avLst/>
          </a:prstGeom>
        </p:spPr>
      </p:pic>
    </p:spTree>
    <p:extLst>
      <p:ext uri="{BB962C8B-B14F-4D97-AF65-F5344CB8AC3E}">
        <p14:creationId xmlns:p14="http://schemas.microsoft.com/office/powerpoint/2010/main" val="21060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lines on a white background&#10;&#10;Description automatically generated">
            <a:extLst>
              <a:ext uri="{FF2B5EF4-FFF2-40B4-BE49-F238E27FC236}">
                <a16:creationId xmlns:a16="http://schemas.microsoft.com/office/drawing/2014/main" id="{F455CB10-443A-DE6B-2BA7-008FB98C3695}"/>
              </a:ext>
            </a:extLst>
          </p:cNvPr>
          <p:cNvPicPr>
            <a:picLocks noChangeAspect="1"/>
          </p:cNvPicPr>
          <p:nvPr/>
        </p:nvPicPr>
        <p:blipFill>
          <a:blip r:embed="rId3"/>
          <a:stretch>
            <a:fillRect/>
          </a:stretch>
        </p:blipFill>
        <p:spPr>
          <a:xfrm>
            <a:off x="0" y="0"/>
            <a:ext cx="12179302" cy="6858000"/>
          </a:xfrm>
          <a:prstGeom prst="rect">
            <a:avLst/>
          </a:prstGeom>
        </p:spPr>
      </p:pic>
      <p:pic>
        <p:nvPicPr>
          <p:cNvPr id="9" name="Picture 8">
            <a:extLst>
              <a:ext uri="{FF2B5EF4-FFF2-40B4-BE49-F238E27FC236}">
                <a16:creationId xmlns:a16="http://schemas.microsoft.com/office/drawing/2014/main" id="{BD2C24DF-8B2F-99C3-D4DB-DAAF511AA548}"/>
              </a:ext>
            </a:extLst>
          </p:cNvPr>
          <p:cNvPicPr>
            <a:picLocks noChangeAspect="1"/>
          </p:cNvPicPr>
          <p:nvPr/>
        </p:nvPicPr>
        <p:blipFill>
          <a:blip r:embed="rId4"/>
          <a:stretch>
            <a:fillRect/>
          </a:stretch>
        </p:blipFill>
        <p:spPr>
          <a:xfrm>
            <a:off x="6709656" y="2775306"/>
            <a:ext cx="4652264" cy="1307388"/>
          </a:xfrm>
          <a:prstGeom prst="rect">
            <a:avLst/>
          </a:prstGeom>
        </p:spPr>
      </p:pic>
      <p:sp>
        <p:nvSpPr>
          <p:cNvPr id="8" name="TextBox 7">
            <a:extLst>
              <a:ext uri="{FF2B5EF4-FFF2-40B4-BE49-F238E27FC236}">
                <a16:creationId xmlns:a16="http://schemas.microsoft.com/office/drawing/2014/main" id="{5E077469-0990-1020-7BF6-7AD0A3372B54}"/>
              </a:ext>
            </a:extLst>
          </p:cNvPr>
          <p:cNvSpPr txBox="1"/>
          <p:nvPr/>
        </p:nvSpPr>
        <p:spPr>
          <a:xfrm>
            <a:off x="1429155" y="2593963"/>
            <a:ext cx="4427786"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55 Roman" panose="020B0604020202020204" pitchFamily="34" charset="77"/>
                <a:ea typeface="+mn-ea"/>
                <a:cs typeface="+mn-cs"/>
              </a:rPr>
              <a:t>Module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t>The Case for Trust</a:t>
            </a:r>
          </a:p>
        </p:txBody>
      </p:sp>
      <p:sp>
        <p:nvSpPr>
          <p:cNvPr id="11" name="Text Placeholder 10">
            <a:extLst>
              <a:ext uri="{FF2B5EF4-FFF2-40B4-BE49-F238E27FC236}">
                <a16:creationId xmlns:a16="http://schemas.microsoft.com/office/drawing/2014/main" id="{DAFF0316-AFCE-FDCA-EFE3-8F5BF47AF43D}"/>
              </a:ext>
            </a:extLst>
          </p:cNvPr>
          <p:cNvSpPr>
            <a:spLocks noGrp="1"/>
          </p:cNvSpPr>
          <p:nvPr>
            <p:ph type="body" sz="quarter" idx="13"/>
          </p:nvPr>
        </p:nvSpPr>
        <p:spPr>
          <a:xfrm>
            <a:off x="1575577" y="2254160"/>
            <a:ext cx="4937312" cy="358091"/>
          </a:xfrm>
        </p:spPr>
        <p:txBody>
          <a:bodyPr/>
          <a:lstStyle/>
          <a:p>
            <a:r>
              <a:rPr lang="en-US" dirty="0">
                <a:solidFill>
                  <a:srgbClr val="0070C0"/>
                </a:solidFill>
              </a:rPr>
              <a:t>Leading at the </a:t>
            </a:r>
            <a:r>
              <a:rPr lang="en-US" i="1" dirty="0">
                <a:solidFill>
                  <a:srgbClr val="0070C0"/>
                </a:solidFill>
              </a:rPr>
              <a:t>Speed</a:t>
            </a:r>
            <a:r>
              <a:rPr lang="en-US" dirty="0">
                <a:solidFill>
                  <a:srgbClr val="0070C0"/>
                </a:solidFill>
              </a:rPr>
              <a:t> of Trust</a:t>
            </a:r>
          </a:p>
        </p:txBody>
      </p:sp>
    </p:spTree>
    <p:extLst>
      <p:ext uri="{BB962C8B-B14F-4D97-AF65-F5344CB8AC3E}">
        <p14:creationId xmlns:p14="http://schemas.microsoft.com/office/powerpoint/2010/main" val="131487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11</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The Case For Trust</a:t>
            </a:r>
          </a:p>
        </p:txBody>
      </p:sp>
      <p:sp>
        <p:nvSpPr>
          <p:cNvPr id="13" name="Text Placeholder 12">
            <a:extLst>
              <a:ext uri="{FF2B5EF4-FFF2-40B4-BE49-F238E27FC236}">
                <a16:creationId xmlns:a16="http://schemas.microsoft.com/office/drawing/2014/main" id="{839EFC57-45BE-B378-3806-498EB54D4646}"/>
              </a:ext>
            </a:extLst>
          </p:cNvPr>
          <p:cNvSpPr>
            <a:spLocks noGrp="1"/>
          </p:cNvSpPr>
          <p:nvPr>
            <p:ph type="body" sz="quarter" idx="12"/>
          </p:nvPr>
        </p:nvSpPr>
        <p:spPr>
          <a:xfrm>
            <a:off x="609600" y="1330389"/>
            <a:ext cx="10155238" cy="412750"/>
          </a:xfrm>
        </p:spPr>
        <p:txBody>
          <a:bodyPr/>
          <a:lstStyle/>
          <a:p>
            <a:r>
              <a:rPr lang="en-US" dirty="0"/>
              <a:t>Weeks 1 &amp; 2 of OnDemand Course</a:t>
            </a:r>
            <a:br>
              <a:rPr lang="en-US" dirty="0"/>
            </a:br>
            <a:endParaRPr lang="en-US" dirty="0"/>
          </a:p>
        </p:txBody>
      </p:sp>
      <p:pic>
        <p:nvPicPr>
          <p:cNvPr id="11" name="Picture 10" descr="A diagram of a couple of dividers&#10;&#10;Description automatically generated with medium confidence">
            <a:extLst>
              <a:ext uri="{FF2B5EF4-FFF2-40B4-BE49-F238E27FC236}">
                <a16:creationId xmlns:a16="http://schemas.microsoft.com/office/drawing/2014/main" id="{3C65B3C8-CF7F-7737-432A-3AA81809BE18}"/>
              </a:ext>
            </a:extLst>
          </p:cNvPr>
          <p:cNvPicPr>
            <a:picLocks noChangeAspect="1"/>
          </p:cNvPicPr>
          <p:nvPr/>
        </p:nvPicPr>
        <p:blipFill>
          <a:blip r:embed="rId3"/>
          <a:stretch>
            <a:fillRect/>
          </a:stretch>
        </p:blipFill>
        <p:spPr>
          <a:xfrm>
            <a:off x="2269163" y="2100475"/>
            <a:ext cx="7653673" cy="3427136"/>
          </a:xfrm>
          <a:prstGeom prst="rect">
            <a:avLst/>
          </a:prstGeom>
        </p:spPr>
      </p:pic>
    </p:spTree>
    <p:extLst>
      <p:ext uri="{BB962C8B-B14F-4D97-AF65-F5344CB8AC3E}">
        <p14:creationId xmlns:p14="http://schemas.microsoft.com/office/powerpoint/2010/main" val="34024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ECEE0095-6236-03AD-58C6-EF32B8C7CD59}"/>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2 – Groups of 3</a:t>
            </a:r>
          </a:p>
          <a:p>
            <a:r>
              <a:rPr lang="en-US" dirty="0">
                <a:solidFill>
                  <a:schemeClr val="accent1">
                    <a:lumMod val="75000"/>
                  </a:schemeClr>
                </a:solidFill>
              </a:rPr>
              <a:t>Discussion Questions (5 - 10 Minutes)</a:t>
            </a:r>
          </a:p>
          <a:p>
            <a:pPr lvl="2"/>
            <a:r>
              <a:rPr lang="en-US" dirty="0"/>
              <a:t>What are some Trust Taxes that you’ve experienced in the past? </a:t>
            </a:r>
          </a:p>
          <a:p>
            <a:pPr lvl="2"/>
            <a:r>
              <a:rPr lang="en-US" dirty="0"/>
              <a:t>Are there any Trust Taxes that you are unintendedly contributing to? </a:t>
            </a:r>
          </a:p>
          <a:p>
            <a:pPr lvl="2"/>
            <a:r>
              <a:rPr lang="en-US" dirty="0"/>
              <a:t>What are some ways you can contribute to Trust Dividends? </a:t>
            </a:r>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12</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The Case For Trust: Trust Taxes &amp; Dividends</a:t>
            </a:r>
          </a:p>
        </p:txBody>
      </p:sp>
      <p:sp>
        <p:nvSpPr>
          <p:cNvPr id="15" name="Text Placeholder 14">
            <a:extLst>
              <a:ext uri="{FF2B5EF4-FFF2-40B4-BE49-F238E27FC236}">
                <a16:creationId xmlns:a16="http://schemas.microsoft.com/office/drawing/2014/main" id="{16AD0C55-D54F-6FED-2BF3-D0A283C1BD08}"/>
              </a:ext>
            </a:extLst>
          </p:cNvPr>
          <p:cNvSpPr>
            <a:spLocks noGrp="1"/>
          </p:cNvSpPr>
          <p:nvPr>
            <p:ph type="body" sz="quarter" idx="13"/>
          </p:nvPr>
        </p:nvSpPr>
        <p:spPr>
          <a:xfrm>
            <a:off x="609600" y="1330389"/>
            <a:ext cx="10155238" cy="412750"/>
          </a:xfrm>
        </p:spPr>
        <p:txBody>
          <a:bodyPr/>
          <a:lstStyle/>
          <a:p>
            <a:r>
              <a:rPr lang="en-US" dirty="0"/>
              <a:t>Application Challenge</a:t>
            </a:r>
          </a:p>
        </p:txBody>
      </p:sp>
      <p:pic>
        <p:nvPicPr>
          <p:cNvPr id="11" name="Picture 10" descr="A picture containing clipart&#10;&#10;Description automatically generated">
            <a:extLst>
              <a:ext uri="{FF2B5EF4-FFF2-40B4-BE49-F238E27FC236}">
                <a16:creationId xmlns:a16="http://schemas.microsoft.com/office/drawing/2014/main" id="{40F051C8-9160-3B70-8C46-DFAA04341620}"/>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7" name="TextBox 6">
            <a:extLst>
              <a:ext uri="{FF2B5EF4-FFF2-40B4-BE49-F238E27FC236}">
                <a16:creationId xmlns:a16="http://schemas.microsoft.com/office/drawing/2014/main" id="{EA93991D-4216-6C8C-B519-93417AAFBA03}"/>
              </a:ext>
            </a:extLst>
          </p:cNvPr>
          <p:cNvSpPr txBox="1"/>
          <p:nvPr/>
        </p:nvSpPr>
        <p:spPr>
          <a:xfrm>
            <a:off x="1254627" y="1923028"/>
            <a:ext cx="4236447" cy="4247317"/>
          </a:xfrm>
          <a:prstGeom prst="rect">
            <a:avLst/>
          </a:prstGeom>
          <a:noFill/>
        </p:spPr>
        <p:txBody>
          <a:bodyPr wrap="square" rtlCol="0">
            <a:spAutoFit/>
          </a:bodyPr>
          <a:lstStyle/>
          <a:p>
            <a:r>
              <a:rPr lang="en-US" b="1" u="sng" dirty="0"/>
              <a:t>Trust Taxes </a:t>
            </a:r>
          </a:p>
          <a:p>
            <a:pPr marL="285750" indent="-285750">
              <a:buFont typeface="Arial" panose="020B0604020202020204" pitchFamily="34" charset="0"/>
              <a:buChar char="•"/>
            </a:pPr>
            <a:r>
              <a:rPr lang="en-US" dirty="0"/>
              <a:t>Toxic work environment </a:t>
            </a:r>
          </a:p>
          <a:p>
            <a:pPr marL="285750" indent="-285750">
              <a:buFont typeface="Arial" panose="020B0604020202020204" pitchFamily="34" charset="0"/>
              <a:buChar char="•"/>
            </a:pPr>
            <a:r>
              <a:rPr lang="en-US" dirty="0"/>
              <a:t>Poor communication </a:t>
            </a:r>
          </a:p>
          <a:p>
            <a:pPr marL="285750" indent="-285750">
              <a:buFont typeface="Arial" panose="020B0604020202020204" pitchFamily="34" charset="0"/>
              <a:buChar char="•"/>
            </a:pPr>
            <a:r>
              <a:rPr lang="en-US" dirty="0"/>
              <a:t>Disengagement </a:t>
            </a:r>
          </a:p>
          <a:p>
            <a:pPr marL="285750" indent="-285750">
              <a:buFont typeface="Arial" panose="020B0604020202020204" pitchFamily="34" charset="0"/>
              <a:buChar char="•"/>
            </a:pPr>
            <a:r>
              <a:rPr lang="en-US" dirty="0"/>
              <a:t>Work in silos</a:t>
            </a:r>
          </a:p>
          <a:p>
            <a:pPr marL="285750" indent="-285750">
              <a:buFont typeface="Arial" panose="020B0604020202020204" pitchFamily="34" charset="0"/>
              <a:buChar char="•"/>
            </a:pPr>
            <a:r>
              <a:rPr lang="en-US" dirty="0"/>
              <a:t>Lack of creativity </a:t>
            </a:r>
          </a:p>
          <a:p>
            <a:pPr marL="285750" indent="-285750">
              <a:buFont typeface="Arial" panose="020B0604020202020204" pitchFamily="34" charset="0"/>
              <a:buChar char="•"/>
            </a:pPr>
            <a:r>
              <a:rPr lang="en-US" dirty="0"/>
              <a:t>Low productivity</a:t>
            </a:r>
          </a:p>
          <a:p>
            <a:endParaRPr lang="en-US" dirty="0"/>
          </a:p>
          <a:p>
            <a:r>
              <a:rPr lang="en-US" b="1" u="sng" dirty="0"/>
              <a:t>Trust Dividends </a:t>
            </a:r>
          </a:p>
          <a:p>
            <a:pPr marL="285750" indent="-285750">
              <a:buFont typeface="Arial" panose="020B0604020202020204" pitchFamily="34" charset="0"/>
              <a:buChar char="•"/>
            </a:pPr>
            <a:r>
              <a:rPr lang="en-US" dirty="0"/>
              <a:t>Safe work environment </a:t>
            </a:r>
          </a:p>
          <a:p>
            <a:pPr marL="285750" indent="-285750">
              <a:buFont typeface="Arial" panose="020B0604020202020204" pitchFamily="34" charset="0"/>
              <a:buChar char="•"/>
            </a:pPr>
            <a:r>
              <a:rPr lang="en-US" dirty="0"/>
              <a:t>Great communication </a:t>
            </a:r>
          </a:p>
          <a:p>
            <a:pPr marL="285750" indent="-285750">
              <a:buFont typeface="Arial" panose="020B0604020202020204" pitchFamily="34" charset="0"/>
              <a:buChar char="•"/>
            </a:pPr>
            <a:r>
              <a:rPr lang="en-US" dirty="0"/>
              <a:t>High engagement</a:t>
            </a:r>
          </a:p>
          <a:p>
            <a:pPr marL="285750" indent="-285750">
              <a:buFont typeface="Arial" panose="020B0604020202020204" pitchFamily="34" charset="0"/>
              <a:buChar char="•"/>
            </a:pPr>
            <a:r>
              <a:rPr lang="en-US" dirty="0"/>
              <a:t>Collaboration </a:t>
            </a:r>
          </a:p>
          <a:p>
            <a:pPr marL="285750" indent="-285750">
              <a:buFont typeface="Arial" panose="020B0604020202020204" pitchFamily="34" charset="0"/>
              <a:buChar char="•"/>
            </a:pPr>
            <a:r>
              <a:rPr lang="en-US" dirty="0"/>
              <a:t>Agility</a:t>
            </a:r>
          </a:p>
          <a:p>
            <a:pPr marL="285750" indent="-285750">
              <a:buFont typeface="Arial" panose="020B0604020202020204" pitchFamily="34" charset="0"/>
              <a:buChar char="•"/>
            </a:pPr>
            <a:r>
              <a:rPr lang="en-US" dirty="0"/>
              <a:t>Innovation </a:t>
            </a:r>
          </a:p>
        </p:txBody>
      </p:sp>
    </p:spTree>
    <p:extLst>
      <p:ext uri="{BB962C8B-B14F-4D97-AF65-F5344CB8AC3E}">
        <p14:creationId xmlns:p14="http://schemas.microsoft.com/office/powerpoint/2010/main" val="414446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additive="base">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additive="base">
                                        <p:cTn id="4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 calcmode="lin" valueType="num">
                                      <p:cBhvr additive="base">
                                        <p:cTn id="5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 calcmode="lin" valueType="num">
                                      <p:cBhvr additive="base">
                                        <p:cTn id="6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 calcmode="lin" valueType="num">
                                      <p:cBhvr additive="base">
                                        <p:cTn id="6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3" end="13"/>
                                            </p:txEl>
                                          </p:spTgt>
                                        </p:tgtEl>
                                        <p:attrNameLst>
                                          <p:attrName>style.visibility</p:attrName>
                                        </p:attrNameLst>
                                      </p:cBhvr>
                                      <p:to>
                                        <p:strVal val="visible"/>
                                      </p:to>
                                    </p:set>
                                    <p:anim calcmode="lin" valueType="num">
                                      <p:cBhvr additive="base">
                                        <p:cTn id="71"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14" end="14"/>
                                            </p:txEl>
                                          </p:spTgt>
                                        </p:tgtEl>
                                        <p:attrNameLst>
                                          <p:attrName>style.visibility</p:attrName>
                                        </p:attrNameLst>
                                      </p:cBhvr>
                                      <p:to>
                                        <p:strVal val="visible"/>
                                      </p:to>
                                    </p:set>
                                    <p:anim calcmode="lin" valueType="num">
                                      <p:cBhvr additive="base">
                                        <p:cTn id="75"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Pairs of 2</a:t>
            </a:r>
          </a:p>
          <a:p>
            <a:r>
              <a:rPr lang="en-US" dirty="0">
                <a:solidFill>
                  <a:schemeClr val="accent1">
                    <a:lumMod val="75000"/>
                  </a:schemeClr>
                </a:solidFill>
              </a:rPr>
              <a:t>Discussion Questions (10-15 minutes) </a:t>
            </a:r>
          </a:p>
          <a:p>
            <a:pPr lvl="2"/>
            <a:r>
              <a:rPr lang="en-US" dirty="0"/>
              <a:t>Did anything stand out to you while taking the 4 Cores of Credibility Self-Assessment? </a:t>
            </a:r>
          </a:p>
          <a:p>
            <a:pPr lvl="2"/>
            <a:r>
              <a:rPr lang="en-US" dirty="0"/>
              <a:t>Describe the differences between your answers to the Self –Assessment vs the Team’s perception results. What insights did you have? </a:t>
            </a:r>
          </a:p>
          <a:p>
            <a:pPr lvl="2"/>
            <a:r>
              <a:rPr lang="en-US" dirty="0"/>
              <a:t>What areas do you want to focus on improving and what’s your action plan?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13</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997196"/>
          </a:xfrm>
        </p:spPr>
        <p:txBody>
          <a:bodyPr/>
          <a:lstStyle/>
          <a:p>
            <a:r>
              <a:rPr lang="en-US" dirty="0"/>
              <a:t>The Case For Trust: 4 Cores of Credibility </a:t>
            </a:r>
            <a:br>
              <a:rPr lang="en-US" dirty="0"/>
            </a:br>
            <a:endParaRPr lang="en-US" dirty="0"/>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14066"/>
            <a:ext cx="508026" cy="508026"/>
          </a:xfrm>
          <a:prstGeom prst="rect">
            <a:avLst/>
          </a:prstGeom>
        </p:spPr>
      </p:pic>
      <p:pic>
        <p:nvPicPr>
          <p:cNvPr id="5" name="Content Placeholder 6" descr="A diagram of a diagram&#10;&#10;Description automatically generated">
            <a:extLst>
              <a:ext uri="{FF2B5EF4-FFF2-40B4-BE49-F238E27FC236}">
                <a16:creationId xmlns:a16="http://schemas.microsoft.com/office/drawing/2014/main" id="{BA850266-8CB8-AF09-21B2-BD34605ECAC4}"/>
              </a:ext>
            </a:extLst>
          </p:cNvPr>
          <p:cNvPicPr>
            <a:picLocks noChangeAspect="1"/>
          </p:cNvPicPr>
          <p:nvPr/>
        </p:nvPicPr>
        <p:blipFill>
          <a:blip r:embed="rId4"/>
          <a:stretch>
            <a:fillRect/>
          </a:stretch>
        </p:blipFill>
        <p:spPr>
          <a:xfrm>
            <a:off x="754912" y="1856432"/>
            <a:ext cx="4659912" cy="4143909"/>
          </a:xfrm>
          <a:prstGeom prst="rect">
            <a:avLst/>
          </a:prstGeom>
        </p:spPr>
      </p:pic>
    </p:spTree>
    <p:extLst>
      <p:ext uri="{BB962C8B-B14F-4D97-AF65-F5344CB8AC3E}">
        <p14:creationId xmlns:p14="http://schemas.microsoft.com/office/powerpoint/2010/main" val="109730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71937-DBE5-5990-FDC6-9EB60F865710}"/>
            </a:ext>
          </a:extLst>
        </p:cNvPr>
        <p:cNvGrpSpPr/>
        <p:nvPr/>
      </p:nvGrpSpPr>
      <p:grpSpPr>
        <a:xfrm>
          <a:off x="0" y="0"/>
          <a:ext cx="0" cy="0"/>
          <a:chOff x="0" y="0"/>
          <a:chExt cx="0" cy="0"/>
        </a:xfrm>
      </p:grpSpPr>
      <p:pic>
        <p:nvPicPr>
          <p:cNvPr id="6" name="Picture 5" descr="A yellow lines on a white background&#10;&#10;Description automatically generated">
            <a:extLst>
              <a:ext uri="{FF2B5EF4-FFF2-40B4-BE49-F238E27FC236}">
                <a16:creationId xmlns:a16="http://schemas.microsoft.com/office/drawing/2014/main" id="{68ED9570-F739-462E-9411-BFD15B812A3D}"/>
              </a:ext>
            </a:extLst>
          </p:cNvPr>
          <p:cNvPicPr>
            <a:picLocks noChangeAspect="1"/>
          </p:cNvPicPr>
          <p:nvPr/>
        </p:nvPicPr>
        <p:blipFill>
          <a:blip r:embed="rId3"/>
          <a:stretch>
            <a:fillRect/>
          </a:stretch>
        </p:blipFill>
        <p:spPr>
          <a:xfrm>
            <a:off x="0" y="0"/>
            <a:ext cx="12179302" cy="6858000"/>
          </a:xfrm>
          <a:prstGeom prst="rect">
            <a:avLst/>
          </a:prstGeom>
        </p:spPr>
      </p:pic>
      <p:sp>
        <p:nvSpPr>
          <p:cNvPr id="8" name="TextBox 7">
            <a:extLst>
              <a:ext uri="{FF2B5EF4-FFF2-40B4-BE49-F238E27FC236}">
                <a16:creationId xmlns:a16="http://schemas.microsoft.com/office/drawing/2014/main" id="{710030BE-26F6-EC3F-CE6F-555652EEA599}"/>
              </a:ext>
            </a:extLst>
          </p:cNvPr>
          <p:cNvSpPr txBox="1"/>
          <p:nvPr/>
        </p:nvSpPr>
        <p:spPr>
          <a:xfrm>
            <a:off x="1429155" y="2593963"/>
            <a:ext cx="4427786"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55 Roman" panose="020B0604020202020204" pitchFamily="34" charset="77"/>
                <a:ea typeface="+mn-ea"/>
                <a:cs typeface="+mn-cs"/>
              </a:rPr>
              <a:t>Module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t>Be a High-Trust Leader</a:t>
            </a:r>
          </a:p>
        </p:txBody>
      </p:sp>
      <p:sp>
        <p:nvSpPr>
          <p:cNvPr id="11" name="Text Placeholder 10">
            <a:extLst>
              <a:ext uri="{FF2B5EF4-FFF2-40B4-BE49-F238E27FC236}">
                <a16:creationId xmlns:a16="http://schemas.microsoft.com/office/drawing/2014/main" id="{B270E4F5-5AE5-2565-4720-EC53F7924794}"/>
              </a:ext>
            </a:extLst>
          </p:cNvPr>
          <p:cNvSpPr>
            <a:spLocks noGrp="1"/>
          </p:cNvSpPr>
          <p:nvPr>
            <p:ph type="body" sz="quarter" idx="13"/>
          </p:nvPr>
        </p:nvSpPr>
        <p:spPr>
          <a:xfrm>
            <a:off x="1575577" y="2254160"/>
            <a:ext cx="4937312" cy="358091"/>
          </a:xfrm>
        </p:spPr>
        <p:txBody>
          <a:bodyPr/>
          <a:lstStyle/>
          <a:p>
            <a:r>
              <a:rPr lang="en-US" dirty="0">
                <a:solidFill>
                  <a:srgbClr val="0070C0"/>
                </a:solidFill>
              </a:rPr>
              <a:t>Leading at the </a:t>
            </a:r>
            <a:r>
              <a:rPr lang="en-US" i="1" dirty="0">
                <a:solidFill>
                  <a:srgbClr val="0070C0"/>
                </a:solidFill>
              </a:rPr>
              <a:t>Speed</a:t>
            </a:r>
            <a:r>
              <a:rPr lang="en-US" dirty="0">
                <a:solidFill>
                  <a:srgbClr val="0070C0"/>
                </a:solidFill>
              </a:rPr>
              <a:t> of Trust</a:t>
            </a:r>
          </a:p>
        </p:txBody>
      </p:sp>
    </p:spTree>
    <p:extLst>
      <p:ext uri="{BB962C8B-B14F-4D97-AF65-F5344CB8AC3E}">
        <p14:creationId xmlns:p14="http://schemas.microsoft.com/office/powerpoint/2010/main" val="8731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35EB-C0D7-9D23-51A3-26800C1A8570}"/>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01FBD373-7AA2-22B6-496D-888FB494404C}"/>
              </a:ext>
            </a:extLst>
          </p:cNvPr>
          <p:cNvPicPr>
            <a:picLocks noChangeAspect="1"/>
          </p:cNvPicPr>
          <p:nvPr/>
        </p:nvPicPr>
        <p:blipFill>
          <a:blip r:embed="rId3"/>
          <a:srcRect/>
          <a:stretch/>
        </p:blipFill>
        <p:spPr>
          <a:xfrm>
            <a:off x="6351" y="0"/>
            <a:ext cx="12179300" cy="6858000"/>
          </a:xfrm>
          <a:prstGeom prst="rect">
            <a:avLst/>
          </a:prstGeom>
        </p:spPr>
      </p:pic>
    </p:spTree>
    <p:extLst>
      <p:ext uri="{BB962C8B-B14F-4D97-AF65-F5344CB8AC3E}">
        <p14:creationId xmlns:p14="http://schemas.microsoft.com/office/powerpoint/2010/main" val="267420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p:txBody>
          <a:bodyPr/>
          <a:lstStyle/>
          <a:p>
            <a:r>
              <a:rPr lang="en-US" dirty="0"/>
              <a:t>Be a High Trust Leader</a:t>
            </a:r>
          </a:p>
        </p:txBody>
      </p:sp>
      <p:sp>
        <p:nvSpPr>
          <p:cNvPr id="9" name="Text Placeholder 8">
            <a:extLst>
              <a:ext uri="{FF2B5EF4-FFF2-40B4-BE49-F238E27FC236}">
                <a16:creationId xmlns:a16="http://schemas.microsoft.com/office/drawing/2014/main" id="{803817E3-88F0-23F7-A421-2F7B8BA0036F}"/>
              </a:ext>
            </a:extLst>
          </p:cNvPr>
          <p:cNvSpPr>
            <a:spLocks noGrp="1"/>
          </p:cNvSpPr>
          <p:nvPr>
            <p:ph type="body" sz="quarter" idx="12"/>
          </p:nvPr>
        </p:nvSpPr>
        <p:spPr/>
        <p:txBody>
          <a:bodyPr/>
          <a:lstStyle/>
          <a:p>
            <a:r>
              <a:rPr lang="en-US" dirty="0"/>
              <a:t>Weeks 3 &amp; 4 of OnDemand Course</a:t>
            </a:r>
            <a:br>
              <a:rPr lang="en-US" dirty="0"/>
            </a:br>
            <a:endParaRPr lang="en-US" dirty="0"/>
          </a:p>
        </p:txBody>
      </p:sp>
      <p:sp>
        <p:nvSpPr>
          <p:cNvPr id="7" name="Text Placeholder 6">
            <a:extLst>
              <a:ext uri="{FF2B5EF4-FFF2-40B4-BE49-F238E27FC236}">
                <a16:creationId xmlns:a16="http://schemas.microsoft.com/office/drawing/2014/main" id="{DEF5CDDF-33C2-CBA5-ADF2-3E35A071EDBA}"/>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Effective Mindset: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see potential when I look for it.</a:t>
            </a:r>
          </a:p>
        </p:txBody>
      </p:sp>
      <p:sp>
        <p:nvSpPr>
          <p:cNvPr id="12" name="TextBox 11">
            <a:extLst>
              <a:ext uri="{FF2B5EF4-FFF2-40B4-BE49-F238E27FC236}">
                <a16:creationId xmlns:a16="http://schemas.microsoft.com/office/drawing/2014/main" id="{6AA741A3-EDCE-B5CE-6C11-A6D2A566FAAA}"/>
              </a:ext>
            </a:extLst>
          </p:cNvPr>
          <p:cNvSpPr txBox="1"/>
          <p:nvPr/>
        </p:nvSpPr>
        <p:spPr>
          <a:xfrm>
            <a:off x="4624038" y="1492903"/>
            <a:ext cx="3231385"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74B20064-F7B0-D789-044A-05F8CF44AAEC}"/>
              </a:ext>
            </a:extLst>
          </p:cNvPr>
          <p:cNvSpPr txBox="1"/>
          <p:nvPr/>
        </p:nvSpPr>
        <p:spPr>
          <a:xfrm>
            <a:off x="6050301" y="4712068"/>
            <a:ext cx="1297803"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FF20E0A-F74A-07BD-8406-F3BE8B1E5914}"/>
              </a:ext>
            </a:extLst>
          </p:cNvPr>
          <p:cNvPicPr>
            <a:picLocks noChangeAspect="1"/>
          </p:cNvPicPr>
          <p:nvPr/>
        </p:nvPicPr>
        <p:blipFill>
          <a:blip r:embed="rId3"/>
          <a:stretch>
            <a:fillRect/>
          </a:stretch>
        </p:blipFill>
        <p:spPr>
          <a:xfrm>
            <a:off x="414670" y="2484879"/>
            <a:ext cx="5714741" cy="3299233"/>
          </a:xfrm>
          <a:prstGeom prst="rect">
            <a:avLst/>
          </a:prstGeom>
        </p:spPr>
      </p:pic>
      <p:sp>
        <p:nvSpPr>
          <p:cNvPr id="2" name="TextBox 1">
            <a:extLst>
              <a:ext uri="{FF2B5EF4-FFF2-40B4-BE49-F238E27FC236}">
                <a16:creationId xmlns:a16="http://schemas.microsoft.com/office/drawing/2014/main" id="{D7AEA222-6BB9-05C3-99B8-57B981C78FB3}"/>
              </a:ext>
            </a:extLst>
          </p:cNvPr>
          <p:cNvSpPr txBox="1"/>
          <p:nvPr/>
        </p:nvSpPr>
        <p:spPr>
          <a:xfrm>
            <a:off x="6709143" y="2813432"/>
            <a:ext cx="4603897" cy="2062103"/>
          </a:xfrm>
          <a:prstGeom prst="rect">
            <a:avLst/>
          </a:prstGeom>
          <a:noFill/>
        </p:spPr>
        <p:txBody>
          <a:bodyPr wrap="square" rtlCol="0">
            <a:spAutoFit/>
          </a:bodyPr>
          <a:lstStyle/>
          <a:p>
            <a:pPr marL="342900" indent="-342900">
              <a:buFont typeface="+mj-lt"/>
              <a:buAutoNum type="arabicPeriod"/>
            </a:pPr>
            <a:r>
              <a:rPr lang="en-US" sz="3200" dirty="0">
                <a:latin typeface="Arial" panose="020B0604020202020204" pitchFamily="34" charset="0"/>
                <a:cs typeface="Arial" panose="020B0604020202020204" pitchFamily="34" charset="0"/>
              </a:rPr>
              <a:t>Do I trust myself?</a:t>
            </a:r>
          </a:p>
          <a:p>
            <a:pPr marL="342900" indent="-342900">
              <a:buFont typeface="+mj-lt"/>
              <a:buAutoNum type="arabicPeriod"/>
            </a:pPr>
            <a:endParaRPr lang="en-US" sz="3200" dirty="0">
              <a:latin typeface="Arial" panose="020B0604020202020204" pitchFamily="34" charset="0"/>
              <a:cs typeface="Arial" panose="020B0604020202020204" pitchFamily="34" charset="0"/>
            </a:endParaRPr>
          </a:p>
          <a:p>
            <a:pPr marL="342900" indent="-342900">
              <a:buFont typeface="+mj-lt"/>
              <a:buAutoNum type="arabicPeriod"/>
            </a:pPr>
            <a:r>
              <a:rPr lang="en-US" sz="3200" dirty="0">
                <a:latin typeface="Arial" panose="020B0604020202020204" pitchFamily="34" charset="0"/>
                <a:cs typeface="Arial" panose="020B0604020202020204" pitchFamily="34" charset="0"/>
              </a:rPr>
              <a:t>Do I give others a leader they can trust?  </a:t>
            </a:r>
          </a:p>
        </p:txBody>
      </p:sp>
    </p:spTree>
    <p:extLst>
      <p:ext uri="{BB962C8B-B14F-4D97-AF65-F5344CB8AC3E}">
        <p14:creationId xmlns:p14="http://schemas.microsoft.com/office/powerpoint/2010/main" val="29693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ECEE0095-6236-03AD-58C6-EF32B8C7CD59}"/>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2 – Groups of 3</a:t>
            </a:r>
          </a:p>
          <a:p>
            <a:r>
              <a:rPr lang="en-US" dirty="0">
                <a:solidFill>
                  <a:schemeClr val="accent1">
                    <a:lumMod val="75000"/>
                  </a:schemeClr>
                </a:solidFill>
              </a:rPr>
              <a:t>Discussion Questions (10 Minutes)</a:t>
            </a:r>
          </a:p>
          <a:p>
            <a:pPr lvl="2"/>
            <a:r>
              <a:rPr lang="en-US" dirty="0"/>
              <a:t>Which if the 13 behaviors might you need to work on and why? </a:t>
            </a:r>
          </a:p>
          <a:p>
            <a:pPr lvl="2"/>
            <a:r>
              <a:rPr lang="en-US" dirty="0"/>
              <a:t>Based on your SOT Leader Assessment results, were there any surprises?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17</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13 Behaviors at a Glance</a:t>
            </a:r>
          </a:p>
        </p:txBody>
      </p:sp>
      <p:sp>
        <p:nvSpPr>
          <p:cNvPr id="15" name="Text Placeholder 14">
            <a:extLst>
              <a:ext uri="{FF2B5EF4-FFF2-40B4-BE49-F238E27FC236}">
                <a16:creationId xmlns:a16="http://schemas.microsoft.com/office/drawing/2014/main" id="{16AD0C55-D54F-6FED-2BF3-D0A283C1BD08}"/>
              </a:ext>
            </a:extLst>
          </p:cNvPr>
          <p:cNvSpPr>
            <a:spLocks noGrp="1"/>
          </p:cNvSpPr>
          <p:nvPr>
            <p:ph type="body" sz="quarter" idx="13"/>
          </p:nvPr>
        </p:nvSpPr>
        <p:spPr>
          <a:xfrm>
            <a:off x="609600" y="1330389"/>
            <a:ext cx="10155238" cy="412750"/>
          </a:xfrm>
        </p:spPr>
        <p:txBody>
          <a:bodyPr/>
          <a:lstStyle/>
          <a:p>
            <a:r>
              <a:rPr lang="en-US" sz="2000" dirty="0"/>
              <a:t>Pick one to focus on and discuss </a:t>
            </a:r>
          </a:p>
        </p:txBody>
      </p:sp>
      <p:pic>
        <p:nvPicPr>
          <p:cNvPr id="11" name="Picture 10" descr="A picture containing clipart&#10;&#10;Description automatically generated">
            <a:extLst>
              <a:ext uri="{FF2B5EF4-FFF2-40B4-BE49-F238E27FC236}">
                <a16:creationId xmlns:a16="http://schemas.microsoft.com/office/drawing/2014/main" id="{40F051C8-9160-3B70-8C46-DFAA04341620}"/>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pic>
        <p:nvPicPr>
          <p:cNvPr id="5" name="Picture 4">
            <a:extLst>
              <a:ext uri="{FF2B5EF4-FFF2-40B4-BE49-F238E27FC236}">
                <a16:creationId xmlns:a16="http://schemas.microsoft.com/office/drawing/2014/main" id="{46A996CB-C069-3389-A294-41CD484DCADB}"/>
              </a:ext>
            </a:extLst>
          </p:cNvPr>
          <p:cNvPicPr>
            <a:picLocks noChangeAspect="1"/>
          </p:cNvPicPr>
          <p:nvPr/>
        </p:nvPicPr>
        <p:blipFill>
          <a:blip r:embed="rId4"/>
          <a:stretch>
            <a:fillRect/>
          </a:stretch>
        </p:blipFill>
        <p:spPr>
          <a:xfrm>
            <a:off x="414670" y="2484879"/>
            <a:ext cx="5714741" cy="3299233"/>
          </a:xfrm>
          <a:prstGeom prst="rect">
            <a:avLst/>
          </a:prstGeom>
        </p:spPr>
      </p:pic>
    </p:spTree>
    <p:extLst>
      <p:ext uri="{BB962C8B-B14F-4D97-AF65-F5344CB8AC3E}">
        <p14:creationId xmlns:p14="http://schemas.microsoft.com/office/powerpoint/2010/main" val="355160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Describe the counterfeit behavior(s) you noticed in yourself or others.</a:t>
            </a:r>
          </a:p>
          <a:p>
            <a:pPr lvl="2"/>
            <a:r>
              <a:rPr lang="en-US" dirty="0"/>
              <a:t>What high-trust behavior did you replace with the counterfeit behavior and what was the impact?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18</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830997"/>
          </a:xfrm>
        </p:spPr>
        <p:txBody>
          <a:bodyPr/>
          <a:lstStyle/>
          <a:p>
            <a:r>
              <a:rPr lang="en-US" dirty="0"/>
              <a:t>Counterfeit Behaviors </a:t>
            </a:r>
            <a:br>
              <a:rPr lang="en-US" dirty="0"/>
            </a:br>
            <a:r>
              <a:rPr lang="en-US" sz="2400" dirty="0"/>
              <a:t>Application Challenge </a:t>
            </a:r>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7" name="Text Placeholder 6">
            <a:extLst>
              <a:ext uri="{FF2B5EF4-FFF2-40B4-BE49-F238E27FC236}">
                <a16:creationId xmlns:a16="http://schemas.microsoft.com/office/drawing/2014/main" id="{39CA7143-0E3F-D245-8E1E-4A995818623E}"/>
              </a:ext>
            </a:extLst>
          </p:cNvPr>
          <p:cNvSpPr>
            <a:spLocks noGrp="1"/>
          </p:cNvSpPr>
          <p:nvPr>
            <p:ph type="body" sz="quarter" idx="12"/>
          </p:nvPr>
        </p:nvSpPr>
        <p:spPr>
          <a:xfrm>
            <a:off x="514704" y="2094609"/>
            <a:ext cx="5474968" cy="552892"/>
          </a:xfrm>
        </p:spPr>
        <p:txBody>
          <a:bodyPr>
            <a:normAutofit/>
          </a:bodyPr>
          <a:lstStyle/>
          <a:p>
            <a:r>
              <a:rPr lang="en-US" sz="1800" dirty="0">
                <a:solidFill>
                  <a:schemeClr val="accent1">
                    <a:lumMod val="75000"/>
                  </a:schemeClr>
                </a:solidFill>
              </a:rPr>
              <a:t>What are counterfeit behaviors? </a:t>
            </a:r>
          </a:p>
          <a:p>
            <a:endParaRPr lang="en-US" sz="1800" dirty="0">
              <a:solidFill>
                <a:schemeClr val="accent1">
                  <a:lumMod val="75000"/>
                </a:schemeClr>
              </a:solidFill>
            </a:endParaRPr>
          </a:p>
        </p:txBody>
      </p:sp>
      <p:sp>
        <p:nvSpPr>
          <p:cNvPr id="9" name="TextBox 8">
            <a:extLst>
              <a:ext uri="{FF2B5EF4-FFF2-40B4-BE49-F238E27FC236}">
                <a16:creationId xmlns:a16="http://schemas.microsoft.com/office/drawing/2014/main" id="{FA55E4C4-6F63-C60A-DBCD-CCF012D2D6CB}"/>
              </a:ext>
            </a:extLst>
          </p:cNvPr>
          <p:cNvSpPr txBox="1"/>
          <p:nvPr/>
        </p:nvSpPr>
        <p:spPr>
          <a:xfrm>
            <a:off x="404037" y="3721396"/>
            <a:ext cx="5199321" cy="646331"/>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the keys to stopping Counterfeit behaviors? </a:t>
            </a:r>
          </a:p>
        </p:txBody>
      </p:sp>
      <p:sp>
        <p:nvSpPr>
          <p:cNvPr id="11" name="TextBox 10">
            <a:extLst>
              <a:ext uri="{FF2B5EF4-FFF2-40B4-BE49-F238E27FC236}">
                <a16:creationId xmlns:a16="http://schemas.microsoft.com/office/drawing/2014/main" id="{C70DB459-373F-16FE-160B-CFAE9A5199B4}"/>
              </a:ext>
            </a:extLst>
          </p:cNvPr>
          <p:cNvSpPr txBox="1"/>
          <p:nvPr/>
        </p:nvSpPr>
        <p:spPr>
          <a:xfrm>
            <a:off x="556437" y="4320365"/>
            <a:ext cx="519932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Acknowledging that we all do them from time to time.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Recognizing the situations in which we tend to Counterfeit.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Choosing High-Trust Behaviors in those situations instead. </a:t>
            </a:r>
          </a:p>
        </p:txBody>
      </p:sp>
      <p:sp>
        <p:nvSpPr>
          <p:cNvPr id="15" name="TextBox 14">
            <a:extLst>
              <a:ext uri="{FF2B5EF4-FFF2-40B4-BE49-F238E27FC236}">
                <a16:creationId xmlns:a16="http://schemas.microsoft.com/office/drawing/2014/main" id="{5AB81F85-1E91-D427-C247-712E42E17AE2}"/>
              </a:ext>
            </a:extLst>
          </p:cNvPr>
          <p:cNvSpPr txBox="1"/>
          <p:nvPr/>
        </p:nvSpPr>
        <p:spPr>
          <a:xfrm>
            <a:off x="492639" y="2493432"/>
            <a:ext cx="4834270"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Behaviors that look like High-Trust Behaviors on the surface. But when we look closely, we see that they’re not quite authentic. </a:t>
            </a:r>
          </a:p>
        </p:txBody>
      </p:sp>
    </p:spTree>
    <p:extLst>
      <p:ext uri="{BB962C8B-B14F-4D97-AF65-F5344CB8AC3E}">
        <p14:creationId xmlns:p14="http://schemas.microsoft.com/office/powerpoint/2010/main" val="18231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company&#10;&#10;Description automatically generated">
            <a:extLst>
              <a:ext uri="{FF2B5EF4-FFF2-40B4-BE49-F238E27FC236}">
                <a16:creationId xmlns:a16="http://schemas.microsoft.com/office/drawing/2014/main" id="{00A5DD0A-C677-2DAF-282B-7513C43805B7}"/>
              </a:ext>
            </a:extLst>
          </p:cNvPr>
          <p:cNvPicPr>
            <a:picLocks noGrp="1" noChangeAspect="1"/>
          </p:cNvPicPr>
          <p:nvPr>
            <p:ph idx="1"/>
          </p:nvPr>
        </p:nvPicPr>
        <p:blipFill rotWithShape="1">
          <a:blip r:embed="rId3"/>
          <a:srcRect t="11945"/>
          <a:stretch/>
        </p:blipFill>
        <p:spPr>
          <a:xfrm>
            <a:off x="609600" y="2075380"/>
            <a:ext cx="9988392" cy="4126983"/>
          </a:xfrm>
        </p:spPr>
      </p:pic>
      <p:sp>
        <p:nvSpPr>
          <p:cNvPr id="3" name="Slide Number Placeholder 2">
            <a:extLst>
              <a:ext uri="{FF2B5EF4-FFF2-40B4-BE49-F238E27FC236}">
                <a16:creationId xmlns:a16="http://schemas.microsoft.com/office/drawing/2014/main" id="{9F71C53D-1D37-F7CB-120A-B6A2F552C5B6}"/>
              </a:ext>
            </a:extLst>
          </p:cNvPr>
          <p:cNvSpPr>
            <a:spLocks noGrp="1"/>
          </p:cNvSpPr>
          <p:nvPr>
            <p:ph type="sldNum" sz="quarter" idx="11"/>
          </p:nvPr>
        </p:nvSpPr>
        <p:spPr/>
        <p:txBody>
          <a:bodyPr/>
          <a:lstStyle/>
          <a:p>
            <a:fld id="{51C557F5-C807-6C4C-A9D5-F8000D407BA5}" type="slidenum">
              <a:rPr lang="en-US" smtClean="0"/>
              <a:pPr/>
              <a:t>19</a:t>
            </a:fld>
            <a:endParaRPr lang="en-US" dirty="0"/>
          </a:p>
        </p:txBody>
      </p:sp>
      <p:sp>
        <p:nvSpPr>
          <p:cNvPr id="4" name="Title 3">
            <a:extLst>
              <a:ext uri="{FF2B5EF4-FFF2-40B4-BE49-F238E27FC236}">
                <a16:creationId xmlns:a16="http://schemas.microsoft.com/office/drawing/2014/main" id="{E2FA183D-3894-4A3F-8C90-68C9B61E13DD}"/>
              </a:ext>
            </a:extLst>
          </p:cNvPr>
          <p:cNvSpPr>
            <a:spLocks noGrp="1"/>
          </p:cNvSpPr>
          <p:nvPr>
            <p:ph type="title"/>
          </p:nvPr>
        </p:nvSpPr>
        <p:spPr/>
        <p:txBody>
          <a:bodyPr/>
          <a:lstStyle/>
          <a:p>
            <a:r>
              <a:rPr lang="en-US" dirty="0"/>
              <a:t>Key Takeaways and Actions </a:t>
            </a:r>
          </a:p>
        </p:txBody>
      </p:sp>
    </p:spTree>
    <p:extLst>
      <p:ext uri="{BB962C8B-B14F-4D97-AF65-F5344CB8AC3E}">
        <p14:creationId xmlns:p14="http://schemas.microsoft.com/office/powerpoint/2010/main" val="85470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EC30-0F4D-4CC4-0CDD-77757BBCE604}"/>
              </a:ext>
            </a:extLst>
          </p:cNvPr>
          <p:cNvSpPr>
            <a:spLocks noGrp="1"/>
          </p:cNvSpPr>
          <p:nvPr>
            <p:ph type="title"/>
          </p:nvPr>
        </p:nvSpPr>
        <p:spPr>
          <a:xfrm>
            <a:off x="609601" y="795528"/>
            <a:ext cx="10174514" cy="647700"/>
          </a:xfrm>
        </p:spPr>
        <p:txBody>
          <a:bodyPr/>
          <a:lstStyle/>
          <a:p>
            <a:r>
              <a:rPr lang="en-US"/>
              <a:t>Discussion Session Components </a:t>
            </a:r>
            <a:endParaRPr lang="en-US" dirty="0"/>
          </a:p>
        </p:txBody>
      </p:sp>
      <p:sp>
        <p:nvSpPr>
          <p:cNvPr id="3" name="Slide Number Placeholder 2">
            <a:extLst>
              <a:ext uri="{FF2B5EF4-FFF2-40B4-BE49-F238E27FC236}">
                <a16:creationId xmlns:a16="http://schemas.microsoft.com/office/drawing/2014/main" id="{DE41F2CA-6619-3FCB-3746-AADE40C88337}"/>
              </a:ext>
            </a:extLst>
          </p:cNvPr>
          <p:cNvSpPr>
            <a:spLocks noGrp="1"/>
          </p:cNvSpPr>
          <p:nvPr>
            <p:ph type="sldNum" sz="quarter" idx="11"/>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4BF6F423-E054-4278-CFB7-AE4CB07C0DDB}"/>
              </a:ext>
            </a:extLst>
          </p:cNvPr>
          <p:cNvSpPr>
            <a:spLocks noGrp="1"/>
          </p:cNvSpPr>
          <p:nvPr>
            <p:ph sz="quarter" idx="12"/>
          </p:nvPr>
        </p:nvSpPr>
        <p:spPr>
          <a:xfrm>
            <a:off x="615950" y="1924064"/>
            <a:ext cx="10966450" cy="4572000"/>
          </a:xfrm>
        </p:spPr>
        <p:txBody>
          <a:bodyPr>
            <a:normAutofit/>
          </a:bodyPr>
          <a:lstStyle/>
          <a:p>
            <a:pPr>
              <a:lnSpc>
                <a:spcPct val="100000"/>
              </a:lnSpc>
              <a:spcBef>
                <a:spcPts val="0"/>
              </a:spcBef>
              <a:spcAft>
                <a:spcPts val="300"/>
              </a:spcAft>
            </a:pPr>
            <a:r>
              <a:rPr lang="en-US" sz="1600" dirty="0"/>
              <a:t>Kick-Off</a:t>
            </a:r>
          </a:p>
          <a:p>
            <a:pPr>
              <a:lnSpc>
                <a:spcPct val="100000"/>
              </a:lnSpc>
              <a:spcBef>
                <a:spcPts val="0"/>
              </a:spcBef>
              <a:spcAft>
                <a:spcPts val="300"/>
              </a:spcAft>
            </a:pPr>
            <a:r>
              <a:rPr lang="en-US" sz="1600" dirty="0"/>
              <a:t>Session 1 – </a:t>
            </a:r>
            <a:r>
              <a:rPr lang="en-US" sz="1600" dirty="0">
                <a:highlight>
                  <a:srgbClr val="FFFF00"/>
                </a:highlight>
              </a:rPr>
              <a:t>(date)</a:t>
            </a:r>
          </a:p>
          <a:p>
            <a:pPr lvl="1"/>
            <a:r>
              <a:rPr lang="en-US" sz="1600" dirty="0"/>
              <a:t>The Case for Trust</a:t>
            </a:r>
          </a:p>
          <a:p>
            <a:r>
              <a:rPr lang="en-US" sz="1600" dirty="0"/>
              <a:t>Session 2 – </a:t>
            </a:r>
            <a:r>
              <a:rPr lang="en-US" sz="1600" dirty="0">
                <a:highlight>
                  <a:srgbClr val="FFFF00"/>
                </a:highlight>
              </a:rPr>
              <a:t>(date)</a:t>
            </a:r>
          </a:p>
          <a:p>
            <a:pPr lvl="1"/>
            <a:r>
              <a:rPr lang="en-US" sz="1600" dirty="0"/>
              <a:t>Be a High-Trust Leader</a:t>
            </a:r>
          </a:p>
          <a:p>
            <a:r>
              <a:rPr lang="en-US" sz="1600" dirty="0"/>
              <a:t>Session 3 – </a:t>
            </a:r>
            <a:r>
              <a:rPr lang="en-US" sz="1600" dirty="0">
                <a:highlight>
                  <a:srgbClr val="FFFF00"/>
                </a:highlight>
              </a:rPr>
              <a:t>(date)</a:t>
            </a:r>
          </a:p>
          <a:p>
            <a:pPr lvl="1"/>
            <a:r>
              <a:rPr lang="en-US" sz="1600" dirty="0"/>
              <a:t>Extend, Restore, and Develop Trust</a:t>
            </a:r>
          </a:p>
        </p:txBody>
      </p:sp>
    </p:spTree>
    <p:extLst>
      <p:ext uri="{BB962C8B-B14F-4D97-AF65-F5344CB8AC3E}">
        <p14:creationId xmlns:p14="http://schemas.microsoft.com/office/powerpoint/2010/main" val="268076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255F2-3CCB-154B-3E4F-93306DCF4398}"/>
            </a:ext>
          </a:extLst>
        </p:cNvPr>
        <p:cNvGrpSpPr/>
        <p:nvPr/>
      </p:nvGrpSpPr>
      <p:grpSpPr>
        <a:xfrm>
          <a:off x="0" y="0"/>
          <a:ext cx="0" cy="0"/>
          <a:chOff x="0" y="0"/>
          <a:chExt cx="0" cy="0"/>
        </a:xfrm>
      </p:grpSpPr>
      <p:pic>
        <p:nvPicPr>
          <p:cNvPr id="6" name="Picture 5" descr="A yellow lines on a white background&#10;&#10;Description automatically generated">
            <a:extLst>
              <a:ext uri="{FF2B5EF4-FFF2-40B4-BE49-F238E27FC236}">
                <a16:creationId xmlns:a16="http://schemas.microsoft.com/office/drawing/2014/main" id="{A18F6843-D642-B2C2-0AD1-9F652AEF2C94}"/>
              </a:ext>
            </a:extLst>
          </p:cNvPr>
          <p:cNvPicPr>
            <a:picLocks noChangeAspect="1"/>
          </p:cNvPicPr>
          <p:nvPr/>
        </p:nvPicPr>
        <p:blipFill>
          <a:blip r:embed="rId3"/>
          <a:stretch>
            <a:fillRect/>
          </a:stretch>
        </p:blipFill>
        <p:spPr>
          <a:xfrm>
            <a:off x="0" y="0"/>
            <a:ext cx="12179302" cy="6858000"/>
          </a:xfrm>
          <a:prstGeom prst="rect">
            <a:avLst/>
          </a:prstGeom>
        </p:spPr>
      </p:pic>
      <p:sp>
        <p:nvSpPr>
          <p:cNvPr id="8" name="TextBox 7">
            <a:extLst>
              <a:ext uri="{FF2B5EF4-FFF2-40B4-BE49-F238E27FC236}">
                <a16:creationId xmlns:a16="http://schemas.microsoft.com/office/drawing/2014/main" id="{C927E2A0-46E0-F11F-B4BE-FA50C012CF8E}"/>
              </a:ext>
            </a:extLst>
          </p:cNvPr>
          <p:cNvSpPr txBox="1"/>
          <p:nvPr/>
        </p:nvSpPr>
        <p:spPr>
          <a:xfrm>
            <a:off x="1429155" y="2593963"/>
            <a:ext cx="4427786"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55 Roman" panose="020B0604020202020204" pitchFamily="34" charset="77"/>
                <a:ea typeface="+mn-ea"/>
                <a:cs typeface="+mn-cs"/>
              </a:rPr>
              <a:t>Module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t>Extend, Restore, and</a:t>
            </a:r>
            <a:b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br>
            <a: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t>Develop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endParaRPr>
          </a:p>
        </p:txBody>
      </p:sp>
      <p:sp>
        <p:nvSpPr>
          <p:cNvPr id="11" name="Text Placeholder 10">
            <a:extLst>
              <a:ext uri="{FF2B5EF4-FFF2-40B4-BE49-F238E27FC236}">
                <a16:creationId xmlns:a16="http://schemas.microsoft.com/office/drawing/2014/main" id="{625C9807-A68D-9A02-A8CA-4EA013C8CF22}"/>
              </a:ext>
            </a:extLst>
          </p:cNvPr>
          <p:cNvSpPr>
            <a:spLocks noGrp="1"/>
          </p:cNvSpPr>
          <p:nvPr>
            <p:ph type="body" sz="quarter" idx="13"/>
          </p:nvPr>
        </p:nvSpPr>
        <p:spPr>
          <a:xfrm>
            <a:off x="1575577" y="2254160"/>
            <a:ext cx="4937312" cy="358091"/>
          </a:xfrm>
        </p:spPr>
        <p:txBody>
          <a:bodyPr/>
          <a:lstStyle/>
          <a:p>
            <a:r>
              <a:rPr lang="en-US" dirty="0">
                <a:solidFill>
                  <a:srgbClr val="0070C0"/>
                </a:solidFill>
              </a:rPr>
              <a:t>Leading at the </a:t>
            </a:r>
            <a:r>
              <a:rPr lang="en-US" i="1" dirty="0">
                <a:solidFill>
                  <a:srgbClr val="0070C0"/>
                </a:solidFill>
              </a:rPr>
              <a:t>Speed</a:t>
            </a:r>
            <a:r>
              <a:rPr lang="en-US" dirty="0">
                <a:solidFill>
                  <a:srgbClr val="0070C0"/>
                </a:solidFill>
              </a:rPr>
              <a:t> of Trust</a:t>
            </a:r>
          </a:p>
        </p:txBody>
      </p:sp>
    </p:spTree>
    <p:extLst>
      <p:ext uri="{BB962C8B-B14F-4D97-AF65-F5344CB8AC3E}">
        <p14:creationId xmlns:p14="http://schemas.microsoft.com/office/powerpoint/2010/main" val="377889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21</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Extend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609600" y="1330389"/>
            <a:ext cx="10155238" cy="412750"/>
          </a:xfrm>
        </p:spPr>
        <p:txBody>
          <a:bodyPr/>
          <a:lstStyle/>
          <a:p>
            <a:r>
              <a:rPr lang="en-US" dirty="0"/>
              <a:t>Weeks 5 &amp; 6 of OnDemand Course</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352570B9-F567-9EC5-DDEA-253BA160E7A2}"/>
              </a:ext>
            </a:extLst>
          </p:cNvPr>
          <p:cNvSpPr txBox="1"/>
          <p:nvPr/>
        </p:nvSpPr>
        <p:spPr>
          <a:xfrm>
            <a:off x="609600" y="2020186"/>
            <a:ext cx="3685953"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is Smart Trust? </a:t>
            </a:r>
          </a:p>
        </p:txBody>
      </p:sp>
      <p:pic>
        <p:nvPicPr>
          <p:cNvPr id="18" name="Picture 17" descr="A graph with text on it&#10;&#10;Description automatically generated">
            <a:extLst>
              <a:ext uri="{FF2B5EF4-FFF2-40B4-BE49-F238E27FC236}">
                <a16:creationId xmlns:a16="http://schemas.microsoft.com/office/drawing/2014/main" id="{331743FC-8FBC-4A94-6A05-8508220CFFB3}"/>
              </a:ext>
            </a:extLst>
          </p:cNvPr>
          <p:cNvPicPr>
            <a:picLocks noChangeAspect="1"/>
          </p:cNvPicPr>
          <p:nvPr/>
        </p:nvPicPr>
        <p:blipFill>
          <a:blip r:embed="rId3"/>
          <a:stretch>
            <a:fillRect/>
          </a:stretch>
        </p:blipFill>
        <p:spPr>
          <a:xfrm>
            <a:off x="5982569" y="1690033"/>
            <a:ext cx="4320383" cy="4239628"/>
          </a:xfrm>
          <a:prstGeom prst="rect">
            <a:avLst/>
          </a:prstGeom>
        </p:spPr>
      </p:pic>
      <p:sp>
        <p:nvSpPr>
          <p:cNvPr id="19" name="TextBox 18">
            <a:extLst>
              <a:ext uri="{FF2B5EF4-FFF2-40B4-BE49-F238E27FC236}">
                <a16:creationId xmlns:a16="http://schemas.microsoft.com/office/drawing/2014/main" id="{5A8373CE-1399-0BC5-70EE-D00A64559FE8}"/>
              </a:ext>
            </a:extLst>
          </p:cNvPr>
          <p:cNvSpPr txBox="1"/>
          <p:nvPr/>
        </p:nvSpPr>
        <p:spPr>
          <a:xfrm>
            <a:off x="645040" y="3150789"/>
            <a:ext cx="3685953"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1. Propensity to Trust </a:t>
            </a:r>
          </a:p>
        </p:txBody>
      </p:sp>
      <p:sp>
        <p:nvSpPr>
          <p:cNvPr id="20" name="TextBox 19">
            <a:extLst>
              <a:ext uri="{FF2B5EF4-FFF2-40B4-BE49-F238E27FC236}">
                <a16:creationId xmlns:a16="http://schemas.microsoft.com/office/drawing/2014/main" id="{C01AEA31-A1E1-14D7-BEDB-D878CE115773}"/>
              </a:ext>
            </a:extLst>
          </p:cNvPr>
          <p:cNvSpPr txBox="1"/>
          <p:nvPr/>
        </p:nvSpPr>
        <p:spPr>
          <a:xfrm>
            <a:off x="680480" y="4600369"/>
            <a:ext cx="3685953"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2. Analysis </a:t>
            </a:r>
          </a:p>
        </p:txBody>
      </p:sp>
      <p:sp>
        <p:nvSpPr>
          <p:cNvPr id="21" name="TextBox 20">
            <a:extLst>
              <a:ext uri="{FF2B5EF4-FFF2-40B4-BE49-F238E27FC236}">
                <a16:creationId xmlns:a16="http://schemas.microsoft.com/office/drawing/2014/main" id="{4FC83274-F040-3A64-6BD6-48706DFCD5EF}"/>
              </a:ext>
            </a:extLst>
          </p:cNvPr>
          <p:cNvSpPr txBox="1"/>
          <p:nvPr/>
        </p:nvSpPr>
        <p:spPr>
          <a:xfrm>
            <a:off x="680480" y="2449016"/>
            <a:ext cx="368595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Extending Trust wisely, which depends on: </a:t>
            </a:r>
          </a:p>
        </p:txBody>
      </p:sp>
      <p:sp>
        <p:nvSpPr>
          <p:cNvPr id="22" name="TextBox 21">
            <a:extLst>
              <a:ext uri="{FF2B5EF4-FFF2-40B4-BE49-F238E27FC236}">
                <a16:creationId xmlns:a16="http://schemas.microsoft.com/office/drawing/2014/main" id="{DC2F3112-8C47-6746-FF92-BB74CFE08399}"/>
              </a:ext>
            </a:extLst>
          </p:cNvPr>
          <p:cNvSpPr txBox="1"/>
          <p:nvPr/>
        </p:nvSpPr>
        <p:spPr>
          <a:xfrm>
            <a:off x="988823" y="3598716"/>
            <a:ext cx="3685954" cy="1107996"/>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Our past experiences</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Our upbringing</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Our temperament or personality</a:t>
            </a:r>
          </a:p>
          <a:p>
            <a:endParaRPr lang="en-US" dirty="0"/>
          </a:p>
        </p:txBody>
      </p:sp>
      <p:sp>
        <p:nvSpPr>
          <p:cNvPr id="23" name="TextBox 22">
            <a:extLst>
              <a:ext uri="{FF2B5EF4-FFF2-40B4-BE49-F238E27FC236}">
                <a16:creationId xmlns:a16="http://schemas.microsoft.com/office/drawing/2014/main" id="{43EF4411-4834-CC75-3E5B-97EBE98D38B8}"/>
              </a:ext>
            </a:extLst>
          </p:cNvPr>
          <p:cNvSpPr txBox="1"/>
          <p:nvPr/>
        </p:nvSpPr>
        <p:spPr>
          <a:xfrm>
            <a:off x="971100" y="5027020"/>
            <a:ext cx="3685954" cy="1107996"/>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Opportunity</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Risk</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Credibility</a:t>
            </a:r>
          </a:p>
          <a:p>
            <a:endParaRPr lang="en-US" dirty="0"/>
          </a:p>
        </p:txBody>
      </p:sp>
    </p:spTree>
    <p:extLst>
      <p:ext uri="{BB962C8B-B14F-4D97-AF65-F5344CB8AC3E}">
        <p14:creationId xmlns:p14="http://schemas.microsoft.com/office/powerpoint/2010/main" val="42854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Have you identified a person that you want to Extend Smart Trust with?  </a:t>
            </a:r>
          </a:p>
          <a:p>
            <a:pPr lvl="2"/>
            <a:r>
              <a:rPr lang="en-US" dirty="0"/>
              <a:t>What steps are you going to take to Extend Trust with this individual? </a:t>
            </a:r>
          </a:p>
          <a:p>
            <a:pPr lvl="2"/>
            <a:endParaRPr lang="en-US" dirty="0"/>
          </a:p>
          <a:p>
            <a:pPr marL="11113" lvl="2" indent="0">
              <a:buNone/>
            </a:pPr>
            <a:r>
              <a:rPr lang="en-US" dirty="0"/>
              <a:t>     Individual names can remain anonymous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22</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9"/>
            <a:ext cx="10972800" cy="830997"/>
          </a:xfrm>
        </p:spPr>
        <p:txBody>
          <a:bodyPr/>
          <a:lstStyle/>
          <a:p>
            <a:r>
              <a:rPr lang="en-US" dirty="0"/>
              <a:t>Extend Trust Talk </a:t>
            </a:r>
            <a:br>
              <a:rPr lang="en-US" dirty="0"/>
            </a:br>
            <a:endParaRPr lang="en-US" sz="2400" dirty="0"/>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pic>
        <p:nvPicPr>
          <p:cNvPr id="10" name="Picture 9" descr="A screenshot of a book&#10;&#10;Description automatically generated">
            <a:extLst>
              <a:ext uri="{FF2B5EF4-FFF2-40B4-BE49-F238E27FC236}">
                <a16:creationId xmlns:a16="http://schemas.microsoft.com/office/drawing/2014/main" id="{BC6EDC26-BB57-635A-0246-42C4E1ECD19D}"/>
              </a:ext>
            </a:extLst>
          </p:cNvPr>
          <p:cNvPicPr>
            <a:picLocks noChangeAspect="1"/>
          </p:cNvPicPr>
          <p:nvPr/>
        </p:nvPicPr>
        <p:blipFill>
          <a:blip r:embed="rId4"/>
          <a:stretch>
            <a:fillRect/>
          </a:stretch>
        </p:blipFill>
        <p:spPr>
          <a:xfrm>
            <a:off x="330365" y="1944183"/>
            <a:ext cx="5675779" cy="4107763"/>
          </a:xfrm>
          <a:prstGeom prst="rect">
            <a:avLst/>
          </a:prstGeom>
        </p:spPr>
      </p:pic>
      <p:sp>
        <p:nvSpPr>
          <p:cNvPr id="12" name="Star: 5 Points 11">
            <a:extLst>
              <a:ext uri="{FF2B5EF4-FFF2-40B4-BE49-F238E27FC236}">
                <a16:creationId xmlns:a16="http://schemas.microsoft.com/office/drawing/2014/main" id="{C47D1B24-AA75-FB42-7E70-9BEA01886E62}"/>
              </a:ext>
            </a:extLst>
          </p:cNvPr>
          <p:cNvSpPr/>
          <p:nvPr/>
        </p:nvSpPr>
        <p:spPr>
          <a:xfrm>
            <a:off x="6602819" y="4423144"/>
            <a:ext cx="329609" cy="3296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23</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Restore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609600" y="1330389"/>
            <a:ext cx="10155238" cy="412750"/>
          </a:xfrm>
        </p:spPr>
        <p:txBody>
          <a:bodyPr/>
          <a:lstStyle/>
          <a:p>
            <a:r>
              <a:rPr lang="en-US" dirty="0"/>
              <a:t>Weeks 5 &amp; 6 of OnDemand Course</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descr="Blue text on a white background&#10;&#10;Description automatically generated">
            <a:extLst>
              <a:ext uri="{FF2B5EF4-FFF2-40B4-BE49-F238E27FC236}">
                <a16:creationId xmlns:a16="http://schemas.microsoft.com/office/drawing/2014/main" id="{F10449F8-7955-83FF-E94F-712FB3CF32B8}"/>
              </a:ext>
            </a:extLst>
          </p:cNvPr>
          <p:cNvPicPr>
            <a:picLocks noChangeAspect="1"/>
          </p:cNvPicPr>
          <p:nvPr/>
        </p:nvPicPr>
        <p:blipFill>
          <a:blip r:embed="rId3"/>
          <a:stretch>
            <a:fillRect/>
          </a:stretch>
        </p:blipFill>
        <p:spPr>
          <a:xfrm>
            <a:off x="724122" y="4686911"/>
            <a:ext cx="4201187" cy="1227744"/>
          </a:xfrm>
          <a:prstGeom prst="rect">
            <a:avLst/>
          </a:prstGeom>
        </p:spPr>
      </p:pic>
      <p:sp>
        <p:nvSpPr>
          <p:cNvPr id="6" name="TextBox 5">
            <a:extLst>
              <a:ext uri="{FF2B5EF4-FFF2-40B4-BE49-F238E27FC236}">
                <a16:creationId xmlns:a16="http://schemas.microsoft.com/office/drawing/2014/main" id="{7CB8A6A1-A078-86BE-6C8E-9C24CC9068F2}"/>
              </a:ext>
            </a:extLst>
          </p:cNvPr>
          <p:cNvSpPr txBox="1"/>
          <p:nvPr/>
        </p:nvSpPr>
        <p:spPr>
          <a:xfrm>
            <a:off x="513905" y="2580017"/>
            <a:ext cx="4621622"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some ways you can lose trust? </a:t>
            </a:r>
          </a:p>
        </p:txBody>
      </p:sp>
      <p:sp>
        <p:nvSpPr>
          <p:cNvPr id="7" name="TextBox 6">
            <a:extLst>
              <a:ext uri="{FF2B5EF4-FFF2-40B4-BE49-F238E27FC236}">
                <a16:creationId xmlns:a16="http://schemas.microsoft.com/office/drawing/2014/main" id="{D7BFFB40-4D9E-BEA4-B295-AB4D1B08389B}"/>
              </a:ext>
            </a:extLst>
          </p:cNvPr>
          <p:cNvSpPr txBox="1"/>
          <p:nvPr/>
        </p:nvSpPr>
        <p:spPr>
          <a:xfrm>
            <a:off x="517446" y="3909607"/>
            <a:ext cx="5245402"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some ways you can Restore Trust? </a:t>
            </a:r>
          </a:p>
        </p:txBody>
      </p:sp>
      <p:pic>
        <p:nvPicPr>
          <p:cNvPr id="9" name="Picture 8">
            <a:extLst>
              <a:ext uri="{FF2B5EF4-FFF2-40B4-BE49-F238E27FC236}">
                <a16:creationId xmlns:a16="http://schemas.microsoft.com/office/drawing/2014/main" id="{6B2B1147-C1A3-A4D1-D5C8-EF4BF88FC8AD}"/>
              </a:ext>
            </a:extLst>
          </p:cNvPr>
          <p:cNvPicPr>
            <a:picLocks noChangeAspect="1"/>
          </p:cNvPicPr>
          <p:nvPr/>
        </p:nvPicPr>
        <p:blipFill>
          <a:blip r:embed="rId4"/>
          <a:stretch>
            <a:fillRect/>
          </a:stretch>
        </p:blipFill>
        <p:spPr>
          <a:xfrm>
            <a:off x="5959813" y="2444656"/>
            <a:ext cx="5714741" cy="3299233"/>
          </a:xfrm>
          <a:prstGeom prst="rect">
            <a:avLst/>
          </a:prstGeom>
        </p:spPr>
      </p:pic>
    </p:spTree>
    <p:extLst>
      <p:ext uri="{BB962C8B-B14F-4D97-AF65-F5344CB8AC3E}">
        <p14:creationId xmlns:p14="http://schemas.microsoft.com/office/powerpoint/2010/main" val="190800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Have you identified a person that you want to Restore Trust with?  </a:t>
            </a:r>
          </a:p>
          <a:p>
            <a:pPr lvl="2"/>
            <a:r>
              <a:rPr lang="en-US" dirty="0"/>
              <a:t>What steps are you going to take to Restore Trust with this individual?  </a:t>
            </a:r>
          </a:p>
          <a:p>
            <a:pPr marL="11113" lvl="2" indent="0">
              <a:buNone/>
            </a:pPr>
            <a:endParaRPr lang="en-US" dirty="0"/>
          </a:p>
          <a:p>
            <a:pPr marL="11113" lvl="2" indent="0">
              <a:buNone/>
            </a:pPr>
            <a:r>
              <a:rPr lang="en-US" dirty="0"/>
              <a:t>     Individual names can remain anonymous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24</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9"/>
            <a:ext cx="10972800" cy="830997"/>
          </a:xfrm>
        </p:spPr>
        <p:txBody>
          <a:bodyPr/>
          <a:lstStyle/>
          <a:p>
            <a:r>
              <a:rPr lang="en-US" dirty="0"/>
              <a:t>Restore Trust </a:t>
            </a:r>
            <a:br>
              <a:rPr lang="en-US" dirty="0"/>
            </a:br>
            <a:endParaRPr lang="en-US" sz="2400" dirty="0"/>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12" name="Star: 5 Points 11">
            <a:extLst>
              <a:ext uri="{FF2B5EF4-FFF2-40B4-BE49-F238E27FC236}">
                <a16:creationId xmlns:a16="http://schemas.microsoft.com/office/drawing/2014/main" id="{C47D1B24-AA75-FB42-7E70-9BEA01886E62}"/>
              </a:ext>
            </a:extLst>
          </p:cNvPr>
          <p:cNvSpPr/>
          <p:nvPr/>
        </p:nvSpPr>
        <p:spPr>
          <a:xfrm>
            <a:off x="6602819" y="4695285"/>
            <a:ext cx="329609" cy="3296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ard&#10;&#10;Description automatically generated">
            <a:extLst>
              <a:ext uri="{FF2B5EF4-FFF2-40B4-BE49-F238E27FC236}">
                <a16:creationId xmlns:a16="http://schemas.microsoft.com/office/drawing/2014/main" id="{4C7D5089-8038-D28A-8DE1-06733747D10E}"/>
              </a:ext>
            </a:extLst>
          </p:cNvPr>
          <p:cNvPicPr>
            <a:picLocks noChangeAspect="1"/>
          </p:cNvPicPr>
          <p:nvPr/>
        </p:nvPicPr>
        <p:blipFill>
          <a:blip r:embed="rId4"/>
          <a:stretch>
            <a:fillRect/>
          </a:stretch>
        </p:blipFill>
        <p:spPr>
          <a:xfrm>
            <a:off x="332702" y="1900329"/>
            <a:ext cx="5763298" cy="4163004"/>
          </a:xfrm>
          <a:prstGeom prst="rect">
            <a:avLst/>
          </a:prstGeom>
        </p:spPr>
      </p:pic>
    </p:spTree>
    <p:extLst>
      <p:ext uri="{BB962C8B-B14F-4D97-AF65-F5344CB8AC3E}">
        <p14:creationId xmlns:p14="http://schemas.microsoft.com/office/powerpoint/2010/main" val="276653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25</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Develop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609600" y="1330389"/>
            <a:ext cx="10155238" cy="412750"/>
          </a:xfrm>
        </p:spPr>
        <p:txBody>
          <a:bodyPr/>
          <a:lstStyle/>
          <a:p>
            <a:r>
              <a:rPr lang="en-US" dirty="0"/>
              <a:t>Weeks 5 &amp; 6 of OnDemand Course</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7CB8A6A1-A078-86BE-6C8E-9C24CC9068F2}"/>
              </a:ext>
            </a:extLst>
          </p:cNvPr>
          <p:cNvSpPr txBox="1"/>
          <p:nvPr/>
        </p:nvSpPr>
        <p:spPr>
          <a:xfrm>
            <a:off x="513905" y="2608892"/>
            <a:ext cx="4621622" cy="646331"/>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What’s the difference between Developing Trust and Restoring Trust? </a:t>
            </a:r>
          </a:p>
        </p:txBody>
      </p:sp>
      <p:sp>
        <p:nvSpPr>
          <p:cNvPr id="7" name="TextBox 6">
            <a:extLst>
              <a:ext uri="{FF2B5EF4-FFF2-40B4-BE49-F238E27FC236}">
                <a16:creationId xmlns:a16="http://schemas.microsoft.com/office/drawing/2014/main" id="{D7BFFB40-4D9E-BEA4-B295-AB4D1B08389B}"/>
              </a:ext>
            </a:extLst>
          </p:cNvPr>
          <p:cNvSpPr txBox="1"/>
          <p:nvPr/>
        </p:nvSpPr>
        <p:spPr>
          <a:xfrm>
            <a:off x="517446" y="3909607"/>
            <a:ext cx="5245402"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some ways you can Develop Trust? </a:t>
            </a:r>
          </a:p>
        </p:txBody>
      </p:sp>
      <p:sp>
        <p:nvSpPr>
          <p:cNvPr id="2" name="TextBox 1">
            <a:extLst>
              <a:ext uri="{FF2B5EF4-FFF2-40B4-BE49-F238E27FC236}">
                <a16:creationId xmlns:a16="http://schemas.microsoft.com/office/drawing/2014/main" id="{53157CAD-CF16-C3A8-FDF6-B6220CA3E29B}"/>
              </a:ext>
            </a:extLst>
          </p:cNvPr>
          <p:cNvSpPr txBox="1"/>
          <p:nvPr/>
        </p:nvSpPr>
        <p:spPr>
          <a:xfrm>
            <a:off x="609600" y="4384830"/>
            <a:ext cx="472279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Start with Self</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Declare Your Intent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Listen First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Create Transparency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Keep Commitments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Practice Accountability</a:t>
            </a:r>
          </a:p>
        </p:txBody>
      </p:sp>
      <p:pic>
        <p:nvPicPr>
          <p:cNvPr id="9" name="Picture 8">
            <a:extLst>
              <a:ext uri="{FF2B5EF4-FFF2-40B4-BE49-F238E27FC236}">
                <a16:creationId xmlns:a16="http://schemas.microsoft.com/office/drawing/2014/main" id="{8C87A938-EB09-6CAB-C853-991C7B0288A1}"/>
              </a:ext>
            </a:extLst>
          </p:cNvPr>
          <p:cNvPicPr>
            <a:picLocks noChangeAspect="1"/>
          </p:cNvPicPr>
          <p:nvPr/>
        </p:nvPicPr>
        <p:blipFill>
          <a:blip r:embed="rId3"/>
          <a:stretch>
            <a:fillRect/>
          </a:stretch>
        </p:blipFill>
        <p:spPr>
          <a:xfrm>
            <a:off x="6055091" y="2465629"/>
            <a:ext cx="5714741" cy="3299233"/>
          </a:xfrm>
          <a:prstGeom prst="rect">
            <a:avLst/>
          </a:prstGeom>
        </p:spPr>
      </p:pic>
    </p:spTree>
    <p:extLst>
      <p:ext uri="{BB962C8B-B14F-4D97-AF65-F5344CB8AC3E}">
        <p14:creationId xmlns:p14="http://schemas.microsoft.com/office/powerpoint/2010/main" val="88449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Have you identified a person that you want to Develop Trust with?  </a:t>
            </a:r>
          </a:p>
          <a:p>
            <a:pPr lvl="2"/>
            <a:r>
              <a:rPr lang="en-US" dirty="0"/>
              <a:t>What steps are you going to take to Develop Trust with this individual?  </a:t>
            </a:r>
          </a:p>
          <a:p>
            <a:pPr marL="11113" lvl="2" indent="0">
              <a:buNone/>
            </a:pPr>
            <a:endParaRPr lang="en-US" dirty="0"/>
          </a:p>
          <a:p>
            <a:pPr marL="11113" lvl="2" indent="0">
              <a:buNone/>
            </a:pPr>
            <a:r>
              <a:rPr lang="en-US" dirty="0"/>
              <a:t>     Individual names can remain anonymous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26</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9"/>
            <a:ext cx="10972800" cy="830997"/>
          </a:xfrm>
        </p:spPr>
        <p:txBody>
          <a:bodyPr/>
          <a:lstStyle/>
          <a:p>
            <a:r>
              <a:rPr lang="en-US" dirty="0"/>
              <a:t>Develop Trust </a:t>
            </a:r>
            <a:br>
              <a:rPr lang="en-US" dirty="0"/>
            </a:br>
            <a:endParaRPr lang="en-US" sz="2400" dirty="0"/>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12" name="Star: 5 Points 11">
            <a:extLst>
              <a:ext uri="{FF2B5EF4-FFF2-40B4-BE49-F238E27FC236}">
                <a16:creationId xmlns:a16="http://schemas.microsoft.com/office/drawing/2014/main" id="{C47D1B24-AA75-FB42-7E70-9BEA01886E62}"/>
              </a:ext>
            </a:extLst>
          </p:cNvPr>
          <p:cNvSpPr/>
          <p:nvPr/>
        </p:nvSpPr>
        <p:spPr>
          <a:xfrm>
            <a:off x="6602819" y="4695285"/>
            <a:ext cx="329609" cy="3296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wo cards with text&#10;&#10;Description automatically generated">
            <a:extLst>
              <a:ext uri="{FF2B5EF4-FFF2-40B4-BE49-F238E27FC236}">
                <a16:creationId xmlns:a16="http://schemas.microsoft.com/office/drawing/2014/main" id="{52D52983-E817-42D4-CFC3-B7F93736465A}"/>
              </a:ext>
            </a:extLst>
          </p:cNvPr>
          <p:cNvPicPr>
            <a:picLocks noChangeAspect="1"/>
          </p:cNvPicPr>
          <p:nvPr/>
        </p:nvPicPr>
        <p:blipFill>
          <a:blip r:embed="rId4"/>
          <a:stretch>
            <a:fillRect/>
          </a:stretch>
        </p:blipFill>
        <p:spPr>
          <a:xfrm>
            <a:off x="530619" y="1954709"/>
            <a:ext cx="5461519" cy="3954525"/>
          </a:xfrm>
          <a:prstGeom prst="rect">
            <a:avLst/>
          </a:prstGeom>
        </p:spPr>
      </p:pic>
    </p:spTree>
    <p:extLst>
      <p:ext uri="{BB962C8B-B14F-4D97-AF65-F5344CB8AC3E}">
        <p14:creationId xmlns:p14="http://schemas.microsoft.com/office/powerpoint/2010/main" val="10442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27</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Extend, Restore &amp; Develop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3570973" y="1714189"/>
            <a:ext cx="4761866" cy="412750"/>
          </a:xfrm>
        </p:spPr>
        <p:txBody>
          <a:bodyPr/>
          <a:lstStyle/>
          <a:p>
            <a:r>
              <a:rPr lang="en-US" sz="3600" dirty="0">
                <a:solidFill>
                  <a:schemeClr val="accent1">
                    <a:lumMod val="75000"/>
                  </a:schemeClr>
                </a:solidFill>
              </a:rPr>
              <a:t>Key Trust Mindsets </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descr="A diagram of a diagram&#10;&#10;Description automatically generated">
            <a:extLst>
              <a:ext uri="{FF2B5EF4-FFF2-40B4-BE49-F238E27FC236}">
                <a16:creationId xmlns:a16="http://schemas.microsoft.com/office/drawing/2014/main" id="{E30C04DA-002C-00FD-C250-69B39FC943E0}"/>
              </a:ext>
            </a:extLst>
          </p:cNvPr>
          <p:cNvPicPr>
            <a:picLocks noChangeAspect="1"/>
          </p:cNvPicPr>
          <p:nvPr/>
        </p:nvPicPr>
        <p:blipFill>
          <a:blip r:embed="rId3"/>
          <a:stretch>
            <a:fillRect/>
          </a:stretch>
        </p:blipFill>
        <p:spPr>
          <a:xfrm>
            <a:off x="2136809" y="2518581"/>
            <a:ext cx="7502986" cy="3569970"/>
          </a:xfrm>
          <a:prstGeom prst="rect">
            <a:avLst/>
          </a:prstGeom>
        </p:spPr>
      </p:pic>
    </p:spTree>
    <p:extLst>
      <p:ext uri="{BB962C8B-B14F-4D97-AF65-F5344CB8AC3E}">
        <p14:creationId xmlns:p14="http://schemas.microsoft.com/office/powerpoint/2010/main" val="27384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5" name="Text Placeholder 4">
            <a:extLst>
              <a:ext uri="{FF2B5EF4-FFF2-40B4-BE49-F238E27FC236}">
                <a16:creationId xmlns:a16="http://schemas.microsoft.com/office/drawing/2014/main" id="{96989471-6A46-A6E0-77FA-737118A9F38E}"/>
              </a:ext>
            </a:extLst>
          </p:cNvPr>
          <p:cNvSpPr>
            <a:spLocks noGrp="1"/>
          </p:cNvSpPr>
          <p:nvPr>
            <p:ph type="body" sz="quarter" idx="14"/>
          </p:nvPr>
        </p:nvSpPr>
        <p:spPr>
          <a:xfrm>
            <a:off x="620805" y="2582333"/>
            <a:ext cx="5236136" cy="1266513"/>
          </a:xfrm>
        </p:spPr>
        <p:txBody>
          <a:bodyPr/>
          <a:lstStyle/>
          <a:p>
            <a:r>
              <a:rPr lang="en-US" dirty="0"/>
              <a:t>Celebrate! </a:t>
            </a:r>
          </a:p>
        </p:txBody>
      </p:sp>
      <p:pic>
        <p:nvPicPr>
          <p:cNvPr id="6" name="Picture 5">
            <a:extLst>
              <a:ext uri="{FF2B5EF4-FFF2-40B4-BE49-F238E27FC236}">
                <a16:creationId xmlns:a16="http://schemas.microsoft.com/office/drawing/2014/main" id="{A383C439-CB98-48A0-F04A-05EECFB27A7E}"/>
              </a:ext>
            </a:extLst>
          </p:cNvPr>
          <p:cNvPicPr>
            <a:picLocks noChangeAspect="1"/>
          </p:cNvPicPr>
          <p:nvPr/>
        </p:nvPicPr>
        <p:blipFill>
          <a:blip r:embed="rId3"/>
          <a:srcRect/>
          <a:stretch/>
        </p:blipFill>
        <p:spPr>
          <a:xfrm>
            <a:off x="4632243" y="1707792"/>
            <a:ext cx="6533307" cy="3779985"/>
          </a:xfrm>
          <a:prstGeom prst="rect">
            <a:avLst/>
          </a:prstGeom>
        </p:spPr>
      </p:pic>
    </p:spTree>
    <p:extLst>
      <p:ext uri="{BB962C8B-B14F-4D97-AF65-F5344CB8AC3E}">
        <p14:creationId xmlns:p14="http://schemas.microsoft.com/office/powerpoint/2010/main" val="2187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lvl="0"/>
            <a:fld id="{FB434236-61EB-498D-B91C-BE3619E4B336}" type="slidenum">
              <a:rPr lang="en-US" noProof="0" smtClean="0">
                <a:sym typeface="Arial"/>
              </a:rPr>
              <a:pPr lvl="0"/>
              <a:t>3</a:t>
            </a:fld>
            <a:endParaRPr lang="en-US" noProof="0">
              <a:sym typeface="Arial"/>
            </a:endParaRPr>
          </a:p>
        </p:txBody>
      </p:sp>
      <p:sp>
        <p:nvSpPr>
          <p:cNvPr id="5" name="Text Placeholder 4">
            <a:extLst>
              <a:ext uri="{FF2B5EF4-FFF2-40B4-BE49-F238E27FC236}">
                <a16:creationId xmlns:a16="http://schemas.microsoft.com/office/drawing/2014/main" id="{F64B6E31-F1AA-0598-0708-9D4F5ECDBAB5}"/>
              </a:ext>
            </a:extLst>
          </p:cNvPr>
          <p:cNvSpPr>
            <a:spLocks noGrp="1"/>
          </p:cNvSpPr>
          <p:nvPr>
            <p:ph type="body" sz="quarter" idx="14"/>
          </p:nvPr>
        </p:nvSpPr>
        <p:spPr>
          <a:xfrm>
            <a:off x="620805" y="2582333"/>
            <a:ext cx="5236136" cy="1266513"/>
          </a:xfrm>
        </p:spPr>
        <p:txBody>
          <a:bodyPr/>
          <a:lstStyle/>
          <a:p>
            <a:r>
              <a:rPr lang="en-US" dirty="0"/>
              <a:t>Kickoff</a:t>
            </a:r>
          </a:p>
        </p:txBody>
      </p:sp>
      <p:pic>
        <p:nvPicPr>
          <p:cNvPr id="15" name="Picture 14">
            <a:extLst>
              <a:ext uri="{FF2B5EF4-FFF2-40B4-BE49-F238E27FC236}">
                <a16:creationId xmlns:a16="http://schemas.microsoft.com/office/drawing/2014/main" id="{18C8E0E9-65E1-1254-76BB-C3BB47D867D9}"/>
              </a:ext>
            </a:extLst>
          </p:cNvPr>
          <p:cNvPicPr>
            <a:picLocks noChangeAspect="1"/>
          </p:cNvPicPr>
          <p:nvPr/>
        </p:nvPicPr>
        <p:blipFill>
          <a:blip r:embed="rId3"/>
          <a:srcRect/>
          <a:stretch/>
        </p:blipFill>
        <p:spPr>
          <a:xfrm>
            <a:off x="4632243" y="1707792"/>
            <a:ext cx="6533307" cy="3779985"/>
          </a:xfrm>
          <a:prstGeom prst="rect">
            <a:avLst/>
          </a:prstGeom>
        </p:spPr>
      </p:pic>
    </p:spTree>
    <p:extLst>
      <p:ext uri="{BB962C8B-B14F-4D97-AF65-F5344CB8AC3E}">
        <p14:creationId xmlns:p14="http://schemas.microsoft.com/office/powerpoint/2010/main" val="11138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DEED1-8AF9-9B45-1E65-640B3A8BD3B2}"/>
              </a:ext>
            </a:extLst>
          </p:cNvPr>
          <p:cNvSpPr>
            <a:spLocks noGrp="1"/>
          </p:cNvSpPr>
          <p:nvPr>
            <p:ph idx="1"/>
          </p:nvPr>
        </p:nvSpPr>
        <p:spPr>
          <a:xfrm>
            <a:off x="609599" y="1851455"/>
            <a:ext cx="7151650" cy="2865511"/>
          </a:xfrm>
        </p:spPr>
        <p:txBody>
          <a:bodyPr/>
          <a:lstStyle/>
          <a:p>
            <a:r>
              <a:rPr lang="en-US" dirty="0"/>
              <a:t>Include the main purpose for the session, how will these skills improve their work and the business, what are your goals for the course and how will you measure success.  Share any information on how these skills and their work contributes to the larger organizational goals. </a:t>
            </a:r>
          </a:p>
        </p:txBody>
      </p:sp>
      <p:sp>
        <p:nvSpPr>
          <p:cNvPr id="3" name="Slide Number Placeholder 2">
            <a:extLst>
              <a:ext uri="{FF2B5EF4-FFF2-40B4-BE49-F238E27FC236}">
                <a16:creationId xmlns:a16="http://schemas.microsoft.com/office/drawing/2014/main" id="{03D7938E-69E7-A7CC-A430-434254D97338}"/>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4</a:t>
            </a:fld>
            <a:endParaRPr lang="en-US" noProof="0"/>
          </a:p>
        </p:txBody>
      </p:sp>
      <p:sp>
        <p:nvSpPr>
          <p:cNvPr id="4" name="Title 3">
            <a:extLst>
              <a:ext uri="{FF2B5EF4-FFF2-40B4-BE49-F238E27FC236}">
                <a16:creationId xmlns:a16="http://schemas.microsoft.com/office/drawing/2014/main" id="{6221BE31-61A2-817C-3359-2E2DC6F1D514}"/>
              </a:ext>
            </a:extLst>
          </p:cNvPr>
          <p:cNvSpPr>
            <a:spLocks noGrp="1"/>
          </p:cNvSpPr>
          <p:nvPr>
            <p:ph type="title"/>
          </p:nvPr>
        </p:nvSpPr>
        <p:spPr>
          <a:xfrm>
            <a:off x="609600" y="795528"/>
            <a:ext cx="10972800" cy="498598"/>
          </a:xfrm>
        </p:spPr>
        <p:txBody>
          <a:bodyPr/>
          <a:lstStyle/>
          <a:p>
            <a:r>
              <a:rPr lang="en-US" dirty="0"/>
              <a:t>Purpose</a:t>
            </a:r>
          </a:p>
        </p:txBody>
      </p:sp>
    </p:spTree>
    <p:extLst>
      <p:ext uri="{BB962C8B-B14F-4D97-AF65-F5344CB8AC3E}">
        <p14:creationId xmlns:p14="http://schemas.microsoft.com/office/powerpoint/2010/main" val="35214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8CF-14D3-F434-2AFF-05E100340898}"/>
              </a:ext>
            </a:extLst>
          </p:cNvPr>
          <p:cNvSpPr>
            <a:spLocks noGrp="1"/>
          </p:cNvSpPr>
          <p:nvPr>
            <p:ph type="title"/>
          </p:nvPr>
        </p:nvSpPr>
        <p:spPr/>
        <p:txBody>
          <a:bodyPr/>
          <a:lstStyle/>
          <a:p>
            <a:r>
              <a:rPr lang="en-US"/>
              <a:t>Participant Expectations &amp; Actions </a:t>
            </a:r>
            <a:endParaRPr lang="en-US" dirty="0"/>
          </a:p>
        </p:txBody>
      </p:sp>
      <p:sp>
        <p:nvSpPr>
          <p:cNvPr id="3" name="Slide Number Placeholder 2">
            <a:extLst>
              <a:ext uri="{FF2B5EF4-FFF2-40B4-BE49-F238E27FC236}">
                <a16:creationId xmlns:a16="http://schemas.microsoft.com/office/drawing/2014/main" id="{EC21ADAB-A4C1-5531-71EA-24EB24FC73C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2ADE2AEB-DB9F-05D2-7C67-E22D1BF80C34}"/>
              </a:ext>
            </a:extLst>
          </p:cNvPr>
          <p:cNvSpPr>
            <a:spLocks noGrp="1"/>
          </p:cNvSpPr>
          <p:nvPr>
            <p:ph sz="quarter" idx="12"/>
          </p:nvPr>
        </p:nvSpPr>
        <p:spPr/>
        <p:txBody>
          <a:bodyPr/>
          <a:lstStyle/>
          <a:p>
            <a:pPr marL="457200" indent="-457200">
              <a:buClr>
                <a:schemeClr val="accent1"/>
              </a:buClr>
              <a:buFont typeface="+mj-lt"/>
              <a:buAutoNum type="arabicPeriod"/>
            </a:pPr>
            <a:r>
              <a:rPr lang="en-US" sz="1800" b="1" dirty="0"/>
              <a:t>Access</a:t>
            </a:r>
            <a:r>
              <a:rPr lang="en-US" sz="1800" dirty="0"/>
              <a:t> </a:t>
            </a:r>
            <a:r>
              <a:rPr lang="en-US" sz="1800" b="0" dirty="0"/>
              <a:t>the </a:t>
            </a:r>
            <a:r>
              <a:rPr lang="en-US" sz="1800" b="0" dirty="0">
                <a:hlinkClick r:id="rId3"/>
              </a:rPr>
              <a:t>Impact Platform </a:t>
            </a:r>
            <a:r>
              <a:rPr lang="en-US" sz="1800" b="0" dirty="0"/>
              <a:t>and save </a:t>
            </a:r>
            <a:r>
              <a:rPr lang="en-US" sz="1800" b="0" dirty="0" err="1"/>
              <a:t>url</a:t>
            </a:r>
            <a:r>
              <a:rPr lang="en-US" sz="1800" b="0" dirty="0"/>
              <a:t> in your favorites</a:t>
            </a:r>
          </a:p>
          <a:p>
            <a:pPr marL="457200" indent="-457200">
              <a:buClr>
                <a:schemeClr val="accent1"/>
              </a:buClr>
              <a:buFont typeface="+mj-lt"/>
              <a:buAutoNum type="arabicPeriod"/>
            </a:pPr>
            <a:r>
              <a:rPr lang="en-US" sz="1800" b="1" dirty="0"/>
              <a:t>Complete</a:t>
            </a:r>
            <a:r>
              <a:rPr lang="en-US" sz="1800" dirty="0"/>
              <a:t> </a:t>
            </a:r>
            <a:r>
              <a:rPr lang="en-US" sz="1800" b="0" dirty="0"/>
              <a:t>30-minutes of OnDemand content a week – tasks will be sent directly to your email and appear on your Impact Platform homepage. </a:t>
            </a:r>
          </a:p>
          <a:p>
            <a:pPr marL="457200" indent="-457200">
              <a:buClr>
                <a:schemeClr val="accent1"/>
              </a:buClr>
              <a:buFont typeface="+mj-lt"/>
              <a:buAutoNum type="arabicPeriod"/>
            </a:pPr>
            <a:r>
              <a:rPr lang="en-US" sz="1800" b="1" dirty="0"/>
              <a:t>Complete</a:t>
            </a:r>
            <a:r>
              <a:rPr lang="en-US" sz="1800" dirty="0"/>
              <a:t> </a:t>
            </a:r>
            <a:r>
              <a:rPr lang="en-US" sz="1800" b="0" dirty="0"/>
              <a:t>tools and applications challenges as directed by course</a:t>
            </a:r>
          </a:p>
          <a:p>
            <a:pPr marL="457200" indent="-457200">
              <a:buClr>
                <a:schemeClr val="accent1"/>
              </a:buClr>
              <a:buFont typeface="+mj-lt"/>
              <a:buAutoNum type="arabicPeriod"/>
            </a:pPr>
            <a:r>
              <a:rPr lang="en-US" sz="1800" b="1" dirty="0"/>
              <a:t>Stay on track </a:t>
            </a:r>
            <a:r>
              <a:rPr lang="en-US" sz="1800" b="0" dirty="0"/>
              <a:t>with the course, the platform will show your progress, you can always catch up if you fall behind! </a:t>
            </a:r>
          </a:p>
          <a:p>
            <a:pPr marL="457200" indent="-457200">
              <a:buClr>
                <a:schemeClr val="accent1"/>
              </a:buClr>
              <a:buFont typeface="+mj-lt"/>
              <a:buAutoNum type="arabicPeriod"/>
            </a:pPr>
            <a:r>
              <a:rPr lang="en-US" sz="1800" b="1" dirty="0"/>
              <a:t>Attend</a:t>
            </a:r>
            <a:r>
              <a:rPr lang="en-US" sz="1800" dirty="0"/>
              <a:t> </a:t>
            </a:r>
            <a:r>
              <a:rPr lang="en-US" sz="1800" b="0" dirty="0">
                <a:highlight>
                  <a:srgbClr val="FFFF00"/>
                </a:highlight>
              </a:rPr>
              <a:t>45-minute </a:t>
            </a:r>
            <a:r>
              <a:rPr lang="en-US" sz="1800" b="0" dirty="0"/>
              <a:t>live session every two weeks </a:t>
            </a:r>
          </a:p>
          <a:p>
            <a:pPr marL="457200" indent="-457200">
              <a:buClr>
                <a:schemeClr val="accent1"/>
              </a:buClr>
              <a:buFont typeface="+mj-lt"/>
              <a:buAutoNum type="arabicPeriod"/>
            </a:pPr>
            <a:r>
              <a:rPr lang="en-US" sz="1800" b="1" dirty="0"/>
              <a:t>Come to </a:t>
            </a:r>
            <a:r>
              <a:rPr lang="en-US" sz="1800" b="0" dirty="0"/>
              <a:t>live sessions with completed tools and application challenges </a:t>
            </a:r>
          </a:p>
          <a:p>
            <a:pPr marL="457200" indent="-457200">
              <a:buClr>
                <a:schemeClr val="accent1"/>
              </a:buClr>
              <a:buFont typeface="+mj-lt"/>
              <a:buAutoNum type="arabicPeriod"/>
            </a:pPr>
            <a:r>
              <a:rPr lang="en-US" sz="1800" b="1" dirty="0">
                <a:highlight>
                  <a:srgbClr val="FFFF00"/>
                </a:highlight>
              </a:rPr>
              <a:t>Prepare</a:t>
            </a:r>
            <a:r>
              <a:rPr lang="en-US" sz="1800" dirty="0">
                <a:highlight>
                  <a:srgbClr val="FFFF00"/>
                </a:highlight>
              </a:rPr>
              <a:t> and present </a:t>
            </a:r>
            <a:r>
              <a:rPr lang="en-US" sz="1800" b="0" dirty="0">
                <a:highlight>
                  <a:srgbClr val="FFFF00"/>
                </a:highlight>
              </a:rPr>
              <a:t>Capstone presentation (if applicable)</a:t>
            </a:r>
          </a:p>
          <a:p>
            <a:pPr marL="457200" indent="-457200">
              <a:buClr>
                <a:schemeClr val="accent1"/>
              </a:buClr>
              <a:buFont typeface="+mj-lt"/>
              <a:buAutoNum type="arabicPeriod"/>
            </a:pPr>
            <a:r>
              <a:rPr lang="en-US" sz="1800" b="1" dirty="0"/>
              <a:t>Engage</a:t>
            </a:r>
            <a:r>
              <a:rPr lang="en-US" sz="1800" dirty="0"/>
              <a:t> </a:t>
            </a:r>
            <a:r>
              <a:rPr lang="en-US" sz="1800" b="0" dirty="0"/>
              <a:t>and have fun! </a:t>
            </a:r>
          </a:p>
        </p:txBody>
      </p:sp>
    </p:spTree>
    <p:extLst>
      <p:ext uri="{BB962C8B-B14F-4D97-AF65-F5344CB8AC3E}">
        <p14:creationId xmlns:p14="http://schemas.microsoft.com/office/powerpoint/2010/main" val="31749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DEE7F-DAAB-E1CF-EF32-B435D7D4AA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4CD03681-E33E-D1F2-2E46-F215372762CF}"/>
              </a:ext>
            </a:extLst>
          </p:cNvPr>
          <p:cNvGrpSpPr/>
          <p:nvPr/>
        </p:nvGrpSpPr>
        <p:grpSpPr>
          <a:xfrm>
            <a:off x="1667631" y="2708841"/>
            <a:ext cx="8294794" cy="1757400"/>
            <a:chOff x="767676" y="3735538"/>
            <a:chExt cx="12797667" cy="1561885"/>
          </a:xfrm>
        </p:grpSpPr>
        <p:sp>
          <p:nvSpPr>
            <p:cNvPr id="22" name="Google Shape;523;p42">
              <a:extLst>
                <a:ext uri="{FF2B5EF4-FFF2-40B4-BE49-F238E27FC236}">
                  <a16:creationId xmlns:a16="http://schemas.microsoft.com/office/drawing/2014/main" id="{E3A873E6-0461-1D8B-F317-196E9CD34D43}"/>
                </a:ext>
              </a:extLst>
            </p:cNvPr>
            <p:cNvSpPr/>
            <p:nvPr userDrawn="1"/>
          </p:nvSpPr>
          <p:spPr>
            <a:xfrm>
              <a:off x="8415832" y="4550301"/>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6</a:t>
              </a:r>
            </a:p>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p:txBody>
        </p:sp>
        <p:sp>
          <p:nvSpPr>
            <p:cNvPr id="23" name="Google Shape;523;p42">
              <a:extLst>
                <a:ext uri="{FF2B5EF4-FFF2-40B4-BE49-F238E27FC236}">
                  <a16:creationId xmlns:a16="http://schemas.microsoft.com/office/drawing/2014/main" id="{85BBCFDB-2DF9-4993-AB4B-837E31690ABB}"/>
                </a:ext>
              </a:extLst>
            </p:cNvPr>
            <p:cNvSpPr/>
            <p:nvPr userDrawn="1"/>
          </p:nvSpPr>
          <p:spPr>
            <a:xfrm>
              <a:off x="5917187" y="4566578"/>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5</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Extend, Restore, Develop Trust</a:t>
              </a:r>
            </a:p>
          </p:txBody>
        </p:sp>
        <p:sp>
          <p:nvSpPr>
            <p:cNvPr id="24" name="Google Shape;523;p42">
              <a:extLst>
                <a:ext uri="{FF2B5EF4-FFF2-40B4-BE49-F238E27FC236}">
                  <a16:creationId xmlns:a16="http://schemas.microsoft.com/office/drawing/2014/main" id="{8A5DBCAE-ED59-7AFE-ABB4-19C24C9F102C}"/>
                </a:ext>
              </a:extLst>
            </p:cNvPr>
            <p:cNvSpPr/>
            <p:nvPr userDrawn="1"/>
          </p:nvSpPr>
          <p:spPr>
            <a:xfrm>
              <a:off x="3339280" y="4600712"/>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4</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Reinforcement + Learning Lab</a:t>
              </a:r>
            </a:p>
          </p:txBody>
        </p:sp>
        <p:sp>
          <p:nvSpPr>
            <p:cNvPr id="25" name="Google Shape;523;p42">
              <a:extLst>
                <a:ext uri="{FF2B5EF4-FFF2-40B4-BE49-F238E27FC236}">
                  <a16:creationId xmlns:a16="http://schemas.microsoft.com/office/drawing/2014/main" id="{DF49EA70-470A-5E8F-9067-0A6D4634BDCD}"/>
                </a:ext>
              </a:extLst>
            </p:cNvPr>
            <p:cNvSpPr/>
            <p:nvPr/>
          </p:nvSpPr>
          <p:spPr>
            <a:xfrm>
              <a:off x="3418541" y="3752605"/>
              <a:ext cx="2085998"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1</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Case for Trust</a:t>
              </a:r>
            </a:p>
          </p:txBody>
        </p:sp>
        <p:sp>
          <p:nvSpPr>
            <p:cNvPr id="26" name="Google Shape;523;p42">
              <a:extLst>
                <a:ext uri="{FF2B5EF4-FFF2-40B4-BE49-F238E27FC236}">
                  <a16:creationId xmlns:a16="http://schemas.microsoft.com/office/drawing/2014/main" id="{4932C40B-4EA8-C4A1-E246-EF59A891E12C}"/>
                </a:ext>
              </a:extLst>
            </p:cNvPr>
            <p:cNvSpPr/>
            <p:nvPr userDrawn="1"/>
          </p:nvSpPr>
          <p:spPr>
            <a:xfrm>
              <a:off x="5917187" y="3735538"/>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2</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Google Shape;523;p42">
              <a:extLst>
                <a:ext uri="{FF2B5EF4-FFF2-40B4-BE49-F238E27FC236}">
                  <a16:creationId xmlns:a16="http://schemas.microsoft.com/office/drawing/2014/main" id="{3794347F-5AB5-D05C-EF8A-61E04F549BE4}"/>
                </a:ext>
              </a:extLst>
            </p:cNvPr>
            <p:cNvSpPr/>
            <p:nvPr userDrawn="1"/>
          </p:nvSpPr>
          <p:spPr>
            <a:xfrm>
              <a:off x="8415832" y="3735539"/>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3</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lang="en-US" sz="1100" dirty="0">
                  <a:solidFill>
                    <a:srgbClr val="000000"/>
                  </a:solidFill>
                  <a:latin typeface="Arial" panose="020B0604020202020204" pitchFamily="34" charset="0"/>
                  <a:cs typeface="Arial" panose="020B0604020202020204" pitchFamily="34" charset="0"/>
                </a:rPr>
                <a:t>Be a High-Trust Leader</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Google Shape;523;p42">
              <a:extLst>
                <a:ext uri="{FF2B5EF4-FFF2-40B4-BE49-F238E27FC236}">
                  <a16:creationId xmlns:a16="http://schemas.microsoft.com/office/drawing/2014/main" id="{D7C86CAE-391A-A31B-D6B4-87F4EB168328}"/>
                </a:ext>
              </a:extLst>
            </p:cNvPr>
            <p:cNvSpPr/>
            <p:nvPr/>
          </p:nvSpPr>
          <p:spPr>
            <a:xfrm>
              <a:off x="767676" y="4105450"/>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Kick-off Session</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Live or Live Online</a:t>
              </a:r>
              <a:endParaRPr kumimoji="0"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Google Shape;523;p42">
              <a:extLst>
                <a:ext uri="{FF2B5EF4-FFF2-40B4-BE49-F238E27FC236}">
                  <a16:creationId xmlns:a16="http://schemas.microsoft.com/office/drawing/2014/main" id="{96BE7409-8CB8-B0A3-DA0E-D98FD9658596}"/>
                </a:ext>
              </a:extLst>
            </p:cNvPr>
            <p:cNvSpPr/>
            <p:nvPr/>
          </p:nvSpPr>
          <p:spPr>
            <a:xfrm>
              <a:off x="11479347" y="4083893"/>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Optional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Capstone/ Celebration</a:t>
              </a:r>
            </a:p>
          </p:txBody>
        </p:sp>
      </p:grpSp>
      <p:grpSp>
        <p:nvGrpSpPr>
          <p:cNvPr id="33" name="Group 32">
            <a:extLst>
              <a:ext uri="{FF2B5EF4-FFF2-40B4-BE49-F238E27FC236}">
                <a16:creationId xmlns:a16="http://schemas.microsoft.com/office/drawing/2014/main" id="{F77D0ADC-0D59-CA72-F904-8EC461E9FFD0}"/>
              </a:ext>
            </a:extLst>
          </p:cNvPr>
          <p:cNvGrpSpPr/>
          <p:nvPr/>
        </p:nvGrpSpPr>
        <p:grpSpPr>
          <a:xfrm>
            <a:off x="394466" y="1768420"/>
            <a:ext cx="10992183" cy="314347"/>
            <a:chOff x="1464369" y="3298031"/>
            <a:chExt cx="8285539" cy="261938"/>
          </a:xfrm>
        </p:grpSpPr>
        <p:sp>
          <p:nvSpPr>
            <p:cNvPr id="50" name="Graphic 33">
              <a:extLst>
                <a:ext uri="{FF2B5EF4-FFF2-40B4-BE49-F238E27FC236}">
                  <a16:creationId xmlns:a16="http://schemas.microsoft.com/office/drawing/2014/main" id="{D41366A7-FA1A-570B-1F35-C4196E34B954}"/>
                </a:ext>
              </a:extLst>
            </p:cNvPr>
            <p:cNvSpPr/>
            <p:nvPr/>
          </p:nvSpPr>
          <p:spPr>
            <a:xfrm>
              <a:off x="1464369" y="3298031"/>
              <a:ext cx="2018371" cy="261937"/>
            </a:xfrm>
            <a:custGeom>
              <a:avLst/>
              <a:gdLst>
                <a:gd name="connsiteX0" fmla="*/ 1944258 w 2018371"/>
                <a:gd name="connsiteY0" fmla="*/ 0 h 261937"/>
                <a:gd name="connsiteX1" fmla="*/ 0 w 2018371"/>
                <a:gd name="connsiteY1" fmla="*/ 0 h 261937"/>
                <a:gd name="connsiteX2" fmla="*/ 0 w 2018371"/>
                <a:gd name="connsiteY2" fmla="*/ 261938 h 261937"/>
                <a:gd name="connsiteX3" fmla="*/ 1944258 w 2018371"/>
                <a:gd name="connsiteY3" fmla="*/ 261938 h 261937"/>
                <a:gd name="connsiteX4" fmla="*/ 2018371 w 2018371"/>
                <a:gd name="connsiteY4" fmla="*/ 130969 h 261937"/>
                <a:gd name="connsiteX5" fmla="*/ 1944258 w 2018371"/>
                <a:gd name="connsiteY5"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371" h="261937">
                  <a:moveTo>
                    <a:pt x="1944258" y="0"/>
                  </a:moveTo>
                  <a:lnTo>
                    <a:pt x="0" y="0"/>
                  </a:lnTo>
                  <a:lnTo>
                    <a:pt x="0" y="261938"/>
                  </a:lnTo>
                  <a:lnTo>
                    <a:pt x="1944258" y="261938"/>
                  </a:lnTo>
                  <a:lnTo>
                    <a:pt x="2018371" y="130969"/>
                  </a:lnTo>
                  <a:lnTo>
                    <a:pt x="1944258" y="0"/>
                  </a:lnTo>
                  <a:close/>
                </a:path>
              </a:pathLst>
            </a:custGeom>
            <a:solidFill>
              <a:srgbClr val="3253FF"/>
            </a:solidFill>
            <a:ln w="1267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Kick-off</a:t>
              </a:r>
            </a:p>
          </p:txBody>
        </p:sp>
        <p:sp>
          <p:nvSpPr>
            <p:cNvPr id="51" name="Graphic 34">
              <a:extLst>
                <a:ext uri="{FF2B5EF4-FFF2-40B4-BE49-F238E27FC236}">
                  <a16:creationId xmlns:a16="http://schemas.microsoft.com/office/drawing/2014/main" id="{92CC996B-3AA7-010A-DF7D-762870D9FF8B}"/>
                </a:ext>
              </a:extLst>
            </p:cNvPr>
            <p:cNvSpPr/>
            <p:nvPr/>
          </p:nvSpPr>
          <p:spPr>
            <a:xfrm>
              <a:off x="3463566" y="3298031"/>
              <a:ext cx="4146803" cy="261937"/>
            </a:xfrm>
            <a:custGeom>
              <a:avLst/>
              <a:gdLst>
                <a:gd name="connsiteX0" fmla="*/ 4073081 w 4146803"/>
                <a:gd name="connsiteY0" fmla="*/ 0 h 261937"/>
                <a:gd name="connsiteX1" fmla="*/ 0 w 4146803"/>
                <a:gd name="connsiteY1" fmla="*/ 0 h 261937"/>
                <a:gd name="connsiteX2" fmla="*/ 73819 w 4146803"/>
                <a:gd name="connsiteY2" fmla="*/ 130969 h 261937"/>
                <a:gd name="connsiteX3" fmla="*/ 0 w 4146803"/>
                <a:gd name="connsiteY3" fmla="*/ 261938 h 261937"/>
                <a:gd name="connsiteX4" fmla="*/ 4073081 w 4146803"/>
                <a:gd name="connsiteY4" fmla="*/ 261938 h 261937"/>
                <a:gd name="connsiteX5" fmla="*/ 4146804 w 4146803"/>
                <a:gd name="connsiteY5" fmla="*/ 130969 h 261937"/>
                <a:gd name="connsiteX6" fmla="*/ 4073081 w 4146803"/>
                <a:gd name="connsiteY6"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803" h="261937">
                  <a:moveTo>
                    <a:pt x="4073081" y="0"/>
                  </a:moveTo>
                  <a:lnTo>
                    <a:pt x="0" y="0"/>
                  </a:lnTo>
                  <a:lnTo>
                    <a:pt x="73819" y="130969"/>
                  </a:lnTo>
                  <a:lnTo>
                    <a:pt x="0" y="261938"/>
                  </a:lnTo>
                  <a:lnTo>
                    <a:pt x="4073081" y="261938"/>
                  </a:lnTo>
                  <a:lnTo>
                    <a:pt x="4146804" y="130969"/>
                  </a:lnTo>
                  <a:lnTo>
                    <a:pt x="4073081"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Demand Learning with Flipped Classroom Discussions</a:t>
              </a:r>
            </a:p>
          </p:txBody>
        </p:sp>
        <p:sp>
          <p:nvSpPr>
            <p:cNvPr id="52" name="Graphic 35">
              <a:extLst>
                <a:ext uri="{FF2B5EF4-FFF2-40B4-BE49-F238E27FC236}">
                  <a16:creationId xmlns:a16="http://schemas.microsoft.com/office/drawing/2014/main" id="{075AFE95-FCA2-581C-2498-65CAFCBABF66}"/>
                </a:ext>
              </a:extLst>
            </p:cNvPr>
            <p:cNvSpPr/>
            <p:nvPr/>
          </p:nvSpPr>
          <p:spPr>
            <a:xfrm>
              <a:off x="7602844" y="3298032"/>
              <a:ext cx="2147064" cy="261937"/>
            </a:xfrm>
            <a:custGeom>
              <a:avLst/>
              <a:gdLst>
                <a:gd name="connsiteX0" fmla="*/ 2066387 w 2147064"/>
                <a:gd name="connsiteY0" fmla="*/ 0 h 261937"/>
                <a:gd name="connsiteX1" fmla="*/ 2147064 w 2147064"/>
                <a:gd name="connsiteY1" fmla="*/ 130969 h 261937"/>
                <a:gd name="connsiteX2" fmla="*/ 2066387 w 2147064"/>
                <a:gd name="connsiteY2" fmla="*/ 261938 h 261937"/>
                <a:gd name="connsiteX3" fmla="*/ 0 w 2147064"/>
                <a:gd name="connsiteY3" fmla="*/ 261938 h 261937"/>
                <a:gd name="connsiteX4" fmla="*/ 80678 w 2147064"/>
                <a:gd name="connsiteY4" fmla="*/ 130969 h 261937"/>
                <a:gd name="connsiteX5" fmla="*/ 0 w 2147064"/>
                <a:gd name="connsiteY5" fmla="*/ 0 h 261937"/>
                <a:gd name="connsiteX6" fmla="*/ 0 w 2147064"/>
                <a:gd name="connsiteY6" fmla="*/ 0 h 261937"/>
                <a:gd name="connsiteX7" fmla="*/ 2066387 w 2147064"/>
                <a:gd name="connsiteY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064" h="261937">
                  <a:moveTo>
                    <a:pt x="2066387" y="0"/>
                  </a:moveTo>
                  <a:lnTo>
                    <a:pt x="2147064" y="130969"/>
                  </a:lnTo>
                  <a:lnTo>
                    <a:pt x="2066387" y="261938"/>
                  </a:lnTo>
                  <a:lnTo>
                    <a:pt x="0" y="261938"/>
                  </a:lnTo>
                  <a:lnTo>
                    <a:pt x="80678" y="130969"/>
                  </a:lnTo>
                  <a:lnTo>
                    <a:pt x="0" y="0"/>
                  </a:lnTo>
                  <a:lnTo>
                    <a:pt x="0" y="0"/>
                  </a:lnTo>
                  <a:lnTo>
                    <a:pt x="2066387"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Optional Capstone Celebration</a:t>
              </a:r>
            </a:p>
          </p:txBody>
        </p:sp>
      </p:grpSp>
      <p:sp>
        <p:nvSpPr>
          <p:cNvPr id="69" name="Text Placeholder 21">
            <a:extLst>
              <a:ext uri="{FF2B5EF4-FFF2-40B4-BE49-F238E27FC236}">
                <a16:creationId xmlns:a16="http://schemas.microsoft.com/office/drawing/2014/main" id="{BCE7A283-3E17-FFDA-18A1-44C12C17347E}"/>
              </a:ext>
            </a:extLst>
          </p:cNvPr>
          <p:cNvSpPr txBox="1">
            <a:spLocks/>
          </p:cNvSpPr>
          <p:nvPr/>
        </p:nvSpPr>
        <p:spPr>
          <a:xfrm>
            <a:off x="612650" y="493776"/>
            <a:ext cx="10215135" cy="101156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3600" b="0" i="0" kern="1200">
                <a:solidFill>
                  <a:schemeClr val="tx1"/>
                </a:solidFill>
                <a:latin typeface="Times New Roman" panose="02020603050405020304" pitchFamily="18" charset="0"/>
                <a:ea typeface="+mn-ea"/>
                <a:cs typeface="Arial" panose="020B0604020202020204" pitchFamily="34" charset="0"/>
              </a:defRPr>
            </a:lvl1pPr>
            <a:lvl2pPr marL="0" indent="0" algn="l" defTabSz="914400" rtl="0" eaLnBrk="1" latinLnBrk="0" hangingPunct="1">
              <a:lnSpc>
                <a:spcPct val="100000"/>
              </a:lnSpc>
              <a:spcBef>
                <a:spcPts val="0"/>
              </a:spcBef>
              <a:buClr>
                <a:schemeClr val="bg2"/>
              </a:buClr>
              <a:buFont typeface="Arial" panose="020B0604020202020204" pitchFamily="34" charset="0"/>
              <a:buNone/>
              <a:tabLst/>
              <a:defRPr sz="2400" b="1"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CFDEE5"/>
              </a:buClr>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Times"/>
              </a:rPr>
              <a:t>Leading at the Speed of Trust</a:t>
            </a:r>
            <a:endParaRPr kumimoji="0" lang="en-US" sz="36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Times"/>
            </a:endParaRPr>
          </a:p>
          <a:p>
            <a:pPr marL="0" marR="0" lvl="1" indent="0" algn="l" defTabSz="914400" rtl="0" eaLnBrk="1" fontAlgn="auto" latinLnBrk="0" hangingPunct="1">
              <a:lnSpc>
                <a:spcPct val="100000"/>
              </a:lnSpc>
              <a:spcBef>
                <a:spcPts val="0"/>
              </a:spcBef>
              <a:spcAft>
                <a:spcPts val="0"/>
              </a:spcAft>
              <a:buClr>
                <a:srgbClr val="CFDEE5"/>
              </a:buClr>
              <a:buSzTx/>
              <a:buFont typeface="Arial" panose="020B0604020202020204" pitchFamily="34" charset="0"/>
              <a:buNone/>
              <a:tabLst/>
              <a:defRPr/>
            </a:pPr>
            <a:r>
              <a:rPr lang="en-US" dirty="0">
                <a:solidFill>
                  <a:srgbClr val="3253FF"/>
                </a:solidFill>
                <a:sym typeface="Times"/>
              </a:rPr>
              <a:t>6</a:t>
            </a:r>
            <a:r>
              <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sym typeface="Times"/>
              </a:rPr>
              <a:t>- Week Flipped Classroom </a:t>
            </a:r>
            <a:endPar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endParaRPr>
          </a:p>
        </p:txBody>
      </p:sp>
      <p:sp>
        <p:nvSpPr>
          <p:cNvPr id="15" name="Google Shape;523;p42">
            <a:extLst>
              <a:ext uri="{FF2B5EF4-FFF2-40B4-BE49-F238E27FC236}">
                <a16:creationId xmlns:a16="http://schemas.microsoft.com/office/drawing/2014/main" id="{1E851598-E805-9DA6-1C4B-8FDF363B12F7}"/>
              </a:ext>
            </a:extLst>
          </p:cNvPr>
          <p:cNvSpPr/>
          <p:nvPr/>
        </p:nvSpPr>
        <p:spPr>
          <a:xfrm>
            <a:off x="2844545" y="4537293"/>
            <a:ext cx="5905836" cy="583887"/>
          </a:xfrm>
          <a:custGeom>
            <a:avLst/>
            <a:gdLst>
              <a:gd name="connsiteX0" fmla="*/ 0 w 4572001"/>
              <a:gd name="connsiteY0" fmla="*/ 217032 h 800917"/>
              <a:gd name="connsiteX1" fmla="*/ 217032 w 4572001"/>
              <a:gd name="connsiteY1" fmla="*/ 0 h 800917"/>
              <a:gd name="connsiteX2" fmla="*/ 4354969 w 4572001"/>
              <a:gd name="connsiteY2" fmla="*/ 0 h 800917"/>
              <a:gd name="connsiteX3" fmla="*/ 4572001 w 4572001"/>
              <a:gd name="connsiteY3" fmla="*/ 217032 h 800917"/>
              <a:gd name="connsiteX4" fmla="*/ 4572001 w 4572001"/>
              <a:gd name="connsiteY4" fmla="*/ 583885 h 800917"/>
              <a:gd name="connsiteX5" fmla="*/ 4354969 w 4572001"/>
              <a:gd name="connsiteY5" fmla="*/ 800917 h 800917"/>
              <a:gd name="connsiteX6" fmla="*/ 217032 w 4572001"/>
              <a:gd name="connsiteY6" fmla="*/ 800917 h 800917"/>
              <a:gd name="connsiteX7" fmla="*/ 0 w 4572001"/>
              <a:gd name="connsiteY7" fmla="*/ 583885 h 800917"/>
              <a:gd name="connsiteX8" fmla="*/ 0 w 4572001"/>
              <a:gd name="connsiteY8" fmla="*/ 217032 h 800917"/>
              <a:gd name="connsiteX0" fmla="*/ 0 w 4572001"/>
              <a:gd name="connsiteY0" fmla="*/ 217032 h 800917"/>
              <a:gd name="connsiteX1" fmla="*/ 217032 w 4572001"/>
              <a:gd name="connsiteY1" fmla="*/ 0 h 800917"/>
              <a:gd name="connsiteX2" fmla="*/ 2273301 w 4572001"/>
              <a:gd name="connsiteY2" fmla="*/ 14297 h 800917"/>
              <a:gd name="connsiteX3" fmla="*/ 4354969 w 4572001"/>
              <a:gd name="connsiteY3" fmla="*/ 0 h 800917"/>
              <a:gd name="connsiteX4" fmla="*/ 4572001 w 4572001"/>
              <a:gd name="connsiteY4" fmla="*/ 217032 h 800917"/>
              <a:gd name="connsiteX5" fmla="*/ 4572001 w 4572001"/>
              <a:gd name="connsiteY5" fmla="*/ 583885 h 800917"/>
              <a:gd name="connsiteX6" fmla="*/ 4354969 w 4572001"/>
              <a:gd name="connsiteY6" fmla="*/ 800917 h 800917"/>
              <a:gd name="connsiteX7" fmla="*/ 217032 w 4572001"/>
              <a:gd name="connsiteY7" fmla="*/ 800917 h 800917"/>
              <a:gd name="connsiteX8" fmla="*/ 0 w 4572001"/>
              <a:gd name="connsiteY8" fmla="*/ 583885 h 800917"/>
              <a:gd name="connsiteX9" fmla="*/ 0 w 4572001"/>
              <a:gd name="connsiteY9" fmla="*/ 217032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9" fmla="*/ 2364741 w 4572001"/>
              <a:gd name="connsiteY9" fmla="*/ 105737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0" fmla="*/ 4354969 w 4572001"/>
              <a:gd name="connsiteY0" fmla="*/ 0 h 800917"/>
              <a:gd name="connsiteX1" fmla="*/ 4572001 w 4572001"/>
              <a:gd name="connsiteY1" fmla="*/ 217032 h 800917"/>
              <a:gd name="connsiteX2" fmla="*/ 4572001 w 4572001"/>
              <a:gd name="connsiteY2" fmla="*/ 583885 h 800917"/>
              <a:gd name="connsiteX3" fmla="*/ 4354969 w 4572001"/>
              <a:gd name="connsiteY3" fmla="*/ 800917 h 800917"/>
              <a:gd name="connsiteX4" fmla="*/ 217032 w 4572001"/>
              <a:gd name="connsiteY4" fmla="*/ 800917 h 800917"/>
              <a:gd name="connsiteX5" fmla="*/ 0 w 4572001"/>
              <a:gd name="connsiteY5" fmla="*/ 583885 h 800917"/>
              <a:gd name="connsiteX6" fmla="*/ 0 w 4572001"/>
              <a:gd name="connsiteY6" fmla="*/ 217032 h 800917"/>
              <a:gd name="connsiteX7" fmla="*/ 217032 w 4572001"/>
              <a:gd name="connsiteY7" fmla="*/ 0 h 800917"/>
              <a:gd name="connsiteX0" fmla="*/ 4572001 w 4572001"/>
              <a:gd name="connsiteY0" fmla="*/ 217032 h 800917"/>
              <a:gd name="connsiteX1" fmla="*/ 4572001 w 4572001"/>
              <a:gd name="connsiteY1" fmla="*/ 583885 h 800917"/>
              <a:gd name="connsiteX2" fmla="*/ 4354969 w 4572001"/>
              <a:gd name="connsiteY2" fmla="*/ 800917 h 800917"/>
              <a:gd name="connsiteX3" fmla="*/ 217032 w 4572001"/>
              <a:gd name="connsiteY3" fmla="*/ 800917 h 800917"/>
              <a:gd name="connsiteX4" fmla="*/ 0 w 4572001"/>
              <a:gd name="connsiteY4" fmla="*/ 583885 h 800917"/>
              <a:gd name="connsiteX5" fmla="*/ 0 w 4572001"/>
              <a:gd name="connsiteY5" fmla="*/ 217032 h 800917"/>
              <a:gd name="connsiteX6" fmla="*/ 217032 w 4572001"/>
              <a:gd name="connsiteY6" fmla="*/ 0 h 800917"/>
              <a:gd name="connsiteX0" fmla="*/ 4572001 w 4572001"/>
              <a:gd name="connsiteY0" fmla="*/ 0 h 583885"/>
              <a:gd name="connsiteX1" fmla="*/ 4572001 w 4572001"/>
              <a:gd name="connsiteY1" fmla="*/ 366853 h 583885"/>
              <a:gd name="connsiteX2" fmla="*/ 4354969 w 4572001"/>
              <a:gd name="connsiteY2" fmla="*/ 583885 h 583885"/>
              <a:gd name="connsiteX3" fmla="*/ 217032 w 4572001"/>
              <a:gd name="connsiteY3" fmla="*/ 583885 h 583885"/>
              <a:gd name="connsiteX4" fmla="*/ 0 w 4572001"/>
              <a:gd name="connsiteY4" fmla="*/ 366853 h 583885"/>
              <a:gd name="connsiteX5" fmla="*/ 0 w 4572001"/>
              <a:gd name="connsiteY5" fmla="*/ 0 h 58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1" h="583885">
                <a:moveTo>
                  <a:pt x="4572001" y="0"/>
                </a:moveTo>
                <a:lnTo>
                  <a:pt x="4572001" y="366853"/>
                </a:lnTo>
                <a:cubicBezTo>
                  <a:pt x="4572001" y="486716"/>
                  <a:pt x="4474832" y="583885"/>
                  <a:pt x="4354969" y="583885"/>
                </a:cubicBezTo>
                <a:lnTo>
                  <a:pt x="217032" y="583885"/>
                </a:lnTo>
                <a:cubicBezTo>
                  <a:pt x="97169" y="583885"/>
                  <a:pt x="0" y="486716"/>
                  <a:pt x="0" y="366853"/>
                </a:cubicBezTo>
                <a:lnTo>
                  <a:pt x="0" y="0"/>
                </a:lnTo>
              </a:path>
            </a:pathLst>
          </a:custGeom>
          <a:solidFill>
            <a:schemeClr val="bg1"/>
          </a:solidFill>
          <a:ln w="19050" cap="flat" cmpd="sng">
            <a:solidFill>
              <a:schemeClr val="accent1"/>
            </a:solidFill>
            <a:prstDash val="solid"/>
            <a:round/>
            <a:headEnd type="none" w="sm" len="sm"/>
            <a:tailEnd type="none" w="sm" len="sm"/>
          </a:ln>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30-minutes of OnDemand training a week and live 45-minute discussions every two weeks.</a:t>
            </a:r>
            <a:endParaRPr kumimoji="0"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473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F3CCFA2-A08D-4979-9BDB-D4CCA31CA287}"/>
              </a:ext>
            </a:extLst>
          </p:cNvPr>
          <p:cNvSpPr/>
          <p:nvPr/>
        </p:nvSpPr>
        <p:spPr>
          <a:xfrm>
            <a:off x="-324091" y="1705901"/>
            <a:ext cx="12847899" cy="4308903"/>
          </a:xfrm>
          <a:prstGeom prst="roundRect">
            <a:avLst>
              <a:gd name="adj" fmla="val 0"/>
            </a:avLst>
          </a:prstGeom>
          <a:solidFill>
            <a:srgbClr val="C8D5DC">
              <a:alpha val="250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7" name="Google Shape;119;p31">
            <a:extLst>
              <a:ext uri="{FF2B5EF4-FFF2-40B4-BE49-F238E27FC236}">
                <a16:creationId xmlns:a16="http://schemas.microsoft.com/office/drawing/2014/main" id="{6DFCA165-8D18-0176-6910-CCA8F8100EFB}"/>
              </a:ext>
            </a:extLst>
          </p:cNvPr>
          <p:cNvSpPr/>
          <p:nvPr/>
        </p:nvSpPr>
        <p:spPr>
          <a:xfrm>
            <a:off x="609598" y="1965767"/>
            <a:ext cx="2515567" cy="3127093"/>
          </a:xfrm>
          <a:prstGeom prst="roundRect">
            <a:avLst>
              <a:gd name="adj" fmla="val 3163"/>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8" name="Google Shape;119;p31">
            <a:extLst>
              <a:ext uri="{FF2B5EF4-FFF2-40B4-BE49-F238E27FC236}">
                <a16:creationId xmlns:a16="http://schemas.microsoft.com/office/drawing/2014/main" id="{DB3F3BE7-4734-53FC-C97F-78D3B4DBE9EA}"/>
              </a:ext>
            </a:extLst>
          </p:cNvPr>
          <p:cNvSpPr/>
          <p:nvPr/>
        </p:nvSpPr>
        <p:spPr>
          <a:xfrm>
            <a:off x="3454492" y="1965767"/>
            <a:ext cx="2515567" cy="312709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9" name="Google Shape;119;p31">
            <a:extLst>
              <a:ext uri="{FF2B5EF4-FFF2-40B4-BE49-F238E27FC236}">
                <a16:creationId xmlns:a16="http://schemas.microsoft.com/office/drawing/2014/main" id="{F810542B-A24A-76CA-16B0-C72D2EAD1B97}"/>
              </a:ext>
            </a:extLst>
          </p:cNvPr>
          <p:cNvSpPr/>
          <p:nvPr/>
        </p:nvSpPr>
        <p:spPr>
          <a:xfrm>
            <a:off x="6299386" y="1965767"/>
            <a:ext cx="2515567" cy="312709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0" name="Google Shape;119;p31">
            <a:extLst>
              <a:ext uri="{FF2B5EF4-FFF2-40B4-BE49-F238E27FC236}">
                <a16:creationId xmlns:a16="http://schemas.microsoft.com/office/drawing/2014/main" id="{9FA15645-EA63-29DF-07C0-452F68A389A0}"/>
              </a:ext>
            </a:extLst>
          </p:cNvPr>
          <p:cNvSpPr/>
          <p:nvPr/>
        </p:nvSpPr>
        <p:spPr>
          <a:xfrm>
            <a:off x="9144281" y="1965767"/>
            <a:ext cx="2515567" cy="3127093"/>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 name="Title 3">
            <a:extLst>
              <a:ext uri="{FF2B5EF4-FFF2-40B4-BE49-F238E27FC236}">
                <a16:creationId xmlns:a16="http://schemas.microsoft.com/office/drawing/2014/main" id="{99FC2C3E-2082-B247-3E25-9F25545A835C}"/>
              </a:ext>
            </a:extLst>
          </p:cNvPr>
          <p:cNvSpPr>
            <a:spLocks noGrp="1"/>
          </p:cNvSpPr>
          <p:nvPr>
            <p:ph type="title"/>
          </p:nvPr>
        </p:nvSpPr>
        <p:spPr>
          <a:xfrm>
            <a:off x="609600" y="795528"/>
            <a:ext cx="10829365" cy="647700"/>
          </a:xfrm>
        </p:spPr>
        <p:txBody>
          <a:bodyPr/>
          <a:lstStyle/>
          <a:p>
            <a:r>
              <a:rPr lang="en-US"/>
              <a:t>Discussion Session Flow (45-minutes) </a:t>
            </a:r>
            <a:endParaRPr lang="en-US" dirty="0"/>
          </a:p>
        </p:txBody>
      </p:sp>
      <p:sp>
        <p:nvSpPr>
          <p:cNvPr id="3" name="Slide Number Placeholder 2">
            <a:extLst>
              <a:ext uri="{FF2B5EF4-FFF2-40B4-BE49-F238E27FC236}">
                <a16:creationId xmlns:a16="http://schemas.microsoft.com/office/drawing/2014/main" id="{0C2E15B9-90B3-F2D6-DD8C-86501D8B9CA0}"/>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7</a:t>
            </a:fld>
            <a:endParaRPr lang="en-US" noProof="0"/>
          </a:p>
        </p:txBody>
      </p:sp>
      <p:sp>
        <p:nvSpPr>
          <p:cNvPr id="2" name="Content Placeholder 1">
            <a:extLst>
              <a:ext uri="{FF2B5EF4-FFF2-40B4-BE49-F238E27FC236}">
                <a16:creationId xmlns:a16="http://schemas.microsoft.com/office/drawing/2014/main" id="{492D2578-1953-56ED-421B-0019B9E89746}"/>
              </a:ext>
            </a:extLst>
          </p:cNvPr>
          <p:cNvSpPr>
            <a:spLocks noGrp="1"/>
          </p:cNvSpPr>
          <p:nvPr>
            <p:ph type="body" sz="quarter" idx="17"/>
          </p:nvPr>
        </p:nvSpPr>
        <p:spPr>
          <a:xfrm>
            <a:off x="835043" y="2724299"/>
            <a:ext cx="1891435" cy="2826419"/>
          </a:xfrm>
        </p:spPr>
        <p:txBody>
          <a:bodyPr numCol="1" spcCol="182880"/>
          <a:lstStyle/>
          <a:p>
            <a:r>
              <a:rPr lang="en-US" dirty="0"/>
              <a:t>Introduction, the Why </a:t>
            </a:r>
            <a:br>
              <a:rPr lang="en-US" dirty="0"/>
            </a:br>
            <a:r>
              <a:rPr lang="en-US" dirty="0"/>
              <a:t>(5-minutes)</a:t>
            </a:r>
          </a:p>
          <a:p>
            <a:pPr lvl="1"/>
            <a:endParaRPr lang="en-US" dirty="0"/>
          </a:p>
          <a:p>
            <a:pPr lvl="1"/>
            <a:endParaRPr lang="en-US" dirty="0"/>
          </a:p>
        </p:txBody>
      </p:sp>
      <p:sp>
        <p:nvSpPr>
          <p:cNvPr id="68" name="Text Placeholder 67">
            <a:extLst>
              <a:ext uri="{FF2B5EF4-FFF2-40B4-BE49-F238E27FC236}">
                <a16:creationId xmlns:a16="http://schemas.microsoft.com/office/drawing/2014/main" id="{EAB4AA6A-AAC2-B1B7-686A-23EA7DF6F4BC}"/>
              </a:ext>
            </a:extLst>
          </p:cNvPr>
          <p:cNvSpPr>
            <a:spLocks noGrp="1"/>
          </p:cNvSpPr>
          <p:nvPr>
            <p:ph type="body" sz="quarter" idx="21"/>
          </p:nvPr>
        </p:nvSpPr>
        <p:spPr>
          <a:xfrm>
            <a:off x="816363" y="2053018"/>
            <a:ext cx="506413" cy="850900"/>
          </a:xfrm>
        </p:spPr>
        <p:txBody>
          <a:bodyPr/>
          <a:lstStyle/>
          <a:p>
            <a:r>
              <a:rPr lang="en-US" dirty="0"/>
              <a:t>1</a:t>
            </a:r>
          </a:p>
        </p:txBody>
      </p:sp>
      <p:sp>
        <p:nvSpPr>
          <p:cNvPr id="50" name="Text Placeholder 49">
            <a:extLst>
              <a:ext uri="{FF2B5EF4-FFF2-40B4-BE49-F238E27FC236}">
                <a16:creationId xmlns:a16="http://schemas.microsoft.com/office/drawing/2014/main" id="{E34ECC4F-EA5A-3424-9082-236B660E8969}"/>
              </a:ext>
            </a:extLst>
          </p:cNvPr>
          <p:cNvSpPr>
            <a:spLocks noGrp="1"/>
          </p:cNvSpPr>
          <p:nvPr>
            <p:ph type="body" sz="quarter" idx="22"/>
          </p:nvPr>
        </p:nvSpPr>
        <p:spPr>
          <a:xfrm>
            <a:off x="3663020"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a:t>
            </a:r>
          </a:p>
          <a:p>
            <a:pPr lvl="2"/>
            <a:r>
              <a:rPr lang="en-US" dirty="0"/>
              <a:t>Discuss </a:t>
            </a:r>
          </a:p>
          <a:p>
            <a:pPr lvl="2"/>
            <a:r>
              <a:rPr lang="en-US" dirty="0"/>
              <a:t>Action</a:t>
            </a:r>
          </a:p>
          <a:p>
            <a:endParaRPr lang="en-US" dirty="0"/>
          </a:p>
        </p:txBody>
      </p:sp>
      <p:sp>
        <p:nvSpPr>
          <p:cNvPr id="69" name="Text Placeholder 68">
            <a:extLst>
              <a:ext uri="{FF2B5EF4-FFF2-40B4-BE49-F238E27FC236}">
                <a16:creationId xmlns:a16="http://schemas.microsoft.com/office/drawing/2014/main" id="{0A7EF110-985E-666D-0330-D0288234D569}"/>
              </a:ext>
            </a:extLst>
          </p:cNvPr>
          <p:cNvSpPr>
            <a:spLocks noGrp="1"/>
          </p:cNvSpPr>
          <p:nvPr>
            <p:ph type="body" sz="quarter" idx="23"/>
          </p:nvPr>
        </p:nvSpPr>
        <p:spPr>
          <a:xfrm>
            <a:off x="3644340" y="2053018"/>
            <a:ext cx="506413" cy="850900"/>
          </a:xfrm>
        </p:spPr>
        <p:txBody>
          <a:bodyPr/>
          <a:lstStyle/>
          <a:p>
            <a:r>
              <a:rPr lang="en-US" dirty="0"/>
              <a:t>2</a:t>
            </a:r>
          </a:p>
        </p:txBody>
      </p:sp>
      <p:sp>
        <p:nvSpPr>
          <p:cNvPr id="70" name="Text Placeholder 69">
            <a:extLst>
              <a:ext uri="{FF2B5EF4-FFF2-40B4-BE49-F238E27FC236}">
                <a16:creationId xmlns:a16="http://schemas.microsoft.com/office/drawing/2014/main" id="{7CB98BA1-5FC1-D984-3E33-C770307C54E3}"/>
              </a:ext>
            </a:extLst>
          </p:cNvPr>
          <p:cNvSpPr>
            <a:spLocks noGrp="1"/>
          </p:cNvSpPr>
          <p:nvPr>
            <p:ph type="body" sz="quarter" idx="24"/>
          </p:nvPr>
        </p:nvSpPr>
        <p:spPr>
          <a:xfrm>
            <a:off x="6509677"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 </a:t>
            </a:r>
          </a:p>
          <a:p>
            <a:pPr lvl="2"/>
            <a:r>
              <a:rPr lang="en-US" dirty="0"/>
              <a:t>Discuss</a:t>
            </a:r>
          </a:p>
          <a:p>
            <a:pPr lvl="2"/>
            <a:r>
              <a:rPr lang="en-US" dirty="0"/>
              <a:t>Action </a:t>
            </a:r>
          </a:p>
          <a:p>
            <a:endParaRPr lang="en-US" dirty="0"/>
          </a:p>
        </p:txBody>
      </p:sp>
      <p:sp>
        <p:nvSpPr>
          <p:cNvPr id="72" name="Text Placeholder 71">
            <a:extLst>
              <a:ext uri="{FF2B5EF4-FFF2-40B4-BE49-F238E27FC236}">
                <a16:creationId xmlns:a16="http://schemas.microsoft.com/office/drawing/2014/main" id="{E0BE16F1-C60E-38F1-A9B6-F008B5F88D71}"/>
              </a:ext>
            </a:extLst>
          </p:cNvPr>
          <p:cNvSpPr>
            <a:spLocks noGrp="1"/>
          </p:cNvSpPr>
          <p:nvPr>
            <p:ph type="body" sz="quarter" idx="25"/>
          </p:nvPr>
        </p:nvSpPr>
        <p:spPr>
          <a:xfrm>
            <a:off x="6490997" y="2053018"/>
            <a:ext cx="506413" cy="850900"/>
          </a:xfrm>
        </p:spPr>
        <p:txBody>
          <a:bodyPr>
            <a:normAutofit/>
          </a:bodyPr>
          <a:lstStyle/>
          <a:p>
            <a:r>
              <a:rPr lang="en-US" dirty="0"/>
              <a:t>3</a:t>
            </a:r>
          </a:p>
        </p:txBody>
      </p:sp>
      <p:sp>
        <p:nvSpPr>
          <p:cNvPr id="29" name="Text Placeholder 28">
            <a:extLst>
              <a:ext uri="{FF2B5EF4-FFF2-40B4-BE49-F238E27FC236}">
                <a16:creationId xmlns:a16="http://schemas.microsoft.com/office/drawing/2014/main" id="{9672CC97-9202-F6BF-8B38-71FBFD97338F}"/>
              </a:ext>
            </a:extLst>
          </p:cNvPr>
          <p:cNvSpPr>
            <a:spLocks noGrp="1"/>
          </p:cNvSpPr>
          <p:nvPr>
            <p:ph type="body" sz="quarter" idx="26"/>
          </p:nvPr>
        </p:nvSpPr>
        <p:spPr>
          <a:xfrm>
            <a:off x="9354571" y="2724299"/>
            <a:ext cx="1891435" cy="2826419"/>
          </a:xfrm>
        </p:spPr>
        <p:txBody>
          <a:bodyPr/>
          <a:lstStyle/>
          <a:p>
            <a:r>
              <a:rPr lang="en-US" dirty="0"/>
              <a:t>Key learnings &amp; Next Steps (3-minutes) </a:t>
            </a:r>
          </a:p>
          <a:p>
            <a:endParaRPr lang="en-US" dirty="0"/>
          </a:p>
          <a:p>
            <a:endParaRPr lang="en-US" dirty="0"/>
          </a:p>
          <a:p>
            <a:endParaRPr lang="en-US" dirty="0"/>
          </a:p>
        </p:txBody>
      </p:sp>
      <p:sp>
        <p:nvSpPr>
          <p:cNvPr id="30" name="Text Placeholder 29">
            <a:extLst>
              <a:ext uri="{FF2B5EF4-FFF2-40B4-BE49-F238E27FC236}">
                <a16:creationId xmlns:a16="http://schemas.microsoft.com/office/drawing/2014/main" id="{8D9DBB8B-1CCB-AE3E-F651-9219214A58B3}"/>
              </a:ext>
            </a:extLst>
          </p:cNvPr>
          <p:cNvSpPr>
            <a:spLocks noGrp="1"/>
          </p:cNvSpPr>
          <p:nvPr>
            <p:ph type="body" sz="quarter" idx="27"/>
          </p:nvPr>
        </p:nvSpPr>
        <p:spPr>
          <a:xfrm>
            <a:off x="9335891" y="2053018"/>
            <a:ext cx="506413" cy="850900"/>
          </a:xfrm>
        </p:spPr>
        <p:txBody>
          <a:bodyPr/>
          <a:lstStyle/>
          <a:p>
            <a:r>
              <a:rPr lang="en-US" dirty="0"/>
              <a:t>4</a:t>
            </a:r>
          </a:p>
        </p:txBody>
      </p:sp>
      <p:sp>
        <p:nvSpPr>
          <p:cNvPr id="45" name="Content Placeholder 1">
            <a:extLst>
              <a:ext uri="{FF2B5EF4-FFF2-40B4-BE49-F238E27FC236}">
                <a16:creationId xmlns:a16="http://schemas.microsoft.com/office/drawing/2014/main" id="{BD6B41A3-6473-4019-3EE6-21FA4420711C}"/>
              </a:ext>
            </a:extLst>
          </p:cNvPr>
          <p:cNvSpPr txBox="1">
            <a:spLocks/>
          </p:cNvSpPr>
          <p:nvPr/>
        </p:nvSpPr>
        <p:spPr>
          <a:xfrm>
            <a:off x="12611876" y="367406"/>
            <a:ext cx="4335864" cy="2108239"/>
          </a:xfrm>
          <a:prstGeom prst="rect">
            <a:avLst/>
          </a:prstGeom>
        </p:spPr>
        <p:txBody>
          <a:bodyPr vert="horz" lIns="0" tIns="0" rIns="0" bIns="0" numCol="1" spcCol="182880" rtlCol="0" anchor="t" anchorCtr="0">
            <a:noAutofit/>
          </a:bodyPr>
          <a:lstStyle>
            <a:lvl1pPr marL="0" indent="0" algn="l" defTabSz="914400" rtl="0" eaLnBrk="1" latinLnBrk="0" hangingPunct="1">
              <a:lnSpc>
                <a:spcPct val="90000"/>
              </a:lnSpc>
              <a:spcBef>
                <a:spcPts val="0"/>
              </a:spcBef>
              <a:spcAft>
                <a:spcPts val="1200"/>
              </a:spcAft>
              <a:buClr>
                <a:schemeClr val="tx1"/>
              </a:buClr>
              <a:buFont typeface="Arial" panose="020B0604020202020204" pitchFamily="34" charset="0"/>
              <a:buNone/>
              <a:defRPr sz="2800" b="0" kern="1200">
                <a:solidFill>
                  <a:schemeClr val="tx1"/>
                </a:solidFill>
                <a:latin typeface="Tiempos Fine Light" panose="02020303060303060403" pitchFamily="18" charset="77"/>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Clr>
                <a:schemeClr val="tx1"/>
              </a:buClr>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171450" indent="-161925" algn="l" defTabSz="914400" rtl="0" eaLnBrk="1" latinLnBrk="0" hangingPunct="1">
              <a:lnSpc>
                <a:spcPct val="90000"/>
              </a:lnSpc>
              <a:spcBef>
                <a:spcPts val="500"/>
              </a:spcBef>
              <a:buClr>
                <a:schemeClr val="tx1"/>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15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609599" y="1851455"/>
            <a:ext cx="10972800" cy="4351338"/>
          </a:xfrm>
        </p:spPr>
        <p:txBody>
          <a:bodyPr/>
          <a:lstStyle/>
          <a:p>
            <a:r>
              <a:rPr lang="en-US"/>
              <a:t>Purpose/Benefits: </a:t>
            </a:r>
          </a:p>
          <a:p>
            <a:pPr lvl="1"/>
            <a:r>
              <a:rPr lang="en-US"/>
              <a:t>Participants share their key takeaways and how they will apply the new tools they’ve learned to their work</a:t>
            </a:r>
          </a:p>
          <a:p>
            <a:pPr lvl="1"/>
            <a:r>
              <a:rPr lang="en-US"/>
              <a:t>Instills deeper engagement and commitment to learning the tools and changing behavior</a:t>
            </a:r>
          </a:p>
          <a:p>
            <a:pPr lvl="1"/>
            <a:r>
              <a:rPr lang="en-US"/>
              <a:t>Participants gain exposure with leadership and celebrate their commitment to development</a:t>
            </a:r>
          </a:p>
          <a:p>
            <a:pPr lvl="1"/>
            <a:r>
              <a:rPr lang="en-US"/>
              <a:t>Generate interest from other leaders/departments  to participant in a future course</a:t>
            </a:r>
          </a:p>
          <a:p>
            <a:r>
              <a:rPr lang="en-US"/>
              <a:t>Timing: </a:t>
            </a:r>
          </a:p>
          <a:p>
            <a:pPr lvl="1"/>
            <a:r>
              <a:rPr lang="en-US"/>
              <a:t>Capstones can be done right at the end of a course where learners will discuss their immediate takeaways that they will apply.  Or you can schedule them 1-2 months after the course is complete and have leaders report on what tools they’ve applied and how it’s impacted their work, team, organization.  </a:t>
            </a:r>
          </a:p>
          <a:p>
            <a:pPr lvl="1"/>
            <a:r>
              <a:rPr lang="en-US"/>
              <a:t>Presentations should only be about 7-10 minutes. </a:t>
            </a:r>
          </a:p>
          <a:p>
            <a:r>
              <a:rPr lang="en-US"/>
              <a:t>Instructions: </a:t>
            </a:r>
          </a:p>
          <a:p>
            <a:pPr lvl="1"/>
            <a:r>
              <a:rPr lang="en-US"/>
              <a:t>Choose 2 or 3 key learnings that were most impactful to you</a:t>
            </a:r>
          </a:p>
          <a:p>
            <a:pPr lvl="1"/>
            <a:r>
              <a:rPr lang="en-US"/>
              <a:t>Share how you’ve applied learnings with your team</a:t>
            </a:r>
          </a:p>
          <a:p>
            <a:pPr lvl="1"/>
            <a:r>
              <a:rPr lang="en-US"/>
              <a:t>Describe the impact from applying the tools on your team</a:t>
            </a:r>
          </a:p>
          <a:p>
            <a:pPr lvl="1"/>
            <a:r>
              <a:rPr lang="en-US"/>
              <a:t>Discuss any benefits these tools have to the entire organization </a:t>
            </a:r>
            <a:endParaRPr lang="en-US" dirty="0"/>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8</a:t>
            </a:fld>
            <a:endParaRPr lang="en-US" noProof="0"/>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609600" y="795528"/>
            <a:ext cx="10972800" cy="498598"/>
          </a:xfrm>
        </p:spPr>
        <p:txBody>
          <a:bodyPr/>
          <a:lstStyle/>
          <a:p>
            <a:r>
              <a:rPr lang="en-US"/>
              <a:t>Capstone Presentation (optional)</a:t>
            </a:r>
            <a:br>
              <a:rPr lang="en-US"/>
            </a:br>
            <a:endParaRPr lang="en-US" dirty="0"/>
          </a:p>
        </p:txBody>
      </p:sp>
      <p:sp>
        <p:nvSpPr>
          <p:cNvPr id="8" name="Text Placeholder 7">
            <a:extLst>
              <a:ext uri="{FF2B5EF4-FFF2-40B4-BE49-F238E27FC236}">
                <a16:creationId xmlns:a16="http://schemas.microsoft.com/office/drawing/2014/main" id="{542C8B09-754B-32AE-D20E-CD6F188BAC31}"/>
              </a:ext>
            </a:extLst>
          </p:cNvPr>
          <p:cNvSpPr>
            <a:spLocks noGrp="1"/>
          </p:cNvSpPr>
          <p:nvPr>
            <p:ph type="body" sz="quarter" idx="12"/>
          </p:nvPr>
        </p:nvSpPr>
        <p:spPr>
          <a:xfrm>
            <a:off x="609600" y="1330389"/>
            <a:ext cx="10155238" cy="412750"/>
          </a:xfrm>
        </p:spPr>
        <p:txBody>
          <a:bodyPr/>
          <a:lstStyle/>
          <a:p>
            <a:r>
              <a:rPr lang="en-US"/>
              <a:t>Participants present to leadership after the course is complete</a:t>
            </a:r>
            <a:endParaRPr lang="en-US" dirty="0"/>
          </a:p>
        </p:txBody>
      </p:sp>
    </p:spTree>
    <p:extLst>
      <p:ext uri="{BB962C8B-B14F-4D97-AF65-F5344CB8AC3E}">
        <p14:creationId xmlns:p14="http://schemas.microsoft.com/office/powerpoint/2010/main" val="387699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D7A4F-EC02-E452-704A-AF85E6ED61F0}"/>
              </a:ext>
            </a:extLst>
          </p:cNvPr>
          <p:cNvSpPr txBox="1"/>
          <p:nvPr/>
        </p:nvSpPr>
        <p:spPr>
          <a:xfrm>
            <a:off x="329609" y="244549"/>
            <a:ext cx="8718698" cy="646331"/>
          </a:xfrm>
          <a:prstGeom prst="rect">
            <a:avLst/>
          </a:prstGeom>
          <a:noFill/>
        </p:spPr>
        <p:txBody>
          <a:bodyPr wrap="square" rtlCol="0">
            <a:spAutoFit/>
          </a:bodyPr>
          <a:lstStyle/>
          <a:p>
            <a:r>
              <a:rPr lang="en-US" sz="3600" dirty="0"/>
              <a:t>Discussion Sessions</a:t>
            </a:r>
          </a:p>
        </p:txBody>
      </p:sp>
      <p:sp>
        <p:nvSpPr>
          <p:cNvPr id="10" name="Text Placeholder 9">
            <a:extLst>
              <a:ext uri="{FF2B5EF4-FFF2-40B4-BE49-F238E27FC236}">
                <a16:creationId xmlns:a16="http://schemas.microsoft.com/office/drawing/2014/main" id="{2B35871B-9630-3A42-B586-887AE099E5EF}"/>
              </a:ext>
            </a:extLst>
          </p:cNvPr>
          <p:cNvSpPr>
            <a:spLocks noGrp="1"/>
          </p:cNvSpPr>
          <p:nvPr>
            <p:ph type="body" sz="quarter" idx="14"/>
          </p:nvPr>
        </p:nvSpPr>
        <p:spPr/>
        <p:txBody>
          <a:bodyPr/>
          <a:lstStyle/>
          <a:p>
            <a:r>
              <a:rPr lang="en-US" dirty="0"/>
              <a:t>Discussion </a:t>
            </a:r>
          </a:p>
          <a:p>
            <a:r>
              <a:rPr lang="en-US" dirty="0"/>
              <a:t>Sessions</a:t>
            </a:r>
          </a:p>
        </p:txBody>
      </p:sp>
      <p:pic>
        <p:nvPicPr>
          <p:cNvPr id="14" name="Picture 13">
            <a:extLst>
              <a:ext uri="{FF2B5EF4-FFF2-40B4-BE49-F238E27FC236}">
                <a16:creationId xmlns:a16="http://schemas.microsoft.com/office/drawing/2014/main" id="{5F67E847-EB61-F970-E330-BF4CE11EBD74}"/>
              </a:ext>
            </a:extLst>
          </p:cNvPr>
          <p:cNvPicPr>
            <a:picLocks noChangeAspect="1"/>
          </p:cNvPicPr>
          <p:nvPr/>
        </p:nvPicPr>
        <p:blipFill>
          <a:blip r:embed="rId3"/>
          <a:srcRect/>
          <a:stretch/>
        </p:blipFill>
        <p:spPr>
          <a:xfrm>
            <a:off x="4632243" y="1707792"/>
            <a:ext cx="6533307" cy="3779985"/>
          </a:xfrm>
          <a:prstGeom prst="rect">
            <a:avLst/>
          </a:prstGeom>
        </p:spPr>
      </p:pic>
    </p:spTree>
    <p:extLst>
      <p:ext uri="{BB962C8B-B14F-4D97-AF65-F5344CB8AC3E}">
        <p14:creationId xmlns:p14="http://schemas.microsoft.com/office/powerpoint/2010/main" val="28846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2B00CFAB1259409BB7A09C9A6415C5" ma:contentTypeVersion="18" ma:contentTypeDescription="Create a new document." ma:contentTypeScope="" ma:versionID="2c35918786905c0e1837ba428c246d41">
  <xsd:schema xmlns:xsd="http://www.w3.org/2001/XMLSchema" xmlns:xs="http://www.w3.org/2001/XMLSchema" xmlns:p="http://schemas.microsoft.com/office/2006/metadata/properties" xmlns:ns2="a024779c-3f96-4afb-9df3-5aba050c4c08" xmlns:ns3="f7ed3e87-6186-4039-acbc-78cab5ad9ba2" targetNamespace="http://schemas.microsoft.com/office/2006/metadata/properties" ma:root="true" ma:fieldsID="b63280c98821114bb6da23b4dc61d7c3" ns2:_="" ns3:_="">
    <xsd:import namespace="a024779c-3f96-4afb-9df3-5aba050c4c08"/>
    <xsd:import namespace="f7ed3e87-6186-4039-acbc-78cab5ad9b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4779c-3f96-4afb-9df3-5aba050c4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a3ffe4-5da9-4402-b059-170a577ccf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ed3e87-6186-4039-acbc-78cab5ad9ba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c9a1af-c4ad-47ef-add7-517150984326}" ma:internalName="TaxCatchAll" ma:showField="CatchAllData" ma:web="f7ed3e87-6186-4039-acbc-78cab5ad9b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ed3e87-6186-4039-acbc-78cab5ad9ba2">
      <UserInfo>
        <DisplayName>IS Team - Full Time Members</DisplayName>
        <AccountId>1685</AccountId>
        <AccountType/>
      </UserInfo>
    </SharedWithUsers>
    <TaxCatchAll xmlns="f7ed3e87-6186-4039-acbc-78cab5ad9ba2" xsi:nil="true"/>
    <lcf76f155ced4ddcb4097134ff3c332f xmlns="a024779c-3f96-4afb-9df3-5aba050c4c0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BD62D-8611-43BC-BDC4-2BB836638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24779c-3f96-4afb-9df3-5aba050c4c08"/>
    <ds:schemaRef ds:uri="f7ed3e87-6186-4039-acbc-78cab5ad9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991AC4-B457-419E-A253-E73E20996FFF}">
  <ds:schemaRef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f7ed3e87-6186-4039-acbc-78cab5ad9ba2"/>
    <ds:schemaRef ds:uri="http://purl.org/dc/terms/"/>
    <ds:schemaRef ds:uri="http://schemas.openxmlformats.org/package/2006/metadata/core-properties"/>
    <ds:schemaRef ds:uri="a024779c-3f96-4afb-9df3-5aba050c4c08"/>
    <ds:schemaRef ds:uri="http://purl.org/dc/dcmitype/"/>
  </ds:schemaRefs>
</ds:datastoreItem>
</file>

<file path=customXml/itemProps3.xml><?xml version="1.0" encoding="utf-8"?>
<ds:datastoreItem xmlns:ds="http://schemas.openxmlformats.org/officeDocument/2006/customXml" ds:itemID="{0BDD4828-D06D-4239-98D6-C0A37B32C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15468</TotalTime>
  <Words>2897</Words>
  <Application>Microsoft Office PowerPoint</Application>
  <PresentationFormat>Widescreen</PresentationFormat>
  <Paragraphs>331</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Courier New</vt:lpstr>
      <vt:lpstr>Helvetica Neue</vt:lpstr>
      <vt:lpstr>HelveticaNeueLT Pro 45 Lt</vt:lpstr>
      <vt:lpstr>HelveticaNeueLT Pro 55 Roman</vt:lpstr>
      <vt:lpstr>Rand-Light</vt:lpstr>
      <vt:lpstr>Rand-Medium</vt:lpstr>
      <vt:lpstr>Times</vt:lpstr>
      <vt:lpstr>Times New Roman</vt:lpstr>
      <vt:lpstr>1_Primary Master</vt:lpstr>
      <vt:lpstr>PowerPoint Presentation</vt:lpstr>
      <vt:lpstr>Discussion Session Components </vt:lpstr>
      <vt:lpstr>PowerPoint Presentation</vt:lpstr>
      <vt:lpstr>Purpose</vt:lpstr>
      <vt:lpstr>Participant Expectations &amp; Actions </vt:lpstr>
      <vt:lpstr>PowerPoint Presentation</vt:lpstr>
      <vt:lpstr>Discussion Session Flow (45-minutes) </vt:lpstr>
      <vt:lpstr>Capstone Presentation (optional) </vt:lpstr>
      <vt:lpstr>PowerPoint Presentation</vt:lpstr>
      <vt:lpstr>PowerPoint Presentation</vt:lpstr>
      <vt:lpstr>The Case For Trust</vt:lpstr>
      <vt:lpstr>The Case For Trust: Trust Taxes &amp; Dividends</vt:lpstr>
      <vt:lpstr>The Case For Trust: 4 Cores of Credibility  </vt:lpstr>
      <vt:lpstr>PowerPoint Presentation</vt:lpstr>
      <vt:lpstr>PowerPoint Presentation</vt:lpstr>
      <vt:lpstr>Be a High Trust Leader</vt:lpstr>
      <vt:lpstr>13 Behaviors at a Glance</vt:lpstr>
      <vt:lpstr>Counterfeit Behaviors  Application Challenge </vt:lpstr>
      <vt:lpstr>Key Takeaways and Actions </vt:lpstr>
      <vt:lpstr>PowerPoint Presentation</vt:lpstr>
      <vt:lpstr>Extend Trust </vt:lpstr>
      <vt:lpstr>Extend Trust Talk  </vt:lpstr>
      <vt:lpstr>Restore Trust </vt:lpstr>
      <vt:lpstr>Restore Trust  </vt:lpstr>
      <vt:lpstr>Develop Trust </vt:lpstr>
      <vt:lpstr>Develop Trust  </vt:lpstr>
      <vt:lpstr>Extend, Restore &amp; Develop Trust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Weinkle</dc:creator>
  <cp:lastModifiedBy>Lindsay Jaremba</cp:lastModifiedBy>
  <cp:revision>862</cp:revision>
  <cp:lastPrinted>2022-02-23T18:44:56Z</cp:lastPrinted>
  <dcterms:created xsi:type="dcterms:W3CDTF">2022-02-11T15:57:24Z</dcterms:created>
  <dcterms:modified xsi:type="dcterms:W3CDTF">2024-02-07T21:50:14Z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0x010100BA2B00CFAB1259409BB7A09C9A6415C5</vt:lpwstr>
  </property>
  <property fmtid="{D5CDD505-2E9C-101B-9397-08002B2CF9AE}" pid="3" name="NXPowerLiteLastOptimized">
    <vt:lpwstr>13209135</vt:lpwstr>
  </property>
  <property fmtid="{D5CDD505-2E9C-101B-9397-08002B2CF9AE}" pid="4" name="NXPowerLiteSettings">
    <vt:lpwstr>C700052003A000</vt:lpwstr>
  </property>
  <property fmtid="{D5CDD505-2E9C-101B-9397-08002B2CF9AE}" pid="5" name="NXPowerLiteVersion">
    <vt:lpwstr>D8.0.8</vt:lpwstr>
  </property>
</Properties>
</file>